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E54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4C6DA-7CC9-4487-AA3C-400E9FE13C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2D7EFCF-9376-4699-87EE-389C0B840AD2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Data Acquisition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A84C9101-B324-4502-A001-850F53517CDD}" type="parTrans" cxnId="{92011466-DF7B-4AE7-B295-5AE1739B485D}">
      <dgm:prSet/>
      <dgm:spPr/>
      <dgm:t>
        <a:bodyPr/>
        <a:lstStyle/>
        <a:p>
          <a:endParaRPr lang="en-ID"/>
        </a:p>
      </dgm:t>
    </dgm:pt>
    <dgm:pt modelId="{45E2B983-BC5C-4779-AAD9-E020F43633CA}" type="sibTrans" cxnId="{92011466-DF7B-4AE7-B295-5AE1739B485D}">
      <dgm:prSet/>
      <dgm:spPr/>
      <dgm:t>
        <a:bodyPr/>
        <a:lstStyle/>
        <a:p>
          <a:endParaRPr lang="en-ID"/>
        </a:p>
      </dgm:t>
    </dgm:pt>
    <dgm:pt modelId="{21337E5D-D075-45A0-84AC-677C8CC08944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Data Exploration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3C9994E9-FCA6-4207-AACD-6618BC18C37D}" type="parTrans" cxnId="{2A495758-476F-40B2-BBC7-8490B4502208}">
      <dgm:prSet/>
      <dgm:spPr/>
      <dgm:t>
        <a:bodyPr/>
        <a:lstStyle/>
        <a:p>
          <a:endParaRPr lang="en-ID"/>
        </a:p>
      </dgm:t>
    </dgm:pt>
    <dgm:pt modelId="{667E12DC-5CFB-4D85-8023-2AEC5B8782C2}" type="sibTrans" cxnId="{2A495758-476F-40B2-BBC7-8490B4502208}">
      <dgm:prSet/>
      <dgm:spPr/>
      <dgm:t>
        <a:bodyPr/>
        <a:lstStyle/>
        <a:p>
          <a:endParaRPr lang="en-ID"/>
        </a:p>
      </dgm:t>
    </dgm:pt>
    <dgm:pt modelId="{8FE1B581-FE98-4041-8031-CD4F9EAB5D6D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Data Preprocessing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1B1CE96C-1937-4103-AB8F-0F95EDF5EF16}" type="parTrans" cxnId="{4BAF953D-0362-4645-8916-A9F0E0B97B6C}">
      <dgm:prSet/>
      <dgm:spPr/>
      <dgm:t>
        <a:bodyPr/>
        <a:lstStyle/>
        <a:p>
          <a:endParaRPr lang="en-ID"/>
        </a:p>
      </dgm:t>
    </dgm:pt>
    <dgm:pt modelId="{93AAD93B-2D57-453D-BB4A-FF5574B0D917}" type="sibTrans" cxnId="{4BAF953D-0362-4645-8916-A9F0E0B97B6C}">
      <dgm:prSet/>
      <dgm:spPr/>
      <dgm:t>
        <a:bodyPr/>
        <a:lstStyle/>
        <a:p>
          <a:endParaRPr lang="en-ID"/>
        </a:p>
      </dgm:t>
    </dgm:pt>
    <dgm:pt modelId="{68266926-7A06-4D47-BC70-A2EA9C653A52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Model Selection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CB895CC3-8DD2-40F6-A34A-5D4BCDD5AF67}" type="parTrans" cxnId="{B30319E9-D3A8-4EB8-853F-87A7EC5C6AB7}">
      <dgm:prSet/>
      <dgm:spPr/>
      <dgm:t>
        <a:bodyPr/>
        <a:lstStyle/>
        <a:p>
          <a:endParaRPr lang="en-ID"/>
        </a:p>
      </dgm:t>
    </dgm:pt>
    <dgm:pt modelId="{422E88E5-99FE-4428-8A1D-8F84CFDCB683}" type="sibTrans" cxnId="{B30319E9-D3A8-4EB8-853F-87A7EC5C6AB7}">
      <dgm:prSet/>
      <dgm:spPr/>
      <dgm:t>
        <a:bodyPr/>
        <a:lstStyle/>
        <a:p>
          <a:endParaRPr lang="en-ID"/>
        </a:p>
      </dgm:t>
    </dgm:pt>
    <dgm:pt modelId="{1551E371-A5EC-427B-833F-BD88A8237FB4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Model Interpretability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A88D271F-49F3-4A21-8E1C-86D9F5B2C35F}" type="parTrans" cxnId="{985DD013-665F-4F86-A868-3510A2C86154}">
      <dgm:prSet/>
      <dgm:spPr/>
      <dgm:t>
        <a:bodyPr/>
        <a:lstStyle/>
        <a:p>
          <a:endParaRPr lang="en-ID"/>
        </a:p>
      </dgm:t>
    </dgm:pt>
    <dgm:pt modelId="{755556BE-719D-42BF-A126-CC2DB025489B}" type="sibTrans" cxnId="{985DD013-665F-4F86-A868-3510A2C86154}">
      <dgm:prSet/>
      <dgm:spPr/>
      <dgm:t>
        <a:bodyPr/>
        <a:lstStyle/>
        <a:p>
          <a:endParaRPr lang="en-ID"/>
        </a:p>
      </dgm:t>
    </dgm:pt>
    <dgm:pt modelId="{C2991B9E-D423-40FC-9CE3-E1A085351A39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Model Deployment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B6862082-7EC2-4A03-A013-0ACBF3EF420D}" type="parTrans" cxnId="{21E0E21C-6CC1-4313-B375-85766D37CE83}">
      <dgm:prSet/>
      <dgm:spPr/>
      <dgm:t>
        <a:bodyPr/>
        <a:lstStyle/>
        <a:p>
          <a:endParaRPr lang="en-ID"/>
        </a:p>
      </dgm:t>
    </dgm:pt>
    <dgm:pt modelId="{D25BFD4A-225C-4A82-9501-BB4B2F4A2A1E}" type="sibTrans" cxnId="{21E0E21C-6CC1-4313-B375-85766D37CE83}">
      <dgm:prSet/>
      <dgm:spPr/>
      <dgm:t>
        <a:bodyPr/>
        <a:lstStyle/>
        <a:p>
          <a:endParaRPr lang="en-ID"/>
        </a:p>
      </dgm:t>
    </dgm:pt>
    <dgm:pt modelId="{EF099AB9-9AF4-41A4-92ED-D364ED9D2832}">
      <dgm:prSet phldrT="[Text]" custT="1"/>
      <dgm:spPr>
        <a:solidFill>
          <a:srgbClr val="03A9F4"/>
        </a:solidFill>
      </dgm:spPr>
      <dgm:t>
        <a:bodyPr/>
        <a:lstStyle/>
        <a:p>
          <a:r>
            <a:rPr lang="en-US" sz="1200" b="0" dirty="0">
              <a:latin typeface="Roboto Black" panose="02000000000000000000" pitchFamily="2" charset="0"/>
              <a:ea typeface="Roboto Black" panose="02000000000000000000" pitchFamily="2" charset="0"/>
            </a:rPr>
            <a:t>Model Monitoring</a:t>
          </a:r>
          <a:endParaRPr lang="en-ID" sz="1200" b="0" dirty="0">
            <a:latin typeface="Roboto Black" panose="02000000000000000000" pitchFamily="2" charset="0"/>
            <a:ea typeface="Roboto Black" panose="02000000000000000000" pitchFamily="2" charset="0"/>
          </a:endParaRPr>
        </a:p>
      </dgm:t>
    </dgm:pt>
    <dgm:pt modelId="{3ABB9538-61E0-4E56-AE4A-98325E218CA2}" type="parTrans" cxnId="{5B905581-B80A-46AD-9169-759993C38D74}">
      <dgm:prSet/>
      <dgm:spPr/>
      <dgm:t>
        <a:bodyPr/>
        <a:lstStyle/>
        <a:p>
          <a:endParaRPr lang="en-ID"/>
        </a:p>
      </dgm:t>
    </dgm:pt>
    <dgm:pt modelId="{C9EE49D6-47C9-4108-B2E2-0697A739ADB1}" type="sibTrans" cxnId="{5B905581-B80A-46AD-9169-759993C38D74}">
      <dgm:prSet/>
      <dgm:spPr/>
      <dgm:t>
        <a:bodyPr/>
        <a:lstStyle/>
        <a:p>
          <a:endParaRPr lang="en-ID"/>
        </a:p>
      </dgm:t>
    </dgm:pt>
    <dgm:pt modelId="{4E0F84D1-64BC-4195-BD46-F8116711E605}" type="pres">
      <dgm:prSet presAssocID="{84A4C6DA-7CC9-4487-AA3C-400E9FE13CFB}" presName="Name0" presStyleCnt="0">
        <dgm:presLayoutVars>
          <dgm:dir/>
          <dgm:animLvl val="lvl"/>
          <dgm:resizeHandles val="exact"/>
        </dgm:presLayoutVars>
      </dgm:prSet>
      <dgm:spPr/>
    </dgm:pt>
    <dgm:pt modelId="{8F838896-7AB1-4B99-81F7-F0A9E3B87A49}" type="pres">
      <dgm:prSet presAssocID="{F2D7EFCF-9376-4699-87EE-389C0B840AD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ED8B611-E0BE-4CEC-9FEE-75BEB7B31E47}" type="pres">
      <dgm:prSet presAssocID="{45E2B983-BC5C-4779-AAD9-E020F43633CA}" presName="parTxOnlySpace" presStyleCnt="0"/>
      <dgm:spPr/>
    </dgm:pt>
    <dgm:pt modelId="{75A7AFEE-AD1C-41DB-B99B-B106DFBBCA96}" type="pres">
      <dgm:prSet presAssocID="{21337E5D-D075-45A0-84AC-677C8CC089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C559D65-BCCC-4CCC-962D-0B615F67C7B0}" type="pres">
      <dgm:prSet presAssocID="{667E12DC-5CFB-4D85-8023-2AEC5B8782C2}" presName="parTxOnlySpace" presStyleCnt="0"/>
      <dgm:spPr/>
    </dgm:pt>
    <dgm:pt modelId="{A3E090A3-0C7D-4115-95DA-51DB77A0E347}" type="pres">
      <dgm:prSet presAssocID="{8FE1B581-FE98-4041-8031-CD4F9EAB5D6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FBBD392-48F7-40C6-9198-0495D2F7475C}" type="pres">
      <dgm:prSet presAssocID="{93AAD93B-2D57-453D-BB4A-FF5574B0D917}" presName="parTxOnlySpace" presStyleCnt="0"/>
      <dgm:spPr/>
    </dgm:pt>
    <dgm:pt modelId="{2ADAC089-613F-4C6C-8199-D72F9B5EE623}" type="pres">
      <dgm:prSet presAssocID="{68266926-7A06-4D47-BC70-A2EA9C653A5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F1B6418-C38C-4249-BEF1-E33B14CD4557}" type="pres">
      <dgm:prSet presAssocID="{422E88E5-99FE-4428-8A1D-8F84CFDCB683}" presName="parTxOnlySpace" presStyleCnt="0"/>
      <dgm:spPr/>
    </dgm:pt>
    <dgm:pt modelId="{15DCB76D-E60B-4370-91F9-04D9C684190E}" type="pres">
      <dgm:prSet presAssocID="{1551E371-A5EC-427B-833F-BD88A8237FB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63907DE-659A-4901-9057-13E5F9B674ED}" type="pres">
      <dgm:prSet presAssocID="{755556BE-719D-42BF-A126-CC2DB025489B}" presName="parTxOnlySpace" presStyleCnt="0"/>
      <dgm:spPr/>
    </dgm:pt>
    <dgm:pt modelId="{F4500B2E-1569-4160-9742-36F61CF8F81A}" type="pres">
      <dgm:prSet presAssocID="{C2991B9E-D423-40FC-9CE3-E1A085351A3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447820-1D30-4E4A-A7D0-007BEB0DFFBB}" type="pres">
      <dgm:prSet presAssocID="{D25BFD4A-225C-4A82-9501-BB4B2F4A2A1E}" presName="parTxOnlySpace" presStyleCnt="0"/>
      <dgm:spPr/>
    </dgm:pt>
    <dgm:pt modelId="{9A25D5C7-7E35-4B62-B786-A6F76CE04937}" type="pres">
      <dgm:prSet presAssocID="{EF099AB9-9AF4-41A4-92ED-D364ED9D283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3BB0310-E63E-4715-B251-8B4B3241849F}" type="presOf" srcId="{8FE1B581-FE98-4041-8031-CD4F9EAB5D6D}" destId="{A3E090A3-0C7D-4115-95DA-51DB77A0E347}" srcOrd="0" destOrd="0" presId="urn:microsoft.com/office/officeart/2005/8/layout/chevron1"/>
    <dgm:cxn modelId="{985DD013-665F-4F86-A868-3510A2C86154}" srcId="{84A4C6DA-7CC9-4487-AA3C-400E9FE13CFB}" destId="{1551E371-A5EC-427B-833F-BD88A8237FB4}" srcOrd="4" destOrd="0" parTransId="{A88D271F-49F3-4A21-8E1C-86D9F5B2C35F}" sibTransId="{755556BE-719D-42BF-A126-CC2DB025489B}"/>
    <dgm:cxn modelId="{21E0E21C-6CC1-4313-B375-85766D37CE83}" srcId="{84A4C6DA-7CC9-4487-AA3C-400E9FE13CFB}" destId="{C2991B9E-D423-40FC-9CE3-E1A085351A39}" srcOrd="5" destOrd="0" parTransId="{B6862082-7EC2-4A03-A013-0ACBF3EF420D}" sibTransId="{D25BFD4A-225C-4A82-9501-BB4B2F4A2A1E}"/>
    <dgm:cxn modelId="{6CB47830-91BA-4834-A2F1-6CFD8E7BF3DD}" type="presOf" srcId="{21337E5D-D075-45A0-84AC-677C8CC08944}" destId="{75A7AFEE-AD1C-41DB-B99B-B106DFBBCA96}" srcOrd="0" destOrd="0" presId="urn:microsoft.com/office/officeart/2005/8/layout/chevron1"/>
    <dgm:cxn modelId="{50F8AD33-9FB8-4128-8323-DD034CF261F8}" type="presOf" srcId="{C2991B9E-D423-40FC-9CE3-E1A085351A39}" destId="{F4500B2E-1569-4160-9742-36F61CF8F81A}" srcOrd="0" destOrd="0" presId="urn:microsoft.com/office/officeart/2005/8/layout/chevron1"/>
    <dgm:cxn modelId="{4BAF953D-0362-4645-8916-A9F0E0B97B6C}" srcId="{84A4C6DA-7CC9-4487-AA3C-400E9FE13CFB}" destId="{8FE1B581-FE98-4041-8031-CD4F9EAB5D6D}" srcOrd="2" destOrd="0" parTransId="{1B1CE96C-1937-4103-AB8F-0F95EDF5EF16}" sibTransId="{93AAD93B-2D57-453D-BB4A-FF5574B0D917}"/>
    <dgm:cxn modelId="{BEB8985D-322C-4B2C-961F-2B6FEC958371}" type="presOf" srcId="{84A4C6DA-7CC9-4487-AA3C-400E9FE13CFB}" destId="{4E0F84D1-64BC-4195-BD46-F8116711E605}" srcOrd="0" destOrd="0" presId="urn:microsoft.com/office/officeart/2005/8/layout/chevron1"/>
    <dgm:cxn modelId="{97AD4A5E-AD29-430A-8036-EBFBBF01BE1E}" type="presOf" srcId="{68266926-7A06-4D47-BC70-A2EA9C653A52}" destId="{2ADAC089-613F-4C6C-8199-D72F9B5EE623}" srcOrd="0" destOrd="0" presId="urn:microsoft.com/office/officeart/2005/8/layout/chevron1"/>
    <dgm:cxn modelId="{92011466-DF7B-4AE7-B295-5AE1739B485D}" srcId="{84A4C6DA-7CC9-4487-AA3C-400E9FE13CFB}" destId="{F2D7EFCF-9376-4699-87EE-389C0B840AD2}" srcOrd="0" destOrd="0" parTransId="{A84C9101-B324-4502-A001-850F53517CDD}" sibTransId="{45E2B983-BC5C-4779-AAD9-E020F43633CA}"/>
    <dgm:cxn modelId="{BD74324A-1DC6-499C-9DDA-CFB5EF6ED5BE}" type="presOf" srcId="{1551E371-A5EC-427B-833F-BD88A8237FB4}" destId="{15DCB76D-E60B-4370-91F9-04D9C684190E}" srcOrd="0" destOrd="0" presId="urn:microsoft.com/office/officeart/2005/8/layout/chevron1"/>
    <dgm:cxn modelId="{2A495758-476F-40B2-BBC7-8490B4502208}" srcId="{84A4C6DA-7CC9-4487-AA3C-400E9FE13CFB}" destId="{21337E5D-D075-45A0-84AC-677C8CC08944}" srcOrd="1" destOrd="0" parTransId="{3C9994E9-FCA6-4207-AACD-6618BC18C37D}" sibTransId="{667E12DC-5CFB-4D85-8023-2AEC5B8782C2}"/>
    <dgm:cxn modelId="{5B905581-B80A-46AD-9169-759993C38D74}" srcId="{84A4C6DA-7CC9-4487-AA3C-400E9FE13CFB}" destId="{EF099AB9-9AF4-41A4-92ED-D364ED9D2832}" srcOrd="6" destOrd="0" parTransId="{3ABB9538-61E0-4E56-AE4A-98325E218CA2}" sibTransId="{C9EE49D6-47C9-4108-B2E2-0697A739ADB1}"/>
    <dgm:cxn modelId="{BE0CF4AE-E0AB-43C6-8E9C-D90035A2A4D8}" type="presOf" srcId="{F2D7EFCF-9376-4699-87EE-389C0B840AD2}" destId="{8F838896-7AB1-4B99-81F7-F0A9E3B87A49}" srcOrd="0" destOrd="0" presId="urn:microsoft.com/office/officeart/2005/8/layout/chevron1"/>
    <dgm:cxn modelId="{0035DBB7-8496-4E04-9384-AD67906A4ED2}" type="presOf" srcId="{EF099AB9-9AF4-41A4-92ED-D364ED9D2832}" destId="{9A25D5C7-7E35-4B62-B786-A6F76CE04937}" srcOrd="0" destOrd="0" presId="urn:microsoft.com/office/officeart/2005/8/layout/chevron1"/>
    <dgm:cxn modelId="{B30319E9-D3A8-4EB8-853F-87A7EC5C6AB7}" srcId="{84A4C6DA-7CC9-4487-AA3C-400E9FE13CFB}" destId="{68266926-7A06-4D47-BC70-A2EA9C653A52}" srcOrd="3" destOrd="0" parTransId="{CB895CC3-8DD2-40F6-A34A-5D4BCDD5AF67}" sibTransId="{422E88E5-99FE-4428-8A1D-8F84CFDCB683}"/>
    <dgm:cxn modelId="{ED9DEC84-9147-41B2-B1EF-41CA0B50908B}" type="presParOf" srcId="{4E0F84D1-64BC-4195-BD46-F8116711E605}" destId="{8F838896-7AB1-4B99-81F7-F0A9E3B87A49}" srcOrd="0" destOrd="0" presId="urn:microsoft.com/office/officeart/2005/8/layout/chevron1"/>
    <dgm:cxn modelId="{5F8A96CE-8D1D-47A0-8B6C-C032E6CC1156}" type="presParOf" srcId="{4E0F84D1-64BC-4195-BD46-F8116711E605}" destId="{DED8B611-E0BE-4CEC-9FEE-75BEB7B31E47}" srcOrd="1" destOrd="0" presId="urn:microsoft.com/office/officeart/2005/8/layout/chevron1"/>
    <dgm:cxn modelId="{17A52BA6-3B3F-4C45-A9E5-AD6DAEB52F35}" type="presParOf" srcId="{4E0F84D1-64BC-4195-BD46-F8116711E605}" destId="{75A7AFEE-AD1C-41DB-B99B-B106DFBBCA96}" srcOrd="2" destOrd="0" presId="urn:microsoft.com/office/officeart/2005/8/layout/chevron1"/>
    <dgm:cxn modelId="{E53A1CA2-C795-4677-89DA-66A72DC9F771}" type="presParOf" srcId="{4E0F84D1-64BC-4195-BD46-F8116711E605}" destId="{2C559D65-BCCC-4CCC-962D-0B615F67C7B0}" srcOrd="3" destOrd="0" presId="urn:microsoft.com/office/officeart/2005/8/layout/chevron1"/>
    <dgm:cxn modelId="{865C1587-6BE5-4694-BF62-1ABFAF898951}" type="presParOf" srcId="{4E0F84D1-64BC-4195-BD46-F8116711E605}" destId="{A3E090A3-0C7D-4115-95DA-51DB77A0E347}" srcOrd="4" destOrd="0" presId="urn:microsoft.com/office/officeart/2005/8/layout/chevron1"/>
    <dgm:cxn modelId="{1FCA8FA6-0514-40AB-958F-D07B54B311B5}" type="presParOf" srcId="{4E0F84D1-64BC-4195-BD46-F8116711E605}" destId="{DFBBD392-48F7-40C6-9198-0495D2F7475C}" srcOrd="5" destOrd="0" presId="urn:microsoft.com/office/officeart/2005/8/layout/chevron1"/>
    <dgm:cxn modelId="{C756CC5E-1C4F-4711-862A-89654555B0C7}" type="presParOf" srcId="{4E0F84D1-64BC-4195-BD46-F8116711E605}" destId="{2ADAC089-613F-4C6C-8199-D72F9B5EE623}" srcOrd="6" destOrd="0" presId="urn:microsoft.com/office/officeart/2005/8/layout/chevron1"/>
    <dgm:cxn modelId="{90F8F44E-41E4-40F4-9261-C766F87C505D}" type="presParOf" srcId="{4E0F84D1-64BC-4195-BD46-F8116711E605}" destId="{0F1B6418-C38C-4249-BEF1-E33B14CD4557}" srcOrd="7" destOrd="0" presId="urn:microsoft.com/office/officeart/2005/8/layout/chevron1"/>
    <dgm:cxn modelId="{2E7E7C35-16BD-4612-BBCB-CACEC3065FDE}" type="presParOf" srcId="{4E0F84D1-64BC-4195-BD46-F8116711E605}" destId="{15DCB76D-E60B-4370-91F9-04D9C684190E}" srcOrd="8" destOrd="0" presId="urn:microsoft.com/office/officeart/2005/8/layout/chevron1"/>
    <dgm:cxn modelId="{13D984EE-8E0C-43B5-B0AF-6EDF7DD7B09D}" type="presParOf" srcId="{4E0F84D1-64BC-4195-BD46-F8116711E605}" destId="{763907DE-659A-4901-9057-13E5F9B674ED}" srcOrd="9" destOrd="0" presId="urn:microsoft.com/office/officeart/2005/8/layout/chevron1"/>
    <dgm:cxn modelId="{9E4D574D-A05D-4FE4-BF90-7753E8559BAF}" type="presParOf" srcId="{4E0F84D1-64BC-4195-BD46-F8116711E605}" destId="{F4500B2E-1569-4160-9742-36F61CF8F81A}" srcOrd="10" destOrd="0" presId="urn:microsoft.com/office/officeart/2005/8/layout/chevron1"/>
    <dgm:cxn modelId="{0AAFDA50-0F9B-4CDA-BA14-1842F976CE48}" type="presParOf" srcId="{4E0F84D1-64BC-4195-BD46-F8116711E605}" destId="{6F447820-1D30-4E4A-A7D0-007BEB0DFFBB}" srcOrd="11" destOrd="0" presId="urn:microsoft.com/office/officeart/2005/8/layout/chevron1"/>
    <dgm:cxn modelId="{44A047AF-C1EC-4122-A37C-60EF9D4AB1A3}" type="presParOf" srcId="{4E0F84D1-64BC-4195-BD46-F8116711E605}" destId="{9A25D5C7-7E35-4B62-B786-A6F76CE0493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38896-7AB1-4B99-81F7-F0A9E3B87A49}">
      <dsp:nvSpPr>
        <dsp:cNvPr id="0" name=""/>
        <dsp:cNvSpPr/>
      </dsp:nvSpPr>
      <dsp:spPr>
        <a:xfrm>
          <a:off x="0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Data Acquisition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377451" y="3100107"/>
        <a:ext cx="1132355" cy="754902"/>
      </dsp:txXfrm>
    </dsp:sp>
    <dsp:sp modelId="{75A7AFEE-AD1C-41DB-B99B-B106DFBBCA96}">
      <dsp:nvSpPr>
        <dsp:cNvPr id="0" name=""/>
        <dsp:cNvSpPr/>
      </dsp:nvSpPr>
      <dsp:spPr>
        <a:xfrm>
          <a:off x="1698531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Data Exploration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2075982" y="3100107"/>
        <a:ext cx="1132355" cy="754902"/>
      </dsp:txXfrm>
    </dsp:sp>
    <dsp:sp modelId="{A3E090A3-0C7D-4115-95DA-51DB77A0E347}">
      <dsp:nvSpPr>
        <dsp:cNvPr id="0" name=""/>
        <dsp:cNvSpPr/>
      </dsp:nvSpPr>
      <dsp:spPr>
        <a:xfrm>
          <a:off x="3397062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Data Preprocessing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3774513" y="3100107"/>
        <a:ext cx="1132355" cy="754902"/>
      </dsp:txXfrm>
    </dsp:sp>
    <dsp:sp modelId="{2ADAC089-613F-4C6C-8199-D72F9B5EE623}">
      <dsp:nvSpPr>
        <dsp:cNvPr id="0" name=""/>
        <dsp:cNvSpPr/>
      </dsp:nvSpPr>
      <dsp:spPr>
        <a:xfrm>
          <a:off x="5095594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Model Selection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5473045" y="3100107"/>
        <a:ext cx="1132355" cy="754902"/>
      </dsp:txXfrm>
    </dsp:sp>
    <dsp:sp modelId="{15DCB76D-E60B-4370-91F9-04D9C684190E}">
      <dsp:nvSpPr>
        <dsp:cNvPr id="0" name=""/>
        <dsp:cNvSpPr/>
      </dsp:nvSpPr>
      <dsp:spPr>
        <a:xfrm>
          <a:off x="6794125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Model Interpretability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7171576" y="3100107"/>
        <a:ext cx="1132355" cy="754902"/>
      </dsp:txXfrm>
    </dsp:sp>
    <dsp:sp modelId="{F4500B2E-1569-4160-9742-36F61CF8F81A}">
      <dsp:nvSpPr>
        <dsp:cNvPr id="0" name=""/>
        <dsp:cNvSpPr/>
      </dsp:nvSpPr>
      <dsp:spPr>
        <a:xfrm>
          <a:off x="8492657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Model Deployment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8870108" y="3100107"/>
        <a:ext cx="1132355" cy="754902"/>
      </dsp:txXfrm>
    </dsp:sp>
    <dsp:sp modelId="{9A25D5C7-7E35-4B62-B786-A6F76CE04937}">
      <dsp:nvSpPr>
        <dsp:cNvPr id="0" name=""/>
        <dsp:cNvSpPr/>
      </dsp:nvSpPr>
      <dsp:spPr>
        <a:xfrm>
          <a:off x="10191188" y="3100107"/>
          <a:ext cx="1887257" cy="754902"/>
        </a:xfrm>
        <a:prstGeom prst="chevron">
          <a:avLst/>
        </a:prstGeom>
        <a:solidFill>
          <a:srgbClr val="03A9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Roboto Black" panose="02000000000000000000" pitchFamily="2" charset="0"/>
              <a:ea typeface="Roboto Black" panose="02000000000000000000" pitchFamily="2" charset="0"/>
            </a:rPr>
            <a:t>Model Monitoring</a:t>
          </a:r>
          <a:endParaRPr lang="en-ID" sz="1200" b="0" kern="1200" dirty="0">
            <a:latin typeface="Roboto Black" panose="02000000000000000000" pitchFamily="2" charset="0"/>
            <a:ea typeface="Roboto Black" panose="02000000000000000000" pitchFamily="2" charset="0"/>
          </a:endParaRPr>
        </a:p>
      </dsp:txBody>
      <dsp:txXfrm>
        <a:off x="10568639" y="3100107"/>
        <a:ext cx="1132355" cy="75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132C-6ADF-6401-CA52-AE12ED11B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7085-096E-1908-E223-1DEF2577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B039-3DEB-CF37-4E85-52480510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E337-6E16-CB38-9D54-F5C060BD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3353-4A55-902E-B198-946E5A6F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91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125A-8F1D-30C4-26EB-1C0A9777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8D4A-BF69-8F96-64E6-6F460C4DF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4169-BDE4-2EAD-52BF-B87DE40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B5A6-037C-7B4B-08CE-6879DCC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4276-FC4F-6AE2-4B97-29FABD64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34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31F7B-9215-118F-CDF3-B9292833B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379B3-DFCB-ACE4-5CB0-153AC5E5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A523-7490-8EF2-5483-FF9FF908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13A4-EFA2-F2F1-0528-2DAF0D64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1E39-1E33-72BF-5A19-D6C78FDC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162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F0DA-7776-1EBB-247D-EFB98B01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A3E2-31BC-F6EE-58ED-D31E541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E881-7484-E155-86DC-2510CCD7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B657-62D9-7D2F-555F-5C56860A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0AD9-0EE3-AEEF-008A-741B04EC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56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71FA-72CC-DCD6-5401-96DA754C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2B64-F0F8-9531-7ADF-7D106CE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4CE9-B63D-5A94-FDFF-2ED7001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ACA7-8929-F9A4-F920-C4C28A62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ED67-550D-4A68-C450-9C5E3C9F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594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F8E3-149A-3C0C-E4B5-AA669C68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213A-FFC2-55E2-D19D-1E560E33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82E4-3B49-43CD-C1A6-A07DE00F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0E5C-6DC4-B9A0-F583-AD10ED06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9600-F076-DE42-F08E-017238BE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11ED-16F0-14EB-94F4-73E9CD93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FDC-CD58-7E31-415E-001649F6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977D-BB41-F480-BFA9-E2EFD6EF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3393-F5F1-2408-A925-A6C6E6FD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17ED-6EF5-A670-480F-B0B90384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AC1E2-19C1-701C-84A2-5D77810E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5A6A2-92C0-8554-942F-7E643181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8A55F-9FEA-A7DD-D2E1-C20970DC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A6594-2A14-7F2A-E856-FD16274C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6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21AC-4340-2BE6-8A5F-131B2DFA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A5E84-9293-4116-F768-86597EF7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BBAD0-0417-853D-F902-2A48006F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1A354-3047-1069-F70C-0254780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75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EB623-A63D-0474-BD07-87103197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1BC05-6D50-D172-7203-61127040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AFA2-15A2-DD14-F01B-BB2AD590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54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B0EF-3957-D2A9-BC29-6E8FDB0D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F1B5-880C-E7E1-7DC8-678A6021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75F59-0266-9169-2261-0CDE36F3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17AFC-C1D1-47C5-CEF7-13E9A50D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4BFE-56F0-2126-F365-382C346E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7763-26C8-77D1-4EE7-9B47B9E9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71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658F-6BA9-8F90-13B2-0172010B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21DEE-1949-EB19-C9BA-5AA6F55A9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9921-2972-FD85-94DC-1F935FFB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4824-B74A-7EFD-F29C-0DE62275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FFCE-5682-9C64-CFB7-7FD4E419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6355-0F57-4B82-1460-41173236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17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2EDCB-43E3-8EDE-5CF2-223344B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15F3-C187-F19E-6DD2-6196F8B8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0FCE-A99F-BB0B-064D-5650B87DC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A747-55F8-4464-BD47-B52E59EE00E0}" type="datetimeFigureOut">
              <a:rPr lang="en-ID" smtClean="0"/>
              <a:t>25/10/2023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99DE-7B52-D8AE-0AE1-074C62246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63C2-5310-43B4-6B2F-2D80F0DA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E9B28-4633-4D5C-809A-345C70CF856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58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221E3-A58D-1F66-5FD1-47F8EB0D62BA}"/>
              </a:ext>
            </a:extLst>
          </p:cNvPr>
          <p:cNvGrpSpPr/>
          <p:nvPr/>
        </p:nvGrpSpPr>
        <p:grpSpPr>
          <a:xfrm>
            <a:off x="53788" y="-1140014"/>
            <a:ext cx="12084424" cy="7235155"/>
            <a:chOff x="53788" y="-454214"/>
            <a:chExt cx="12084424" cy="723515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D92783ED-9CAC-8213-CD78-77DDB99CC2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7159773"/>
                </p:ext>
              </p:extLst>
            </p:nvPr>
          </p:nvGraphicFramePr>
          <p:xfrm>
            <a:off x="59766" y="-454214"/>
            <a:ext cx="12078446" cy="69551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F379FB57-F9BD-8F86-F538-A07D8D8C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364" y="160916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Gears with solid fill">
              <a:extLst>
                <a:ext uri="{FF2B5EF4-FFF2-40B4-BE49-F238E27FC236}">
                  <a16:creationId xmlns:a16="http://schemas.microsoft.com/office/drawing/2014/main" id="{E664BE26-C8A9-4386-70C0-D0314F6F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57812" y="1622605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Bar chart with solid fill">
              <a:extLst>
                <a:ext uri="{FF2B5EF4-FFF2-40B4-BE49-F238E27FC236}">
                  <a16:creationId xmlns:a16="http://schemas.microsoft.com/office/drawing/2014/main" id="{9489D102-414D-CFCC-5DD8-C506F76D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38190" y="1686852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enu with solid fill">
              <a:extLst>
                <a:ext uri="{FF2B5EF4-FFF2-40B4-BE49-F238E27FC236}">
                  <a16:creationId xmlns:a16="http://schemas.microsoft.com/office/drawing/2014/main" id="{20CA576F-161B-1E27-D4FF-D32C9EE2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61105" y="1609161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rain in head with solid fill">
              <a:extLst>
                <a:ext uri="{FF2B5EF4-FFF2-40B4-BE49-F238E27FC236}">
                  <a16:creationId xmlns:a16="http://schemas.microsoft.com/office/drawing/2014/main" id="{D529D03C-794C-23EF-3C0E-0CCDABBF5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264398" y="1609161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Rocket with solid fill">
              <a:extLst>
                <a:ext uri="{FF2B5EF4-FFF2-40B4-BE49-F238E27FC236}">
                  <a16:creationId xmlns:a16="http://schemas.microsoft.com/office/drawing/2014/main" id="{D18139AE-521B-1FD4-09EC-4E21612F1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84022" y="1686852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Television with solid fill">
              <a:extLst>
                <a:ext uri="{FF2B5EF4-FFF2-40B4-BE49-F238E27FC236}">
                  <a16:creationId xmlns:a16="http://schemas.microsoft.com/office/drawing/2014/main" id="{A1CB1F22-6BBE-FF37-1BC0-465B9529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706846" y="1686852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50DCB0-4882-B492-587E-AE59C822AA8E}"/>
                </a:ext>
              </a:extLst>
            </p:cNvPr>
            <p:cNvSpPr txBox="1"/>
            <p:nvPr/>
          </p:nvSpPr>
          <p:spPr>
            <a:xfrm>
              <a:off x="53788" y="3478507"/>
              <a:ext cx="1627632" cy="3108543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Gather raw data from various sources such as databases, logs, external APIs,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This data can be structured or unstructured (like text or images).</a:t>
              </a:r>
            </a:p>
            <a:p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FB0215-658D-CA7F-9961-F63C6A95ECA5}"/>
                </a:ext>
              </a:extLst>
            </p:cNvPr>
            <p:cNvSpPr txBox="1"/>
            <p:nvPr/>
          </p:nvSpPr>
          <p:spPr>
            <a:xfrm>
              <a:off x="3506799" y="3478507"/>
              <a:ext cx="1627632" cy="2677656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Handling Missing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Outlier Detection and Treatment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Duplicate Removal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Error Correction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Feature Engineering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F0CA32-284A-520B-989D-01EF12097A43}"/>
                </a:ext>
              </a:extLst>
            </p:cNvPr>
            <p:cNvSpPr txBox="1"/>
            <p:nvPr/>
          </p:nvSpPr>
          <p:spPr>
            <a:xfrm>
              <a:off x="1810705" y="3478507"/>
              <a:ext cx="1627632" cy="1169551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Summary Statistics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Correlation Analysis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E04738-2B07-C887-064F-42556AD364E7}"/>
                </a:ext>
              </a:extLst>
            </p:cNvPr>
            <p:cNvSpPr txBox="1"/>
            <p:nvPr/>
          </p:nvSpPr>
          <p:spPr>
            <a:xfrm>
              <a:off x="5296586" y="3478507"/>
              <a:ext cx="1627632" cy="2031325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Model Training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Model Evaluation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Select Best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Tuning Hyperparameter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E84BB5-D2D5-C47F-ABDE-D53A6E044927}"/>
                </a:ext>
              </a:extLst>
            </p:cNvPr>
            <p:cNvSpPr txBox="1"/>
            <p:nvPr/>
          </p:nvSpPr>
          <p:spPr>
            <a:xfrm>
              <a:off x="7014479" y="3489101"/>
              <a:ext cx="1627632" cy="2031325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Variable Importance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Partial Dependence 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SHAP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018192-B327-BDEB-3925-0B30418DCE9B}"/>
                </a:ext>
              </a:extLst>
            </p:cNvPr>
            <p:cNvSpPr txBox="1"/>
            <p:nvPr/>
          </p:nvSpPr>
          <p:spPr>
            <a:xfrm>
              <a:off x="8723188" y="3489101"/>
              <a:ext cx="1627632" cy="2677656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Deploy it to a production environment.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This can involve integrating the model into a web service, mobile app, or other applications.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4BC477-BC8C-ADF4-6678-A1C1D415481E}"/>
                </a:ext>
              </a:extLst>
            </p:cNvPr>
            <p:cNvSpPr txBox="1"/>
            <p:nvPr/>
          </p:nvSpPr>
          <p:spPr>
            <a:xfrm>
              <a:off x="10431897" y="3489101"/>
              <a:ext cx="1627632" cy="3291840"/>
            </a:xfrm>
            <a:prstGeom prst="rect">
              <a:avLst/>
            </a:prstGeom>
            <a:solidFill>
              <a:srgbClr val="E54D03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Continuously monitor the model's performance in the real world.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Collect feedback and retrain the model if its performance degrades or if new data becomes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9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130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Alfa Dito</dc:creator>
  <cp:lastModifiedBy>Gerry Alfa Dito</cp:lastModifiedBy>
  <cp:revision>6</cp:revision>
  <dcterms:created xsi:type="dcterms:W3CDTF">2023-10-22T15:37:31Z</dcterms:created>
  <dcterms:modified xsi:type="dcterms:W3CDTF">2023-10-25T08:14:37Z</dcterms:modified>
</cp:coreProperties>
</file>