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394" r:id="rId6"/>
    <p:sldId id="398" r:id="rId7"/>
    <p:sldId id="399" r:id="rId8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  <p:embeddedFont>
      <p:font typeface="Microsoft YaHei" panose="020B0503020204020204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40"/>
        <p:guide pos="414"/>
        <p:guide pos="52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es6_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es6_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es6_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437640" y="1743075"/>
            <a:ext cx="571055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语言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初步了解如何编写简单的前端网页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初步了解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的原理和技术实现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document.write("I am script.")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&lt;/script&gt;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5052060" y="385445"/>
            <a:ext cx="1116330" cy="59880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1" tooltip="" action="ppaction://hlinkfile"/>
              </a:rPr>
              <a:t>example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document.write("I am script.")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&lt;/script&gt;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5052060" y="385445"/>
            <a:ext cx="1116330" cy="59880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1" action="ppaction://hlinkfile"/>
              </a:rPr>
              <a:t>example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    document.write("I am script.")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&lt;/script&gt;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5052060" y="385445"/>
            <a:ext cx="1116330" cy="59880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hlinkClick r:id="rId1" action="ppaction://hlinkfile"/>
              </a:rPr>
              <a:t>example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/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黄嘉晟</cp:lastModifiedBy>
  <cp:revision>25</cp:revision>
  <dcterms:created xsi:type="dcterms:W3CDTF">2019-06-17T13:41:00Z</dcterms:created>
  <dcterms:modified xsi:type="dcterms:W3CDTF">2020-08-05T10:42:16Z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8</vt:lpwstr>
  </property>
</Properties>
</file>