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9599" autoAdjust="0"/>
  </p:normalViewPr>
  <p:slideViewPr>
    <p:cSldViewPr snapToGrid="0" showGuides="1">
      <p:cViewPr>
        <p:scale>
          <a:sx n="75" d="100"/>
          <a:sy n="75" d="100"/>
        </p:scale>
        <p:origin x="874" y="-379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D8D887-C8DF-4B9C-8B45-1095E803FBD8}" type="datetimeFigureOut">
              <a:rPr lang="zh-CN" altLang="en-US" smtClean="0"/>
              <a:t>2021/8/2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DA04B0-33B3-4AC1-A6A6-C0AE9F8DA7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49008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Electron</a:t>
            </a:r>
            <a:r>
              <a:rPr lang="zh-CN" altLang="en-US" dirty="0"/>
              <a:t>是</a:t>
            </a:r>
            <a:r>
              <a:rPr lang="en-US" altLang="zh-CN" dirty="0"/>
              <a:t>GitHub</a:t>
            </a:r>
            <a:r>
              <a:rPr lang="zh-CN" altLang="en-US" dirty="0"/>
              <a:t>开发的⼀个开源框架。它允许使⽤</a:t>
            </a:r>
            <a:r>
              <a:rPr lang="en-US" altLang="zh-CN" dirty="0"/>
              <a:t>Node.js</a:t>
            </a:r>
            <a:r>
              <a:rPr lang="zh-CN" altLang="en-US" dirty="0"/>
              <a:t>（作为后端）和</a:t>
            </a:r>
            <a:r>
              <a:rPr lang="en-US" altLang="zh-CN" dirty="0"/>
              <a:t>Chromium</a:t>
            </a:r>
            <a:r>
              <a:rPr lang="zh-CN" altLang="en-US" dirty="0"/>
              <a:t>（作为前端）完成桌 ⾯</a:t>
            </a:r>
            <a:r>
              <a:rPr lang="en-US" altLang="zh-CN" dirty="0"/>
              <a:t>GUI</a:t>
            </a:r>
            <a:r>
              <a:rPr lang="zh-CN" altLang="en-US" dirty="0"/>
              <a:t>应⽤程序的开发。</a:t>
            </a:r>
            <a:r>
              <a:rPr lang="en-US" altLang="zh-CN" dirty="0"/>
              <a:t>Electron</a:t>
            </a:r>
            <a:r>
              <a:rPr lang="zh-CN" altLang="en-US" dirty="0"/>
              <a:t>现已被多个开源</a:t>
            </a:r>
            <a:r>
              <a:rPr lang="en-US" altLang="zh-CN" dirty="0"/>
              <a:t>Web</a:t>
            </a:r>
            <a:r>
              <a:rPr lang="zh-CN" altLang="en-US" dirty="0"/>
              <a:t>应⽤程序⽤于前端与后端的开发，著名项⽬包括</a:t>
            </a:r>
            <a:r>
              <a:rPr lang="en-US" altLang="zh-CN" dirty="0"/>
              <a:t>GitHub </a:t>
            </a:r>
            <a:r>
              <a:rPr lang="zh-CN" altLang="en-US" dirty="0"/>
              <a:t>的</a:t>
            </a:r>
            <a:r>
              <a:rPr lang="en-US" altLang="zh-CN" dirty="0"/>
              <a:t>Atom</a:t>
            </a:r>
            <a:r>
              <a:rPr lang="zh-CN" altLang="en-US" dirty="0"/>
              <a:t>和微软的</a:t>
            </a:r>
            <a:r>
              <a:rPr lang="en-US" altLang="zh-CN" dirty="0"/>
              <a:t>Visual Studio Code</a:t>
            </a:r>
            <a:r>
              <a:rPr lang="zh-CN" altLang="en-US" dirty="0"/>
              <a:t>。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DA04B0-33B3-4AC1-A6A6-C0AE9F8DA79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28891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450CBB-45D4-4549-8A41-7C73257900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BF5D336-4F6C-4168-9E12-2578105008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D053F1-0557-403F-85C7-50F9D1D95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2FDC4-29A0-43F6-8C5C-28255AC6BBBE}" type="datetimeFigureOut">
              <a:rPr lang="zh-CN" altLang="en-US" smtClean="0"/>
              <a:t>2021/8/2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0C3E05-1ED0-425E-AE7A-5E41FF0DF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124E98-418F-406F-B74F-2A8030C75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65A29-D1C6-4409-A7C1-77A885147D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576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3420E9-879E-44E2-B50E-121EBD1BF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966E7D2-6B8E-4A7B-B752-F0DFB5564F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2B0D06-8C26-449C-AAAA-CBF58E1C3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2FDC4-29A0-43F6-8C5C-28255AC6BBBE}" type="datetimeFigureOut">
              <a:rPr lang="zh-CN" altLang="en-US" smtClean="0"/>
              <a:t>2021/8/2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33006C-BA41-440A-9A1E-EFEAFA9BC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75E677-3BAD-4C7D-A4D9-3DB88EE29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65A29-D1C6-4409-A7C1-77A885147D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1678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AA58DE8-D61C-447C-B677-ED3C799ED5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D38EA41-B959-4847-B49F-3CA3E710B9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8B8BDD-D050-4991-A477-764C8D8C9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2FDC4-29A0-43F6-8C5C-28255AC6BBBE}" type="datetimeFigureOut">
              <a:rPr lang="zh-CN" altLang="en-US" smtClean="0"/>
              <a:t>2021/8/2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1909F4-9190-4776-BA3D-1EBB7CB36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9EFDE5-49AB-4B8C-B56A-338302EA9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65A29-D1C6-4409-A7C1-77A885147D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1357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9CB680-FA9E-4B8E-B8F1-476B228EE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290274-D762-4ADD-A20F-5FAF1E5C6F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069B30-4845-4EB5-B943-CFD41306A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2FDC4-29A0-43F6-8C5C-28255AC6BBBE}" type="datetimeFigureOut">
              <a:rPr lang="zh-CN" altLang="en-US" smtClean="0"/>
              <a:t>2021/8/2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AE6ABC-9D8B-4BB1-8DC0-3F487A8CF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F8B756-6603-40DB-9C41-5AD0FD866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65A29-D1C6-4409-A7C1-77A885147D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2279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3BBB55-8084-4B99-B2BB-4BD09C686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263444F-E63F-4500-B280-965204ADFD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462BC4-B28B-4446-BC48-7C62CD499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2FDC4-29A0-43F6-8C5C-28255AC6BBBE}" type="datetimeFigureOut">
              <a:rPr lang="zh-CN" altLang="en-US" smtClean="0"/>
              <a:t>2021/8/2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0C980A-0860-4A4D-88A0-66E865A08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8F6179-36C4-4C63-8B8F-5B01A830B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65A29-D1C6-4409-A7C1-77A885147D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6328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2E3313-7C63-40DB-BFC0-F3FFB47FC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EDF2FC-4B85-415D-864F-54306F69C3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839E979-6DED-46DD-A22D-7D53A71C61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6A3B067-4C4F-47DD-B816-33E5374FC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2FDC4-29A0-43F6-8C5C-28255AC6BBBE}" type="datetimeFigureOut">
              <a:rPr lang="zh-CN" altLang="en-US" smtClean="0"/>
              <a:t>2021/8/2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707BD0C-2D0E-42AF-970E-847362518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8CA716E-5B4D-4A9D-898C-A8643CD02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65A29-D1C6-4409-A7C1-77A885147D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8162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F8D4F4-A970-436A-8D0C-674646C82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AA68E47-6CB7-4DCF-8610-F1B7E69459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A0A1F3D-3492-4D2C-B884-183CC30C49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02CC16B-D662-4F78-8129-1FB6D027A6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333AEF3-445C-40E3-9E4A-07DF2E7F21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EE4F372-20B2-460D-9370-D168F19AC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2FDC4-29A0-43F6-8C5C-28255AC6BBBE}" type="datetimeFigureOut">
              <a:rPr lang="zh-CN" altLang="en-US" smtClean="0"/>
              <a:t>2021/8/2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015E210-0E2E-4A9D-A2C6-B2C6AC75E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15BEA23-FAA8-4029-B268-A285F7E42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65A29-D1C6-4409-A7C1-77A885147D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4629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1BF253-1C80-4B2B-905E-DBD7E2566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D944B92-7B87-4615-B77C-6CDA8F5A4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2FDC4-29A0-43F6-8C5C-28255AC6BBBE}" type="datetimeFigureOut">
              <a:rPr lang="zh-CN" altLang="en-US" smtClean="0"/>
              <a:t>2021/8/2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3F54261-D2F3-4D6C-BD09-D4D21F3CE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9E1EB66-CD66-444B-8D63-3721D719C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65A29-D1C6-4409-A7C1-77A885147D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2222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54F6483-8CD8-4095-99F5-A36EDCFFE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2FDC4-29A0-43F6-8C5C-28255AC6BBBE}" type="datetimeFigureOut">
              <a:rPr lang="zh-CN" altLang="en-US" smtClean="0"/>
              <a:t>2021/8/2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B326928-7B07-4CFF-B9AF-736EB85CB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3195800-B834-4098-91FF-B6B0B47B4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65A29-D1C6-4409-A7C1-77A885147D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623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DED407-7033-42B1-8798-651F420EA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5546CA-20C2-473D-8BEF-2F2470AC22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2AD5160-E902-4C6F-BE00-CA283E9D8E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7967B53-3A40-487A-8FE4-64B7F6610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2FDC4-29A0-43F6-8C5C-28255AC6BBBE}" type="datetimeFigureOut">
              <a:rPr lang="zh-CN" altLang="en-US" smtClean="0"/>
              <a:t>2021/8/2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F5E8E2B-565F-4381-8838-94265A55B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18DA40F-CC39-4941-B867-B9F8BA4D7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65A29-D1C6-4409-A7C1-77A885147D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8655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FAC58D-79A6-46F0-A692-75FB88921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5459663-5E71-437D-9334-A2C5277EF9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92AE34E-AE37-44C2-9E02-D07AF39F7E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4A01C79-F896-4E28-A353-EBA3C7DD4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2FDC4-29A0-43F6-8C5C-28255AC6BBBE}" type="datetimeFigureOut">
              <a:rPr lang="zh-CN" altLang="en-US" smtClean="0"/>
              <a:t>2021/8/2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17868C8-B241-486B-B7BB-2E02AD9B2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29B9342-8334-4A1F-B917-2DB6CDF2F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65A29-D1C6-4409-A7C1-77A885147D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624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B612581-3732-4C62-B778-2A7A76A6F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867848A-8247-4CCD-A8CD-7189003213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590E26-89D4-4BD4-92EA-C7B9E9BCC2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B2FDC4-29A0-43F6-8C5C-28255AC6BBBE}" type="datetimeFigureOut">
              <a:rPr lang="zh-CN" altLang="en-US" smtClean="0"/>
              <a:t>2021/8/2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CEDBF4-0BD9-40F2-95FC-7028B546B1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0FA0C8-A5B2-4E75-8DCA-02DE57E0BA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E65A29-D1C6-4409-A7C1-77A885147D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814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A8EEA2-4C44-4652-B3C2-570380E715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Electron</a:t>
            </a:r>
            <a:r>
              <a:rPr lang="zh-CN" altLang="en-US" dirty="0"/>
              <a:t>开发入门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950F3B9-7E60-43D5-BBA2-CF63E06495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zh-CN" altLang="en-US" dirty="0"/>
              <a:t>日期：</a:t>
            </a:r>
            <a:r>
              <a:rPr lang="en-US" altLang="zh-CN" dirty="0"/>
              <a:t>2021/08/02</a:t>
            </a:r>
          </a:p>
          <a:p>
            <a:pPr algn="r"/>
            <a:r>
              <a:rPr lang="zh-CN" altLang="en-US" dirty="0"/>
              <a:t>制作人：李国良</a:t>
            </a:r>
          </a:p>
        </p:txBody>
      </p:sp>
    </p:spTree>
    <p:extLst>
      <p:ext uri="{BB962C8B-B14F-4D97-AF65-F5344CB8AC3E}">
        <p14:creationId xmlns:p14="http://schemas.microsoft.com/office/powerpoint/2010/main" val="1468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133A4A-9640-43CB-A03A-AE5B36233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E6619A-F9A0-467E-A63D-9FB27DD057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+mj-ea"/>
              <a:buAutoNum type="ea1JpnChsDbPeriod"/>
            </a:pPr>
            <a:r>
              <a:rPr lang="en-US" altLang="zh-CN" dirty="0"/>
              <a:t>Electron</a:t>
            </a:r>
            <a:r>
              <a:rPr lang="zh-CN" altLang="en-US" dirty="0"/>
              <a:t>是什么</a:t>
            </a:r>
            <a:endParaRPr lang="en-US" altLang="zh-CN" dirty="0"/>
          </a:p>
          <a:p>
            <a:pPr marL="571500" indent="-571500">
              <a:buFont typeface="+mj-ea"/>
              <a:buAutoNum type="ea1JpnChsDbPeriod"/>
            </a:pPr>
            <a:r>
              <a:rPr lang="zh-CN" altLang="en-US" dirty="0"/>
              <a:t>快速实现一个</a:t>
            </a:r>
            <a:r>
              <a:rPr lang="en-US" altLang="zh-CN" dirty="0"/>
              <a:t>Electron</a:t>
            </a:r>
            <a:r>
              <a:rPr lang="zh-CN" altLang="en-US" dirty="0"/>
              <a:t>应用</a:t>
            </a:r>
            <a:endParaRPr lang="en-US" altLang="zh-CN" dirty="0"/>
          </a:p>
          <a:p>
            <a:pPr marL="571500" indent="-571500">
              <a:buFont typeface="+mj-ea"/>
              <a:buAutoNum type="ea1JpnChsDbPeriod"/>
            </a:pPr>
            <a:r>
              <a:rPr lang="zh-CN" altLang="en-US" dirty="0"/>
              <a:t>窗口与展现</a:t>
            </a:r>
            <a:endParaRPr lang="en-US" altLang="zh-CN" dirty="0"/>
          </a:p>
          <a:p>
            <a:pPr marL="571500" indent="-571500">
              <a:buFont typeface="+mj-ea"/>
              <a:buAutoNum type="ea1JpnChsDbPeriod"/>
            </a:pPr>
            <a:r>
              <a:rPr lang="zh-CN" altLang="en-US" dirty="0"/>
              <a:t>应用扩展功能</a:t>
            </a:r>
            <a:endParaRPr lang="en-US" altLang="zh-CN" dirty="0"/>
          </a:p>
          <a:p>
            <a:pPr marL="571500" indent="-571500">
              <a:buFont typeface="+mj-ea"/>
              <a:buAutoNum type="ea1JpnChsDbPeriod"/>
            </a:pPr>
            <a:r>
              <a:rPr lang="zh-CN" altLang="en-US" dirty="0"/>
              <a:t>进程间通信</a:t>
            </a:r>
            <a:endParaRPr lang="en-US" altLang="zh-CN" dirty="0"/>
          </a:p>
          <a:p>
            <a:pPr marL="571500" indent="-571500">
              <a:buFont typeface="+mj-ea"/>
              <a:buAutoNum type="ea1JpnChsDbPeriod"/>
            </a:pPr>
            <a:r>
              <a:rPr lang="zh-CN" altLang="en-US" dirty="0"/>
              <a:t>打包（</a:t>
            </a:r>
            <a:r>
              <a:rPr lang="en-US" altLang="zh-CN" dirty="0"/>
              <a:t>electron-builder</a:t>
            </a:r>
            <a:r>
              <a:rPr lang="zh-CN" altLang="en-US" dirty="0"/>
              <a:t>）</a:t>
            </a:r>
            <a:endParaRPr lang="en-US" altLang="zh-CN" dirty="0"/>
          </a:p>
          <a:p>
            <a:pPr marL="571500" indent="-571500">
              <a:buFont typeface="+mj-ea"/>
              <a:buAutoNum type="ea1JpnChsDbPeriod"/>
            </a:pPr>
            <a:r>
              <a:rPr lang="zh-CN" altLang="en-US" dirty="0"/>
              <a:t>踩过的坑</a:t>
            </a:r>
            <a:endParaRPr lang="en-US" altLang="zh-CN" dirty="0"/>
          </a:p>
          <a:p>
            <a:pPr marL="571500" indent="-571500">
              <a:buFont typeface="+mj-ea"/>
              <a:buAutoNum type="ea1JpnChsDbPeriod"/>
            </a:pPr>
            <a:r>
              <a:rPr lang="en-US" altLang="zh-CN" dirty="0"/>
              <a:t>Q&amp;&amp;A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74124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394295-A067-4295-BBDB-FBC02960E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一、</a:t>
            </a:r>
            <a:r>
              <a:rPr lang="en-US" altLang="zh-CN" dirty="0"/>
              <a:t>Electron</a:t>
            </a:r>
            <a:r>
              <a:rPr lang="zh-CN" altLang="en-US" dirty="0"/>
              <a:t>是什么</a:t>
            </a: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2D54C8A9-A77F-4D04-9CA8-6E698D4F7C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829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E8F253-AA3F-490B-A9D1-8B91A4528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ED56A5-FCFB-456E-8EBD-96E50E75B9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7951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117</Words>
  <Application>Microsoft Office PowerPoint</Application>
  <PresentationFormat>宽屏</PresentationFormat>
  <Paragraphs>15</Paragraphs>
  <Slides>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Electron开发入门</vt:lpstr>
      <vt:lpstr>目录</vt:lpstr>
      <vt:lpstr>一、Electron是什么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Electron开发入门</dc:title>
  <dc:creator>高俊玲</dc:creator>
  <cp:lastModifiedBy>高俊玲</cp:lastModifiedBy>
  <cp:revision>16</cp:revision>
  <dcterms:created xsi:type="dcterms:W3CDTF">2021-08-02T12:01:32Z</dcterms:created>
  <dcterms:modified xsi:type="dcterms:W3CDTF">2021-08-02T12:26:40Z</dcterms:modified>
</cp:coreProperties>
</file>