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9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4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5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4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6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8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0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0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2B3E-5A6D-4D2B-9C09-F4578AB793FF}" type="datetimeFigureOut">
              <a:rPr lang="zh-CN" altLang="en-US" smtClean="0"/>
              <a:t>2021/10/28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0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519112"/>
            <a:ext cx="112490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毕业设计方案一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最简方案，满足毕设基本要求</a:t>
            </a:r>
            <a:endParaRPr lang="en-US" altLang="zh-CN" dirty="0" smtClean="0"/>
          </a:p>
          <a:p>
            <a:r>
              <a:rPr lang="zh-CN" altLang="en-US" sz="2000" dirty="0" smtClean="0"/>
              <a:t>语言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java</a:t>
            </a:r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台云应用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，单体服务（</a:t>
            </a:r>
            <a:r>
              <a:rPr lang="en-US" altLang="zh-CN" sz="2000" dirty="0" err="1" smtClean="0"/>
              <a:t>ssm+layui</a:t>
            </a:r>
            <a:r>
              <a:rPr lang="zh-CN" altLang="en-US" sz="2000" dirty="0" smtClean="0"/>
              <a:t>），不考虑前后端分离架构</a:t>
            </a:r>
            <a:endParaRPr lang="en-US" altLang="zh-CN" sz="2000" dirty="0" smtClean="0"/>
          </a:p>
          <a:p>
            <a:r>
              <a:rPr lang="zh-CN" altLang="en-US" sz="2000" dirty="0" smtClean="0"/>
              <a:t>两台云</a:t>
            </a:r>
            <a:r>
              <a:rPr lang="zh-CN" altLang="en-US" sz="2000" dirty="0"/>
              <a:t>数据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（主备模式）</a:t>
            </a:r>
            <a:endParaRPr lang="en-US" altLang="zh-CN" sz="2000" dirty="0" smtClean="0"/>
          </a:p>
          <a:p>
            <a:r>
              <a:rPr lang="en-US" altLang="zh-CN" sz="2000" dirty="0" smtClean="0"/>
              <a:t>DNS</a:t>
            </a:r>
            <a:r>
              <a:rPr lang="zh-CN" altLang="en-US" sz="2000" dirty="0" smtClean="0"/>
              <a:t>申请外网域名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01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61255"/>
            <a:ext cx="6858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毕业设计方案二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java</a:t>
            </a:r>
            <a:endParaRPr lang="en-US" altLang="zh-CN" dirty="0" smtClean="0"/>
          </a:p>
          <a:p>
            <a:r>
              <a:rPr lang="zh-CN" altLang="en-US" dirty="0" smtClean="0"/>
              <a:t>一台负载均衡</a:t>
            </a:r>
            <a:r>
              <a:rPr lang="en-US" altLang="zh-CN" dirty="0" smtClean="0"/>
              <a:t>Nginx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台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</a:t>
            </a:r>
            <a:r>
              <a:rPr lang="zh-CN" altLang="en-US" dirty="0" smtClean="0"/>
              <a:t>分别部署</a:t>
            </a:r>
            <a:r>
              <a:rPr lang="zh-CN" altLang="en-US" dirty="0" smtClean="0"/>
              <a:t>前端（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台后端（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两台数据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（主从模式）</a:t>
            </a:r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申请外网域名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8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0" y="1478178"/>
            <a:ext cx="100679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96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毕业设计方案一</vt:lpstr>
      <vt:lpstr>架构图</vt:lpstr>
      <vt:lpstr>毕业设计方案二</vt:lpstr>
      <vt:lpstr>架构图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2021-10-26T15:33:36Z</dcterms:created>
  <dcterms:modified xsi:type="dcterms:W3CDTF">2021-10-28T14:45:17Z</dcterms:modified>
</cp:coreProperties>
</file>