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9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4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8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4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5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5A29-E9C5-4AE0-8E11-E39C7076A025}" type="datetimeFigureOut">
              <a:rPr lang="zh-CN" altLang="en-US" smtClean="0"/>
              <a:t>2021/11/6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70F4-DD9B-4077-A417-7FE6E6A1B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7" y="246791"/>
            <a:ext cx="5981252" cy="6077023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72" y="246791"/>
            <a:ext cx="5530327" cy="839731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微信朋友圈功能分析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407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290923" y="1613649"/>
            <a:ext cx="2291379" cy="3915784"/>
          </a:xfrm>
          <a:prstGeom prst="roundRect">
            <a:avLst/>
          </a:prstGeom>
          <a:noFill/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97914" y="2302139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797914" y="4561245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648230" y="4141697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计算高性能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6648230" y="5013066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存储高性能</a:t>
            </a:r>
            <a:endParaRPr lang="en-US" altLang="zh-CN" dirty="0" smtClean="0"/>
          </a:p>
        </p:txBody>
      </p:sp>
      <p:sp>
        <p:nvSpPr>
          <p:cNvPr id="9" name="椭圆 8"/>
          <p:cNvSpPr/>
          <p:nvPr/>
        </p:nvSpPr>
        <p:spPr>
          <a:xfrm>
            <a:off x="1452287" y="2302139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发朋友圈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452287" y="3281085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</a:t>
            </a:r>
            <a:r>
              <a:rPr lang="zh-CN" altLang="en-US" dirty="0" smtClean="0"/>
              <a:t>朋友圈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452287" y="4362228"/>
            <a:ext cx="1914862" cy="5271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评论点赞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91261" y="1484558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计算高性能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6691261" y="2732444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存储高性能</a:t>
            </a:r>
            <a:endParaRPr lang="en-US" altLang="zh-CN" dirty="0" smtClean="0"/>
          </a:p>
        </p:txBody>
      </p:sp>
      <p:cxnSp>
        <p:nvCxnSpPr>
          <p:cNvPr id="17" name="肘形连接符 16"/>
          <p:cNvCxnSpPr>
            <a:stCxn id="4" idx="3"/>
            <a:endCxn id="12" idx="1"/>
          </p:cNvCxnSpPr>
          <p:nvPr/>
        </p:nvCxnSpPr>
        <p:spPr>
          <a:xfrm flipV="1">
            <a:off x="6217924" y="1710469"/>
            <a:ext cx="473337" cy="8175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19" name="肘形连接符 18"/>
          <p:cNvCxnSpPr>
            <a:stCxn id="4" idx="3"/>
            <a:endCxn id="13" idx="1"/>
          </p:cNvCxnSpPr>
          <p:nvPr/>
        </p:nvCxnSpPr>
        <p:spPr>
          <a:xfrm>
            <a:off x="6217924" y="2528050"/>
            <a:ext cx="473337" cy="430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1" name="肘形连接符 20"/>
          <p:cNvCxnSpPr>
            <a:stCxn id="5" idx="3"/>
            <a:endCxn id="6" idx="1"/>
          </p:cNvCxnSpPr>
          <p:nvPr/>
        </p:nvCxnSpPr>
        <p:spPr>
          <a:xfrm flipV="1">
            <a:off x="6217924" y="4367608"/>
            <a:ext cx="430306" cy="419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3" name="肘形连接符 22"/>
          <p:cNvCxnSpPr>
            <a:stCxn id="5" idx="3"/>
            <a:endCxn id="7" idx="1"/>
          </p:cNvCxnSpPr>
          <p:nvPr/>
        </p:nvCxnSpPr>
        <p:spPr>
          <a:xfrm>
            <a:off x="6217924" y="4787156"/>
            <a:ext cx="430306" cy="45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6" name="肘形连接符 25"/>
          <p:cNvCxnSpPr>
            <a:stCxn id="24" idx="3"/>
            <a:endCxn id="4" idx="1"/>
          </p:cNvCxnSpPr>
          <p:nvPr/>
        </p:nvCxnSpPr>
        <p:spPr>
          <a:xfrm flipV="1">
            <a:off x="3582302" y="2528050"/>
            <a:ext cx="1215612" cy="1043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4" idx="3"/>
            <a:endCxn id="5" idx="1"/>
          </p:cNvCxnSpPr>
          <p:nvPr/>
        </p:nvCxnSpPr>
        <p:spPr>
          <a:xfrm>
            <a:off x="3582302" y="3571541"/>
            <a:ext cx="1215612" cy="1215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616878" y="822963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进程模型</a:t>
            </a:r>
            <a:endParaRPr lang="en-US" altLang="zh-CN" dirty="0" smtClean="0"/>
          </a:p>
        </p:txBody>
      </p:sp>
      <p:sp>
        <p:nvSpPr>
          <p:cNvPr id="34" name="矩形 33"/>
          <p:cNvSpPr/>
          <p:nvPr/>
        </p:nvSpPr>
        <p:spPr>
          <a:xfrm>
            <a:off x="8616878" y="2076229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缓存模型</a:t>
            </a:r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8616878" y="1481869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8616878" y="2725719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7" name="矩形 36"/>
          <p:cNvSpPr/>
          <p:nvPr/>
        </p:nvSpPr>
        <p:spPr>
          <a:xfrm>
            <a:off x="8767488" y="4120181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任务分配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8767488" y="4991551"/>
            <a:ext cx="1420010" cy="4518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任务分解</a:t>
            </a:r>
            <a:endParaRPr lang="en-US" altLang="zh-CN" dirty="0" smtClean="0"/>
          </a:p>
        </p:txBody>
      </p:sp>
      <p:cxnSp>
        <p:nvCxnSpPr>
          <p:cNvPr id="41" name="肘形连接符 40"/>
          <p:cNvCxnSpPr>
            <a:stCxn id="12" idx="3"/>
            <a:endCxn id="33" idx="1"/>
          </p:cNvCxnSpPr>
          <p:nvPr/>
        </p:nvCxnSpPr>
        <p:spPr>
          <a:xfrm flipV="1">
            <a:off x="8111271" y="1048874"/>
            <a:ext cx="505607" cy="6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4" name="肘形连接符 43"/>
          <p:cNvCxnSpPr>
            <a:stCxn id="12" idx="3"/>
            <a:endCxn id="35" idx="1"/>
          </p:cNvCxnSpPr>
          <p:nvPr/>
        </p:nvCxnSpPr>
        <p:spPr>
          <a:xfrm flipV="1">
            <a:off x="8111271" y="1707780"/>
            <a:ext cx="505607" cy="2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6" name="肘形连接符 45"/>
          <p:cNvCxnSpPr>
            <a:stCxn id="12" idx="3"/>
            <a:endCxn id="34" idx="1"/>
          </p:cNvCxnSpPr>
          <p:nvPr/>
        </p:nvCxnSpPr>
        <p:spPr>
          <a:xfrm>
            <a:off x="8111271" y="1710469"/>
            <a:ext cx="505607" cy="5916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0" name="肘形连接符 49"/>
          <p:cNvCxnSpPr>
            <a:stCxn id="13" idx="3"/>
            <a:endCxn id="36" idx="1"/>
          </p:cNvCxnSpPr>
          <p:nvPr/>
        </p:nvCxnSpPr>
        <p:spPr>
          <a:xfrm flipV="1">
            <a:off x="8111271" y="2951630"/>
            <a:ext cx="505607" cy="6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2" name="肘形连接符 51"/>
          <p:cNvCxnSpPr>
            <a:stCxn id="6" idx="3"/>
            <a:endCxn id="37" idx="1"/>
          </p:cNvCxnSpPr>
          <p:nvPr/>
        </p:nvCxnSpPr>
        <p:spPr>
          <a:xfrm flipV="1">
            <a:off x="8068240" y="4346092"/>
            <a:ext cx="699248" cy="21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肘形连接符 53"/>
          <p:cNvCxnSpPr>
            <a:stCxn id="6" idx="3"/>
            <a:endCxn id="7" idx="3"/>
          </p:cNvCxnSpPr>
          <p:nvPr/>
        </p:nvCxnSpPr>
        <p:spPr>
          <a:xfrm>
            <a:off x="8068240" y="4367608"/>
            <a:ext cx="12700" cy="871369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6" name="肘形连接符 55"/>
          <p:cNvCxnSpPr>
            <a:endCxn id="38" idx="1"/>
          </p:cNvCxnSpPr>
          <p:nvPr/>
        </p:nvCxnSpPr>
        <p:spPr>
          <a:xfrm flipV="1">
            <a:off x="8261878" y="5217462"/>
            <a:ext cx="505610" cy="21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58" name="标题 1"/>
          <p:cNvSpPr txBox="1">
            <a:spLocks/>
          </p:cNvSpPr>
          <p:nvPr/>
        </p:nvSpPr>
        <p:spPr>
          <a:xfrm>
            <a:off x="0" y="248337"/>
            <a:ext cx="7403954" cy="614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微信朋友圈高性能复杂度对应思路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713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微信朋友圈功能分析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2021-11-06T14:21:01Z</dcterms:created>
  <dcterms:modified xsi:type="dcterms:W3CDTF">2021-11-06T14:33:09Z</dcterms:modified>
</cp:coreProperties>
</file>