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B3E-5A6D-4D2B-9C09-F4578AB793FF}" type="datetimeFigureOut">
              <a:rPr lang="zh-CN" altLang="en-US" smtClean="0"/>
              <a:t>2021/10/26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8741381" y="279699"/>
            <a:ext cx="2855363" cy="1936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服务搜索</a:t>
            </a:r>
            <a:endParaRPr lang="en-US" altLang="zh-CN" sz="1400" dirty="0" smtClean="0"/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816424" y="3007713"/>
            <a:ext cx="2168735" cy="201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好友关系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36692" y="978946"/>
            <a:ext cx="2387660" cy="178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6870" y="4184885"/>
            <a:ext cx="189982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关联企业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7126" y="756807"/>
            <a:ext cx="1585084" cy="1894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289256" y="756807"/>
            <a:ext cx="1020740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944859" y="760803"/>
            <a:ext cx="1128476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订阅号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598379" y="2915645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14104" y="3920432"/>
            <a:ext cx="2475355" cy="2792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聊天对话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00173" y="1334092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扫一扫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29218" y="1731875"/>
            <a:ext cx="2191742" cy="384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1719" y="2767061"/>
            <a:ext cx="199909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收付款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2611" y="2097953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19365" y="3413489"/>
            <a:ext cx="2011446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金融理财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1718" y="4779689"/>
            <a:ext cx="2011447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购物消费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19365" y="4091755"/>
            <a:ext cx="2011447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交通出行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63216" y="5897504"/>
            <a:ext cx="194927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语音聊天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44859" y="1422083"/>
            <a:ext cx="1128476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服务通知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609329" y="4563184"/>
            <a:ext cx="903159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群聊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000174" y="1985310"/>
            <a:ext cx="1980260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漂流瓶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020913" y="1351611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摇一摇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961658" y="1232193"/>
            <a:ext cx="117888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朋友圈相册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972886" y="1885470"/>
            <a:ext cx="1167653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3897972" y="3529755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886781" y="3529755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586578" y="4552318"/>
            <a:ext cx="89820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568803" y="5224911"/>
            <a:ext cx="1943685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视频聊天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248988" y="3920432"/>
            <a:ext cx="1756545" cy="191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0468621" y="5019200"/>
            <a:ext cx="130298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三方授权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433193" y="4375229"/>
            <a:ext cx="1302982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433750" y="5684565"/>
            <a:ext cx="1132845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1870402" y="2097953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钱包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10274242" y="1418620"/>
            <a:ext cx="1035754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8469903" y="2885116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52323" y="6453883"/>
            <a:ext cx="2168735" cy="201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06853" y="6944734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表情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931499" y="6938504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886780" y="7645569"/>
            <a:ext cx="949911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卡包</a:t>
            </a:r>
          </a:p>
        </p:txBody>
      </p:sp>
    </p:spTree>
    <p:extLst>
      <p:ext uri="{BB962C8B-B14F-4D97-AF65-F5344CB8AC3E}">
        <p14:creationId xmlns:p14="http://schemas.microsoft.com/office/powerpoint/2010/main" val="17912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语言选择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一台负载均衡</a:t>
            </a:r>
            <a:r>
              <a:rPr lang="en-US" altLang="zh-CN" dirty="0" smtClean="0"/>
              <a:t>Nginx</a:t>
            </a:r>
          </a:p>
          <a:p>
            <a:r>
              <a:rPr lang="zh-CN" altLang="en-US" dirty="0" smtClean="0"/>
              <a:t>两台数据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，主从架构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台应用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，每台分别部署前端和后端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申请外网域名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语言选择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一台负载均衡</a:t>
            </a:r>
            <a:r>
              <a:rPr lang="en-US" altLang="zh-CN" dirty="0" smtClean="0"/>
              <a:t>Nginx</a:t>
            </a:r>
          </a:p>
          <a:p>
            <a:r>
              <a:rPr lang="zh-CN" altLang="en-US" dirty="0" smtClean="0"/>
              <a:t>两台数据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，主从架构</a:t>
            </a:r>
            <a:endParaRPr lang="en-US" altLang="zh-CN" dirty="0" smtClean="0"/>
          </a:p>
          <a:p>
            <a:r>
              <a:rPr lang="zh-CN" altLang="en-US" dirty="0" smtClean="0"/>
              <a:t>两台应用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，每台分别部署前端和后端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申请外网域名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139</Words>
  <Application>Microsoft Office PowerPoint</Application>
  <PresentationFormat>宽屏</PresentationFormat>
  <Paragraphs>104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毕业设计方案一</vt:lpstr>
      <vt:lpstr>架构图</vt:lpstr>
      <vt:lpstr>毕业设计方案二</vt:lpstr>
      <vt:lpstr>架构图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2021-10-26T15:33:36Z</dcterms:created>
  <dcterms:modified xsi:type="dcterms:W3CDTF">2021-10-26T16:25:13Z</dcterms:modified>
</cp:coreProperties>
</file>