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7"/>
  </p:notesMasterIdLst>
  <p:sldIdLst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E03F-1583-45E0-AB21-DD192DC159C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93B95-1074-4C38-95B9-771F6C68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3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3B95-1074-4C38-95B9-771F6C68CE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9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3B95-1074-4C38-95B9-771F6C68CE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2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4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8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1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4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8EE1933-173A-4B18-9034-A444844B6D0F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621BA6-CABD-4892-BF78-05128752B1B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057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9800"/>
            <a:ext cx="2455164" cy="3584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ounded Rectangle 23"/>
          <p:cNvSpPr/>
          <p:nvPr/>
        </p:nvSpPr>
        <p:spPr>
          <a:xfrm>
            <a:off x="381000" y="2209800"/>
            <a:ext cx="48006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Gerryron</a:t>
            </a: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67145" y="3048000"/>
            <a:ext cx="48006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Tangerang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02 November 2000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67145" y="3879273"/>
            <a:ext cx="48006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Kp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Sangiang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–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Kec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Periuk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– Kota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Tangerang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1000" y="4724400"/>
            <a:ext cx="48006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SMAN 15 Kota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Tangerang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1000" y="5621480"/>
            <a:ext cx="1600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Jalan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Jalan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Pagi</a:t>
            </a:r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567545" y="5621480"/>
            <a:ext cx="1600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Masak</a:t>
            </a:r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67345" y="5621480"/>
            <a:ext cx="1600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Ngoding</a:t>
            </a:r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14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0" y="304800"/>
            <a:ext cx="50292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3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Kedepan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86973"/>
              </p:ext>
            </p:extLst>
          </p:nvPr>
        </p:nvGraphicFramePr>
        <p:xfrm>
          <a:off x="533400" y="1981200"/>
          <a:ext cx="8077200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81200"/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Tahun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Karir</a:t>
                      </a:r>
                      <a:r>
                        <a:rPr lang="en-US" baseline="0" dirty="0" smtClean="0"/>
                        <a:t> di BTPN </a:t>
                      </a:r>
                      <a:r>
                        <a:rPr lang="en-US" baseline="0" dirty="0" err="1" smtClean="0"/>
                        <a:t>Syariah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2020</a:t>
                      </a:r>
                      <a:r>
                        <a:rPr lang="en-US" baseline="0" dirty="0" smtClean="0"/>
                        <a:t> [Q1]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Lulus Dari</a:t>
                      </a:r>
                      <a:r>
                        <a:rPr lang="en-US" baseline="0" dirty="0" smtClean="0"/>
                        <a:t> G2Academy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baik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2020</a:t>
                      </a:r>
                      <a:r>
                        <a:rPr lang="en-US" baseline="0" dirty="0" smtClean="0"/>
                        <a:t> [Q4]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Lulus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program </a:t>
                      </a:r>
                      <a:r>
                        <a:rPr lang="en-US" baseline="0" dirty="0" err="1" smtClean="0"/>
                        <a:t>ShiftED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melanjutkan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kontrak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2021 [Q4]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Menjadi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Karyawan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tetap</a:t>
                      </a:r>
                      <a:r>
                        <a:rPr lang="en-US" baseline="0" dirty="0" smtClean="0"/>
                        <a:t> di BTPN </a:t>
                      </a:r>
                      <a:r>
                        <a:rPr lang="en-US" baseline="0" dirty="0" err="1" smtClean="0"/>
                        <a:t>Syariah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Promosi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Jabatan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tingkat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98261"/>
            <a:ext cx="2895600" cy="1628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55" y="4205522"/>
            <a:ext cx="2318258" cy="16215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205522"/>
            <a:ext cx="3003054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17042"/>
              </p:ext>
            </p:extLst>
          </p:nvPr>
        </p:nvGraphicFramePr>
        <p:xfrm>
          <a:off x="466141" y="2286000"/>
          <a:ext cx="8077200" cy="1854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81200"/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Tahun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Pribadi</a:t>
                      </a:r>
                      <a:r>
                        <a:rPr lang="en-US" baseline="0" dirty="0" smtClean="0"/>
                        <a:t> [</a:t>
                      </a:r>
                      <a:r>
                        <a:rPr lang="en-US" baseline="0" dirty="0" err="1" smtClean="0"/>
                        <a:t>diluar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Karir</a:t>
                      </a:r>
                      <a:r>
                        <a:rPr lang="en-US" baseline="0" dirty="0" smtClean="0"/>
                        <a:t>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Memajukan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bisnis</a:t>
                      </a:r>
                      <a:r>
                        <a:rPr lang="en-US" baseline="0" dirty="0" smtClean="0"/>
                        <a:t> orang </a:t>
                      </a:r>
                      <a:r>
                        <a:rPr lang="en-US" baseline="0" dirty="0" err="1" smtClean="0"/>
                        <a:t>tua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Teknologi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2022</a:t>
                      </a:r>
                      <a:r>
                        <a:rPr lang="en-US" baseline="0" dirty="0" smtClean="0"/>
                        <a:t> [Q2]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Membiayai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Kuliah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tabungan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2022 [Q3]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Lulus </a:t>
                      </a:r>
                      <a:r>
                        <a:rPr lang="en-US" baseline="0" dirty="0" err="1" smtClean="0"/>
                        <a:t>Studi</a:t>
                      </a:r>
                      <a:r>
                        <a:rPr lang="en-US" baseline="0" dirty="0" smtClean="0"/>
                        <a:t> S1 di </a:t>
                      </a:r>
                      <a:r>
                        <a:rPr lang="en-US" baseline="0" dirty="0" err="1" smtClean="0"/>
                        <a:t>Universitas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Pamulang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baik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Mempunyai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Hunian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Pribadi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325581"/>
            <a:ext cx="2800632" cy="16766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669" y="360217"/>
            <a:ext cx="2860964" cy="16766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0"/>
            <a:ext cx="2980741" cy="16766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669" y="4545641"/>
            <a:ext cx="2895600" cy="17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pothecar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173</TotalTime>
  <Words>118</Words>
  <Application>Microsoft Office PowerPoint</Application>
  <PresentationFormat>On-screen Show (4:3)</PresentationFormat>
  <Paragraphs>30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Apothecary</vt:lpstr>
      <vt:lpstr>Office Theme</vt:lpstr>
      <vt:lpstr>Civic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Gerryron</dc:creator>
  <cp:lastModifiedBy>Gerryron</cp:lastModifiedBy>
  <cp:revision>23</cp:revision>
  <dcterms:created xsi:type="dcterms:W3CDTF">2019-12-03T19:33:26Z</dcterms:created>
  <dcterms:modified xsi:type="dcterms:W3CDTF">2019-12-04T14:48:21Z</dcterms:modified>
</cp:coreProperties>
</file>