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208532-D07E-4B34-978C-86D221B469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A9C9F6-820F-40B0-BEB9-C2A1AF6EC921}">
      <dgm:prSet/>
      <dgm:spPr/>
      <dgm:t>
        <a:bodyPr/>
        <a:lstStyle/>
        <a:p>
          <a:r>
            <a:rPr lang="en-US"/>
            <a:t>Sentinel Events caused by misaligned reports and missed discrepancies</a:t>
          </a:r>
        </a:p>
      </dgm:t>
    </dgm:pt>
    <dgm:pt modelId="{58651313-0F9E-4A43-8E06-1C9B41927B3B}" type="parTrans" cxnId="{975271C1-E277-414B-8EE1-047DC7A54762}">
      <dgm:prSet/>
      <dgm:spPr/>
      <dgm:t>
        <a:bodyPr/>
        <a:lstStyle/>
        <a:p>
          <a:endParaRPr lang="en-US"/>
        </a:p>
      </dgm:t>
    </dgm:pt>
    <dgm:pt modelId="{9D6B4040-FF0A-42FF-8397-D0ED08BA2A9F}" type="sibTrans" cxnId="{975271C1-E277-414B-8EE1-047DC7A54762}">
      <dgm:prSet/>
      <dgm:spPr/>
      <dgm:t>
        <a:bodyPr/>
        <a:lstStyle/>
        <a:p>
          <a:endParaRPr lang="en-US"/>
        </a:p>
      </dgm:t>
    </dgm:pt>
    <dgm:pt modelId="{C280A863-86F4-4DEA-9DA5-55C4DC3C7231}">
      <dgm:prSet/>
      <dgm:spPr/>
      <dgm:t>
        <a:bodyPr/>
        <a:lstStyle/>
        <a:p>
          <a:r>
            <a:rPr lang="en-US" dirty="0"/>
            <a:t>Amended patient reports and errors in workflows delay care, increase cost, and erode trust</a:t>
          </a:r>
        </a:p>
      </dgm:t>
    </dgm:pt>
    <dgm:pt modelId="{55F61425-C12A-43C2-A699-F1ED34CD2679}" type="parTrans" cxnId="{D2B710D1-5E90-41C2-99C8-9ED4DD9B208B}">
      <dgm:prSet/>
      <dgm:spPr/>
      <dgm:t>
        <a:bodyPr/>
        <a:lstStyle/>
        <a:p>
          <a:endParaRPr lang="en-US"/>
        </a:p>
      </dgm:t>
    </dgm:pt>
    <dgm:pt modelId="{09FF0603-B4FA-4C8E-8233-C8DBCAD2B225}" type="sibTrans" cxnId="{D2B710D1-5E90-41C2-99C8-9ED4DD9B208B}">
      <dgm:prSet/>
      <dgm:spPr/>
      <dgm:t>
        <a:bodyPr/>
        <a:lstStyle/>
        <a:p>
          <a:endParaRPr lang="en-US"/>
        </a:p>
      </dgm:t>
    </dgm:pt>
    <dgm:pt modelId="{30DBC0AC-0F8D-48C3-A28D-3222B9F6EF45}">
      <dgm:prSet/>
      <dgm:spPr/>
      <dgm:t>
        <a:bodyPr/>
        <a:lstStyle/>
        <a:p>
          <a:r>
            <a:rPr lang="en-US" dirty="0"/>
            <a:t>Manual document review is time-consuming and error-prone</a:t>
          </a:r>
        </a:p>
      </dgm:t>
    </dgm:pt>
    <dgm:pt modelId="{DC7B0F97-526F-499E-B2BC-97643DD5D816}" type="parTrans" cxnId="{3302662D-966A-47C3-BC81-FC3AAA6C19B5}">
      <dgm:prSet/>
      <dgm:spPr/>
      <dgm:t>
        <a:bodyPr/>
        <a:lstStyle/>
        <a:p>
          <a:endParaRPr lang="en-US"/>
        </a:p>
      </dgm:t>
    </dgm:pt>
    <dgm:pt modelId="{598443F3-7D42-4914-B949-310930BA32ED}" type="sibTrans" cxnId="{3302662D-966A-47C3-BC81-FC3AAA6C19B5}">
      <dgm:prSet/>
      <dgm:spPr/>
      <dgm:t>
        <a:bodyPr/>
        <a:lstStyle/>
        <a:p>
          <a:endParaRPr lang="en-US"/>
        </a:p>
      </dgm:t>
    </dgm:pt>
    <dgm:pt modelId="{782831A9-38E8-46AB-AB78-4AED4A5B2DE8}">
      <dgm:prSet/>
      <dgm:spPr/>
      <dgm:t>
        <a:bodyPr/>
        <a:lstStyle/>
        <a:p>
          <a:r>
            <a:rPr lang="en-US" dirty="0"/>
            <a:t>Triage errors, improper scheduling, and inefficient care pathways persist</a:t>
          </a:r>
        </a:p>
      </dgm:t>
    </dgm:pt>
    <dgm:pt modelId="{4EE3937D-F556-4943-997F-D712A94E0B32}" type="parTrans" cxnId="{FCEB72BA-F186-42B1-B08F-0839D11C66B2}">
      <dgm:prSet/>
      <dgm:spPr/>
      <dgm:t>
        <a:bodyPr/>
        <a:lstStyle/>
        <a:p>
          <a:endParaRPr lang="en-US"/>
        </a:p>
      </dgm:t>
    </dgm:pt>
    <dgm:pt modelId="{1571E530-D2A4-4B27-A785-DB4A0073141D}" type="sibTrans" cxnId="{FCEB72BA-F186-42B1-B08F-0839D11C66B2}">
      <dgm:prSet/>
      <dgm:spPr/>
      <dgm:t>
        <a:bodyPr/>
        <a:lstStyle/>
        <a:p>
          <a:endParaRPr lang="en-US"/>
        </a:p>
      </dgm:t>
    </dgm:pt>
    <dgm:pt modelId="{E1E07BF8-ABAF-403D-8446-AD874B2A6D30}" type="pres">
      <dgm:prSet presAssocID="{6D208532-D07E-4B34-978C-86D221B469CD}" presName="root" presStyleCnt="0">
        <dgm:presLayoutVars>
          <dgm:dir/>
          <dgm:resizeHandles val="exact"/>
        </dgm:presLayoutVars>
      </dgm:prSet>
      <dgm:spPr/>
    </dgm:pt>
    <dgm:pt modelId="{F0F7A729-619E-40A0-9148-A43891A1F48A}" type="pres">
      <dgm:prSet presAssocID="{09A9C9F6-820F-40B0-BEB9-C2A1AF6EC921}" presName="compNode" presStyleCnt="0"/>
      <dgm:spPr/>
    </dgm:pt>
    <dgm:pt modelId="{E4FFE534-5E94-4935-BAAF-953D680EC649}" type="pres">
      <dgm:prSet presAssocID="{09A9C9F6-820F-40B0-BEB9-C2A1AF6EC921}" presName="bgRect" presStyleLbl="bgShp" presStyleIdx="0" presStyleCnt="4"/>
      <dgm:spPr/>
    </dgm:pt>
    <dgm:pt modelId="{E5BAD4D7-06CA-4B68-998A-2CFCAF3AD37D}" type="pres">
      <dgm:prSet presAssocID="{09A9C9F6-820F-40B0-BEB9-C2A1AF6EC9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3AC8862-274B-475A-8084-4AAEB59138B8}" type="pres">
      <dgm:prSet presAssocID="{09A9C9F6-820F-40B0-BEB9-C2A1AF6EC921}" presName="spaceRect" presStyleCnt="0"/>
      <dgm:spPr/>
    </dgm:pt>
    <dgm:pt modelId="{45119435-6356-4B1D-8197-429643D39282}" type="pres">
      <dgm:prSet presAssocID="{09A9C9F6-820F-40B0-BEB9-C2A1AF6EC921}" presName="parTx" presStyleLbl="revTx" presStyleIdx="0" presStyleCnt="4">
        <dgm:presLayoutVars>
          <dgm:chMax val="0"/>
          <dgm:chPref val="0"/>
        </dgm:presLayoutVars>
      </dgm:prSet>
      <dgm:spPr/>
    </dgm:pt>
    <dgm:pt modelId="{12341AAE-17DC-4826-AE00-D6FB6236C8C8}" type="pres">
      <dgm:prSet presAssocID="{9D6B4040-FF0A-42FF-8397-D0ED08BA2A9F}" presName="sibTrans" presStyleCnt="0"/>
      <dgm:spPr/>
    </dgm:pt>
    <dgm:pt modelId="{C6B5CE8F-ECC0-43B8-8834-8DFD2DAB477A}" type="pres">
      <dgm:prSet presAssocID="{C280A863-86F4-4DEA-9DA5-55C4DC3C7231}" presName="compNode" presStyleCnt="0"/>
      <dgm:spPr/>
    </dgm:pt>
    <dgm:pt modelId="{B811DA35-A2FC-4DD0-AF5C-A19CEA604A11}" type="pres">
      <dgm:prSet presAssocID="{C280A863-86F4-4DEA-9DA5-55C4DC3C7231}" presName="bgRect" presStyleLbl="bgShp" presStyleIdx="1" presStyleCnt="4"/>
      <dgm:spPr/>
    </dgm:pt>
    <dgm:pt modelId="{6E5ED510-7A08-4FE7-BCFE-52332BB94D50}" type="pres">
      <dgm:prSet presAssocID="{C280A863-86F4-4DEA-9DA5-55C4DC3C72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9ACB6B23-9614-4B94-A14A-A6AB19D32716}" type="pres">
      <dgm:prSet presAssocID="{C280A863-86F4-4DEA-9DA5-55C4DC3C7231}" presName="spaceRect" presStyleCnt="0"/>
      <dgm:spPr/>
    </dgm:pt>
    <dgm:pt modelId="{B0ECBEA1-DBD7-4C7A-95F2-197DA289C7DF}" type="pres">
      <dgm:prSet presAssocID="{C280A863-86F4-4DEA-9DA5-55C4DC3C7231}" presName="parTx" presStyleLbl="revTx" presStyleIdx="1" presStyleCnt="4">
        <dgm:presLayoutVars>
          <dgm:chMax val="0"/>
          <dgm:chPref val="0"/>
        </dgm:presLayoutVars>
      </dgm:prSet>
      <dgm:spPr/>
    </dgm:pt>
    <dgm:pt modelId="{0DA57F57-F8F8-46EC-959D-2BBAE3E457E5}" type="pres">
      <dgm:prSet presAssocID="{09FF0603-B4FA-4C8E-8233-C8DBCAD2B225}" presName="sibTrans" presStyleCnt="0"/>
      <dgm:spPr/>
    </dgm:pt>
    <dgm:pt modelId="{77CA5FE3-0816-4EC0-8064-C6678902565A}" type="pres">
      <dgm:prSet presAssocID="{30DBC0AC-0F8D-48C3-A28D-3222B9F6EF45}" presName="compNode" presStyleCnt="0"/>
      <dgm:spPr/>
    </dgm:pt>
    <dgm:pt modelId="{A3F276D6-C338-485D-AD68-EFE1DD4E6CF9}" type="pres">
      <dgm:prSet presAssocID="{30DBC0AC-0F8D-48C3-A28D-3222B9F6EF45}" presName="bgRect" presStyleLbl="bgShp" presStyleIdx="2" presStyleCnt="4"/>
      <dgm:spPr/>
    </dgm:pt>
    <dgm:pt modelId="{22120F9F-F6F0-47AC-A92C-BFF81B5C2665}" type="pres">
      <dgm:prSet presAssocID="{30DBC0AC-0F8D-48C3-A28D-3222B9F6EF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D5D5170-67BF-4DC7-A01E-5F025FEA6F82}" type="pres">
      <dgm:prSet presAssocID="{30DBC0AC-0F8D-48C3-A28D-3222B9F6EF45}" presName="spaceRect" presStyleCnt="0"/>
      <dgm:spPr/>
    </dgm:pt>
    <dgm:pt modelId="{5F976847-91B3-4AB4-AEB1-19E259182654}" type="pres">
      <dgm:prSet presAssocID="{30DBC0AC-0F8D-48C3-A28D-3222B9F6EF45}" presName="parTx" presStyleLbl="revTx" presStyleIdx="2" presStyleCnt="4">
        <dgm:presLayoutVars>
          <dgm:chMax val="0"/>
          <dgm:chPref val="0"/>
        </dgm:presLayoutVars>
      </dgm:prSet>
      <dgm:spPr/>
    </dgm:pt>
    <dgm:pt modelId="{E4C2979B-8E9C-4030-AAED-A8168BF0679F}" type="pres">
      <dgm:prSet presAssocID="{598443F3-7D42-4914-B949-310930BA32ED}" presName="sibTrans" presStyleCnt="0"/>
      <dgm:spPr/>
    </dgm:pt>
    <dgm:pt modelId="{5CD800CE-1159-4DE4-ADAF-C8C460DC11C2}" type="pres">
      <dgm:prSet presAssocID="{782831A9-38E8-46AB-AB78-4AED4A5B2DE8}" presName="compNode" presStyleCnt="0"/>
      <dgm:spPr/>
    </dgm:pt>
    <dgm:pt modelId="{2C5BEE4E-497D-42C2-AF5F-97471365A7CE}" type="pres">
      <dgm:prSet presAssocID="{782831A9-38E8-46AB-AB78-4AED4A5B2DE8}" presName="bgRect" presStyleLbl="bgShp" presStyleIdx="3" presStyleCnt="4"/>
      <dgm:spPr/>
    </dgm:pt>
    <dgm:pt modelId="{250F2DF7-06A1-408D-9D6F-390D66DA3508}" type="pres">
      <dgm:prSet presAssocID="{782831A9-38E8-46AB-AB78-4AED4A5B2D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C1499F5-8778-4202-B144-07B37385870D}" type="pres">
      <dgm:prSet presAssocID="{782831A9-38E8-46AB-AB78-4AED4A5B2DE8}" presName="spaceRect" presStyleCnt="0"/>
      <dgm:spPr/>
    </dgm:pt>
    <dgm:pt modelId="{0FA7C58E-A0B0-4117-BD0F-F34407AE4F09}" type="pres">
      <dgm:prSet presAssocID="{782831A9-38E8-46AB-AB78-4AED4A5B2DE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302662D-966A-47C3-BC81-FC3AAA6C19B5}" srcId="{6D208532-D07E-4B34-978C-86D221B469CD}" destId="{30DBC0AC-0F8D-48C3-A28D-3222B9F6EF45}" srcOrd="2" destOrd="0" parTransId="{DC7B0F97-526F-499E-B2BC-97643DD5D816}" sibTransId="{598443F3-7D42-4914-B949-310930BA32ED}"/>
    <dgm:cxn modelId="{43984462-76F3-4E10-AB79-02E6E5A1E8A7}" type="presOf" srcId="{30DBC0AC-0F8D-48C3-A28D-3222B9F6EF45}" destId="{5F976847-91B3-4AB4-AEB1-19E259182654}" srcOrd="0" destOrd="0" presId="urn:microsoft.com/office/officeart/2018/2/layout/IconVerticalSolidList"/>
    <dgm:cxn modelId="{F92CCF98-456E-4E54-AEBC-F3319CC75A19}" type="presOf" srcId="{782831A9-38E8-46AB-AB78-4AED4A5B2DE8}" destId="{0FA7C58E-A0B0-4117-BD0F-F34407AE4F09}" srcOrd="0" destOrd="0" presId="urn:microsoft.com/office/officeart/2018/2/layout/IconVerticalSolidList"/>
    <dgm:cxn modelId="{FCEB72BA-F186-42B1-B08F-0839D11C66B2}" srcId="{6D208532-D07E-4B34-978C-86D221B469CD}" destId="{782831A9-38E8-46AB-AB78-4AED4A5B2DE8}" srcOrd="3" destOrd="0" parTransId="{4EE3937D-F556-4943-997F-D712A94E0B32}" sibTransId="{1571E530-D2A4-4B27-A785-DB4A0073141D}"/>
    <dgm:cxn modelId="{975271C1-E277-414B-8EE1-047DC7A54762}" srcId="{6D208532-D07E-4B34-978C-86D221B469CD}" destId="{09A9C9F6-820F-40B0-BEB9-C2A1AF6EC921}" srcOrd="0" destOrd="0" parTransId="{58651313-0F9E-4A43-8E06-1C9B41927B3B}" sibTransId="{9D6B4040-FF0A-42FF-8397-D0ED08BA2A9F}"/>
    <dgm:cxn modelId="{D2B710D1-5E90-41C2-99C8-9ED4DD9B208B}" srcId="{6D208532-D07E-4B34-978C-86D221B469CD}" destId="{C280A863-86F4-4DEA-9DA5-55C4DC3C7231}" srcOrd="1" destOrd="0" parTransId="{55F61425-C12A-43C2-A699-F1ED34CD2679}" sibTransId="{09FF0603-B4FA-4C8E-8233-C8DBCAD2B225}"/>
    <dgm:cxn modelId="{75C069E1-5A9C-461F-A40B-0DBE7705427B}" type="presOf" srcId="{C280A863-86F4-4DEA-9DA5-55C4DC3C7231}" destId="{B0ECBEA1-DBD7-4C7A-95F2-197DA289C7DF}" srcOrd="0" destOrd="0" presId="urn:microsoft.com/office/officeart/2018/2/layout/IconVerticalSolidList"/>
    <dgm:cxn modelId="{B33976EA-E9A0-4B21-A969-1A54B5F53094}" type="presOf" srcId="{09A9C9F6-820F-40B0-BEB9-C2A1AF6EC921}" destId="{45119435-6356-4B1D-8197-429643D39282}" srcOrd="0" destOrd="0" presId="urn:microsoft.com/office/officeart/2018/2/layout/IconVerticalSolidList"/>
    <dgm:cxn modelId="{369D72F3-A2CD-4DFB-9C90-F31D682D79AE}" type="presOf" srcId="{6D208532-D07E-4B34-978C-86D221B469CD}" destId="{E1E07BF8-ABAF-403D-8446-AD874B2A6D30}" srcOrd="0" destOrd="0" presId="urn:microsoft.com/office/officeart/2018/2/layout/IconVerticalSolidList"/>
    <dgm:cxn modelId="{AE82BFD5-F0A6-4714-9DE4-AE51733730A0}" type="presParOf" srcId="{E1E07BF8-ABAF-403D-8446-AD874B2A6D30}" destId="{F0F7A729-619E-40A0-9148-A43891A1F48A}" srcOrd="0" destOrd="0" presId="urn:microsoft.com/office/officeart/2018/2/layout/IconVerticalSolidList"/>
    <dgm:cxn modelId="{DE792976-4E4B-403F-A13E-E184699EAE23}" type="presParOf" srcId="{F0F7A729-619E-40A0-9148-A43891A1F48A}" destId="{E4FFE534-5E94-4935-BAAF-953D680EC649}" srcOrd="0" destOrd="0" presId="urn:microsoft.com/office/officeart/2018/2/layout/IconVerticalSolidList"/>
    <dgm:cxn modelId="{997999D2-C514-4589-B39A-7E188C4D0D39}" type="presParOf" srcId="{F0F7A729-619E-40A0-9148-A43891A1F48A}" destId="{E5BAD4D7-06CA-4B68-998A-2CFCAF3AD37D}" srcOrd="1" destOrd="0" presId="urn:microsoft.com/office/officeart/2018/2/layout/IconVerticalSolidList"/>
    <dgm:cxn modelId="{48ACE788-B2EC-47EF-8ACC-F7A78D0BD3D2}" type="presParOf" srcId="{F0F7A729-619E-40A0-9148-A43891A1F48A}" destId="{D3AC8862-274B-475A-8084-4AAEB59138B8}" srcOrd="2" destOrd="0" presId="urn:microsoft.com/office/officeart/2018/2/layout/IconVerticalSolidList"/>
    <dgm:cxn modelId="{B0F9BFB1-A18D-4E93-9DAE-E31A7DA2E8AD}" type="presParOf" srcId="{F0F7A729-619E-40A0-9148-A43891A1F48A}" destId="{45119435-6356-4B1D-8197-429643D39282}" srcOrd="3" destOrd="0" presId="urn:microsoft.com/office/officeart/2018/2/layout/IconVerticalSolidList"/>
    <dgm:cxn modelId="{44F794D0-8C9F-49F5-B5A7-7453F31272C9}" type="presParOf" srcId="{E1E07BF8-ABAF-403D-8446-AD874B2A6D30}" destId="{12341AAE-17DC-4826-AE00-D6FB6236C8C8}" srcOrd="1" destOrd="0" presId="urn:microsoft.com/office/officeart/2018/2/layout/IconVerticalSolidList"/>
    <dgm:cxn modelId="{DD9AF297-2F58-402E-90AF-103FAEF13D10}" type="presParOf" srcId="{E1E07BF8-ABAF-403D-8446-AD874B2A6D30}" destId="{C6B5CE8F-ECC0-43B8-8834-8DFD2DAB477A}" srcOrd="2" destOrd="0" presId="urn:microsoft.com/office/officeart/2018/2/layout/IconVerticalSolidList"/>
    <dgm:cxn modelId="{64F9C733-1052-4E42-91D2-8DEDB51CDD32}" type="presParOf" srcId="{C6B5CE8F-ECC0-43B8-8834-8DFD2DAB477A}" destId="{B811DA35-A2FC-4DD0-AF5C-A19CEA604A11}" srcOrd="0" destOrd="0" presId="urn:microsoft.com/office/officeart/2018/2/layout/IconVerticalSolidList"/>
    <dgm:cxn modelId="{1153BFDF-BE64-4BB4-9C88-C05B03B315E9}" type="presParOf" srcId="{C6B5CE8F-ECC0-43B8-8834-8DFD2DAB477A}" destId="{6E5ED510-7A08-4FE7-BCFE-52332BB94D50}" srcOrd="1" destOrd="0" presId="urn:microsoft.com/office/officeart/2018/2/layout/IconVerticalSolidList"/>
    <dgm:cxn modelId="{CF18AE5F-A190-4D55-A05F-5696F5AC9BEB}" type="presParOf" srcId="{C6B5CE8F-ECC0-43B8-8834-8DFD2DAB477A}" destId="{9ACB6B23-9614-4B94-A14A-A6AB19D32716}" srcOrd="2" destOrd="0" presId="urn:microsoft.com/office/officeart/2018/2/layout/IconVerticalSolidList"/>
    <dgm:cxn modelId="{2441034F-F056-43A8-80D9-1B9C2BFEFF98}" type="presParOf" srcId="{C6B5CE8F-ECC0-43B8-8834-8DFD2DAB477A}" destId="{B0ECBEA1-DBD7-4C7A-95F2-197DA289C7DF}" srcOrd="3" destOrd="0" presId="urn:microsoft.com/office/officeart/2018/2/layout/IconVerticalSolidList"/>
    <dgm:cxn modelId="{9191FE95-664F-40CE-ABA1-E3BCE51420E0}" type="presParOf" srcId="{E1E07BF8-ABAF-403D-8446-AD874B2A6D30}" destId="{0DA57F57-F8F8-46EC-959D-2BBAE3E457E5}" srcOrd="3" destOrd="0" presId="urn:microsoft.com/office/officeart/2018/2/layout/IconVerticalSolidList"/>
    <dgm:cxn modelId="{416711AB-D985-4A9B-BDD9-E37717B4AC75}" type="presParOf" srcId="{E1E07BF8-ABAF-403D-8446-AD874B2A6D30}" destId="{77CA5FE3-0816-4EC0-8064-C6678902565A}" srcOrd="4" destOrd="0" presId="urn:microsoft.com/office/officeart/2018/2/layout/IconVerticalSolidList"/>
    <dgm:cxn modelId="{4453512B-8F5F-4507-9493-48B610244AA9}" type="presParOf" srcId="{77CA5FE3-0816-4EC0-8064-C6678902565A}" destId="{A3F276D6-C338-485D-AD68-EFE1DD4E6CF9}" srcOrd="0" destOrd="0" presId="urn:microsoft.com/office/officeart/2018/2/layout/IconVerticalSolidList"/>
    <dgm:cxn modelId="{E7A53D47-C383-4BE6-97AC-1B2A3F6BA6B7}" type="presParOf" srcId="{77CA5FE3-0816-4EC0-8064-C6678902565A}" destId="{22120F9F-F6F0-47AC-A92C-BFF81B5C2665}" srcOrd="1" destOrd="0" presId="urn:microsoft.com/office/officeart/2018/2/layout/IconVerticalSolidList"/>
    <dgm:cxn modelId="{F6AF7BEE-831A-45ED-A921-CB598DF70EBD}" type="presParOf" srcId="{77CA5FE3-0816-4EC0-8064-C6678902565A}" destId="{3D5D5170-67BF-4DC7-A01E-5F025FEA6F82}" srcOrd="2" destOrd="0" presId="urn:microsoft.com/office/officeart/2018/2/layout/IconVerticalSolidList"/>
    <dgm:cxn modelId="{48F629CF-7709-4915-85EC-65D901728D27}" type="presParOf" srcId="{77CA5FE3-0816-4EC0-8064-C6678902565A}" destId="{5F976847-91B3-4AB4-AEB1-19E259182654}" srcOrd="3" destOrd="0" presId="urn:microsoft.com/office/officeart/2018/2/layout/IconVerticalSolidList"/>
    <dgm:cxn modelId="{FD2112FA-4226-48C9-90A9-48DFA74005D9}" type="presParOf" srcId="{E1E07BF8-ABAF-403D-8446-AD874B2A6D30}" destId="{E4C2979B-8E9C-4030-AAED-A8168BF0679F}" srcOrd="5" destOrd="0" presId="urn:microsoft.com/office/officeart/2018/2/layout/IconVerticalSolidList"/>
    <dgm:cxn modelId="{D764F270-1359-40E2-9EE3-479899350473}" type="presParOf" srcId="{E1E07BF8-ABAF-403D-8446-AD874B2A6D30}" destId="{5CD800CE-1159-4DE4-ADAF-C8C460DC11C2}" srcOrd="6" destOrd="0" presId="urn:microsoft.com/office/officeart/2018/2/layout/IconVerticalSolidList"/>
    <dgm:cxn modelId="{ADF36359-4888-4090-A79D-FFB598424157}" type="presParOf" srcId="{5CD800CE-1159-4DE4-ADAF-C8C460DC11C2}" destId="{2C5BEE4E-497D-42C2-AF5F-97471365A7CE}" srcOrd="0" destOrd="0" presId="urn:microsoft.com/office/officeart/2018/2/layout/IconVerticalSolidList"/>
    <dgm:cxn modelId="{B702C3DC-BCB0-4278-8B5C-C092382CB397}" type="presParOf" srcId="{5CD800CE-1159-4DE4-ADAF-C8C460DC11C2}" destId="{250F2DF7-06A1-408D-9D6F-390D66DA3508}" srcOrd="1" destOrd="0" presId="urn:microsoft.com/office/officeart/2018/2/layout/IconVerticalSolidList"/>
    <dgm:cxn modelId="{E99FCCA3-DF6E-4EA5-B05A-F26BE2C7CC71}" type="presParOf" srcId="{5CD800CE-1159-4DE4-ADAF-C8C460DC11C2}" destId="{CC1499F5-8778-4202-B144-07B37385870D}" srcOrd="2" destOrd="0" presId="urn:microsoft.com/office/officeart/2018/2/layout/IconVerticalSolidList"/>
    <dgm:cxn modelId="{CA880575-6B78-4445-B8E4-829DF93407DA}" type="presParOf" srcId="{5CD800CE-1159-4DE4-ADAF-C8C460DC11C2}" destId="{0FA7C58E-A0B0-4117-BD0F-F34407AE4F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1FD193-C444-46AD-ACC4-2BE6C32CD4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678F8C-4DD1-4E5A-AE5E-B9A485CBE0BC}">
      <dgm:prSet/>
      <dgm:spPr/>
      <dgm:t>
        <a:bodyPr/>
        <a:lstStyle/>
        <a:p>
          <a:r>
            <a:rPr lang="en-US"/>
            <a:t>Prevent Sentinel Events by highlighting missed critical findings</a:t>
          </a:r>
        </a:p>
      </dgm:t>
    </dgm:pt>
    <dgm:pt modelId="{F45B0B99-14EE-45DC-9ED7-C8BEDC47DDD7}" type="parTrans" cxnId="{4B3C87FF-5B28-4502-B0D7-21BA584784AD}">
      <dgm:prSet/>
      <dgm:spPr/>
      <dgm:t>
        <a:bodyPr/>
        <a:lstStyle/>
        <a:p>
          <a:endParaRPr lang="en-US"/>
        </a:p>
      </dgm:t>
    </dgm:pt>
    <dgm:pt modelId="{AFEB68C5-BD3E-4DBB-8046-6E1B1FF19AC2}" type="sibTrans" cxnId="{4B3C87FF-5B28-4502-B0D7-21BA584784AD}">
      <dgm:prSet/>
      <dgm:spPr/>
      <dgm:t>
        <a:bodyPr/>
        <a:lstStyle/>
        <a:p>
          <a:endParaRPr lang="en-US"/>
        </a:p>
      </dgm:t>
    </dgm:pt>
    <dgm:pt modelId="{21438E44-69C4-4221-8E8C-B6473E1796E9}">
      <dgm:prSet/>
      <dgm:spPr/>
      <dgm:t>
        <a:bodyPr/>
        <a:lstStyle/>
        <a:p>
          <a:r>
            <a:rPr lang="en-US"/>
            <a:t>Improve Pathology Quality by reducing report amendments</a:t>
          </a:r>
        </a:p>
      </dgm:t>
    </dgm:pt>
    <dgm:pt modelId="{423DCEA9-8D9F-4EDA-856D-7C94F7CE4932}" type="parTrans" cxnId="{88582F94-9D91-455C-9B54-511D1BB3FB80}">
      <dgm:prSet/>
      <dgm:spPr/>
      <dgm:t>
        <a:bodyPr/>
        <a:lstStyle/>
        <a:p>
          <a:endParaRPr lang="en-US"/>
        </a:p>
      </dgm:t>
    </dgm:pt>
    <dgm:pt modelId="{FE23D8B2-AB16-48FE-A3A3-D33854DA7C06}" type="sibTrans" cxnId="{88582F94-9D91-455C-9B54-511D1BB3FB80}">
      <dgm:prSet/>
      <dgm:spPr/>
      <dgm:t>
        <a:bodyPr/>
        <a:lstStyle/>
        <a:p>
          <a:endParaRPr lang="en-US"/>
        </a:p>
      </dgm:t>
    </dgm:pt>
    <dgm:pt modelId="{D28F22E2-1801-4D6C-9C69-A01904246BAE}">
      <dgm:prSet/>
      <dgm:spPr/>
      <dgm:t>
        <a:bodyPr/>
        <a:lstStyle/>
        <a:p>
          <a:r>
            <a:rPr lang="en-US"/>
            <a:t>Enhance Radiology Alignment with pathology and clinical data</a:t>
          </a:r>
        </a:p>
      </dgm:t>
    </dgm:pt>
    <dgm:pt modelId="{E67194F5-1B5B-41CD-9F0B-322729BC98FA}" type="parTrans" cxnId="{3A2967CC-4AA9-44BC-9334-6F4383339D94}">
      <dgm:prSet/>
      <dgm:spPr/>
      <dgm:t>
        <a:bodyPr/>
        <a:lstStyle/>
        <a:p>
          <a:endParaRPr lang="en-US"/>
        </a:p>
      </dgm:t>
    </dgm:pt>
    <dgm:pt modelId="{96AF95B7-2131-49C1-B6F7-770FB8B128B3}" type="sibTrans" cxnId="{3A2967CC-4AA9-44BC-9334-6F4383339D94}">
      <dgm:prSet/>
      <dgm:spPr/>
      <dgm:t>
        <a:bodyPr/>
        <a:lstStyle/>
        <a:p>
          <a:endParaRPr lang="en-US"/>
        </a:p>
      </dgm:t>
    </dgm:pt>
    <dgm:pt modelId="{96DF2F01-C3B9-4A66-A960-31A93684CECD}">
      <dgm:prSet/>
      <dgm:spPr/>
      <dgm:t>
        <a:bodyPr/>
        <a:lstStyle/>
        <a:p>
          <a:r>
            <a:rPr lang="en-US"/>
            <a:t>Enable Efficient Triage and resource allocation</a:t>
          </a:r>
        </a:p>
      </dgm:t>
    </dgm:pt>
    <dgm:pt modelId="{A54A0CB6-B7D8-4F40-A798-CE8D42DC93CB}" type="parTrans" cxnId="{6FB619BF-C47C-4404-9086-4AC08DB903FE}">
      <dgm:prSet/>
      <dgm:spPr/>
      <dgm:t>
        <a:bodyPr/>
        <a:lstStyle/>
        <a:p>
          <a:endParaRPr lang="en-US"/>
        </a:p>
      </dgm:t>
    </dgm:pt>
    <dgm:pt modelId="{CF7C4140-4749-40BC-8059-B9FC2A1CBD05}" type="sibTrans" cxnId="{6FB619BF-C47C-4404-9086-4AC08DB903FE}">
      <dgm:prSet/>
      <dgm:spPr/>
      <dgm:t>
        <a:bodyPr/>
        <a:lstStyle/>
        <a:p>
          <a:endParaRPr lang="en-US"/>
        </a:p>
      </dgm:t>
    </dgm:pt>
    <dgm:pt modelId="{DC65C706-4FD1-45EC-BE3B-036C6043E85F}">
      <dgm:prSet/>
      <dgm:spPr/>
      <dgm:t>
        <a:bodyPr/>
        <a:lstStyle/>
        <a:p>
          <a:r>
            <a:rPr lang="en-US"/>
            <a:t>Reduce Waste and administrative overhead in healthcare delivery</a:t>
          </a:r>
        </a:p>
      </dgm:t>
    </dgm:pt>
    <dgm:pt modelId="{396F4350-2E9A-4A4D-B454-584C716105A3}" type="parTrans" cxnId="{D655023E-27FB-4F7E-A910-14DCEB79CE77}">
      <dgm:prSet/>
      <dgm:spPr/>
      <dgm:t>
        <a:bodyPr/>
        <a:lstStyle/>
        <a:p>
          <a:endParaRPr lang="en-US"/>
        </a:p>
      </dgm:t>
    </dgm:pt>
    <dgm:pt modelId="{C5B20EB4-B766-46BD-809D-224DABC892EB}" type="sibTrans" cxnId="{D655023E-27FB-4F7E-A910-14DCEB79CE77}">
      <dgm:prSet/>
      <dgm:spPr/>
      <dgm:t>
        <a:bodyPr/>
        <a:lstStyle/>
        <a:p>
          <a:endParaRPr lang="en-US"/>
        </a:p>
      </dgm:t>
    </dgm:pt>
    <dgm:pt modelId="{0D43EB01-77E6-4B53-8820-B43E7095B900}" type="pres">
      <dgm:prSet presAssocID="{6A1FD193-C444-46AD-ACC4-2BE6C32CD43B}" presName="root" presStyleCnt="0">
        <dgm:presLayoutVars>
          <dgm:dir/>
          <dgm:resizeHandles val="exact"/>
        </dgm:presLayoutVars>
      </dgm:prSet>
      <dgm:spPr/>
    </dgm:pt>
    <dgm:pt modelId="{7D65F333-1B3F-44BA-BA10-7718E9E3FAD1}" type="pres">
      <dgm:prSet presAssocID="{48678F8C-4DD1-4E5A-AE5E-B9A485CBE0BC}" presName="compNode" presStyleCnt="0"/>
      <dgm:spPr/>
    </dgm:pt>
    <dgm:pt modelId="{31F2969F-CB5B-4BC6-BB7F-D56A252E20F4}" type="pres">
      <dgm:prSet presAssocID="{48678F8C-4DD1-4E5A-AE5E-B9A485CBE0BC}" presName="bgRect" presStyleLbl="bgShp" presStyleIdx="0" presStyleCnt="5"/>
      <dgm:spPr/>
    </dgm:pt>
    <dgm:pt modelId="{E3EF0426-A88B-4C2B-834E-8D70E5EB5C1B}" type="pres">
      <dgm:prSet presAssocID="{48678F8C-4DD1-4E5A-AE5E-B9A485CBE0B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CA3E457-1D4A-4D32-831C-C129A42F8AC8}" type="pres">
      <dgm:prSet presAssocID="{48678F8C-4DD1-4E5A-AE5E-B9A485CBE0BC}" presName="spaceRect" presStyleCnt="0"/>
      <dgm:spPr/>
    </dgm:pt>
    <dgm:pt modelId="{38A4BE21-343E-4028-BCCA-60294D1946A5}" type="pres">
      <dgm:prSet presAssocID="{48678F8C-4DD1-4E5A-AE5E-B9A485CBE0BC}" presName="parTx" presStyleLbl="revTx" presStyleIdx="0" presStyleCnt="5">
        <dgm:presLayoutVars>
          <dgm:chMax val="0"/>
          <dgm:chPref val="0"/>
        </dgm:presLayoutVars>
      </dgm:prSet>
      <dgm:spPr/>
    </dgm:pt>
    <dgm:pt modelId="{AA1AE8FA-BA05-4BBF-AD58-540D09559A6C}" type="pres">
      <dgm:prSet presAssocID="{AFEB68C5-BD3E-4DBB-8046-6E1B1FF19AC2}" presName="sibTrans" presStyleCnt="0"/>
      <dgm:spPr/>
    </dgm:pt>
    <dgm:pt modelId="{7CB0D6DA-27BA-4F69-97E6-E969274666EA}" type="pres">
      <dgm:prSet presAssocID="{21438E44-69C4-4221-8E8C-B6473E1796E9}" presName="compNode" presStyleCnt="0"/>
      <dgm:spPr/>
    </dgm:pt>
    <dgm:pt modelId="{D1B30241-DCBB-4A86-9EF9-943D262233A0}" type="pres">
      <dgm:prSet presAssocID="{21438E44-69C4-4221-8E8C-B6473E1796E9}" presName="bgRect" presStyleLbl="bgShp" presStyleIdx="1" presStyleCnt="5"/>
      <dgm:spPr/>
    </dgm:pt>
    <dgm:pt modelId="{8396297D-52B0-45F7-95F0-DD9151962814}" type="pres">
      <dgm:prSet presAssocID="{21438E44-69C4-4221-8E8C-B6473E1796E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C8B0FE9-54CC-474C-8E7E-DFBB099FE51B}" type="pres">
      <dgm:prSet presAssocID="{21438E44-69C4-4221-8E8C-B6473E1796E9}" presName="spaceRect" presStyleCnt="0"/>
      <dgm:spPr/>
    </dgm:pt>
    <dgm:pt modelId="{03B74876-8000-4C3D-9FA1-9FE5D721B048}" type="pres">
      <dgm:prSet presAssocID="{21438E44-69C4-4221-8E8C-B6473E1796E9}" presName="parTx" presStyleLbl="revTx" presStyleIdx="1" presStyleCnt="5">
        <dgm:presLayoutVars>
          <dgm:chMax val="0"/>
          <dgm:chPref val="0"/>
        </dgm:presLayoutVars>
      </dgm:prSet>
      <dgm:spPr/>
    </dgm:pt>
    <dgm:pt modelId="{17E815A9-8B28-4AFD-96C2-2A6B08135514}" type="pres">
      <dgm:prSet presAssocID="{FE23D8B2-AB16-48FE-A3A3-D33854DA7C06}" presName="sibTrans" presStyleCnt="0"/>
      <dgm:spPr/>
    </dgm:pt>
    <dgm:pt modelId="{5DE02405-31E5-4133-9734-A59D217429B9}" type="pres">
      <dgm:prSet presAssocID="{D28F22E2-1801-4D6C-9C69-A01904246BAE}" presName="compNode" presStyleCnt="0"/>
      <dgm:spPr/>
    </dgm:pt>
    <dgm:pt modelId="{B9FFE971-B581-415F-AA99-14581E1879EF}" type="pres">
      <dgm:prSet presAssocID="{D28F22E2-1801-4D6C-9C69-A01904246BAE}" presName="bgRect" presStyleLbl="bgShp" presStyleIdx="2" presStyleCnt="5"/>
      <dgm:spPr/>
    </dgm:pt>
    <dgm:pt modelId="{3A9CE802-EBF1-41CB-9070-77538FF02C50}" type="pres">
      <dgm:prSet presAssocID="{D28F22E2-1801-4D6C-9C69-A01904246BA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D5C812F1-1177-4C2D-96E2-B80EA44F2A7B}" type="pres">
      <dgm:prSet presAssocID="{D28F22E2-1801-4D6C-9C69-A01904246BAE}" presName="spaceRect" presStyleCnt="0"/>
      <dgm:spPr/>
    </dgm:pt>
    <dgm:pt modelId="{08319326-7F3E-43C7-A695-BC3AA783F37B}" type="pres">
      <dgm:prSet presAssocID="{D28F22E2-1801-4D6C-9C69-A01904246BAE}" presName="parTx" presStyleLbl="revTx" presStyleIdx="2" presStyleCnt="5">
        <dgm:presLayoutVars>
          <dgm:chMax val="0"/>
          <dgm:chPref val="0"/>
        </dgm:presLayoutVars>
      </dgm:prSet>
      <dgm:spPr/>
    </dgm:pt>
    <dgm:pt modelId="{40A4CF53-56B1-46CF-ACBD-D6632C29A976}" type="pres">
      <dgm:prSet presAssocID="{96AF95B7-2131-49C1-B6F7-770FB8B128B3}" presName="sibTrans" presStyleCnt="0"/>
      <dgm:spPr/>
    </dgm:pt>
    <dgm:pt modelId="{57A6FBF1-E98C-4CE2-AB4A-40DEFC4C09DB}" type="pres">
      <dgm:prSet presAssocID="{96DF2F01-C3B9-4A66-A960-31A93684CECD}" presName="compNode" presStyleCnt="0"/>
      <dgm:spPr/>
    </dgm:pt>
    <dgm:pt modelId="{3847FAE8-8298-48B3-BBAC-17AD7F16076E}" type="pres">
      <dgm:prSet presAssocID="{96DF2F01-C3B9-4A66-A960-31A93684CECD}" presName="bgRect" presStyleLbl="bgShp" presStyleIdx="3" presStyleCnt="5"/>
      <dgm:spPr/>
    </dgm:pt>
    <dgm:pt modelId="{04E547B1-335C-4E1A-AF6C-248895AB1969}" type="pres">
      <dgm:prSet presAssocID="{96DF2F01-C3B9-4A66-A960-31A93684CEC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4456529-4CDF-46DF-9ED3-BE35B625B2D6}" type="pres">
      <dgm:prSet presAssocID="{96DF2F01-C3B9-4A66-A960-31A93684CECD}" presName="spaceRect" presStyleCnt="0"/>
      <dgm:spPr/>
    </dgm:pt>
    <dgm:pt modelId="{CEF6695B-1457-4C42-833A-CB0BA9D50AAE}" type="pres">
      <dgm:prSet presAssocID="{96DF2F01-C3B9-4A66-A960-31A93684CECD}" presName="parTx" presStyleLbl="revTx" presStyleIdx="3" presStyleCnt="5">
        <dgm:presLayoutVars>
          <dgm:chMax val="0"/>
          <dgm:chPref val="0"/>
        </dgm:presLayoutVars>
      </dgm:prSet>
      <dgm:spPr/>
    </dgm:pt>
    <dgm:pt modelId="{78F4A88A-E0CD-46E0-82DF-F31A53C8866C}" type="pres">
      <dgm:prSet presAssocID="{CF7C4140-4749-40BC-8059-B9FC2A1CBD05}" presName="sibTrans" presStyleCnt="0"/>
      <dgm:spPr/>
    </dgm:pt>
    <dgm:pt modelId="{BFD45A19-7663-4B93-8C77-2309BE2292D9}" type="pres">
      <dgm:prSet presAssocID="{DC65C706-4FD1-45EC-BE3B-036C6043E85F}" presName="compNode" presStyleCnt="0"/>
      <dgm:spPr/>
    </dgm:pt>
    <dgm:pt modelId="{51D7A9FE-12E1-43C7-862A-669E9F24A792}" type="pres">
      <dgm:prSet presAssocID="{DC65C706-4FD1-45EC-BE3B-036C6043E85F}" presName="bgRect" presStyleLbl="bgShp" presStyleIdx="4" presStyleCnt="5"/>
      <dgm:spPr/>
    </dgm:pt>
    <dgm:pt modelId="{83EBAF89-FADE-4ED1-8FD7-3743945EF784}" type="pres">
      <dgm:prSet presAssocID="{DC65C706-4FD1-45EC-BE3B-036C6043E85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365FC321-A994-4014-9FB4-893F0AB17FC8}" type="pres">
      <dgm:prSet presAssocID="{DC65C706-4FD1-45EC-BE3B-036C6043E85F}" presName="spaceRect" presStyleCnt="0"/>
      <dgm:spPr/>
    </dgm:pt>
    <dgm:pt modelId="{9D290BC9-FDB8-497C-8C45-511D8CFC0070}" type="pres">
      <dgm:prSet presAssocID="{DC65C706-4FD1-45EC-BE3B-036C6043E85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987E637-BAEB-45C3-ABF5-2662054C12FC}" type="presOf" srcId="{48678F8C-4DD1-4E5A-AE5E-B9A485CBE0BC}" destId="{38A4BE21-343E-4028-BCCA-60294D1946A5}" srcOrd="0" destOrd="0" presId="urn:microsoft.com/office/officeart/2018/2/layout/IconVerticalSolidList"/>
    <dgm:cxn modelId="{D655023E-27FB-4F7E-A910-14DCEB79CE77}" srcId="{6A1FD193-C444-46AD-ACC4-2BE6C32CD43B}" destId="{DC65C706-4FD1-45EC-BE3B-036C6043E85F}" srcOrd="4" destOrd="0" parTransId="{396F4350-2E9A-4A4D-B454-584C716105A3}" sibTransId="{C5B20EB4-B766-46BD-809D-224DABC892EB}"/>
    <dgm:cxn modelId="{45D99250-9969-4015-94BC-95D965BE0FCF}" type="presOf" srcId="{D28F22E2-1801-4D6C-9C69-A01904246BAE}" destId="{08319326-7F3E-43C7-A695-BC3AA783F37B}" srcOrd="0" destOrd="0" presId="urn:microsoft.com/office/officeart/2018/2/layout/IconVerticalSolidList"/>
    <dgm:cxn modelId="{26CBC05A-09DF-4380-A610-413B282F7900}" type="presOf" srcId="{21438E44-69C4-4221-8E8C-B6473E1796E9}" destId="{03B74876-8000-4C3D-9FA1-9FE5D721B048}" srcOrd="0" destOrd="0" presId="urn:microsoft.com/office/officeart/2018/2/layout/IconVerticalSolidList"/>
    <dgm:cxn modelId="{D71C567D-172B-4DD4-9940-7FCFFBEA89A8}" type="presOf" srcId="{96DF2F01-C3B9-4A66-A960-31A93684CECD}" destId="{CEF6695B-1457-4C42-833A-CB0BA9D50AAE}" srcOrd="0" destOrd="0" presId="urn:microsoft.com/office/officeart/2018/2/layout/IconVerticalSolidList"/>
    <dgm:cxn modelId="{88582F94-9D91-455C-9B54-511D1BB3FB80}" srcId="{6A1FD193-C444-46AD-ACC4-2BE6C32CD43B}" destId="{21438E44-69C4-4221-8E8C-B6473E1796E9}" srcOrd="1" destOrd="0" parTransId="{423DCEA9-8D9F-4EDA-856D-7C94F7CE4932}" sibTransId="{FE23D8B2-AB16-48FE-A3A3-D33854DA7C06}"/>
    <dgm:cxn modelId="{1A9748BB-D4C4-4527-9125-085C1F12B5C7}" type="presOf" srcId="{DC65C706-4FD1-45EC-BE3B-036C6043E85F}" destId="{9D290BC9-FDB8-497C-8C45-511D8CFC0070}" srcOrd="0" destOrd="0" presId="urn:microsoft.com/office/officeart/2018/2/layout/IconVerticalSolidList"/>
    <dgm:cxn modelId="{6FB619BF-C47C-4404-9086-4AC08DB903FE}" srcId="{6A1FD193-C444-46AD-ACC4-2BE6C32CD43B}" destId="{96DF2F01-C3B9-4A66-A960-31A93684CECD}" srcOrd="3" destOrd="0" parTransId="{A54A0CB6-B7D8-4F40-A798-CE8D42DC93CB}" sibTransId="{CF7C4140-4749-40BC-8059-B9FC2A1CBD05}"/>
    <dgm:cxn modelId="{273042CB-FFB8-417F-8DCD-A7D4388CEBA0}" type="presOf" srcId="{6A1FD193-C444-46AD-ACC4-2BE6C32CD43B}" destId="{0D43EB01-77E6-4B53-8820-B43E7095B900}" srcOrd="0" destOrd="0" presId="urn:microsoft.com/office/officeart/2018/2/layout/IconVerticalSolidList"/>
    <dgm:cxn modelId="{3A2967CC-4AA9-44BC-9334-6F4383339D94}" srcId="{6A1FD193-C444-46AD-ACC4-2BE6C32CD43B}" destId="{D28F22E2-1801-4D6C-9C69-A01904246BAE}" srcOrd="2" destOrd="0" parTransId="{E67194F5-1B5B-41CD-9F0B-322729BC98FA}" sibTransId="{96AF95B7-2131-49C1-B6F7-770FB8B128B3}"/>
    <dgm:cxn modelId="{4B3C87FF-5B28-4502-B0D7-21BA584784AD}" srcId="{6A1FD193-C444-46AD-ACC4-2BE6C32CD43B}" destId="{48678F8C-4DD1-4E5A-AE5E-B9A485CBE0BC}" srcOrd="0" destOrd="0" parTransId="{F45B0B99-14EE-45DC-9ED7-C8BEDC47DDD7}" sibTransId="{AFEB68C5-BD3E-4DBB-8046-6E1B1FF19AC2}"/>
    <dgm:cxn modelId="{1DD6E326-F7AE-4274-8C2F-BFDD22EDD586}" type="presParOf" srcId="{0D43EB01-77E6-4B53-8820-B43E7095B900}" destId="{7D65F333-1B3F-44BA-BA10-7718E9E3FAD1}" srcOrd="0" destOrd="0" presId="urn:microsoft.com/office/officeart/2018/2/layout/IconVerticalSolidList"/>
    <dgm:cxn modelId="{AEC9210B-E11F-457F-8069-615C55CE69E8}" type="presParOf" srcId="{7D65F333-1B3F-44BA-BA10-7718E9E3FAD1}" destId="{31F2969F-CB5B-4BC6-BB7F-D56A252E20F4}" srcOrd="0" destOrd="0" presId="urn:microsoft.com/office/officeart/2018/2/layout/IconVerticalSolidList"/>
    <dgm:cxn modelId="{EEA62FF4-2518-41A5-9E68-71F1C3AE92F1}" type="presParOf" srcId="{7D65F333-1B3F-44BA-BA10-7718E9E3FAD1}" destId="{E3EF0426-A88B-4C2B-834E-8D70E5EB5C1B}" srcOrd="1" destOrd="0" presId="urn:microsoft.com/office/officeart/2018/2/layout/IconVerticalSolidList"/>
    <dgm:cxn modelId="{90BAA39D-FBCE-4422-BF33-A32EA0C18D21}" type="presParOf" srcId="{7D65F333-1B3F-44BA-BA10-7718E9E3FAD1}" destId="{FCA3E457-1D4A-4D32-831C-C129A42F8AC8}" srcOrd="2" destOrd="0" presId="urn:microsoft.com/office/officeart/2018/2/layout/IconVerticalSolidList"/>
    <dgm:cxn modelId="{7F30AC8C-DE24-48A8-AE42-D1D8E1A4D6AF}" type="presParOf" srcId="{7D65F333-1B3F-44BA-BA10-7718E9E3FAD1}" destId="{38A4BE21-343E-4028-BCCA-60294D1946A5}" srcOrd="3" destOrd="0" presId="urn:microsoft.com/office/officeart/2018/2/layout/IconVerticalSolidList"/>
    <dgm:cxn modelId="{950D5FF2-4FF8-4A89-B6F5-6FE8883D819B}" type="presParOf" srcId="{0D43EB01-77E6-4B53-8820-B43E7095B900}" destId="{AA1AE8FA-BA05-4BBF-AD58-540D09559A6C}" srcOrd="1" destOrd="0" presId="urn:microsoft.com/office/officeart/2018/2/layout/IconVerticalSolidList"/>
    <dgm:cxn modelId="{3D933EAD-13E7-4FE7-8327-BB44D5ACD6F1}" type="presParOf" srcId="{0D43EB01-77E6-4B53-8820-B43E7095B900}" destId="{7CB0D6DA-27BA-4F69-97E6-E969274666EA}" srcOrd="2" destOrd="0" presId="urn:microsoft.com/office/officeart/2018/2/layout/IconVerticalSolidList"/>
    <dgm:cxn modelId="{72D8A973-8DE3-4895-9D46-432D7167984B}" type="presParOf" srcId="{7CB0D6DA-27BA-4F69-97E6-E969274666EA}" destId="{D1B30241-DCBB-4A86-9EF9-943D262233A0}" srcOrd="0" destOrd="0" presId="urn:microsoft.com/office/officeart/2018/2/layout/IconVerticalSolidList"/>
    <dgm:cxn modelId="{D841607F-9DDB-4C25-932C-10284DB1281A}" type="presParOf" srcId="{7CB0D6DA-27BA-4F69-97E6-E969274666EA}" destId="{8396297D-52B0-45F7-95F0-DD9151962814}" srcOrd="1" destOrd="0" presId="urn:microsoft.com/office/officeart/2018/2/layout/IconVerticalSolidList"/>
    <dgm:cxn modelId="{4EB8BC60-5BA1-4B65-8A08-0D96FB938EE6}" type="presParOf" srcId="{7CB0D6DA-27BA-4F69-97E6-E969274666EA}" destId="{CC8B0FE9-54CC-474C-8E7E-DFBB099FE51B}" srcOrd="2" destOrd="0" presId="urn:microsoft.com/office/officeart/2018/2/layout/IconVerticalSolidList"/>
    <dgm:cxn modelId="{4F5479EE-7F2E-4E77-BFAE-BE4567D4ABDC}" type="presParOf" srcId="{7CB0D6DA-27BA-4F69-97E6-E969274666EA}" destId="{03B74876-8000-4C3D-9FA1-9FE5D721B048}" srcOrd="3" destOrd="0" presId="urn:microsoft.com/office/officeart/2018/2/layout/IconVerticalSolidList"/>
    <dgm:cxn modelId="{319E5DA2-81C5-46BF-A5FE-339DE392EB45}" type="presParOf" srcId="{0D43EB01-77E6-4B53-8820-B43E7095B900}" destId="{17E815A9-8B28-4AFD-96C2-2A6B08135514}" srcOrd="3" destOrd="0" presId="urn:microsoft.com/office/officeart/2018/2/layout/IconVerticalSolidList"/>
    <dgm:cxn modelId="{02E78DDB-78BD-44A0-86A6-3C2663FFBCBB}" type="presParOf" srcId="{0D43EB01-77E6-4B53-8820-B43E7095B900}" destId="{5DE02405-31E5-4133-9734-A59D217429B9}" srcOrd="4" destOrd="0" presId="urn:microsoft.com/office/officeart/2018/2/layout/IconVerticalSolidList"/>
    <dgm:cxn modelId="{71090845-092A-4CAB-AFC2-264E78522C62}" type="presParOf" srcId="{5DE02405-31E5-4133-9734-A59D217429B9}" destId="{B9FFE971-B581-415F-AA99-14581E1879EF}" srcOrd="0" destOrd="0" presId="urn:microsoft.com/office/officeart/2018/2/layout/IconVerticalSolidList"/>
    <dgm:cxn modelId="{82F1B019-EACF-4490-9CA2-DC6F0D4DC7F5}" type="presParOf" srcId="{5DE02405-31E5-4133-9734-A59D217429B9}" destId="{3A9CE802-EBF1-41CB-9070-77538FF02C50}" srcOrd="1" destOrd="0" presId="urn:microsoft.com/office/officeart/2018/2/layout/IconVerticalSolidList"/>
    <dgm:cxn modelId="{66FDD929-11FF-4F95-82B4-66609DB9C41A}" type="presParOf" srcId="{5DE02405-31E5-4133-9734-A59D217429B9}" destId="{D5C812F1-1177-4C2D-96E2-B80EA44F2A7B}" srcOrd="2" destOrd="0" presId="urn:microsoft.com/office/officeart/2018/2/layout/IconVerticalSolidList"/>
    <dgm:cxn modelId="{6AD3B8C2-D819-46B1-9A5C-49E399E5853A}" type="presParOf" srcId="{5DE02405-31E5-4133-9734-A59D217429B9}" destId="{08319326-7F3E-43C7-A695-BC3AA783F37B}" srcOrd="3" destOrd="0" presId="urn:microsoft.com/office/officeart/2018/2/layout/IconVerticalSolidList"/>
    <dgm:cxn modelId="{9A8D7589-2C90-4BD3-8302-B34A19A745AA}" type="presParOf" srcId="{0D43EB01-77E6-4B53-8820-B43E7095B900}" destId="{40A4CF53-56B1-46CF-ACBD-D6632C29A976}" srcOrd="5" destOrd="0" presId="urn:microsoft.com/office/officeart/2018/2/layout/IconVerticalSolidList"/>
    <dgm:cxn modelId="{A7047DA5-22F6-4277-8601-036F1F3CF1C2}" type="presParOf" srcId="{0D43EB01-77E6-4B53-8820-B43E7095B900}" destId="{57A6FBF1-E98C-4CE2-AB4A-40DEFC4C09DB}" srcOrd="6" destOrd="0" presId="urn:microsoft.com/office/officeart/2018/2/layout/IconVerticalSolidList"/>
    <dgm:cxn modelId="{D6B1696F-C4D5-4B60-9D6E-B9BC96EC4FCC}" type="presParOf" srcId="{57A6FBF1-E98C-4CE2-AB4A-40DEFC4C09DB}" destId="{3847FAE8-8298-48B3-BBAC-17AD7F16076E}" srcOrd="0" destOrd="0" presId="urn:microsoft.com/office/officeart/2018/2/layout/IconVerticalSolidList"/>
    <dgm:cxn modelId="{1FC14352-4637-41A4-A606-E7B443EC4CD5}" type="presParOf" srcId="{57A6FBF1-E98C-4CE2-AB4A-40DEFC4C09DB}" destId="{04E547B1-335C-4E1A-AF6C-248895AB1969}" srcOrd="1" destOrd="0" presId="urn:microsoft.com/office/officeart/2018/2/layout/IconVerticalSolidList"/>
    <dgm:cxn modelId="{F155E1A1-3193-4A7C-BA14-54553ED6BD20}" type="presParOf" srcId="{57A6FBF1-E98C-4CE2-AB4A-40DEFC4C09DB}" destId="{14456529-4CDF-46DF-9ED3-BE35B625B2D6}" srcOrd="2" destOrd="0" presId="urn:microsoft.com/office/officeart/2018/2/layout/IconVerticalSolidList"/>
    <dgm:cxn modelId="{4E5372AA-0FF2-4A19-8051-9C592F8DADA9}" type="presParOf" srcId="{57A6FBF1-E98C-4CE2-AB4A-40DEFC4C09DB}" destId="{CEF6695B-1457-4C42-833A-CB0BA9D50AAE}" srcOrd="3" destOrd="0" presId="urn:microsoft.com/office/officeart/2018/2/layout/IconVerticalSolidList"/>
    <dgm:cxn modelId="{31A76E95-64E9-4F99-AA7A-22B2E2213624}" type="presParOf" srcId="{0D43EB01-77E6-4B53-8820-B43E7095B900}" destId="{78F4A88A-E0CD-46E0-82DF-F31A53C8866C}" srcOrd="7" destOrd="0" presId="urn:microsoft.com/office/officeart/2018/2/layout/IconVerticalSolidList"/>
    <dgm:cxn modelId="{9AB35C0F-0E38-478E-916A-69D765AAAF4F}" type="presParOf" srcId="{0D43EB01-77E6-4B53-8820-B43E7095B900}" destId="{BFD45A19-7663-4B93-8C77-2309BE2292D9}" srcOrd="8" destOrd="0" presId="urn:microsoft.com/office/officeart/2018/2/layout/IconVerticalSolidList"/>
    <dgm:cxn modelId="{48991682-5C18-42EE-A4A6-3E29996A909F}" type="presParOf" srcId="{BFD45A19-7663-4B93-8C77-2309BE2292D9}" destId="{51D7A9FE-12E1-43C7-862A-669E9F24A792}" srcOrd="0" destOrd="0" presId="urn:microsoft.com/office/officeart/2018/2/layout/IconVerticalSolidList"/>
    <dgm:cxn modelId="{B89C0C64-05B2-42A7-B180-1256A3B2DD05}" type="presParOf" srcId="{BFD45A19-7663-4B93-8C77-2309BE2292D9}" destId="{83EBAF89-FADE-4ED1-8FD7-3743945EF784}" srcOrd="1" destOrd="0" presId="urn:microsoft.com/office/officeart/2018/2/layout/IconVerticalSolidList"/>
    <dgm:cxn modelId="{124DB1CD-B7FE-4502-85AA-8CE3C0A240F9}" type="presParOf" srcId="{BFD45A19-7663-4B93-8C77-2309BE2292D9}" destId="{365FC321-A994-4014-9FB4-893F0AB17FC8}" srcOrd="2" destOrd="0" presId="urn:microsoft.com/office/officeart/2018/2/layout/IconVerticalSolidList"/>
    <dgm:cxn modelId="{A52BF5EE-B54B-4A78-916D-109215FC33B5}" type="presParOf" srcId="{BFD45A19-7663-4B93-8C77-2309BE2292D9}" destId="{9D290BC9-FDB8-497C-8C45-511D8CFC00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302F04-D429-45F9-A90C-4CE42F3DB4F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BF29F0B-CAE3-45F1-90F3-A11EAF4145FF}">
      <dgm:prSet/>
      <dgm:spPr/>
      <dgm:t>
        <a:bodyPr/>
        <a:lstStyle/>
        <a:p>
          <a:r>
            <a:rPr lang="en-US"/>
            <a:t>Web-based AI Workspace built for Pathology Informatics</a:t>
          </a:r>
        </a:p>
      </dgm:t>
    </dgm:pt>
    <dgm:pt modelId="{8563A023-6FFF-48C6-9552-46A3E702D097}" type="parTrans" cxnId="{0E9483D9-B3E4-4E2C-8FBB-A7490A3B604C}">
      <dgm:prSet/>
      <dgm:spPr/>
      <dgm:t>
        <a:bodyPr/>
        <a:lstStyle/>
        <a:p>
          <a:endParaRPr lang="en-US"/>
        </a:p>
      </dgm:t>
    </dgm:pt>
    <dgm:pt modelId="{E650D817-8510-465D-8DD3-215818A7F9CC}" type="sibTrans" cxnId="{0E9483D9-B3E4-4E2C-8FBB-A7490A3B604C}">
      <dgm:prSet/>
      <dgm:spPr/>
      <dgm:t>
        <a:bodyPr/>
        <a:lstStyle/>
        <a:p>
          <a:endParaRPr lang="en-US"/>
        </a:p>
      </dgm:t>
    </dgm:pt>
    <dgm:pt modelId="{4E110B52-3698-41D0-8B2B-7C74581CBA94}">
      <dgm:prSet/>
      <dgm:spPr/>
      <dgm:t>
        <a:bodyPr/>
        <a:lstStyle/>
        <a:p>
          <a:r>
            <a:rPr lang="en-US"/>
            <a:t>Java 17, Spring Boot 3.x, integrated with Yale AWS infrastructure</a:t>
          </a:r>
        </a:p>
      </dgm:t>
    </dgm:pt>
    <dgm:pt modelId="{E4AA25A0-430C-410F-9FFB-66F36D96CE41}" type="parTrans" cxnId="{2BD2CF30-3CC3-4B50-A0C1-F269511FF69F}">
      <dgm:prSet/>
      <dgm:spPr/>
      <dgm:t>
        <a:bodyPr/>
        <a:lstStyle/>
        <a:p>
          <a:endParaRPr lang="en-US"/>
        </a:p>
      </dgm:t>
    </dgm:pt>
    <dgm:pt modelId="{5ADBB4E7-3AF2-4D78-A0A9-F2B165856D58}" type="sibTrans" cxnId="{2BD2CF30-3CC3-4B50-A0C1-F269511FF69F}">
      <dgm:prSet/>
      <dgm:spPr/>
      <dgm:t>
        <a:bodyPr/>
        <a:lstStyle/>
        <a:p>
          <a:endParaRPr lang="en-US"/>
        </a:p>
      </dgm:t>
    </dgm:pt>
    <dgm:pt modelId="{94DAC178-360A-4B25-8988-CA1B970399B7}">
      <dgm:prSet/>
      <dgm:spPr/>
      <dgm:t>
        <a:bodyPr/>
        <a:lstStyle/>
        <a:p>
          <a:r>
            <a:rPr lang="en-US"/>
            <a:t>AI algorithms for report alignment, error detection, and workflow optimization</a:t>
          </a:r>
        </a:p>
      </dgm:t>
    </dgm:pt>
    <dgm:pt modelId="{1D961758-CD28-4B3A-BD00-4E2ECCA9E16A}" type="parTrans" cxnId="{0338ADFF-ACE0-41FC-82B3-645DF743B25F}">
      <dgm:prSet/>
      <dgm:spPr/>
      <dgm:t>
        <a:bodyPr/>
        <a:lstStyle/>
        <a:p>
          <a:endParaRPr lang="en-US"/>
        </a:p>
      </dgm:t>
    </dgm:pt>
    <dgm:pt modelId="{17FBD30F-B93C-4682-9382-AFFD8C4AAF81}" type="sibTrans" cxnId="{0338ADFF-ACE0-41FC-82B3-645DF743B25F}">
      <dgm:prSet/>
      <dgm:spPr/>
      <dgm:t>
        <a:bodyPr/>
        <a:lstStyle/>
        <a:p>
          <a:endParaRPr lang="en-US"/>
        </a:p>
      </dgm:t>
    </dgm:pt>
    <dgm:pt modelId="{E0132D36-9476-411A-A534-900DB6E35DE3}">
      <dgm:prSet/>
      <dgm:spPr/>
      <dgm:t>
        <a:bodyPr/>
        <a:lstStyle/>
        <a:p>
          <a:r>
            <a:rPr lang="en-US"/>
            <a:t>Scalable, secure, and adaptable across healthcare environments</a:t>
          </a:r>
        </a:p>
      </dgm:t>
    </dgm:pt>
    <dgm:pt modelId="{12C0A3BC-CAC0-4514-951C-CFED2DD548F5}" type="parTrans" cxnId="{093899DD-7F0A-4C18-B07C-E6A7E114A0B0}">
      <dgm:prSet/>
      <dgm:spPr/>
      <dgm:t>
        <a:bodyPr/>
        <a:lstStyle/>
        <a:p>
          <a:endParaRPr lang="en-US"/>
        </a:p>
      </dgm:t>
    </dgm:pt>
    <dgm:pt modelId="{7637D42F-94DE-4624-96CC-A3A183FA6997}" type="sibTrans" cxnId="{093899DD-7F0A-4C18-B07C-E6A7E114A0B0}">
      <dgm:prSet/>
      <dgm:spPr/>
      <dgm:t>
        <a:bodyPr/>
        <a:lstStyle/>
        <a:p>
          <a:endParaRPr lang="en-US"/>
        </a:p>
      </dgm:t>
    </dgm:pt>
    <dgm:pt modelId="{63A3F0FC-F1B3-4FEF-AAC3-668B2702F251}" type="pres">
      <dgm:prSet presAssocID="{4C302F04-D429-45F9-A90C-4CE42F3DB4FF}" presName="root" presStyleCnt="0">
        <dgm:presLayoutVars>
          <dgm:dir/>
          <dgm:resizeHandles val="exact"/>
        </dgm:presLayoutVars>
      </dgm:prSet>
      <dgm:spPr/>
    </dgm:pt>
    <dgm:pt modelId="{9B611695-D8D5-4EBC-80EF-47FBB771C68E}" type="pres">
      <dgm:prSet presAssocID="{4C302F04-D429-45F9-A90C-4CE42F3DB4FF}" presName="container" presStyleCnt="0">
        <dgm:presLayoutVars>
          <dgm:dir/>
          <dgm:resizeHandles val="exact"/>
        </dgm:presLayoutVars>
      </dgm:prSet>
      <dgm:spPr/>
    </dgm:pt>
    <dgm:pt modelId="{830D7A63-2979-4B67-B903-5A26967D2B90}" type="pres">
      <dgm:prSet presAssocID="{8BF29F0B-CAE3-45F1-90F3-A11EAF4145FF}" presName="compNode" presStyleCnt="0"/>
      <dgm:spPr/>
    </dgm:pt>
    <dgm:pt modelId="{1C971413-60A7-4757-91C7-5B270B59FA63}" type="pres">
      <dgm:prSet presAssocID="{8BF29F0B-CAE3-45F1-90F3-A11EAF4145FF}" presName="iconBgRect" presStyleLbl="bgShp" presStyleIdx="0" presStyleCnt="4"/>
      <dgm:spPr/>
    </dgm:pt>
    <dgm:pt modelId="{A209056D-B789-4734-A2C1-4FCCB8553479}" type="pres">
      <dgm:prSet presAssocID="{8BF29F0B-CAE3-45F1-90F3-A11EAF4145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058296D-8B46-4DF6-8DC0-1656F93250B6}" type="pres">
      <dgm:prSet presAssocID="{8BF29F0B-CAE3-45F1-90F3-A11EAF4145FF}" presName="spaceRect" presStyleCnt="0"/>
      <dgm:spPr/>
    </dgm:pt>
    <dgm:pt modelId="{F3A5D4EC-740B-49BA-8437-3A990DE8DA79}" type="pres">
      <dgm:prSet presAssocID="{8BF29F0B-CAE3-45F1-90F3-A11EAF4145FF}" presName="textRect" presStyleLbl="revTx" presStyleIdx="0" presStyleCnt="4">
        <dgm:presLayoutVars>
          <dgm:chMax val="1"/>
          <dgm:chPref val="1"/>
        </dgm:presLayoutVars>
      </dgm:prSet>
      <dgm:spPr/>
    </dgm:pt>
    <dgm:pt modelId="{7FF1D727-10A1-471A-BE3A-DC496C6EF114}" type="pres">
      <dgm:prSet presAssocID="{E650D817-8510-465D-8DD3-215818A7F9CC}" presName="sibTrans" presStyleLbl="sibTrans2D1" presStyleIdx="0" presStyleCnt="0"/>
      <dgm:spPr/>
    </dgm:pt>
    <dgm:pt modelId="{59643A4C-9CBB-4AA2-92B3-D4628C42B00E}" type="pres">
      <dgm:prSet presAssocID="{4E110B52-3698-41D0-8B2B-7C74581CBA94}" presName="compNode" presStyleCnt="0"/>
      <dgm:spPr/>
    </dgm:pt>
    <dgm:pt modelId="{B0A83157-B119-453A-8F6F-5076B5A4978F}" type="pres">
      <dgm:prSet presAssocID="{4E110B52-3698-41D0-8B2B-7C74581CBA94}" presName="iconBgRect" presStyleLbl="bgShp" presStyleIdx="1" presStyleCnt="4"/>
      <dgm:spPr/>
    </dgm:pt>
    <dgm:pt modelId="{E68FD547-CA7E-4ED7-9004-42E55147237C}" type="pres">
      <dgm:prSet presAssocID="{4E110B52-3698-41D0-8B2B-7C74581CBA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523086E-35BE-4DF3-A17B-4F513BFC0346}" type="pres">
      <dgm:prSet presAssocID="{4E110B52-3698-41D0-8B2B-7C74581CBA94}" presName="spaceRect" presStyleCnt="0"/>
      <dgm:spPr/>
    </dgm:pt>
    <dgm:pt modelId="{1148B46D-4366-4DD9-ADFC-058322369127}" type="pres">
      <dgm:prSet presAssocID="{4E110B52-3698-41D0-8B2B-7C74581CBA94}" presName="textRect" presStyleLbl="revTx" presStyleIdx="1" presStyleCnt="4">
        <dgm:presLayoutVars>
          <dgm:chMax val="1"/>
          <dgm:chPref val="1"/>
        </dgm:presLayoutVars>
      </dgm:prSet>
      <dgm:spPr/>
    </dgm:pt>
    <dgm:pt modelId="{B9FD9316-2CDC-4881-A114-DD0047ED009B}" type="pres">
      <dgm:prSet presAssocID="{5ADBB4E7-3AF2-4D78-A0A9-F2B165856D58}" presName="sibTrans" presStyleLbl="sibTrans2D1" presStyleIdx="0" presStyleCnt="0"/>
      <dgm:spPr/>
    </dgm:pt>
    <dgm:pt modelId="{A5445921-A211-442B-8FF4-E436E6E56F77}" type="pres">
      <dgm:prSet presAssocID="{94DAC178-360A-4B25-8988-CA1B970399B7}" presName="compNode" presStyleCnt="0"/>
      <dgm:spPr/>
    </dgm:pt>
    <dgm:pt modelId="{3AC569A6-2DF0-4AA1-8B45-5CA1BC793605}" type="pres">
      <dgm:prSet presAssocID="{94DAC178-360A-4B25-8988-CA1B970399B7}" presName="iconBgRect" presStyleLbl="bgShp" presStyleIdx="2" presStyleCnt="4"/>
      <dgm:spPr/>
    </dgm:pt>
    <dgm:pt modelId="{BDA60338-40F1-4B57-9A0F-09B377F04857}" type="pres">
      <dgm:prSet presAssocID="{94DAC178-360A-4B25-8988-CA1B970399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6DEE97A-6A0D-4C2B-B632-BCD3D5EE6127}" type="pres">
      <dgm:prSet presAssocID="{94DAC178-360A-4B25-8988-CA1B970399B7}" presName="spaceRect" presStyleCnt="0"/>
      <dgm:spPr/>
    </dgm:pt>
    <dgm:pt modelId="{6CF71279-066D-473E-A824-EB0F4D13C924}" type="pres">
      <dgm:prSet presAssocID="{94DAC178-360A-4B25-8988-CA1B970399B7}" presName="textRect" presStyleLbl="revTx" presStyleIdx="2" presStyleCnt="4">
        <dgm:presLayoutVars>
          <dgm:chMax val="1"/>
          <dgm:chPref val="1"/>
        </dgm:presLayoutVars>
      </dgm:prSet>
      <dgm:spPr/>
    </dgm:pt>
    <dgm:pt modelId="{D0B54818-B889-49A8-BC2C-E207AA3F9CDE}" type="pres">
      <dgm:prSet presAssocID="{17FBD30F-B93C-4682-9382-AFFD8C4AAF81}" presName="sibTrans" presStyleLbl="sibTrans2D1" presStyleIdx="0" presStyleCnt="0"/>
      <dgm:spPr/>
    </dgm:pt>
    <dgm:pt modelId="{E2CC810D-A3F5-4BB8-A845-3BB8D36C7318}" type="pres">
      <dgm:prSet presAssocID="{E0132D36-9476-411A-A534-900DB6E35DE3}" presName="compNode" presStyleCnt="0"/>
      <dgm:spPr/>
    </dgm:pt>
    <dgm:pt modelId="{0583FADE-957A-4311-AEFF-B83F96317FCC}" type="pres">
      <dgm:prSet presAssocID="{E0132D36-9476-411A-A534-900DB6E35DE3}" presName="iconBgRect" presStyleLbl="bgShp" presStyleIdx="3" presStyleCnt="4"/>
      <dgm:spPr/>
    </dgm:pt>
    <dgm:pt modelId="{F40CFD08-E09E-4F43-8F00-0E60498EEDD0}" type="pres">
      <dgm:prSet presAssocID="{E0132D36-9476-411A-A534-900DB6E35D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ECAFC8E-6748-4162-927A-0590A1283BA2}" type="pres">
      <dgm:prSet presAssocID="{E0132D36-9476-411A-A534-900DB6E35DE3}" presName="spaceRect" presStyleCnt="0"/>
      <dgm:spPr/>
    </dgm:pt>
    <dgm:pt modelId="{37A9B514-004C-484C-9CD8-A7082E5F5E0C}" type="pres">
      <dgm:prSet presAssocID="{E0132D36-9476-411A-A534-900DB6E35DE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BD2CF30-3CC3-4B50-A0C1-F269511FF69F}" srcId="{4C302F04-D429-45F9-A90C-4CE42F3DB4FF}" destId="{4E110B52-3698-41D0-8B2B-7C74581CBA94}" srcOrd="1" destOrd="0" parTransId="{E4AA25A0-430C-410F-9FFB-66F36D96CE41}" sibTransId="{5ADBB4E7-3AF2-4D78-A0A9-F2B165856D58}"/>
    <dgm:cxn modelId="{76943154-192D-4A9A-95CE-DB35EE8354F7}" type="presOf" srcId="{5ADBB4E7-3AF2-4D78-A0A9-F2B165856D58}" destId="{B9FD9316-2CDC-4881-A114-DD0047ED009B}" srcOrd="0" destOrd="0" presId="urn:microsoft.com/office/officeart/2018/2/layout/IconCircleList"/>
    <dgm:cxn modelId="{C4B2BE57-D72C-4392-872A-D407269267F8}" type="presOf" srcId="{E0132D36-9476-411A-A534-900DB6E35DE3}" destId="{37A9B514-004C-484C-9CD8-A7082E5F5E0C}" srcOrd="0" destOrd="0" presId="urn:microsoft.com/office/officeart/2018/2/layout/IconCircleList"/>
    <dgm:cxn modelId="{C1E10C62-AE91-4449-95A2-7AC271EE126A}" type="presOf" srcId="{17FBD30F-B93C-4682-9382-AFFD8C4AAF81}" destId="{D0B54818-B889-49A8-BC2C-E207AA3F9CDE}" srcOrd="0" destOrd="0" presId="urn:microsoft.com/office/officeart/2018/2/layout/IconCircleList"/>
    <dgm:cxn modelId="{C832EF76-C0E0-4F03-87CF-03CA7819DA2A}" type="presOf" srcId="{4E110B52-3698-41D0-8B2B-7C74581CBA94}" destId="{1148B46D-4366-4DD9-ADFC-058322369127}" srcOrd="0" destOrd="0" presId="urn:microsoft.com/office/officeart/2018/2/layout/IconCircleList"/>
    <dgm:cxn modelId="{0E9483D9-B3E4-4E2C-8FBB-A7490A3B604C}" srcId="{4C302F04-D429-45F9-A90C-4CE42F3DB4FF}" destId="{8BF29F0B-CAE3-45F1-90F3-A11EAF4145FF}" srcOrd="0" destOrd="0" parTransId="{8563A023-6FFF-48C6-9552-46A3E702D097}" sibTransId="{E650D817-8510-465D-8DD3-215818A7F9CC}"/>
    <dgm:cxn modelId="{17C084DA-FDFB-4430-907A-6F198FBC16FB}" type="presOf" srcId="{8BF29F0B-CAE3-45F1-90F3-A11EAF4145FF}" destId="{F3A5D4EC-740B-49BA-8437-3A990DE8DA79}" srcOrd="0" destOrd="0" presId="urn:microsoft.com/office/officeart/2018/2/layout/IconCircleList"/>
    <dgm:cxn modelId="{093899DD-7F0A-4C18-B07C-E6A7E114A0B0}" srcId="{4C302F04-D429-45F9-A90C-4CE42F3DB4FF}" destId="{E0132D36-9476-411A-A534-900DB6E35DE3}" srcOrd="3" destOrd="0" parTransId="{12C0A3BC-CAC0-4514-951C-CFED2DD548F5}" sibTransId="{7637D42F-94DE-4624-96CC-A3A183FA6997}"/>
    <dgm:cxn modelId="{0EECB1DF-7110-452F-A3CE-A6C06DB39FFF}" type="presOf" srcId="{E650D817-8510-465D-8DD3-215818A7F9CC}" destId="{7FF1D727-10A1-471A-BE3A-DC496C6EF114}" srcOrd="0" destOrd="0" presId="urn:microsoft.com/office/officeart/2018/2/layout/IconCircleList"/>
    <dgm:cxn modelId="{821448E7-1B80-47FB-A378-D3C3D6B119BF}" type="presOf" srcId="{94DAC178-360A-4B25-8988-CA1B970399B7}" destId="{6CF71279-066D-473E-A824-EB0F4D13C924}" srcOrd="0" destOrd="0" presId="urn:microsoft.com/office/officeart/2018/2/layout/IconCircleList"/>
    <dgm:cxn modelId="{5525B7FC-617B-4049-B19B-50A46BA3A340}" type="presOf" srcId="{4C302F04-D429-45F9-A90C-4CE42F3DB4FF}" destId="{63A3F0FC-F1B3-4FEF-AAC3-668B2702F251}" srcOrd="0" destOrd="0" presId="urn:microsoft.com/office/officeart/2018/2/layout/IconCircleList"/>
    <dgm:cxn modelId="{0338ADFF-ACE0-41FC-82B3-645DF743B25F}" srcId="{4C302F04-D429-45F9-A90C-4CE42F3DB4FF}" destId="{94DAC178-360A-4B25-8988-CA1B970399B7}" srcOrd="2" destOrd="0" parTransId="{1D961758-CD28-4B3A-BD00-4E2ECCA9E16A}" sibTransId="{17FBD30F-B93C-4682-9382-AFFD8C4AAF81}"/>
    <dgm:cxn modelId="{3B9505A4-910C-4ED8-BCDA-2ED8FDD42EA9}" type="presParOf" srcId="{63A3F0FC-F1B3-4FEF-AAC3-668B2702F251}" destId="{9B611695-D8D5-4EBC-80EF-47FBB771C68E}" srcOrd="0" destOrd="0" presId="urn:microsoft.com/office/officeart/2018/2/layout/IconCircleList"/>
    <dgm:cxn modelId="{D32973E1-EE31-4345-99A9-346E288758CA}" type="presParOf" srcId="{9B611695-D8D5-4EBC-80EF-47FBB771C68E}" destId="{830D7A63-2979-4B67-B903-5A26967D2B90}" srcOrd="0" destOrd="0" presId="urn:microsoft.com/office/officeart/2018/2/layout/IconCircleList"/>
    <dgm:cxn modelId="{EC1F0FBD-1BCA-4615-A509-5216913417DE}" type="presParOf" srcId="{830D7A63-2979-4B67-B903-5A26967D2B90}" destId="{1C971413-60A7-4757-91C7-5B270B59FA63}" srcOrd="0" destOrd="0" presId="urn:microsoft.com/office/officeart/2018/2/layout/IconCircleList"/>
    <dgm:cxn modelId="{A495BC6D-8D15-4507-B610-284F0401380F}" type="presParOf" srcId="{830D7A63-2979-4B67-B903-5A26967D2B90}" destId="{A209056D-B789-4734-A2C1-4FCCB8553479}" srcOrd="1" destOrd="0" presId="urn:microsoft.com/office/officeart/2018/2/layout/IconCircleList"/>
    <dgm:cxn modelId="{E36F1F77-CBFE-4F36-AE1E-6DC559A077BC}" type="presParOf" srcId="{830D7A63-2979-4B67-B903-5A26967D2B90}" destId="{E058296D-8B46-4DF6-8DC0-1656F93250B6}" srcOrd="2" destOrd="0" presId="urn:microsoft.com/office/officeart/2018/2/layout/IconCircleList"/>
    <dgm:cxn modelId="{11DAAD69-C8AF-45E7-BC38-033EA2C31578}" type="presParOf" srcId="{830D7A63-2979-4B67-B903-5A26967D2B90}" destId="{F3A5D4EC-740B-49BA-8437-3A990DE8DA79}" srcOrd="3" destOrd="0" presId="urn:microsoft.com/office/officeart/2018/2/layout/IconCircleList"/>
    <dgm:cxn modelId="{DF45D1D1-E067-4E1B-9465-FBA9A92F6284}" type="presParOf" srcId="{9B611695-D8D5-4EBC-80EF-47FBB771C68E}" destId="{7FF1D727-10A1-471A-BE3A-DC496C6EF114}" srcOrd="1" destOrd="0" presId="urn:microsoft.com/office/officeart/2018/2/layout/IconCircleList"/>
    <dgm:cxn modelId="{6595181A-FF18-4B90-89DE-FF19DCFC55BD}" type="presParOf" srcId="{9B611695-D8D5-4EBC-80EF-47FBB771C68E}" destId="{59643A4C-9CBB-4AA2-92B3-D4628C42B00E}" srcOrd="2" destOrd="0" presId="urn:microsoft.com/office/officeart/2018/2/layout/IconCircleList"/>
    <dgm:cxn modelId="{D0BF0D47-4302-4A66-BD06-2F75E9A1E968}" type="presParOf" srcId="{59643A4C-9CBB-4AA2-92B3-D4628C42B00E}" destId="{B0A83157-B119-453A-8F6F-5076B5A4978F}" srcOrd="0" destOrd="0" presId="urn:microsoft.com/office/officeart/2018/2/layout/IconCircleList"/>
    <dgm:cxn modelId="{50B51362-4FE8-4365-B0E6-D37B8ACCB9EA}" type="presParOf" srcId="{59643A4C-9CBB-4AA2-92B3-D4628C42B00E}" destId="{E68FD547-CA7E-4ED7-9004-42E55147237C}" srcOrd="1" destOrd="0" presId="urn:microsoft.com/office/officeart/2018/2/layout/IconCircleList"/>
    <dgm:cxn modelId="{D705E56C-E450-43C5-BDDA-6B08B3F6E1A3}" type="presParOf" srcId="{59643A4C-9CBB-4AA2-92B3-D4628C42B00E}" destId="{6523086E-35BE-4DF3-A17B-4F513BFC0346}" srcOrd="2" destOrd="0" presId="urn:microsoft.com/office/officeart/2018/2/layout/IconCircleList"/>
    <dgm:cxn modelId="{15F1E50B-E17A-407E-A182-F4C9C510BAB2}" type="presParOf" srcId="{59643A4C-9CBB-4AA2-92B3-D4628C42B00E}" destId="{1148B46D-4366-4DD9-ADFC-058322369127}" srcOrd="3" destOrd="0" presId="urn:microsoft.com/office/officeart/2018/2/layout/IconCircleList"/>
    <dgm:cxn modelId="{D4F43DE0-030A-461B-A52C-4AC5449C525D}" type="presParOf" srcId="{9B611695-D8D5-4EBC-80EF-47FBB771C68E}" destId="{B9FD9316-2CDC-4881-A114-DD0047ED009B}" srcOrd="3" destOrd="0" presId="urn:microsoft.com/office/officeart/2018/2/layout/IconCircleList"/>
    <dgm:cxn modelId="{A057E01E-708C-47FE-8CE6-29B918F9C8EA}" type="presParOf" srcId="{9B611695-D8D5-4EBC-80EF-47FBB771C68E}" destId="{A5445921-A211-442B-8FF4-E436E6E56F77}" srcOrd="4" destOrd="0" presId="urn:microsoft.com/office/officeart/2018/2/layout/IconCircleList"/>
    <dgm:cxn modelId="{921E4ACE-1A68-400E-9F3A-326892729B68}" type="presParOf" srcId="{A5445921-A211-442B-8FF4-E436E6E56F77}" destId="{3AC569A6-2DF0-4AA1-8B45-5CA1BC793605}" srcOrd="0" destOrd="0" presId="urn:microsoft.com/office/officeart/2018/2/layout/IconCircleList"/>
    <dgm:cxn modelId="{21A9D227-C6BD-48E5-86C1-08CEDF01FE87}" type="presParOf" srcId="{A5445921-A211-442B-8FF4-E436E6E56F77}" destId="{BDA60338-40F1-4B57-9A0F-09B377F04857}" srcOrd="1" destOrd="0" presId="urn:microsoft.com/office/officeart/2018/2/layout/IconCircleList"/>
    <dgm:cxn modelId="{734E4798-4BD6-4020-8288-B4C4E43C6778}" type="presParOf" srcId="{A5445921-A211-442B-8FF4-E436E6E56F77}" destId="{B6DEE97A-6A0D-4C2B-B632-BCD3D5EE6127}" srcOrd="2" destOrd="0" presId="urn:microsoft.com/office/officeart/2018/2/layout/IconCircleList"/>
    <dgm:cxn modelId="{12CE3101-526B-4C8C-A373-B6FBB5595225}" type="presParOf" srcId="{A5445921-A211-442B-8FF4-E436E6E56F77}" destId="{6CF71279-066D-473E-A824-EB0F4D13C924}" srcOrd="3" destOrd="0" presId="urn:microsoft.com/office/officeart/2018/2/layout/IconCircleList"/>
    <dgm:cxn modelId="{62455067-69BF-46F0-92E4-9130156E47C8}" type="presParOf" srcId="{9B611695-D8D5-4EBC-80EF-47FBB771C68E}" destId="{D0B54818-B889-49A8-BC2C-E207AA3F9CDE}" srcOrd="5" destOrd="0" presId="urn:microsoft.com/office/officeart/2018/2/layout/IconCircleList"/>
    <dgm:cxn modelId="{56F0096B-4BC1-4C76-9216-670735FB6066}" type="presParOf" srcId="{9B611695-D8D5-4EBC-80EF-47FBB771C68E}" destId="{E2CC810D-A3F5-4BB8-A845-3BB8D36C7318}" srcOrd="6" destOrd="0" presId="urn:microsoft.com/office/officeart/2018/2/layout/IconCircleList"/>
    <dgm:cxn modelId="{5D82B95A-A969-457B-8564-B4A3BA8F92C8}" type="presParOf" srcId="{E2CC810D-A3F5-4BB8-A845-3BB8D36C7318}" destId="{0583FADE-957A-4311-AEFF-B83F96317FCC}" srcOrd="0" destOrd="0" presId="urn:microsoft.com/office/officeart/2018/2/layout/IconCircleList"/>
    <dgm:cxn modelId="{4D94DF98-B06C-4880-81AB-FA6035094791}" type="presParOf" srcId="{E2CC810D-A3F5-4BB8-A845-3BB8D36C7318}" destId="{F40CFD08-E09E-4F43-8F00-0E60498EEDD0}" srcOrd="1" destOrd="0" presId="urn:microsoft.com/office/officeart/2018/2/layout/IconCircleList"/>
    <dgm:cxn modelId="{6B1BAB16-6C02-4BAC-9DC0-CD6B86F844A8}" type="presParOf" srcId="{E2CC810D-A3F5-4BB8-A845-3BB8D36C7318}" destId="{EECAFC8E-6748-4162-927A-0590A1283BA2}" srcOrd="2" destOrd="0" presId="urn:microsoft.com/office/officeart/2018/2/layout/IconCircleList"/>
    <dgm:cxn modelId="{A12D1C62-9B51-4687-9725-CF35CFE55245}" type="presParOf" srcId="{E2CC810D-A3F5-4BB8-A845-3BB8D36C7318}" destId="{37A9B514-004C-484C-9CD8-A7082E5F5E0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A4EE93-9839-4B3A-B84C-9EA65A1B58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5BBAB0-5C29-49CB-A027-03955AD81C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Revolutionizing Diagnostic Quality with AI-driven tools</a:t>
          </a:r>
        </a:p>
      </dgm:t>
    </dgm:pt>
    <dgm:pt modelId="{019B23B2-DF53-4798-B236-89ECB5902344}" type="parTrans" cxnId="{BF0D1A83-E38F-4E95-BBE7-DCCD1F84D700}">
      <dgm:prSet/>
      <dgm:spPr/>
      <dgm:t>
        <a:bodyPr/>
        <a:lstStyle/>
        <a:p>
          <a:endParaRPr lang="en-US"/>
        </a:p>
      </dgm:t>
    </dgm:pt>
    <dgm:pt modelId="{FF469C50-6421-437E-A91D-C3AE3F1C93D6}" type="sibTrans" cxnId="{BF0D1A83-E38F-4E95-BBE7-DCCD1F84D700}">
      <dgm:prSet/>
      <dgm:spPr/>
      <dgm:t>
        <a:bodyPr/>
        <a:lstStyle/>
        <a:p>
          <a:endParaRPr lang="en-US"/>
        </a:p>
      </dgm:t>
    </dgm:pt>
    <dgm:pt modelId="{C7BAFC51-78CA-4F3C-84A8-86C2E9C66B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Integrated within Yale’s Enterprise development and innovation framework</a:t>
          </a:r>
        </a:p>
      </dgm:t>
    </dgm:pt>
    <dgm:pt modelId="{AD2C845C-9880-4B7D-B5B7-190D3F2AA6D5}" type="parTrans" cxnId="{A4E9EA57-8990-4576-9752-311C773D520C}">
      <dgm:prSet/>
      <dgm:spPr/>
      <dgm:t>
        <a:bodyPr/>
        <a:lstStyle/>
        <a:p>
          <a:endParaRPr lang="en-US"/>
        </a:p>
      </dgm:t>
    </dgm:pt>
    <dgm:pt modelId="{5607B1B8-2B5E-4A22-9CC3-4CD977A4A8AA}" type="sibTrans" cxnId="{A4E9EA57-8990-4576-9752-311C773D520C}">
      <dgm:prSet/>
      <dgm:spPr/>
      <dgm:t>
        <a:bodyPr/>
        <a:lstStyle/>
        <a:p>
          <a:endParaRPr lang="en-US"/>
        </a:p>
      </dgm:t>
    </dgm:pt>
    <dgm:pt modelId="{6CBA3308-A428-4370-A5BA-5D8A6B0F3A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DQMS (Diagnostic Quality Management System) to reduce errors at scale</a:t>
          </a:r>
        </a:p>
      </dgm:t>
    </dgm:pt>
    <dgm:pt modelId="{6BB7CB87-7E16-4B45-AE2F-44C1778A201D}" type="parTrans" cxnId="{7B7A6703-7C3D-4155-83C1-6CB8E8B43C11}">
      <dgm:prSet/>
      <dgm:spPr/>
      <dgm:t>
        <a:bodyPr/>
        <a:lstStyle/>
        <a:p>
          <a:endParaRPr lang="en-US"/>
        </a:p>
      </dgm:t>
    </dgm:pt>
    <dgm:pt modelId="{B9C51372-E580-4C92-A605-E5FA00C76949}" type="sibTrans" cxnId="{7B7A6703-7C3D-4155-83C1-6CB8E8B43C11}">
      <dgm:prSet/>
      <dgm:spPr/>
      <dgm:t>
        <a:bodyPr/>
        <a:lstStyle/>
        <a:p>
          <a:endParaRPr lang="en-US"/>
        </a:p>
      </dgm:t>
    </dgm:pt>
    <dgm:pt modelId="{E69C83CC-D7C8-4BC4-B5DA-9E9EFE5AE9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Fewer misdiagnoses = better patient outcomes and safer healthcare</a:t>
          </a:r>
        </a:p>
      </dgm:t>
    </dgm:pt>
    <dgm:pt modelId="{AEB5230E-DD67-4863-A032-58139FE32797}" type="parTrans" cxnId="{FD79C5AF-3C6D-4085-86E9-7AC74A7D67D5}">
      <dgm:prSet/>
      <dgm:spPr/>
      <dgm:t>
        <a:bodyPr/>
        <a:lstStyle/>
        <a:p>
          <a:endParaRPr lang="en-US"/>
        </a:p>
      </dgm:t>
    </dgm:pt>
    <dgm:pt modelId="{4806F24B-4819-4616-BC2C-6E67145FC3B4}" type="sibTrans" cxnId="{FD79C5AF-3C6D-4085-86E9-7AC74A7D67D5}">
      <dgm:prSet/>
      <dgm:spPr/>
      <dgm:t>
        <a:bodyPr/>
        <a:lstStyle/>
        <a:p>
          <a:endParaRPr lang="en-US"/>
        </a:p>
      </dgm:t>
    </dgm:pt>
    <dgm:pt modelId="{80F10A75-5A6D-4601-8077-4567DB2B04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Positioned to set a new standard for pathology quality assurance</a:t>
          </a:r>
        </a:p>
      </dgm:t>
    </dgm:pt>
    <dgm:pt modelId="{70A8B9C6-A5AF-40F2-9CAC-94FDEAC1BC12}" type="parTrans" cxnId="{C75AD500-3A5B-4055-9850-D9BED32C03A3}">
      <dgm:prSet/>
      <dgm:spPr/>
      <dgm:t>
        <a:bodyPr/>
        <a:lstStyle/>
        <a:p>
          <a:endParaRPr lang="en-US"/>
        </a:p>
      </dgm:t>
    </dgm:pt>
    <dgm:pt modelId="{A1DAFCF2-C58F-476D-A809-AC4311A369E7}" type="sibTrans" cxnId="{C75AD500-3A5B-4055-9850-D9BED32C03A3}">
      <dgm:prSet/>
      <dgm:spPr/>
      <dgm:t>
        <a:bodyPr/>
        <a:lstStyle/>
        <a:p>
          <a:endParaRPr lang="en-US"/>
        </a:p>
      </dgm:t>
    </dgm:pt>
    <dgm:pt modelId="{500DA4E0-0516-4BE2-B606-E810B5FE5080}" type="pres">
      <dgm:prSet presAssocID="{9FA4EE93-9839-4B3A-B84C-9EA65A1B5831}" presName="root" presStyleCnt="0">
        <dgm:presLayoutVars>
          <dgm:dir/>
          <dgm:resizeHandles val="exact"/>
        </dgm:presLayoutVars>
      </dgm:prSet>
      <dgm:spPr/>
    </dgm:pt>
    <dgm:pt modelId="{97B339A1-7B71-4056-BCEE-EF761E21F69F}" type="pres">
      <dgm:prSet presAssocID="{475BBAB0-5C29-49CB-A027-03955AD81C01}" presName="compNode" presStyleCnt="0"/>
      <dgm:spPr/>
    </dgm:pt>
    <dgm:pt modelId="{7AB3F460-57C4-43C7-84FB-37A500DD0186}" type="pres">
      <dgm:prSet presAssocID="{475BBAB0-5C29-49CB-A027-03955AD81C01}" presName="bgRect" presStyleLbl="bgShp" presStyleIdx="0" presStyleCnt="5"/>
      <dgm:spPr/>
    </dgm:pt>
    <dgm:pt modelId="{74768B6B-D945-431C-A170-6B9C3842A107}" type="pres">
      <dgm:prSet presAssocID="{475BBAB0-5C29-49CB-A027-03955AD81C0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23D7AB4-F178-4573-AA1D-B53F421CAC32}" type="pres">
      <dgm:prSet presAssocID="{475BBAB0-5C29-49CB-A027-03955AD81C01}" presName="spaceRect" presStyleCnt="0"/>
      <dgm:spPr/>
    </dgm:pt>
    <dgm:pt modelId="{1A335607-DA30-49DD-9BBA-CEB9AF8734B4}" type="pres">
      <dgm:prSet presAssocID="{475BBAB0-5C29-49CB-A027-03955AD81C01}" presName="parTx" presStyleLbl="revTx" presStyleIdx="0" presStyleCnt="5">
        <dgm:presLayoutVars>
          <dgm:chMax val="0"/>
          <dgm:chPref val="0"/>
        </dgm:presLayoutVars>
      </dgm:prSet>
      <dgm:spPr/>
    </dgm:pt>
    <dgm:pt modelId="{40FCC922-44FC-44D9-A98A-3DFE7B63403C}" type="pres">
      <dgm:prSet presAssocID="{FF469C50-6421-437E-A91D-C3AE3F1C93D6}" presName="sibTrans" presStyleCnt="0"/>
      <dgm:spPr/>
    </dgm:pt>
    <dgm:pt modelId="{0B977EC8-4414-414A-B6B8-34109A728C4A}" type="pres">
      <dgm:prSet presAssocID="{C7BAFC51-78CA-4F3C-84A8-86C2E9C66B8C}" presName="compNode" presStyleCnt="0"/>
      <dgm:spPr/>
    </dgm:pt>
    <dgm:pt modelId="{9C46A9B1-404B-46EB-942E-CF13DA92D02D}" type="pres">
      <dgm:prSet presAssocID="{C7BAFC51-78CA-4F3C-84A8-86C2E9C66B8C}" presName="bgRect" presStyleLbl="bgShp" presStyleIdx="1" presStyleCnt="5"/>
      <dgm:spPr/>
    </dgm:pt>
    <dgm:pt modelId="{F36D7BA3-330E-4968-B8C7-24887FAF2CC4}" type="pres">
      <dgm:prSet presAssocID="{C7BAFC51-78CA-4F3C-84A8-86C2E9C66B8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821B6E8-F961-41C9-A0A8-E4C90AB67C41}" type="pres">
      <dgm:prSet presAssocID="{C7BAFC51-78CA-4F3C-84A8-86C2E9C66B8C}" presName="spaceRect" presStyleCnt="0"/>
      <dgm:spPr/>
    </dgm:pt>
    <dgm:pt modelId="{E13DC7BE-49F2-4185-8A4E-41802EF90E07}" type="pres">
      <dgm:prSet presAssocID="{C7BAFC51-78CA-4F3C-84A8-86C2E9C66B8C}" presName="parTx" presStyleLbl="revTx" presStyleIdx="1" presStyleCnt="5">
        <dgm:presLayoutVars>
          <dgm:chMax val="0"/>
          <dgm:chPref val="0"/>
        </dgm:presLayoutVars>
      </dgm:prSet>
      <dgm:spPr/>
    </dgm:pt>
    <dgm:pt modelId="{3527C599-DB83-47A4-A5A5-42DA96304843}" type="pres">
      <dgm:prSet presAssocID="{5607B1B8-2B5E-4A22-9CC3-4CD977A4A8AA}" presName="sibTrans" presStyleCnt="0"/>
      <dgm:spPr/>
    </dgm:pt>
    <dgm:pt modelId="{4033D248-CF5E-4BC6-91B1-5630A5B3955D}" type="pres">
      <dgm:prSet presAssocID="{6CBA3308-A428-4370-A5BA-5D8A6B0F3A38}" presName="compNode" presStyleCnt="0"/>
      <dgm:spPr/>
    </dgm:pt>
    <dgm:pt modelId="{5324E81B-FC08-440D-B7F5-9FA5004D9305}" type="pres">
      <dgm:prSet presAssocID="{6CBA3308-A428-4370-A5BA-5D8A6B0F3A38}" presName="bgRect" presStyleLbl="bgShp" presStyleIdx="2" presStyleCnt="5"/>
      <dgm:spPr/>
    </dgm:pt>
    <dgm:pt modelId="{45B9327C-F5EB-403B-BFCE-FD9728935B04}" type="pres">
      <dgm:prSet presAssocID="{6CBA3308-A428-4370-A5BA-5D8A6B0F3A3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7CD0317A-E87A-45A9-AB9C-30BC30C8800C}" type="pres">
      <dgm:prSet presAssocID="{6CBA3308-A428-4370-A5BA-5D8A6B0F3A38}" presName="spaceRect" presStyleCnt="0"/>
      <dgm:spPr/>
    </dgm:pt>
    <dgm:pt modelId="{E634DE16-BA3A-4548-8391-AE0790EF84E6}" type="pres">
      <dgm:prSet presAssocID="{6CBA3308-A428-4370-A5BA-5D8A6B0F3A38}" presName="parTx" presStyleLbl="revTx" presStyleIdx="2" presStyleCnt="5">
        <dgm:presLayoutVars>
          <dgm:chMax val="0"/>
          <dgm:chPref val="0"/>
        </dgm:presLayoutVars>
      </dgm:prSet>
      <dgm:spPr/>
    </dgm:pt>
    <dgm:pt modelId="{0517AE04-9774-4613-BC29-1929AD63D327}" type="pres">
      <dgm:prSet presAssocID="{B9C51372-E580-4C92-A605-E5FA00C76949}" presName="sibTrans" presStyleCnt="0"/>
      <dgm:spPr/>
    </dgm:pt>
    <dgm:pt modelId="{25D46200-3698-416D-9E03-40A3B9B5C667}" type="pres">
      <dgm:prSet presAssocID="{E69C83CC-D7C8-4BC4-B5DA-9E9EFE5AE9BD}" presName="compNode" presStyleCnt="0"/>
      <dgm:spPr/>
    </dgm:pt>
    <dgm:pt modelId="{151C685F-61DE-49E5-9D85-EDD15FACA5C9}" type="pres">
      <dgm:prSet presAssocID="{E69C83CC-D7C8-4BC4-B5DA-9E9EFE5AE9BD}" presName="bgRect" presStyleLbl="bgShp" presStyleIdx="3" presStyleCnt="5"/>
      <dgm:spPr/>
    </dgm:pt>
    <dgm:pt modelId="{E783542F-8C33-4B3D-9867-657023C184B0}" type="pres">
      <dgm:prSet presAssocID="{E69C83CC-D7C8-4BC4-B5DA-9E9EFE5AE9B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89B8C108-85EF-46C0-B1F4-B1ADCB8F6CB0}" type="pres">
      <dgm:prSet presAssocID="{E69C83CC-D7C8-4BC4-B5DA-9E9EFE5AE9BD}" presName="spaceRect" presStyleCnt="0"/>
      <dgm:spPr/>
    </dgm:pt>
    <dgm:pt modelId="{AF595480-046E-4F3C-8E61-D3C6CB8D4F35}" type="pres">
      <dgm:prSet presAssocID="{E69C83CC-D7C8-4BC4-B5DA-9E9EFE5AE9BD}" presName="parTx" presStyleLbl="revTx" presStyleIdx="3" presStyleCnt="5">
        <dgm:presLayoutVars>
          <dgm:chMax val="0"/>
          <dgm:chPref val="0"/>
        </dgm:presLayoutVars>
      </dgm:prSet>
      <dgm:spPr/>
    </dgm:pt>
    <dgm:pt modelId="{70FF4B25-1D51-45BB-A713-194A217E00C7}" type="pres">
      <dgm:prSet presAssocID="{4806F24B-4819-4616-BC2C-6E67145FC3B4}" presName="sibTrans" presStyleCnt="0"/>
      <dgm:spPr/>
    </dgm:pt>
    <dgm:pt modelId="{791EC57F-A734-49AA-860D-396978F09DE7}" type="pres">
      <dgm:prSet presAssocID="{80F10A75-5A6D-4601-8077-4567DB2B04C7}" presName="compNode" presStyleCnt="0"/>
      <dgm:spPr/>
    </dgm:pt>
    <dgm:pt modelId="{9264BB59-657C-4119-9509-2481518AA585}" type="pres">
      <dgm:prSet presAssocID="{80F10A75-5A6D-4601-8077-4567DB2B04C7}" presName="bgRect" presStyleLbl="bgShp" presStyleIdx="4" presStyleCnt="5"/>
      <dgm:spPr/>
    </dgm:pt>
    <dgm:pt modelId="{1FD4FD77-60DF-4A66-9DCB-B652C0CE8FA4}" type="pres">
      <dgm:prSet presAssocID="{80F10A75-5A6D-4601-8077-4567DB2B04C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D81569C-0EDD-4F22-BABE-B94A7103BB32}" type="pres">
      <dgm:prSet presAssocID="{80F10A75-5A6D-4601-8077-4567DB2B04C7}" presName="spaceRect" presStyleCnt="0"/>
      <dgm:spPr/>
    </dgm:pt>
    <dgm:pt modelId="{9C10FB58-BF66-4651-AAAE-94CC7D12AFB0}" type="pres">
      <dgm:prSet presAssocID="{80F10A75-5A6D-4601-8077-4567DB2B04C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75AD500-3A5B-4055-9850-D9BED32C03A3}" srcId="{9FA4EE93-9839-4B3A-B84C-9EA65A1B5831}" destId="{80F10A75-5A6D-4601-8077-4567DB2B04C7}" srcOrd="4" destOrd="0" parTransId="{70A8B9C6-A5AF-40F2-9CAC-94FDEAC1BC12}" sibTransId="{A1DAFCF2-C58F-476D-A809-AC4311A369E7}"/>
    <dgm:cxn modelId="{7B7A6703-7C3D-4155-83C1-6CB8E8B43C11}" srcId="{9FA4EE93-9839-4B3A-B84C-9EA65A1B5831}" destId="{6CBA3308-A428-4370-A5BA-5D8A6B0F3A38}" srcOrd="2" destOrd="0" parTransId="{6BB7CB87-7E16-4B45-AE2F-44C1778A201D}" sibTransId="{B9C51372-E580-4C92-A605-E5FA00C76949}"/>
    <dgm:cxn modelId="{F641D815-017B-9442-99F7-4ABAE1F77495}" type="presOf" srcId="{C7BAFC51-78CA-4F3C-84A8-86C2E9C66B8C}" destId="{E13DC7BE-49F2-4185-8A4E-41802EF90E07}" srcOrd="0" destOrd="0" presId="urn:microsoft.com/office/officeart/2018/2/layout/IconVerticalSolidList"/>
    <dgm:cxn modelId="{D51A141F-8E1E-1947-B9D1-DFB142ED0D54}" type="presOf" srcId="{9FA4EE93-9839-4B3A-B84C-9EA65A1B5831}" destId="{500DA4E0-0516-4BE2-B606-E810B5FE5080}" srcOrd="0" destOrd="0" presId="urn:microsoft.com/office/officeart/2018/2/layout/IconVerticalSolidList"/>
    <dgm:cxn modelId="{B7D2571F-4914-594F-A6BF-0F58784C140E}" type="presOf" srcId="{E69C83CC-D7C8-4BC4-B5DA-9E9EFE5AE9BD}" destId="{AF595480-046E-4F3C-8E61-D3C6CB8D4F35}" srcOrd="0" destOrd="0" presId="urn:microsoft.com/office/officeart/2018/2/layout/IconVerticalSolidList"/>
    <dgm:cxn modelId="{363DCB25-796E-FF4D-BBDF-1F1948639377}" type="presOf" srcId="{475BBAB0-5C29-49CB-A027-03955AD81C01}" destId="{1A335607-DA30-49DD-9BBA-CEB9AF8734B4}" srcOrd="0" destOrd="0" presId="urn:microsoft.com/office/officeart/2018/2/layout/IconVerticalSolidList"/>
    <dgm:cxn modelId="{A4E9EA57-8990-4576-9752-311C773D520C}" srcId="{9FA4EE93-9839-4B3A-B84C-9EA65A1B5831}" destId="{C7BAFC51-78CA-4F3C-84A8-86C2E9C66B8C}" srcOrd="1" destOrd="0" parTransId="{AD2C845C-9880-4B7D-B5B7-190D3F2AA6D5}" sibTransId="{5607B1B8-2B5E-4A22-9CC3-4CD977A4A8AA}"/>
    <dgm:cxn modelId="{37915382-5CE7-5148-90C2-4CA976B3A546}" type="presOf" srcId="{6CBA3308-A428-4370-A5BA-5D8A6B0F3A38}" destId="{E634DE16-BA3A-4548-8391-AE0790EF84E6}" srcOrd="0" destOrd="0" presId="urn:microsoft.com/office/officeart/2018/2/layout/IconVerticalSolidList"/>
    <dgm:cxn modelId="{BF0D1A83-E38F-4E95-BBE7-DCCD1F84D700}" srcId="{9FA4EE93-9839-4B3A-B84C-9EA65A1B5831}" destId="{475BBAB0-5C29-49CB-A027-03955AD81C01}" srcOrd="0" destOrd="0" parTransId="{019B23B2-DF53-4798-B236-89ECB5902344}" sibTransId="{FF469C50-6421-437E-A91D-C3AE3F1C93D6}"/>
    <dgm:cxn modelId="{CB197291-B227-984E-B89C-DEB118B29B4B}" type="presOf" srcId="{80F10A75-5A6D-4601-8077-4567DB2B04C7}" destId="{9C10FB58-BF66-4651-AAAE-94CC7D12AFB0}" srcOrd="0" destOrd="0" presId="urn:microsoft.com/office/officeart/2018/2/layout/IconVerticalSolidList"/>
    <dgm:cxn modelId="{FD79C5AF-3C6D-4085-86E9-7AC74A7D67D5}" srcId="{9FA4EE93-9839-4B3A-B84C-9EA65A1B5831}" destId="{E69C83CC-D7C8-4BC4-B5DA-9E9EFE5AE9BD}" srcOrd="3" destOrd="0" parTransId="{AEB5230E-DD67-4863-A032-58139FE32797}" sibTransId="{4806F24B-4819-4616-BC2C-6E67145FC3B4}"/>
    <dgm:cxn modelId="{4002C5F7-A4C0-6C46-9D65-DE7E38F71DBB}" type="presParOf" srcId="{500DA4E0-0516-4BE2-B606-E810B5FE5080}" destId="{97B339A1-7B71-4056-BCEE-EF761E21F69F}" srcOrd="0" destOrd="0" presId="urn:microsoft.com/office/officeart/2018/2/layout/IconVerticalSolidList"/>
    <dgm:cxn modelId="{1966EB82-51F1-424F-A868-80BC0B8F46DC}" type="presParOf" srcId="{97B339A1-7B71-4056-BCEE-EF761E21F69F}" destId="{7AB3F460-57C4-43C7-84FB-37A500DD0186}" srcOrd="0" destOrd="0" presId="urn:microsoft.com/office/officeart/2018/2/layout/IconVerticalSolidList"/>
    <dgm:cxn modelId="{5C737850-D452-2344-B470-0B6C18347C7D}" type="presParOf" srcId="{97B339A1-7B71-4056-BCEE-EF761E21F69F}" destId="{74768B6B-D945-431C-A170-6B9C3842A107}" srcOrd="1" destOrd="0" presId="urn:microsoft.com/office/officeart/2018/2/layout/IconVerticalSolidList"/>
    <dgm:cxn modelId="{0ACF897F-893B-BB44-A614-0A9B1FDA9067}" type="presParOf" srcId="{97B339A1-7B71-4056-BCEE-EF761E21F69F}" destId="{823D7AB4-F178-4573-AA1D-B53F421CAC32}" srcOrd="2" destOrd="0" presId="urn:microsoft.com/office/officeart/2018/2/layout/IconVerticalSolidList"/>
    <dgm:cxn modelId="{948C3B1D-F2C1-FB44-A1A0-6BD00E0D6B91}" type="presParOf" srcId="{97B339A1-7B71-4056-BCEE-EF761E21F69F}" destId="{1A335607-DA30-49DD-9BBA-CEB9AF8734B4}" srcOrd="3" destOrd="0" presId="urn:microsoft.com/office/officeart/2018/2/layout/IconVerticalSolidList"/>
    <dgm:cxn modelId="{14E53581-41E3-3D49-95FA-B65F7CB5FCCA}" type="presParOf" srcId="{500DA4E0-0516-4BE2-B606-E810B5FE5080}" destId="{40FCC922-44FC-44D9-A98A-3DFE7B63403C}" srcOrd="1" destOrd="0" presId="urn:microsoft.com/office/officeart/2018/2/layout/IconVerticalSolidList"/>
    <dgm:cxn modelId="{9E8FF597-CF14-2A4C-AD83-A46AACCB5637}" type="presParOf" srcId="{500DA4E0-0516-4BE2-B606-E810B5FE5080}" destId="{0B977EC8-4414-414A-B6B8-34109A728C4A}" srcOrd="2" destOrd="0" presId="urn:microsoft.com/office/officeart/2018/2/layout/IconVerticalSolidList"/>
    <dgm:cxn modelId="{9C10AE68-050B-104E-8184-20746515CDEB}" type="presParOf" srcId="{0B977EC8-4414-414A-B6B8-34109A728C4A}" destId="{9C46A9B1-404B-46EB-942E-CF13DA92D02D}" srcOrd="0" destOrd="0" presId="urn:microsoft.com/office/officeart/2018/2/layout/IconVerticalSolidList"/>
    <dgm:cxn modelId="{761F469C-E35C-0744-84D9-8A0C06435401}" type="presParOf" srcId="{0B977EC8-4414-414A-B6B8-34109A728C4A}" destId="{F36D7BA3-330E-4968-B8C7-24887FAF2CC4}" srcOrd="1" destOrd="0" presId="urn:microsoft.com/office/officeart/2018/2/layout/IconVerticalSolidList"/>
    <dgm:cxn modelId="{9B200801-D013-A64D-BFF7-D09FAE0E54C3}" type="presParOf" srcId="{0B977EC8-4414-414A-B6B8-34109A728C4A}" destId="{3821B6E8-F961-41C9-A0A8-E4C90AB67C41}" srcOrd="2" destOrd="0" presId="urn:microsoft.com/office/officeart/2018/2/layout/IconVerticalSolidList"/>
    <dgm:cxn modelId="{481AF6E0-8744-B141-90E2-FA66DC497A66}" type="presParOf" srcId="{0B977EC8-4414-414A-B6B8-34109A728C4A}" destId="{E13DC7BE-49F2-4185-8A4E-41802EF90E07}" srcOrd="3" destOrd="0" presId="urn:microsoft.com/office/officeart/2018/2/layout/IconVerticalSolidList"/>
    <dgm:cxn modelId="{B886C007-29D4-4C45-B8CA-D621E7ABF48F}" type="presParOf" srcId="{500DA4E0-0516-4BE2-B606-E810B5FE5080}" destId="{3527C599-DB83-47A4-A5A5-42DA96304843}" srcOrd="3" destOrd="0" presId="urn:microsoft.com/office/officeart/2018/2/layout/IconVerticalSolidList"/>
    <dgm:cxn modelId="{1F6FA26E-C821-954F-BFE9-71ABFCEC2838}" type="presParOf" srcId="{500DA4E0-0516-4BE2-B606-E810B5FE5080}" destId="{4033D248-CF5E-4BC6-91B1-5630A5B3955D}" srcOrd="4" destOrd="0" presId="urn:microsoft.com/office/officeart/2018/2/layout/IconVerticalSolidList"/>
    <dgm:cxn modelId="{020759CB-D768-7940-A9E8-FAD1394A9BD5}" type="presParOf" srcId="{4033D248-CF5E-4BC6-91B1-5630A5B3955D}" destId="{5324E81B-FC08-440D-B7F5-9FA5004D9305}" srcOrd="0" destOrd="0" presId="urn:microsoft.com/office/officeart/2018/2/layout/IconVerticalSolidList"/>
    <dgm:cxn modelId="{7DF41BB5-5B0D-FE46-9B61-D6D7E9DBB04B}" type="presParOf" srcId="{4033D248-CF5E-4BC6-91B1-5630A5B3955D}" destId="{45B9327C-F5EB-403B-BFCE-FD9728935B04}" srcOrd="1" destOrd="0" presId="urn:microsoft.com/office/officeart/2018/2/layout/IconVerticalSolidList"/>
    <dgm:cxn modelId="{23A08AFE-4174-E74D-9B27-6D593614F2A5}" type="presParOf" srcId="{4033D248-CF5E-4BC6-91B1-5630A5B3955D}" destId="{7CD0317A-E87A-45A9-AB9C-30BC30C8800C}" srcOrd="2" destOrd="0" presId="urn:microsoft.com/office/officeart/2018/2/layout/IconVerticalSolidList"/>
    <dgm:cxn modelId="{0E8C5AEC-F53E-9143-B49D-298888738992}" type="presParOf" srcId="{4033D248-CF5E-4BC6-91B1-5630A5B3955D}" destId="{E634DE16-BA3A-4548-8391-AE0790EF84E6}" srcOrd="3" destOrd="0" presId="urn:microsoft.com/office/officeart/2018/2/layout/IconVerticalSolidList"/>
    <dgm:cxn modelId="{E0ACF15C-73FF-DE46-BACC-EDF1E3237B5C}" type="presParOf" srcId="{500DA4E0-0516-4BE2-B606-E810B5FE5080}" destId="{0517AE04-9774-4613-BC29-1929AD63D327}" srcOrd="5" destOrd="0" presId="urn:microsoft.com/office/officeart/2018/2/layout/IconVerticalSolidList"/>
    <dgm:cxn modelId="{8E71D2BB-6567-B84C-9A28-9B178E76DCA5}" type="presParOf" srcId="{500DA4E0-0516-4BE2-B606-E810B5FE5080}" destId="{25D46200-3698-416D-9E03-40A3B9B5C667}" srcOrd="6" destOrd="0" presId="urn:microsoft.com/office/officeart/2018/2/layout/IconVerticalSolidList"/>
    <dgm:cxn modelId="{C7CAF35F-6D5E-8C43-9537-7AF4B61B993E}" type="presParOf" srcId="{25D46200-3698-416D-9E03-40A3B9B5C667}" destId="{151C685F-61DE-49E5-9D85-EDD15FACA5C9}" srcOrd="0" destOrd="0" presId="urn:microsoft.com/office/officeart/2018/2/layout/IconVerticalSolidList"/>
    <dgm:cxn modelId="{B668C1CB-0DB1-EF4A-85F4-77C4467D1236}" type="presParOf" srcId="{25D46200-3698-416D-9E03-40A3B9B5C667}" destId="{E783542F-8C33-4B3D-9867-657023C184B0}" srcOrd="1" destOrd="0" presId="urn:microsoft.com/office/officeart/2018/2/layout/IconVerticalSolidList"/>
    <dgm:cxn modelId="{25A7010B-0149-FF44-8BD1-C5EC3161B505}" type="presParOf" srcId="{25D46200-3698-416D-9E03-40A3B9B5C667}" destId="{89B8C108-85EF-46C0-B1F4-B1ADCB8F6CB0}" srcOrd="2" destOrd="0" presId="urn:microsoft.com/office/officeart/2018/2/layout/IconVerticalSolidList"/>
    <dgm:cxn modelId="{82A830A7-C569-9649-B2B3-375408783C18}" type="presParOf" srcId="{25D46200-3698-416D-9E03-40A3B9B5C667}" destId="{AF595480-046E-4F3C-8E61-D3C6CB8D4F35}" srcOrd="3" destOrd="0" presId="urn:microsoft.com/office/officeart/2018/2/layout/IconVerticalSolidList"/>
    <dgm:cxn modelId="{A1345B60-9BC6-6441-9302-28461B4A0396}" type="presParOf" srcId="{500DA4E0-0516-4BE2-B606-E810B5FE5080}" destId="{70FF4B25-1D51-45BB-A713-194A217E00C7}" srcOrd="7" destOrd="0" presId="urn:microsoft.com/office/officeart/2018/2/layout/IconVerticalSolidList"/>
    <dgm:cxn modelId="{2D1F77B6-B3A4-FD43-9FBC-BE0CA7F472C1}" type="presParOf" srcId="{500DA4E0-0516-4BE2-B606-E810B5FE5080}" destId="{791EC57F-A734-49AA-860D-396978F09DE7}" srcOrd="8" destOrd="0" presId="urn:microsoft.com/office/officeart/2018/2/layout/IconVerticalSolidList"/>
    <dgm:cxn modelId="{286F702B-36EA-3E41-8567-CDCE5376DE79}" type="presParOf" srcId="{791EC57F-A734-49AA-860D-396978F09DE7}" destId="{9264BB59-657C-4119-9509-2481518AA585}" srcOrd="0" destOrd="0" presId="urn:microsoft.com/office/officeart/2018/2/layout/IconVerticalSolidList"/>
    <dgm:cxn modelId="{4C086F63-D518-DE40-9AA5-87B2FB16D09E}" type="presParOf" srcId="{791EC57F-A734-49AA-860D-396978F09DE7}" destId="{1FD4FD77-60DF-4A66-9DCB-B652C0CE8FA4}" srcOrd="1" destOrd="0" presId="urn:microsoft.com/office/officeart/2018/2/layout/IconVerticalSolidList"/>
    <dgm:cxn modelId="{E7EDB786-933A-8F4B-A5E9-6D4419FCFBF1}" type="presParOf" srcId="{791EC57F-A734-49AA-860D-396978F09DE7}" destId="{CD81569C-0EDD-4F22-BABE-B94A7103BB32}" srcOrd="2" destOrd="0" presId="urn:microsoft.com/office/officeart/2018/2/layout/IconVerticalSolidList"/>
    <dgm:cxn modelId="{37ADC6FC-8563-6243-8694-725045519214}" type="presParOf" srcId="{791EC57F-A734-49AA-860D-396978F09DE7}" destId="{9C10FB58-BF66-4651-AAAE-94CC7D12AF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D91F4B-1526-4655-92BD-B5E1370252B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4BFFC13-956C-4869-9612-7CAAE2AECA02}">
      <dgm:prSet/>
      <dgm:spPr/>
      <dgm:t>
        <a:bodyPr/>
        <a:lstStyle/>
        <a:p>
          <a:pPr>
            <a:defRPr cap="all"/>
          </a:pPr>
          <a:r>
            <a:rPr lang="en-US"/>
            <a:t>Prototype Ready: Real-time error detection and workflow enhancement</a:t>
          </a:r>
        </a:p>
      </dgm:t>
    </dgm:pt>
    <dgm:pt modelId="{2A665A04-28D0-48E3-8070-C60F34762DB3}" type="parTrans" cxnId="{7E38516D-BF3E-4719-95D4-C88B2CB9AD41}">
      <dgm:prSet/>
      <dgm:spPr/>
      <dgm:t>
        <a:bodyPr/>
        <a:lstStyle/>
        <a:p>
          <a:endParaRPr lang="en-US"/>
        </a:p>
      </dgm:t>
    </dgm:pt>
    <dgm:pt modelId="{8C128C3A-1FF3-40D0-8A33-6654248C28AA}" type="sibTrans" cxnId="{7E38516D-BF3E-4719-95D4-C88B2CB9AD41}">
      <dgm:prSet/>
      <dgm:spPr/>
      <dgm:t>
        <a:bodyPr/>
        <a:lstStyle/>
        <a:p>
          <a:endParaRPr lang="en-US"/>
        </a:p>
      </dgm:t>
    </dgm:pt>
    <dgm:pt modelId="{89E5D621-8866-4234-BB38-A32732D1E4AF}">
      <dgm:prSet/>
      <dgm:spPr/>
      <dgm:t>
        <a:bodyPr/>
        <a:lstStyle/>
        <a:p>
          <a:pPr>
            <a:defRPr cap="all"/>
          </a:pPr>
          <a:r>
            <a:rPr lang="en-US"/>
            <a:t>Next Milestones: Clinical environment hardening, pilot with teams</a:t>
          </a:r>
        </a:p>
      </dgm:t>
    </dgm:pt>
    <dgm:pt modelId="{4DBE5B66-6A0A-4D6A-9A24-04A48DD971EA}" type="parTrans" cxnId="{2CD836B1-6CD0-4F44-AB93-13088EB67E4B}">
      <dgm:prSet/>
      <dgm:spPr/>
      <dgm:t>
        <a:bodyPr/>
        <a:lstStyle/>
        <a:p>
          <a:endParaRPr lang="en-US"/>
        </a:p>
      </dgm:t>
    </dgm:pt>
    <dgm:pt modelId="{00298CBD-A497-4DAB-900D-216A204DDF72}" type="sibTrans" cxnId="{2CD836B1-6CD0-4F44-AB93-13088EB67E4B}">
      <dgm:prSet/>
      <dgm:spPr/>
      <dgm:t>
        <a:bodyPr/>
        <a:lstStyle/>
        <a:p>
          <a:endParaRPr lang="en-US"/>
        </a:p>
      </dgm:t>
    </dgm:pt>
    <dgm:pt modelId="{27450749-A15D-4CD7-A949-CB3F57A7AB03}">
      <dgm:prSet/>
      <dgm:spPr/>
      <dgm:t>
        <a:bodyPr/>
        <a:lstStyle/>
        <a:p>
          <a:pPr>
            <a:defRPr cap="all"/>
          </a:pPr>
          <a:r>
            <a:rPr lang="en-US"/>
            <a:t>Secure funding for scale-up &amp; market launch</a:t>
          </a:r>
        </a:p>
      </dgm:t>
    </dgm:pt>
    <dgm:pt modelId="{98C9BE54-4FA4-44BC-824C-14043439E17E}" type="parTrans" cxnId="{7930F7CD-F969-41B0-88D0-484FE5A6B442}">
      <dgm:prSet/>
      <dgm:spPr/>
      <dgm:t>
        <a:bodyPr/>
        <a:lstStyle/>
        <a:p>
          <a:endParaRPr lang="en-US"/>
        </a:p>
      </dgm:t>
    </dgm:pt>
    <dgm:pt modelId="{C341D81E-E457-42DC-83CE-FE1CC7C34767}" type="sibTrans" cxnId="{7930F7CD-F969-41B0-88D0-484FE5A6B442}">
      <dgm:prSet/>
      <dgm:spPr/>
      <dgm:t>
        <a:bodyPr/>
        <a:lstStyle/>
        <a:p>
          <a:endParaRPr lang="en-US"/>
        </a:p>
      </dgm:t>
    </dgm:pt>
    <dgm:pt modelId="{E800F54A-1545-4FE3-8BE0-F1401418317A}">
      <dgm:prSet/>
      <dgm:spPr/>
      <dgm:t>
        <a:bodyPr/>
        <a:lstStyle/>
        <a:p>
          <a:pPr>
            <a:defRPr cap="all"/>
          </a:pPr>
          <a:r>
            <a:rPr lang="en-US"/>
            <a:t>Seeking Support: Resources, partnerships, and strategic input</a:t>
          </a:r>
        </a:p>
      </dgm:t>
    </dgm:pt>
    <dgm:pt modelId="{63F1FE6B-234E-4172-9B24-73C465C0D51C}" type="parTrans" cxnId="{30333374-8665-4E17-AA15-5AA0C2ECAED2}">
      <dgm:prSet/>
      <dgm:spPr/>
      <dgm:t>
        <a:bodyPr/>
        <a:lstStyle/>
        <a:p>
          <a:endParaRPr lang="en-US"/>
        </a:p>
      </dgm:t>
    </dgm:pt>
    <dgm:pt modelId="{700B7C84-DA4F-4E65-BC36-48EA2D92986A}" type="sibTrans" cxnId="{30333374-8665-4E17-AA15-5AA0C2ECAED2}">
      <dgm:prSet/>
      <dgm:spPr/>
      <dgm:t>
        <a:bodyPr/>
        <a:lstStyle/>
        <a:p>
          <a:endParaRPr lang="en-US"/>
        </a:p>
      </dgm:t>
    </dgm:pt>
    <dgm:pt modelId="{148CA920-8580-45FC-8FD7-D67F2A70569A}" type="pres">
      <dgm:prSet presAssocID="{F9D91F4B-1526-4655-92BD-B5E1370252BD}" presName="root" presStyleCnt="0">
        <dgm:presLayoutVars>
          <dgm:dir/>
          <dgm:resizeHandles val="exact"/>
        </dgm:presLayoutVars>
      </dgm:prSet>
      <dgm:spPr/>
    </dgm:pt>
    <dgm:pt modelId="{F58995B3-3351-4235-9D65-54EEEE5DF9F2}" type="pres">
      <dgm:prSet presAssocID="{04BFFC13-956C-4869-9612-7CAAE2AECA02}" presName="compNode" presStyleCnt="0"/>
      <dgm:spPr/>
    </dgm:pt>
    <dgm:pt modelId="{F90F6275-A8FD-4C69-9206-11E953B2C594}" type="pres">
      <dgm:prSet presAssocID="{04BFFC13-956C-4869-9612-7CAAE2AECA02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101E03C-FEE0-42DB-A535-DFFE4F0C3400}" type="pres">
      <dgm:prSet presAssocID="{04BFFC13-956C-4869-9612-7CAAE2AECA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FBDB1FC-3C26-47F6-AEBD-FC07E14CD2F2}" type="pres">
      <dgm:prSet presAssocID="{04BFFC13-956C-4869-9612-7CAAE2AECA02}" presName="spaceRect" presStyleCnt="0"/>
      <dgm:spPr/>
    </dgm:pt>
    <dgm:pt modelId="{48B537F6-C5EF-4BEC-A456-67400C3CDF5E}" type="pres">
      <dgm:prSet presAssocID="{04BFFC13-956C-4869-9612-7CAAE2AECA02}" presName="textRect" presStyleLbl="revTx" presStyleIdx="0" presStyleCnt="4">
        <dgm:presLayoutVars>
          <dgm:chMax val="1"/>
          <dgm:chPref val="1"/>
        </dgm:presLayoutVars>
      </dgm:prSet>
      <dgm:spPr/>
    </dgm:pt>
    <dgm:pt modelId="{BAD14735-C94C-45F2-9A8B-5065BD0648DC}" type="pres">
      <dgm:prSet presAssocID="{8C128C3A-1FF3-40D0-8A33-6654248C28AA}" presName="sibTrans" presStyleCnt="0"/>
      <dgm:spPr/>
    </dgm:pt>
    <dgm:pt modelId="{79F50EE8-424D-450B-B3B0-EC124D8886B2}" type="pres">
      <dgm:prSet presAssocID="{89E5D621-8866-4234-BB38-A32732D1E4AF}" presName="compNode" presStyleCnt="0"/>
      <dgm:spPr/>
    </dgm:pt>
    <dgm:pt modelId="{4F66A303-A4E5-47E6-84E1-254A6B156AF2}" type="pres">
      <dgm:prSet presAssocID="{89E5D621-8866-4234-BB38-A32732D1E4A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38D4073-DFE9-4D1F-A411-204CD49853E5}" type="pres">
      <dgm:prSet presAssocID="{89E5D621-8866-4234-BB38-A32732D1E4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cracker"/>
        </a:ext>
      </dgm:extLst>
    </dgm:pt>
    <dgm:pt modelId="{C93AB3C7-9ACB-4397-B88F-A13387FD5276}" type="pres">
      <dgm:prSet presAssocID="{89E5D621-8866-4234-BB38-A32732D1E4AF}" presName="spaceRect" presStyleCnt="0"/>
      <dgm:spPr/>
    </dgm:pt>
    <dgm:pt modelId="{D7DFAE55-096F-4914-84C9-BCFD62256F8C}" type="pres">
      <dgm:prSet presAssocID="{89E5D621-8866-4234-BB38-A32732D1E4AF}" presName="textRect" presStyleLbl="revTx" presStyleIdx="1" presStyleCnt="4">
        <dgm:presLayoutVars>
          <dgm:chMax val="1"/>
          <dgm:chPref val="1"/>
        </dgm:presLayoutVars>
      </dgm:prSet>
      <dgm:spPr/>
    </dgm:pt>
    <dgm:pt modelId="{4C4A668F-2E00-4B60-91D4-5924AC066112}" type="pres">
      <dgm:prSet presAssocID="{00298CBD-A497-4DAB-900D-216A204DDF72}" presName="sibTrans" presStyleCnt="0"/>
      <dgm:spPr/>
    </dgm:pt>
    <dgm:pt modelId="{918641D5-E271-490B-BD6C-5B788B465200}" type="pres">
      <dgm:prSet presAssocID="{27450749-A15D-4CD7-A949-CB3F57A7AB03}" presName="compNode" presStyleCnt="0"/>
      <dgm:spPr/>
    </dgm:pt>
    <dgm:pt modelId="{F4DF96C0-3D5B-4C5E-9A3A-55D5F584CA8E}" type="pres">
      <dgm:prSet presAssocID="{27450749-A15D-4CD7-A949-CB3F57A7AB0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44AAFF8-6310-4D22-8702-EC7C211604E5}" type="pres">
      <dgm:prSet presAssocID="{27450749-A15D-4CD7-A949-CB3F57A7AB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A61B55BF-1720-4BE9-99BE-A4F3988D1CC4}" type="pres">
      <dgm:prSet presAssocID="{27450749-A15D-4CD7-A949-CB3F57A7AB03}" presName="spaceRect" presStyleCnt="0"/>
      <dgm:spPr/>
    </dgm:pt>
    <dgm:pt modelId="{E9084A94-0650-4635-A0E2-2BFCABAEDB6B}" type="pres">
      <dgm:prSet presAssocID="{27450749-A15D-4CD7-A949-CB3F57A7AB03}" presName="textRect" presStyleLbl="revTx" presStyleIdx="2" presStyleCnt="4">
        <dgm:presLayoutVars>
          <dgm:chMax val="1"/>
          <dgm:chPref val="1"/>
        </dgm:presLayoutVars>
      </dgm:prSet>
      <dgm:spPr/>
    </dgm:pt>
    <dgm:pt modelId="{2D62B8DC-A0F0-4461-AF08-DE81914E3F7A}" type="pres">
      <dgm:prSet presAssocID="{C341D81E-E457-42DC-83CE-FE1CC7C34767}" presName="sibTrans" presStyleCnt="0"/>
      <dgm:spPr/>
    </dgm:pt>
    <dgm:pt modelId="{06DA1938-092A-4709-A773-454ECF8ED16E}" type="pres">
      <dgm:prSet presAssocID="{E800F54A-1545-4FE3-8BE0-F1401418317A}" presName="compNode" presStyleCnt="0"/>
      <dgm:spPr/>
    </dgm:pt>
    <dgm:pt modelId="{EC846463-95CC-4FD3-B8D1-DE9207B9F076}" type="pres">
      <dgm:prSet presAssocID="{E800F54A-1545-4FE3-8BE0-F1401418317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8F71B28-0791-4ECD-A699-767D97F5C404}" type="pres">
      <dgm:prSet presAssocID="{E800F54A-1545-4FE3-8BE0-F140141831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BDDD62B5-63AA-4467-8AF9-5BBAF902F1A2}" type="pres">
      <dgm:prSet presAssocID="{E800F54A-1545-4FE3-8BE0-F1401418317A}" presName="spaceRect" presStyleCnt="0"/>
      <dgm:spPr/>
    </dgm:pt>
    <dgm:pt modelId="{1EBBC939-3B40-4881-9361-7BE402038F24}" type="pres">
      <dgm:prSet presAssocID="{E800F54A-1545-4FE3-8BE0-F140141831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FCEB540-5665-4EE5-958D-53977CF855C8}" type="presOf" srcId="{27450749-A15D-4CD7-A949-CB3F57A7AB03}" destId="{E9084A94-0650-4635-A0E2-2BFCABAEDB6B}" srcOrd="0" destOrd="0" presId="urn:microsoft.com/office/officeart/2018/5/layout/IconLeafLabelList"/>
    <dgm:cxn modelId="{EE1C3054-7A7B-4109-A5B4-CDC53453B484}" type="presOf" srcId="{E800F54A-1545-4FE3-8BE0-F1401418317A}" destId="{1EBBC939-3B40-4881-9361-7BE402038F24}" srcOrd="0" destOrd="0" presId="urn:microsoft.com/office/officeart/2018/5/layout/IconLeafLabelList"/>
    <dgm:cxn modelId="{7E38516D-BF3E-4719-95D4-C88B2CB9AD41}" srcId="{F9D91F4B-1526-4655-92BD-B5E1370252BD}" destId="{04BFFC13-956C-4869-9612-7CAAE2AECA02}" srcOrd="0" destOrd="0" parTransId="{2A665A04-28D0-48E3-8070-C60F34762DB3}" sibTransId="{8C128C3A-1FF3-40D0-8A33-6654248C28AA}"/>
    <dgm:cxn modelId="{30333374-8665-4E17-AA15-5AA0C2ECAED2}" srcId="{F9D91F4B-1526-4655-92BD-B5E1370252BD}" destId="{E800F54A-1545-4FE3-8BE0-F1401418317A}" srcOrd="3" destOrd="0" parTransId="{63F1FE6B-234E-4172-9B24-73C465C0D51C}" sibTransId="{700B7C84-DA4F-4E65-BC36-48EA2D92986A}"/>
    <dgm:cxn modelId="{2CD836B1-6CD0-4F44-AB93-13088EB67E4B}" srcId="{F9D91F4B-1526-4655-92BD-B5E1370252BD}" destId="{89E5D621-8866-4234-BB38-A32732D1E4AF}" srcOrd="1" destOrd="0" parTransId="{4DBE5B66-6A0A-4D6A-9A24-04A48DD971EA}" sibTransId="{00298CBD-A497-4DAB-900D-216A204DDF72}"/>
    <dgm:cxn modelId="{0EC436BD-241D-4298-965C-EB4AF7719214}" type="presOf" srcId="{89E5D621-8866-4234-BB38-A32732D1E4AF}" destId="{D7DFAE55-096F-4914-84C9-BCFD62256F8C}" srcOrd="0" destOrd="0" presId="urn:microsoft.com/office/officeart/2018/5/layout/IconLeafLabelList"/>
    <dgm:cxn modelId="{7930F7CD-F969-41B0-88D0-484FE5A6B442}" srcId="{F9D91F4B-1526-4655-92BD-B5E1370252BD}" destId="{27450749-A15D-4CD7-A949-CB3F57A7AB03}" srcOrd="2" destOrd="0" parTransId="{98C9BE54-4FA4-44BC-824C-14043439E17E}" sibTransId="{C341D81E-E457-42DC-83CE-FE1CC7C34767}"/>
    <dgm:cxn modelId="{42991CFB-3F31-4346-838D-9E824D2E181E}" type="presOf" srcId="{F9D91F4B-1526-4655-92BD-B5E1370252BD}" destId="{148CA920-8580-45FC-8FD7-D67F2A70569A}" srcOrd="0" destOrd="0" presId="urn:microsoft.com/office/officeart/2018/5/layout/IconLeafLabelList"/>
    <dgm:cxn modelId="{17CD64FD-DF90-40EB-BE5B-E21A4D602763}" type="presOf" srcId="{04BFFC13-956C-4869-9612-7CAAE2AECA02}" destId="{48B537F6-C5EF-4BEC-A456-67400C3CDF5E}" srcOrd="0" destOrd="0" presId="urn:microsoft.com/office/officeart/2018/5/layout/IconLeafLabelList"/>
    <dgm:cxn modelId="{0088661D-A79A-4F37-A165-24EB1EF61FFA}" type="presParOf" srcId="{148CA920-8580-45FC-8FD7-D67F2A70569A}" destId="{F58995B3-3351-4235-9D65-54EEEE5DF9F2}" srcOrd="0" destOrd="0" presId="urn:microsoft.com/office/officeart/2018/5/layout/IconLeafLabelList"/>
    <dgm:cxn modelId="{8F8FAFA3-1FDE-4FF5-B398-BCF1C78D82B2}" type="presParOf" srcId="{F58995B3-3351-4235-9D65-54EEEE5DF9F2}" destId="{F90F6275-A8FD-4C69-9206-11E953B2C594}" srcOrd="0" destOrd="0" presId="urn:microsoft.com/office/officeart/2018/5/layout/IconLeafLabelList"/>
    <dgm:cxn modelId="{28381958-CAA4-4EB0-9EC1-BBFDAE9D32A3}" type="presParOf" srcId="{F58995B3-3351-4235-9D65-54EEEE5DF9F2}" destId="{7101E03C-FEE0-42DB-A535-DFFE4F0C3400}" srcOrd="1" destOrd="0" presId="urn:microsoft.com/office/officeart/2018/5/layout/IconLeafLabelList"/>
    <dgm:cxn modelId="{514D6473-3D59-472D-9A3A-B6899D328EA7}" type="presParOf" srcId="{F58995B3-3351-4235-9D65-54EEEE5DF9F2}" destId="{EFBDB1FC-3C26-47F6-AEBD-FC07E14CD2F2}" srcOrd="2" destOrd="0" presId="urn:microsoft.com/office/officeart/2018/5/layout/IconLeafLabelList"/>
    <dgm:cxn modelId="{09B001BF-5C2F-4568-9C12-4F0FFA28EEDB}" type="presParOf" srcId="{F58995B3-3351-4235-9D65-54EEEE5DF9F2}" destId="{48B537F6-C5EF-4BEC-A456-67400C3CDF5E}" srcOrd="3" destOrd="0" presId="urn:microsoft.com/office/officeart/2018/5/layout/IconLeafLabelList"/>
    <dgm:cxn modelId="{464A8655-AEC6-4D9C-A46B-0DA5EC7E1A44}" type="presParOf" srcId="{148CA920-8580-45FC-8FD7-D67F2A70569A}" destId="{BAD14735-C94C-45F2-9A8B-5065BD0648DC}" srcOrd="1" destOrd="0" presId="urn:microsoft.com/office/officeart/2018/5/layout/IconLeafLabelList"/>
    <dgm:cxn modelId="{D24AA24C-BC13-4D37-84C5-48E733FA3637}" type="presParOf" srcId="{148CA920-8580-45FC-8FD7-D67F2A70569A}" destId="{79F50EE8-424D-450B-B3B0-EC124D8886B2}" srcOrd="2" destOrd="0" presId="urn:microsoft.com/office/officeart/2018/5/layout/IconLeafLabelList"/>
    <dgm:cxn modelId="{F32C2989-3F40-4655-9EAF-865F7C0E4794}" type="presParOf" srcId="{79F50EE8-424D-450B-B3B0-EC124D8886B2}" destId="{4F66A303-A4E5-47E6-84E1-254A6B156AF2}" srcOrd="0" destOrd="0" presId="urn:microsoft.com/office/officeart/2018/5/layout/IconLeafLabelList"/>
    <dgm:cxn modelId="{B2B91E23-8C81-4FCB-8B55-52B41E06CAB5}" type="presParOf" srcId="{79F50EE8-424D-450B-B3B0-EC124D8886B2}" destId="{A38D4073-DFE9-4D1F-A411-204CD49853E5}" srcOrd="1" destOrd="0" presId="urn:microsoft.com/office/officeart/2018/5/layout/IconLeafLabelList"/>
    <dgm:cxn modelId="{ED9E636D-5D76-4C8B-AC5B-5B0354AC3DCB}" type="presParOf" srcId="{79F50EE8-424D-450B-B3B0-EC124D8886B2}" destId="{C93AB3C7-9ACB-4397-B88F-A13387FD5276}" srcOrd="2" destOrd="0" presId="urn:microsoft.com/office/officeart/2018/5/layout/IconLeafLabelList"/>
    <dgm:cxn modelId="{8EEC24EE-120E-4232-80CE-5D861A6CDDD6}" type="presParOf" srcId="{79F50EE8-424D-450B-B3B0-EC124D8886B2}" destId="{D7DFAE55-096F-4914-84C9-BCFD62256F8C}" srcOrd="3" destOrd="0" presId="urn:microsoft.com/office/officeart/2018/5/layout/IconLeafLabelList"/>
    <dgm:cxn modelId="{064D7D33-2C73-490B-BE3F-625991F3B7D0}" type="presParOf" srcId="{148CA920-8580-45FC-8FD7-D67F2A70569A}" destId="{4C4A668F-2E00-4B60-91D4-5924AC066112}" srcOrd="3" destOrd="0" presId="urn:microsoft.com/office/officeart/2018/5/layout/IconLeafLabelList"/>
    <dgm:cxn modelId="{D9D85BF0-DE37-4538-BCBC-C2AC6C9F289A}" type="presParOf" srcId="{148CA920-8580-45FC-8FD7-D67F2A70569A}" destId="{918641D5-E271-490B-BD6C-5B788B465200}" srcOrd="4" destOrd="0" presId="urn:microsoft.com/office/officeart/2018/5/layout/IconLeafLabelList"/>
    <dgm:cxn modelId="{5C172556-D0C4-4AD2-803D-A74DF41C075A}" type="presParOf" srcId="{918641D5-E271-490B-BD6C-5B788B465200}" destId="{F4DF96C0-3D5B-4C5E-9A3A-55D5F584CA8E}" srcOrd="0" destOrd="0" presId="urn:microsoft.com/office/officeart/2018/5/layout/IconLeafLabelList"/>
    <dgm:cxn modelId="{BD4F60FF-FEFE-407D-ABB8-B9C909F05C53}" type="presParOf" srcId="{918641D5-E271-490B-BD6C-5B788B465200}" destId="{B44AAFF8-6310-4D22-8702-EC7C211604E5}" srcOrd="1" destOrd="0" presId="urn:microsoft.com/office/officeart/2018/5/layout/IconLeafLabelList"/>
    <dgm:cxn modelId="{146E938E-34DE-4154-8166-63D2851B5D98}" type="presParOf" srcId="{918641D5-E271-490B-BD6C-5B788B465200}" destId="{A61B55BF-1720-4BE9-99BE-A4F3988D1CC4}" srcOrd="2" destOrd="0" presId="urn:microsoft.com/office/officeart/2018/5/layout/IconLeafLabelList"/>
    <dgm:cxn modelId="{D8D9F1DE-F271-405B-8E72-5F3765E1AC9C}" type="presParOf" srcId="{918641D5-E271-490B-BD6C-5B788B465200}" destId="{E9084A94-0650-4635-A0E2-2BFCABAEDB6B}" srcOrd="3" destOrd="0" presId="urn:microsoft.com/office/officeart/2018/5/layout/IconLeafLabelList"/>
    <dgm:cxn modelId="{2BE3D75B-0569-4873-AEDF-757EF9916D65}" type="presParOf" srcId="{148CA920-8580-45FC-8FD7-D67F2A70569A}" destId="{2D62B8DC-A0F0-4461-AF08-DE81914E3F7A}" srcOrd="5" destOrd="0" presId="urn:microsoft.com/office/officeart/2018/5/layout/IconLeafLabelList"/>
    <dgm:cxn modelId="{E6F8F1D1-4FD6-45CA-B429-9D5F300AAA1A}" type="presParOf" srcId="{148CA920-8580-45FC-8FD7-D67F2A70569A}" destId="{06DA1938-092A-4709-A773-454ECF8ED16E}" srcOrd="6" destOrd="0" presId="urn:microsoft.com/office/officeart/2018/5/layout/IconLeafLabelList"/>
    <dgm:cxn modelId="{6F5C6E48-62DB-41A3-A2AC-97743DAD7A85}" type="presParOf" srcId="{06DA1938-092A-4709-A773-454ECF8ED16E}" destId="{EC846463-95CC-4FD3-B8D1-DE9207B9F076}" srcOrd="0" destOrd="0" presId="urn:microsoft.com/office/officeart/2018/5/layout/IconLeafLabelList"/>
    <dgm:cxn modelId="{F2B3F7B4-F886-4D6E-9BCC-E821E726B043}" type="presParOf" srcId="{06DA1938-092A-4709-A773-454ECF8ED16E}" destId="{98F71B28-0791-4ECD-A699-767D97F5C404}" srcOrd="1" destOrd="0" presId="urn:microsoft.com/office/officeart/2018/5/layout/IconLeafLabelList"/>
    <dgm:cxn modelId="{29197DE0-5EAE-4B77-A69F-5B4DD2C6E6C1}" type="presParOf" srcId="{06DA1938-092A-4709-A773-454ECF8ED16E}" destId="{BDDD62B5-63AA-4467-8AF9-5BBAF902F1A2}" srcOrd="2" destOrd="0" presId="urn:microsoft.com/office/officeart/2018/5/layout/IconLeafLabelList"/>
    <dgm:cxn modelId="{E0DC7A90-F2E5-430F-B3E1-3E513B3FC765}" type="presParOf" srcId="{06DA1938-092A-4709-A773-454ECF8ED16E}" destId="{1EBBC939-3B40-4881-9361-7BE402038F2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FE534-5E94-4935-BAAF-953D680EC649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AD4D7-06CA-4B68-998A-2CFCAF3AD37D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19435-6356-4B1D-8197-429643D39282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Sentinel Events caused by misaligned reports and missed discrepancies</a:t>
          </a:r>
        </a:p>
      </dsp:txBody>
      <dsp:txXfrm>
        <a:off x="1058686" y="1808"/>
        <a:ext cx="6828013" cy="916611"/>
      </dsp:txXfrm>
    </dsp:sp>
    <dsp:sp modelId="{B811DA35-A2FC-4DD0-AF5C-A19CEA604A11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ED510-7A08-4FE7-BCFE-52332BB94D50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CBEA1-DBD7-4C7A-95F2-197DA289C7DF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Amended patient reports and errors in workflows delay care, increase cost, and erode trust</a:t>
          </a:r>
        </a:p>
      </dsp:txBody>
      <dsp:txXfrm>
        <a:off x="1058686" y="1147573"/>
        <a:ext cx="6828013" cy="916611"/>
      </dsp:txXfrm>
    </dsp:sp>
    <dsp:sp modelId="{A3F276D6-C338-485D-AD68-EFE1DD4E6CF9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20F9F-F6F0-47AC-A92C-BFF81B5C2665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76847-91B3-4AB4-AEB1-19E259182654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Manual document review is time-consuming and error-prone</a:t>
          </a:r>
        </a:p>
      </dsp:txBody>
      <dsp:txXfrm>
        <a:off x="1058686" y="2293338"/>
        <a:ext cx="6828013" cy="916611"/>
      </dsp:txXfrm>
    </dsp:sp>
    <dsp:sp modelId="{2C5BEE4E-497D-42C2-AF5F-97471365A7CE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F2DF7-06A1-408D-9D6F-390D66DA3508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7C58E-A0B0-4117-BD0F-F34407AE4F09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Triage errors, improper scheduling, and inefficient care pathways persist</a:t>
          </a:r>
        </a:p>
      </dsp:txBody>
      <dsp:txXfrm>
        <a:off x="1058686" y="3439103"/>
        <a:ext cx="68280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2969F-CB5B-4BC6-BB7F-D56A252E20F4}">
      <dsp:nvSpPr>
        <dsp:cNvPr id="0" name=""/>
        <dsp:cNvSpPr/>
      </dsp:nvSpPr>
      <dsp:spPr>
        <a:xfrm>
          <a:off x="0" y="3386"/>
          <a:ext cx="7674102" cy="721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F0426-A88B-4C2B-834E-8D70E5EB5C1B}">
      <dsp:nvSpPr>
        <dsp:cNvPr id="0" name=""/>
        <dsp:cNvSpPr/>
      </dsp:nvSpPr>
      <dsp:spPr>
        <a:xfrm>
          <a:off x="218177" y="165666"/>
          <a:ext cx="396686" cy="396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4BE21-343E-4028-BCCA-60294D1946A5}">
      <dsp:nvSpPr>
        <dsp:cNvPr id="0" name=""/>
        <dsp:cNvSpPr/>
      </dsp:nvSpPr>
      <dsp:spPr>
        <a:xfrm>
          <a:off x="833040" y="3386"/>
          <a:ext cx="6841061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Prevent Sentinel Events by highlighting missed critical findings</a:t>
          </a:r>
        </a:p>
      </dsp:txBody>
      <dsp:txXfrm>
        <a:off x="833040" y="3386"/>
        <a:ext cx="6841061" cy="721247"/>
      </dsp:txXfrm>
    </dsp:sp>
    <dsp:sp modelId="{D1B30241-DCBB-4A86-9EF9-943D262233A0}">
      <dsp:nvSpPr>
        <dsp:cNvPr id="0" name=""/>
        <dsp:cNvSpPr/>
      </dsp:nvSpPr>
      <dsp:spPr>
        <a:xfrm>
          <a:off x="0" y="904945"/>
          <a:ext cx="7674102" cy="721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6297D-52B0-45F7-95F0-DD9151962814}">
      <dsp:nvSpPr>
        <dsp:cNvPr id="0" name=""/>
        <dsp:cNvSpPr/>
      </dsp:nvSpPr>
      <dsp:spPr>
        <a:xfrm>
          <a:off x="218177" y="1067225"/>
          <a:ext cx="396686" cy="396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74876-8000-4C3D-9FA1-9FE5D721B048}">
      <dsp:nvSpPr>
        <dsp:cNvPr id="0" name=""/>
        <dsp:cNvSpPr/>
      </dsp:nvSpPr>
      <dsp:spPr>
        <a:xfrm>
          <a:off x="833040" y="904945"/>
          <a:ext cx="6841061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Improve Pathology Quality by reducing report amendments</a:t>
          </a:r>
        </a:p>
      </dsp:txBody>
      <dsp:txXfrm>
        <a:off x="833040" y="904945"/>
        <a:ext cx="6841061" cy="721247"/>
      </dsp:txXfrm>
    </dsp:sp>
    <dsp:sp modelId="{B9FFE971-B581-415F-AA99-14581E1879EF}">
      <dsp:nvSpPr>
        <dsp:cNvPr id="0" name=""/>
        <dsp:cNvSpPr/>
      </dsp:nvSpPr>
      <dsp:spPr>
        <a:xfrm>
          <a:off x="0" y="1806504"/>
          <a:ext cx="7674102" cy="721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CE802-EBF1-41CB-9070-77538FF02C50}">
      <dsp:nvSpPr>
        <dsp:cNvPr id="0" name=""/>
        <dsp:cNvSpPr/>
      </dsp:nvSpPr>
      <dsp:spPr>
        <a:xfrm>
          <a:off x="218177" y="1968784"/>
          <a:ext cx="396686" cy="396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19326-7F3E-43C7-A695-BC3AA783F37B}">
      <dsp:nvSpPr>
        <dsp:cNvPr id="0" name=""/>
        <dsp:cNvSpPr/>
      </dsp:nvSpPr>
      <dsp:spPr>
        <a:xfrm>
          <a:off x="833040" y="1806504"/>
          <a:ext cx="6841061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Enhance Radiology Alignment with pathology and clinical data</a:t>
          </a:r>
        </a:p>
      </dsp:txBody>
      <dsp:txXfrm>
        <a:off x="833040" y="1806504"/>
        <a:ext cx="6841061" cy="721247"/>
      </dsp:txXfrm>
    </dsp:sp>
    <dsp:sp modelId="{3847FAE8-8298-48B3-BBAC-17AD7F16076E}">
      <dsp:nvSpPr>
        <dsp:cNvPr id="0" name=""/>
        <dsp:cNvSpPr/>
      </dsp:nvSpPr>
      <dsp:spPr>
        <a:xfrm>
          <a:off x="0" y="2708063"/>
          <a:ext cx="7674102" cy="721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547B1-335C-4E1A-AF6C-248895AB1969}">
      <dsp:nvSpPr>
        <dsp:cNvPr id="0" name=""/>
        <dsp:cNvSpPr/>
      </dsp:nvSpPr>
      <dsp:spPr>
        <a:xfrm>
          <a:off x="218177" y="2870344"/>
          <a:ext cx="396686" cy="3966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6695B-1457-4C42-833A-CB0BA9D50AAE}">
      <dsp:nvSpPr>
        <dsp:cNvPr id="0" name=""/>
        <dsp:cNvSpPr/>
      </dsp:nvSpPr>
      <dsp:spPr>
        <a:xfrm>
          <a:off x="833040" y="2708063"/>
          <a:ext cx="6841061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Enable Efficient Triage and resource allocation</a:t>
          </a:r>
        </a:p>
      </dsp:txBody>
      <dsp:txXfrm>
        <a:off x="833040" y="2708063"/>
        <a:ext cx="6841061" cy="721247"/>
      </dsp:txXfrm>
    </dsp:sp>
    <dsp:sp modelId="{51D7A9FE-12E1-43C7-862A-669E9F24A792}">
      <dsp:nvSpPr>
        <dsp:cNvPr id="0" name=""/>
        <dsp:cNvSpPr/>
      </dsp:nvSpPr>
      <dsp:spPr>
        <a:xfrm>
          <a:off x="0" y="3609622"/>
          <a:ext cx="7674102" cy="721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BAF89-FADE-4ED1-8FD7-3743945EF784}">
      <dsp:nvSpPr>
        <dsp:cNvPr id="0" name=""/>
        <dsp:cNvSpPr/>
      </dsp:nvSpPr>
      <dsp:spPr>
        <a:xfrm>
          <a:off x="218177" y="3771903"/>
          <a:ext cx="396686" cy="3966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90BC9-FDB8-497C-8C45-511D8CFC0070}">
      <dsp:nvSpPr>
        <dsp:cNvPr id="0" name=""/>
        <dsp:cNvSpPr/>
      </dsp:nvSpPr>
      <dsp:spPr>
        <a:xfrm>
          <a:off x="833040" y="3609622"/>
          <a:ext cx="6841061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Reduce Waste and administrative overhead in healthcare delivery</a:t>
          </a:r>
        </a:p>
      </dsp:txBody>
      <dsp:txXfrm>
        <a:off x="833040" y="3609622"/>
        <a:ext cx="6841061" cy="7212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71413-60A7-4757-91C7-5B270B59FA63}">
      <dsp:nvSpPr>
        <dsp:cNvPr id="0" name=""/>
        <dsp:cNvSpPr/>
      </dsp:nvSpPr>
      <dsp:spPr>
        <a:xfrm>
          <a:off x="95060" y="807929"/>
          <a:ext cx="990787" cy="990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9056D-B789-4734-A2C1-4FCCB8553479}">
      <dsp:nvSpPr>
        <dsp:cNvPr id="0" name=""/>
        <dsp:cNvSpPr/>
      </dsp:nvSpPr>
      <dsp:spPr>
        <a:xfrm>
          <a:off x="303125" y="1015994"/>
          <a:ext cx="574656" cy="574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5D4EC-740B-49BA-8437-3A990DE8DA79}">
      <dsp:nvSpPr>
        <dsp:cNvPr id="0" name=""/>
        <dsp:cNvSpPr/>
      </dsp:nvSpPr>
      <dsp:spPr>
        <a:xfrm>
          <a:off x="1298158" y="807929"/>
          <a:ext cx="2335426" cy="99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Web-based AI Workspace built for Pathology Informatics</a:t>
          </a:r>
        </a:p>
      </dsp:txBody>
      <dsp:txXfrm>
        <a:off x="1298158" y="807929"/>
        <a:ext cx="2335426" cy="990787"/>
      </dsp:txXfrm>
    </dsp:sp>
    <dsp:sp modelId="{B0A83157-B119-453A-8F6F-5076B5A4978F}">
      <dsp:nvSpPr>
        <dsp:cNvPr id="0" name=""/>
        <dsp:cNvSpPr/>
      </dsp:nvSpPr>
      <dsp:spPr>
        <a:xfrm>
          <a:off x="4040516" y="807929"/>
          <a:ext cx="990787" cy="9907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FD547-CA7E-4ED7-9004-42E55147237C}">
      <dsp:nvSpPr>
        <dsp:cNvPr id="0" name=""/>
        <dsp:cNvSpPr/>
      </dsp:nvSpPr>
      <dsp:spPr>
        <a:xfrm>
          <a:off x="4248581" y="1015994"/>
          <a:ext cx="574656" cy="574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8B46D-4366-4DD9-ADFC-058322369127}">
      <dsp:nvSpPr>
        <dsp:cNvPr id="0" name=""/>
        <dsp:cNvSpPr/>
      </dsp:nvSpPr>
      <dsp:spPr>
        <a:xfrm>
          <a:off x="5243614" y="807929"/>
          <a:ext cx="2335426" cy="99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Java 17, Spring Boot 3.x, integrated with Yale AWS infrastructure</a:t>
          </a:r>
        </a:p>
      </dsp:txBody>
      <dsp:txXfrm>
        <a:off x="5243614" y="807929"/>
        <a:ext cx="2335426" cy="990787"/>
      </dsp:txXfrm>
    </dsp:sp>
    <dsp:sp modelId="{3AC569A6-2DF0-4AA1-8B45-5CA1BC793605}">
      <dsp:nvSpPr>
        <dsp:cNvPr id="0" name=""/>
        <dsp:cNvSpPr/>
      </dsp:nvSpPr>
      <dsp:spPr>
        <a:xfrm>
          <a:off x="95060" y="2535539"/>
          <a:ext cx="990787" cy="9907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60338-40F1-4B57-9A0F-09B377F04857}">
      <dsp:nvSpPr>
        <dsp:cNvPr id="0" name=""/>
        <dsp:cNvSpPr/>
      </dsp:nvSpPr>
      <dsp:spPr>
        <a:xfrm>
          <a:off x="303125" y="2743605"/>
          <a:ext cx="574656" cy="5746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71279-066D-473E-A824-EB0F4D13C924}">
      <dsp:nvSpPr>
        <dsp:cNvPr id="0" name=""/>
        <dsp:cNvSpPr/>
      </dsp:nvSpPr>
      <dsp:spPr>
        <a:xfrm>
          <a:off x="1298158" y="2535539"/>
          <a:ext cx="2335426" cy="99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AI algorithms for report alignment, error detection, and workflow optimization</a:t>
          </a:r>
        </a:p>
      </dsp:txBody>
      <dsp:txXfrm>
        <a:off x="1298158" y="2535539"/>
        <a:ext cx="2335426" cy="990787"/>
      </dsp:txXfrm>
    </dsp:sp>
    <dsp:sp modelId="{0583FADE-957A-4311-AEFF-B83F96317FCC}">
      <dsp:nvSpPr>
        <dsp:cNvPr id="0" name=""/>
        <dsp:cNvSpPr/>
      </dsp:nvSpPr>
      <dsp:spPr>
        <a:xfrm>
          <a:off x="4040516" y="2535539"/>
          <a:ext cx="990787" cy="9907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CFD08-E09E-4F43-8F00-0E60498EEDD0}">
      <dsp:nvSpPr>
        <dsp:cNvPr id="0" name=""/>
        <dsp:cNvSpPr/>
      </dsp:nvSpPr>
      <dsp:spPr>
        <a:xfrm>
          <a:off x="4248581" y="2743605"/>
          <a:ext cx="574656" cy="5746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9B514-004C-484C-9CD8-A7082E5F5E0C}">
      <dsp:nvSpPr>
        <dsp:cNvPr id="0" name=""/>
        <dsp:cNvSpPr/>
      </dsp:nvSpPr>
      <dsp:spPr>
        <a:xfrm>
          <a:off x="5243614" y="2535539"/>
          <a:ext cx="2335426" cy="99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Scalable, secure, and adaptable across healthcare environments</a:t>
          </a:r>
        </a:p>
      </dsp:txBody>
      <dsp:txXfrm>
        <a:off x="5243614" y="2535539"/>
        <a:ext cx="2335426" cy="990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3F460-57C4-43C7-84FB-37A500DD0186}">
      <dsp:nvSpPr>
        <dsp:cNvPr id="0" name=""/>
        <dsp:cNvSpPr/>
      </dsp:nvSpPr>
      <dsp:spPr>
        <a:xfrm>
          <a:off x="0" y="4366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68B6B-D945-431C-A170-6B9C3842A107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5607-DA30-49DD-9BBA-CEB9AF8734B4}">
      <dsp:nvSpPr>
        <dsp:cNvPr id="0" name=""/>
        <dsp:cNvSpPr/>
      </dsp:nvSpPr>
      <dsp:spPr>
        <a:xfrm>
          <a:off x="1074268" y="4366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Revolutionizing Diagnostic Quality with AI-driven tools</a:t>
          </a:r>
        </a:p>
      </dsp:txBody>
      <dsp:txXfrm>
        <a:off x="1074268" y="4366"/>
        <a:ext cx="3609680" cy="930102"/>
      </dsp:txXfrm>
    </dsp:sp>
    <dsp:sp modelId="{9C46A9B1-404B-46EB-942E-CF13DA92D02D}">
      <dsp:nvSpPr>
        <dsp:cNvPr id="0" name=""/>
        <dsp:cNvSpPr/>
      </dsp:nvSpPr>
      <dsp:spPr>
        <a:xfrm>
          <a:off x="0" y="1166994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6D7BA3-330E-4968-B8C7-24887FAF2CC4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DC7BE-49F2-4185-8A4E-41802EF90E07}">
      <dsp:nvSpPr>
        <dsp:cNvPr id="0" name=""/>
        <dsp:cNvSpPr/>
      </dsp:nvSpPr>
      <dsp:spPr>
        <a:xfrm>
          <a:off x="1074268" y="1166994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Integrated within Yale’s Enterprise development and innovation framework</a:t>
          </a:r>
        </a:p>
      </dsp:txBody>
      <dsp:txXfrm>
        <a:off x="1074268" y="1166994"/>
        <a:ext cx="3609680" cy="930102"/>
      </dsp:txXfrm>
    </dsp:sp>
    <dsp:sp modelId="{5324E81B-FC08-440D-B7F5-9FA5004D9305}">
      <dsp:nvSpPr>
        <dsp:cNvPr id="0" name=""/>
        <dsp:cNvSpPr/>
      </dsp:nvSpPr>
      <dsp:spPr>
        <a:xfrm>
          <a:off x="0" y="2329622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9327C-F5EB-403B-BFCE-FD9728935B04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4DE16-BA3A-4548-8391-AE0790EF84E6}">
      <dsp:nvSpPr>
        <dsp:cNvPr id="0" name=""/>
        <dsp:cNvSpPr/>
      </dsp:nvSpPr>
      <dsp:spPr>
        <a:xfrm>
          <a:off x="1074268" y="2329622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DQMS (Diagnostic Quality Management System) to reduce errors at scale</a:t>
          </a:r>
        </a:p>
      </dsp:txBody>
      <dsp:txXfrm>
        <a:off x="1074268" y="2329622"/>
        <a:ext cx="3609680" cy="930102"/>
      </dsp:txXfrm>
    </dsp:sp>
    <dsp:sp modelId="{151C685F-61DE-49E5-9D85-EDD15FACA5C9}">
      <dsp:nvSpPr>
        <dsp:cNvPr id="0" name=""/>
        <dsp:cNvSpPr/>
      </dsp:nvSpPr>
      <dsp:spPr>
        <a:xfrm>
          <a:off x="0" y="3492250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3542F-8C33-4B3D-9867-657023C184B0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95480-046E-4F3C-8E61-D3C6CB8D4F35}">
      <dsp:nvSpPr>
        <dsp:cNvPr id="0" name=""/>
        <dsp:cNvSpPr/>
      </dsp:nvSpPr>
      <dsp:spPr>
        <a:xfrm>
          <a:off x="1074268" y="3492250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Fewer misdiagnoses = better patient outcomes and safer healthcare</a:t>
          </a:r>
        </a:p>
      </dsp:txBody>
      <dsp:txXfrm>
        <a:off x="1074268" y="3492250"/>
        <a:ext cx="3609680" cy="930102"/>
      </dsp:txXfrm>
    </dsp:sp>
    <dsp:sp modelId="{9264BB59-657C-4119-9509-2481518AA585}">
      <dsp:nvSpPr>
        <dsp:cNvPr id="0" name=""/>
        <dsp:cNvSpPr/>
      </dsp:nvSpPr>
      <dsp:spPr>
        <a:xfrm>
          <a:off x="0" y="4654878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4FD77-60DF-4A66-9DCB-B652C0CE8FA4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0FB58-BF66-4651-AAAE-94CC7D12AFB0}">
      <dsp:nvSpPr>
        <dsp:cNvPr id="0" name=""/>
        <dsp:cNvSpPr/>
      </dsp:nvSpPr>
      <dsp:spPr>
        <a:xfrm>
          <a:off x="1074268" y="4654878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Positioned to set a new standard for pathology quality assurance</a:t>
          </a:r>
        </a:p>
      </dsp:txBody>
      <dsp:txXfrm>
        <a:off x="1074268" y="4654878"/>
        <a:ext cx="3609680" cy="930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0F6275-A8FD-4C69-9206-11E953B2C594}">
      <dsp:nvSpPr>
        <dsp:cNvPr id="0" name=""/>
        <dsp:cNvSpPr/>
      </dsp:nvSpPr>
      <dsp:spPr>
        <a:xfrm>
          <a:off x="341781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1E03C-FEE0-42DB-A535-DFFE4F0C3400}">
      <dsp:nvSpPr>
        <dsp:cNvPr id="0" name=""/>
        <dsp:cNvSpPr/>
      </dsp:nvSpPr>
      <dsp:spPr>
        <a:xfrm>
          <a:off x="56824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537F6-C5EF-4BEC-A456-67400C3CDF5E}">
      <dsp:nvSpPr>
        <dsp:cNvPr id="0" name=""/>
        <dsp:cNvSpPr/>
      </dsp:nvSpPr>
      <dsp:spPr>
        <a:xfrm>
          <a:off x="2092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Prototype Ready: Real-time error detection and workflow enhancement</a:t>
          </a:r>
        </a:p>
      </dsp:txBody>
      <dsp:txXfrm>
        <a:off x="2092" y="2524067"/>
        <a:ext cx="1741992" cy="696796"/>
      </dsp:txXfrm>
    </dsp:sp>
    <dsp:sp modelId="{4F66A303-A4E5-47E6-84E1-254A6B156AF2}">
      <dsp:nvSpPr>
        <dsp:cNvPr id="0" name=""/>
        <dsp:cNvSpPr/>
      </dsp:nvSpPr>
      <dsp:spPr>
        <a:xfrm>
          <a:off x="2388621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D4073-DFE9-4D1F-A411-204CD49853E5}">
      <dsp:nvSpPr>
        <dsp:cNvPr id="0" name=""/>
        <dsp:cNvSpPr/>
      </dsp:nvSpPr>
      <dsp:spPr>
        <a:xfrm>
          <a:off x="261508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FAE55-096F-4914-84C9-BCFD62256F8C}">
      <dsp:nvSpPr>
        <dsp:cNvPr id="0" name=""/>
        <dsp:cNvSpPr/>
      </dsp:nvSpPr>
      <dsp:spPr>
        <a:xfrm>
          <a:off x="2048933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Next Milestones: Clinical environment hardening, pilot with teams</a:t>
          </a:r>
        </a:p>
      </dsp:txBody>
      <dsp:txXfrm>
        <a:off x="2048933" y="2524067"/>
        <a:ext cx="1741992" cy="696796"/>
      </dsp:txXfrm>
    </dsp:sp>
    <dsp:sp modelId="{F4DF96C0-3D5B-4C5E-9A3A-55D5F584CA8E}">
      <dsp:nvSpPr>
        <dsp:cNvPr id="0" name=""/>
        <dsp:cNvSpPr/>
      </dsp:nvSpPr>
      <dsp:spPr>
        <a:xfrm>
          <a:off x="4435462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AAFF8-6310-4D22-8702-EC7C211604E5}">
      <dsp:nvSpPr>
        <dsp:cNvPr id="0" name=""/>
        <dsp:cNvSpPr/>
      </dsp:nvSpPr>
      <dsp:spPr>
        <a:xfrm>
          <a:off x="4661921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84A94-0650-4635-A0E2-2BFCABAEDB6B}">
      <dsp:nvSpPr>
        <dsp:cNvPr id="0" name=""/>
        <dsp:cNvSpPr/>
      </dsp:nvSpPr>
      <dsp:spPr>
        <a:xfrm>
          <a:off x="4095774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Secure funding for scale-up &amp; market launch</a:t>
          </a:r>
        </a:p>
      </dsp:txBody>
      <dsp:txXfrm>
        <a:off x="4095774" y="2524067"/>
        <a:ext cx="1741992" cy="696796"/>
      </dsp:txXfrm>
    </dsp:sp>
    <dsp:sp modelId="{EC846463-95CC-4FD3-B8D1-DE9207B9F076}">
      <dsp:nvSpPr>
        <dsp:cNvPr id="0" name=""/>
        <dsp:cNvSpPr/>
      </dsp:nvSpPr>
      <dsp:spPr>
        <a:xfrm>
          <a:off x="6482303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71B28-0791-4ECD-A699-767D97F5C404}">
      <dsp:nvSpPr>
        <dsp:cNvPr id="0" name=""/>
        <dsp:cNvSpPr/>
      </dsp:nvSpPr>
      <dsp:spPr>
        <a:xfrm>
          <a:off x="6708762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BC939-3B40-4881-9361-7BE402038F24}">
      <dsp:nvSpPr>
        <dsp:cNvPr id="0" name=""/>
        <dsp:cNvSpPr/>
      </dsp:nvSpPr>
      <dsp:spPr>
        <a:xfrm>
          <a:off x="6142615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Seeking Support: Resources, partnerships, and strategic input</a:t>
          </a:r>
        </a:p>
      </dsp:txBody>
      <dsp:txXfrm>
        <a:off x="6142615" y="2524067"/>
        <a:ext cx="1741992" cy="696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963507"/>
            <a:ext cx="2620771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AI-Powered Dialogue System for Diagnostic Quality Management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7283" y="1415452"/>
            <a:ext cx="4938984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Reducing Errors | Enhancing Efficiency | Transforming Clinical 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0F8C0-34F3-A43A-14A4-0F55CB076934}"/>
              </a:ext>
            </a:extLst>
          </p:cNvPr>
          <p:cNvSpPr txBox="1"/>
          <p:nvPr/>
        </p:nvSpPr>
        <p:spPr>
          <a:xfrm>
            <a:off x="3732021" y="3906930"/>
            <a:ext cx="4688205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Peter Gershkovich MD, MHA </a:t>
            </a:r>
            <a:b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 Pathology Informatics and Cancer Data 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The Problem – Inefficiency &amp; Risk in Diagnostics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772244-4B02-3BBD-367D-CF7E741F9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947893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Our Solution – Dialogue Project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endParaRPr lang="en-US" sz="1900" dirty="0"/>
          </a:p>
          <a:p>
            <a:pPr>
              <a:defRPr sz="2000"/>
            </a:pPr>
            <a:r>
              <a:rPr lang="en-US" sz="1900" dirty="0"/>
              <a:t>Real-time AI-based Quality Control for diagnostics and treatment documentation alignment</a:t>
            </a:r>
          </a:p>
          <a:p>
            <a:pPr>
              <a:defRPr sz="2000"/>
            </a:pPr>
            <a:r>
              <a:rPr lang="en-US" sz="1900" dirty="0"/>
              <a:t>Detects errors and misalignments across pathology, radiology, clinical notes</a:t>
            </a:r>
          </a:p>
          <a:p>
            <a:pPr>
              <a:defRPr sz="2000"/>
            </a:pPr>
            <a:r>
              <a:rPr lang="en-US" sz="1900" dirty="0"/>
              <a:t>Prevents incorrect treatments and improper scheduling</a:t>
            </a:r>
          </a:p>
          <a:p>
            <a:pPr>
              <a:defRPr sz="2000"/>
            </a:pPr>
            <a:r>
              <a:rPr lang="en-US" sz="1900" dirty="0"/>
              <a:t>Minimizes the need for report amendments and streamlines reporting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09521"/>
            <a:ext cx="7674102" cy="1014984"/>
          </a:xfrm>
        </p:spPr>
        <p:txBody>
          <a:bodyPr>
            <a:normAutofit/>
          </a:bodyPr>
          <a:lstStyle/>
          <a:p>
            <a:r>
              <a:rPr lang="en-US" sz="3500"/>
              <a:t>Key Impact Areas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FE2457-1DD1-E694-B916-9C0092B23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907240"/>
              </p:ext>
            </p:extLst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09521"/>
            <a:ext cx="7674102" cy="1014984"/>
          </a:xfrm>
        </p:spPr>
        <p:txBody>
          <a:bodyPr>
            <a:normAutofit/>
          </a:bodyPr>
          <a:lstStyle/>
          <a:p>
            <a:r>
              <a:rPr lang="en-US" sz="3500"/>
              <a:t>Technology Overview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196043-1005-F66A-3632-37600F144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245962"/>
              </p:ext>
            </p:extLst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3900"/>
              <a:t>Transforming Diagnostic Quality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D61A82-4DD9-07B5-6952-9884EA478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167892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8650" y="720953"/>
            <a:ext cx="7886700" cy="5416094"/>
          </a:xfrm>
          <a:custGeom>
            <a:avLst/>
            <a:gdLst>
              <a:gd name="connsiteX0" fmla="*/ 0 w 7886700"/>
              <a:gd name="connsiteY0" fmla="*/ 0 h 5416094"/>
              <a:gd name="connsiteX1" fmla="*/ 578358 w 7886700"/>
              <a:gd name="connsiteY1" fmla="*/ 0 h 5416094"/>
              <a:gd name="connsiteX2" fmla="*/ 998982 w 7886700"/>
              <a:gd name="connsiteY2" fmla="*/ 0 h 5416094"/>
              <a:gd name="connsiteX3" fmla="*/ 1813941 w 7886700"/>
              <a:gd name="connsiteY3" fmla="*/ 0 h 5416094"/>
              <a:gd name="connsiteX4" fmla="*/ 2392299 w 7886700"/>
              <a:gd name="connsiteY4" fmla="*/ 0 h 5416094"/>
              <a:gd name="connsiteX5" fmla="*/ 2970657 w 7886700"/>
              <a:gd name="connsiteY5" fmla="*/ 0 h 5416094"/>
              <a:gd name="connsiteX6" fmla="*/ 3785616 w 7886700"/>
              <a:gd name="connsiteY6" fmla="*/ 0 h 5416094"/>
              <a:gd name="connsiteX7" fmla="*/ 4285107 w 7886700"/>
              <a:gd name="connsiteY7" fmla="*/ 0 h 5416094"/>
              <a:gd name="connsiteX8" fmla="*/ 5100066 w 7886700"/>
              <a:gd name="connsiteY8" fmla="*/ 0 h 5416094"/>
              <a:gd name="connsiteX9" fmla="*/ 5915025 w 7886700"/>
              <a:gd name="connsiteY9" fmla="*/ 0 h 5416094"/>
              <a:gd name="connsiteX10" fmla="*/ 6572250 w 7886700"/>
              <a:gd name="connsiteY10" fmla="*/ 0 h 5416094"/>
              <a:gd name="connsiteX11" fmla="*/ 7886700 w 7886700"/>
              <a:gd name="connsiteY11" fmla="*/ 0 h 5416094"/>
              <a:gd name="connsiteX12" fmla="*/ 7886700 w 7886700"/>
              <a:gd name="connsiteY12" fmla="*/ 622851 h 5416094"/>
              <a:gd name="connsiteX13" fmla="*/ 7886700 w 7886700"/>
              <a:gd name="connsiteY13" fmla="*/ 1137380 h 5416094"/>
              <a:gd name="connsiteX14" fmla="*/ 7886700 w 7886700"/>
              <a:gd name="connsiteY14" fmla="*/ 1814391 h 5416094"/>
              <a:gd name="connsiteX15" fmla="*/ 7886700 w 7886700"/>
              <a:gd name="connsiteY15" fmla="*/ 2491403 h 5416094"/>
              <a:gd name="connsiteX16" fmla="*/ 7886700 w 7886700"/>
              <a:gd name="connsiteY16" fmla="*/ 3168415 h 5416094"/>
              <a:gd name="connsiteX17" fmla="*/ 7886700 w 7886700"/>
              <a:gd name="connsiteY17" fmla="*/ 3899588 h 5416094"/>
              <a:gd name="connsiteX18" fmla="*/ 7886700 w 7886700"/>
              <a:gd name="connsiteY18" fmla="*/ 4630760 h 5416094"/>
              <a:gd name="connsiteX19" fmla="*/ 7886700 w 7886700"/>
              <a:gd name="connsiteY19" fmla="*/ 5416094 h 5416094"/>
              <a:gd name="connsiteX20" fmla="*/ 7466076 w 7886700"/>
              <a:gd name="connsiteY20" fmla="*/ 5416094 h 5416094"/>
              <a:gd name="connsiteX21" fmla="*/ 6651117 w 7886700"/>
              <a:gd name="connsiteY21" fmla="*/ 5416094 h 5416094"/>
              <a:gd name="connsiteX22" fmla="*/ 5993892 w 7886700"/>
              <a:gd name="connsiteY22" fmla="*/ 5416094 h 5416094"/>
              <a:gd name="connsiteX23" fmla="*/ 5494401 w 7886700"/>
              <a:gd name="connsiteY23" fmla="*/ 5416094 h 5416094"/>
              <a:gd name="connsiteX24" fmla="*/ 4837176 w 7886700"/>
              <a:gd name="connsiteY24" fmla="*/ 5416094 h 5416094"/>
              <a:gd name="connsiteX25" fmla="*/ 4416552 w 7886700"/>
              <a:gd name="connsiteY25" fmla="*/ 5416094 h 5416094"/>
              <a:gd name="connsiteX26" fmla="*/ 3995928 w 7886700"/>
              <a:gd name="connsiteY26" fmla="*/ 5416094 h 5416094"/>
              <a:gd name="connsiteX27" fmla="*/ 3338703 w 7886700"/>
              <a:gd name="connsiteY27" fmla="*/ 5416094 h 5416094"/>
              <a:gd name="connsiteX28" fmla="*/ 2839212 w 7886700"/>
              <a:gd name="connsiteY28" fmla="*/ 5416094 h 5416094"/>
              <a:gd name="connsiteX29" fmla="*/ 2103120 w 7886700"/>
              <a:gd name="connsiteY29" fmla="*/ 5416094 h 5416094"/>
              <a:gd name="connsiteX30" fmla="*/ 1603629 w 7886700"/>
              <a:gd name="connsiteY30" fmla="*/ 5416094 h 5416094"/>
              <a:gd name="connsiteX31" fmla="*/ 867537 w 7886700"/>
              <a:gd name="connsiteY31" fmla="*/ 5416094 h 5416094"/>
              <a:gd name="connsiteX32" fmla="*/ 0 w 7886700"/>
              <a:gd name="connsiteY32" fmla="*/ 5416094 h 5416094"/>
              <a:gd name="connsiteX33" fmla="*/ 0 w 7886700"/>
              <a:gd name="connsiteY33" fmla="*/ 4684921 h 5416094"/>
              <a:gd name="connsiteX34" fmla="*/ 0 w 7886700"/>
              <a:gd name="connsiteY34" fmla="*/ 3953749 h 5416094"/>
              <a:gd name="connsiteX35" fmla="*/ 0 w 7886700"/>
              <a:gd name="connsiteY35" fmla="*/ 3168415 h 5416094"/>
              <a:gd name="connsiteX36" fmla="*/ 0 w 7886700"/>
              <a:gd name="connsiteY36" fmla="*/ 2545564 h 5416094"/>
              <a:gd name="connsiteX37" fmla="*/ 0 w 7886700"/>
              <a:gd name="connsiteY37" fmla="*/ 1760231 h 5416094"/>
              <a:gd name="connsiteX38" fmla="*/ 0 w 7886700"/>
              <a:gd name="connsiteY38" fmla="*/ 1191541 h 5416094"/>
              <a:gd name="connsiteX39" fmla="*/ 0 w 7886700"/>
              <a:gd name="connsiteY39" fmla="*/ 677012 h 5416094"/>
              <a:gd name="connsiteX40" fmla="*/ 0 w 7886700"/>
              <a:gd name="connsiteY4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886700" h="5416094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917044" y="253972"/>
                  <a:pt x="7878280" y="382927"/>
                  <a:pt x="7886700" y="622851"/>
                </a:cubicBezTo>
                <a:cubicBezTo>
                  <a:pt x="7895120" y="862775"/>
                  <a:pt x="7898095" y="881954"/>
                  <a:pt x="7886700" y="1137380"/>
                </a:cubicBezTo>
                <a:cubicBezTo>
                  <a:pt x="7875305" y="1392806"/>
                  <a:pt x="7859449" y="1500954"/>
                  <a:pt x="7886700" y="1814391"/>
                </a:cubicBezTo>
                <a:cubicBezTo>
                  <a:pt x="7913951" y="2127828"/>
                  <a:pt x="7899710" y="2276490"/>
                  <a:pt x="7886700" y="2491403"/>
                </a:cubicBezTo>
                <a:cubicBezTo>
                  <a:pt x="7873690" y="2706316"/>
                  <a:pt x="7899048" y="2943627"/>
                  <a:pt x="7886700" y="3168415"/>
                </a:cubicBezTo>
                <a:cubicBezTo>
                  <a:pt x="7874352" y="3393203"/>
                  <a:pt x="7895759" y="3539359"/>
                  <a:pt x="7886700" y="3899588"/>
                </a:cubicBezTo>
                <a:cubicBezTo>
                  <a:pt x="7877641" y="4259817"/>
                  <a:pt x="7907485" y="4437980"/>
                  <a:pt x="7886700" y="4630760"/>
                </a:cubicBezTo>
                <a:cubicBezTo>
                  <a:pt x="7865915" y="4823540"/>
                  <a:pt x="7871525" y="5198637"/>
                  <a:pt x="7886700" y="5416094"/>
                </a:cubicBezTo>
                <a:cubicBezTo>
                  <a:pt x="7691680" y="5431844"/>
                  <a:pt x="7601555" y="5415681"/>
                  <a:pt x="7466076" y="5416094"/>
                </a:cubicBezTo>
                <a:cubicBezTo>
                  <a:pt x="7330597" y="5416507"/>
                  <a:pt x="6831360" y="5424066"/>
                  <a:pt x="6651117" y="5416094"/>
                </a:cubicBezTo>
                <a:cubicBezTo>
                  <a:pt x="6470874" y="5408122"/>
                  <a:pt x="6162822" y="5448218"/>
                  <a:pt x="5993892" y="5416094"/>
                </a:cubicBezTo>
                <a:cubicBezTo>
                  <a:pt x="5824963" y="5383970"/>
                  <a:pt x="5688089" y="5423575"/>
                  <a:pt x="5494401" y="5416094"/>
                </a:cubicBezTo>
                <a:cubicBezTo>
                  <a:pt x="5300713" y="5408613"/>
                  <a:pt x="5038344" y="5439836"/>
                  <a:pt x="4837176" y="5416094"/>
                </a:cubicBezTo>
                <a:cubicBezTo>
                  <a:pt x="4636008" y="5392352"/>
                  <a:pt x="4547230" y="5414191"/>
                  <a:pt x="4416552" y="5416094"/>
                </a:cubicBezTo>
                <a:cubicBezTo>
                  <a:pt x="4285874" y="5417997"/>
                  <a:pt x="4197467" y="5397786"/>
                  <a:pt x="3995928" y="5416094"/>
                </a:cubicBezTo>
                <a:cubicBezTo>
                  <a:pt x="3794389" y="5434402"/>
                  <a:pt x="3512175" y="5385012"/>
                  <a:pt x="3338703" y="5416094"/>
                </a:cubicBezTo>
                <a:cubicBezTo>
                  <a:pt x="3165232" y="5447176"/>
                  <a:pt x="2961841" y="5402137"/>
                  <a:pt x="2839212" y="5416094"/>
                </a:cubicBezTo>
                <a:cubicBezTo>
                  <a:pt x="2716583" y="5430051"/>
                  <a:pt x="2260631" y="5391454"/>
                  <a:pt x="2103120" y="5416094"/>
                </a:cubicBezTo>
                <a:cubicBezTo>
                  <a:pt x="1945609" y="5440734"/>
                  <a:pt x="1802870" y="5413244"/>
                  <a:pt x="1603629" y="5416094"/>
                </a:cubicBezTo>
                <a:cubicBezTo>
                  <a:pt x="1404388" y="5418944"/>
                  <a:pt x="1036615" y="5428037"/>
                  <a:pt x="867537" y="5416094"/>
                </a:cubicBezTo>
                <a:cubicBezTo>
                  <a:pt x="698459" y="5404151"/>
                  <a:pt x="196765" y="5387017"/>
                  <a:pt x="0" y="5416094"/>
                </a:cubicBezTo>
                <a:cubicBezTo>
                  <a:pt x="-7913" y="5158982"/>
                  <a:pt x="-32352" y="4972281"/>
                  <a:pt x="0" y="4684921"/>
                </a:cubicBezTo>
                <a:cubicBezTo>
                  <a:pt x="32352" y="4397561"/>
                  <a:pt x="-36146" y="4109983"/>
                  <a:pt x="0" y="3953749"/>
                </a:cubicBezTo>
                <a:cubicBezTo>
                  <a:pt x="36146" y="3797515"/>
                  <a:pt x="38942" y="3433311"/>
                  <a:pt x="0" y="3168415"/>
                </a:cubicBezTo>
                <a:cubicBezTo>
                  <a:pt x="-38942" y="2903519"/>
                  <a:pt x="-264" y="2810505"/>
                  <a:pt x="0" y="2545564"/>
                </a:cubicBezTo>
                <a:cubicBezTo>
                  <a:pt x="264" y="2280623"/>
                  <a:pt x="20689" y="1994225"/>
                  <a:pt x="0" y="1760231"/>
                </a:cubicBezTo>
                <a:cubicBezTo>
                  <a:pt x="-20689" y="1526237"/>
                  <a:pt x="16073" y="1386976"/>
                  <a:pt x="0" y="1191541"/>
                </a:cubicBezTo>
                <a:cubicBezTo>
                  <a:pt x="-16073" y="996106"/>
                  <a:pt x="-16965" y="844858"/>
                  <a:pt x="0" y="677012"/>
                </a:cubicBezTo>
                <a:cubicBezTo>
                  <a:pt x="16965" y="509166"/>
                  <a:pt x="85" y="277162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20803B-465F-7CA1-F0EB-43C07206A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950" y="2021137"/>
            <a:ext cx="7600950" cy="27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9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Traction &amp; Next Steps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048DB8-4D2C-8965-EC8C-06CA6F76C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870233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293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AI-Powered Dialogue System for Diagnostic Quality Management</vt:lpstr>
      <vt:lpstr>The Problem – Inefficiency &amp; Risk in Diagnostics</vt:lpstr>
      <vt:lpstr>Our Solution – Dialogue Project</vt:lpstr>
      <vt:lpstr>Key Impact Areas</vt:lpstr>
      <vt:lpstr>Technology Overview</vt:lpstr>
      <vt:lpstr>Transforming Diagnostic Quality</vt:lpstr>
      <vt:lpstr>PowerPoint Presentation</vt:lpstr>
      <vt:lpstr>Traction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Gershkovich, Peter</cp:lastModifiedBy>
  <cp:revision>4</cp:revision>
  <dcterms:created xsi:type="dcterms:W3CDTF">2013-01-27T09:14:16Z</dcterms:created>
  <dcterms:modified xsi:type="dcterms:W3CDTF">2025-04-28T21:42:16Z</dcterms:modified>
  <cp:category/>
</cp:coreProperties>
</file>