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57" r:id="rId4"/>
    <p:sldId id="258" r:id="rId5"/>
    <p:sldId id="261" r:id="rId6"/>
    <p:sldId id="259" r:id="rId7"/>
    <p:sldId id="260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42"/>
    <p:restoredTop sz="94688"/>
  </p:normalViewPr>
  <p:slideViewPr>
    <p:cSldViewPr snapToGrid="0" snapToObjects="1">
      <p:cViewPr varScale="1">
        <p:scale>
          <a:sx n="152" d="100"/>
          <a:sy n="152" d="100"/>
        </p:scale>
        <p:origin x="200" y="4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sv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svg"/><Relationship Id="rId4" Type="http://schemas.openxmlformats.org/officeDocument/2006/relationships/image" Target="../media/image16.svg"/><Relationship Id="rId9" Type="http://schemas.openxmlformats.org/officeDocument/2006/relationships/image" Target="../media/image21.pn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sv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10" Type="http://schemas.openxmlformats.org/officeDocument/2006/relationships/image" Target="../media/image38.svg"/><Relationship Id="rId4" Type="http://schemas.openxmlformats.org/officeDocument/2006/relationships/image" Target="../media/image32.svg"/><Relationship Id="rId9" Type="http://schemas.openxmlformats.org/officeDocument/2006/relationships/image" Target="../media/image37.pn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svg"/><Relationship Id="rId3" Type="http://schemas.openxmlformats.org/officeDocument/2006/relationships/image" Target="../media/image9.png"/><Relationship Id="rId7" Type="http://schemas.openxmlformats.org/officeDocument/2006/relationships/image" Target="../media/image43.png"/><Relationship Id="rId2" Type="http://schemas.openxmlformats.org/officeDocument/2006/relationships/image" Target="../media/image40.svg"/><Relationship Id="rId1" Type="http://schemas.openxmlformats.org/officeDocument/2006/relationships/image" Target="../media/image39.png"/><Relationship Id="rId6" Type="http://schemas.openxmlformats.org/officeDocument/2006/relationships/image" Target="../media/image42.svg"/><Relationship Id="rId5" Type="http://schemas.openxmlformats.org/officeDocument/2006/relationships/image" Target="../media/image41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sv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svg"/><Relationship Id="rId4" Type="http://schemas.openxmlformats.org/officeDocument/2006/relationships/image" Target="../media/image16.svg"/><Relationship Id="rId9" Type="http://schemas.openxmlformats.org/officeDocument/2006/relationships/image" Target="../media/image21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sv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10" Type="http://schemas.openxmlformats.org/officeDocument/2006/relationships/image" Target="../media/image38.svg"/><Relationship Id="rId4" Type="http://schemas.openxmlformats.org/officeDocument/2006/relationships/image" Target="../media/image32.svg"/><Relationship Id="rId9" Type="http://schemas.openxmlformats.org/officeDocument/2006/relationships/image" Target="../media/image37.pn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svg"/><Relationship Id="rId3" Type="http://schemas.openxmlformats.org/officeDocument/2006/relationships/image" Target="../media/image9.png"/><Relationship Id="rId7" Type="http://schemas.openxmlformats.org/officeDocument/2006/relationships/image" Target="../media/image43.png"/><Relationship Id="rId2" Type="http://schemas.openxmlformats.org/officeDocument/2006/relationships/image" Target="../media/image40.svg"/><Relationship Id="rId1" Type="http://schemas.openxmlformats.org/officeDocument/2006/relationships/image" Target="../media/image39.png"/><Relationship Id="rId6" Type="http://schemas.openxmlformats.org/officeDocument/2006/relationships/image" Target="../media/image42.svg"/><Relationship Id="rId5" Type="http://schemas.openxmlformats.org/officeDocument/2006/relationships/image" Target="../media/image41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2C7A1E7-F6B9-4AEF-905C-B7084029C662}" type="doc">
      <dgm:prSet loTypeId="urn:microsoft.com/office/officeart/2018/2/layout/IconVerticalSolidList" loCatId="icon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8BE135F-5118-45AC-B635-710BB89BD83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LLMs are not just engines—they're pit crews.</a:t>
          </a:r>
        </a:p>
      </dgm:t>
    </dgm:pt>
    <dgm:pt modelId="{9CC3134E-F146-4A08-97BE-75A9CEE6769F}" type="parTrans" cxnId="{F54FD05F-341A-40E2-89E9-9C65C553DCA3}">
      <dgm:prSet/>
      <dgm:spPr/>
      <dgm:t>
        <a:bodyPr/>
        <a:lstStyle/>
        <a:p>
          <a:endParaRPr lang="en-US"/>
        </a:p>
      </dgm:t>
    </dgm:pt>
    <dgm:pt modelId="{409C8C55-2E65-46CA-BA93-81F1378B7A61}" type="sibTrans" cxnId="{F54FD05F-341A-40E2-89E9-9C65C553DCA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3BE7568-BC84-465B-9CC7-F12B0F37ECC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Pipeline: Code Commit → LLM Code Gen + Patch → Static/Dynamic Analysis → Human + LLM Review → Signed Artifact → Deploy → Monitor</a:t>
          </a:r>
        </a:p>
      </dgm:t>
    </dgm:pt>
    <dgm:pt modelId="{9989610D-9EBC-4012-B6E1-2578CE3BF1CE}" type="parTrans" cxnId="{0977440A-22EA-4BAF-BBA5-7A1022EF417B}">
      <dgm:prSet/>
      <dgm:spPr/>
      <dgm:t>
        <a:bodyPr/>
        <a:lstStyle/>
        <a:p>
          <a:endParaRPr lang="en-US"/>
        </a:p>
      </dgm:t>
    </dgm:pt>
    <dgm:pt modelId="{8D0C895E-5ED3-41FD-BE3A-642151DED349}" type="sibTrans" cxnId="{0977440A-22EA-4BAF-BBA5-7A1022EF417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31067AF-6E6F-4D5B-86CE-340735A78BC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Auto-generate tests</a:t>
          </a:r>
          <a:br>
            <a:rPr lang="en-US"/>
          </a:br>
          <a:r>
            <a:rPr lang="en-US"/>
            <a:t>- Inline risk annotation</a:t>
          </a:r>
          <a:br>
            <a:rPr lang="en-US"/>
          </a:br>
          <a:r>
            <a:rPr lang="en-US"/>
            <a:t>- SBOM and dependency scan</a:t>
          </a:r>
        </a:p>
      </dgm:t>
    </dgm:pt>
    <dgm:pt modelId="{FECDC039-AA4B-431E-A800-F2917B283FD4}" type="parTrans" cxnId="{8B38B88D-A04E-495F-81DB-8BA779D1BD39}">
      <dgm:prSet/>
      <dgm:spPr/>
      <dgm:t>
        <a:bodyPr/>
        <a:lstStyle/>
        <a:p>
          <a:endParaRPr lang="en-US"/>
        </a:p>
      </dgm:t>
    </dgm:pt>
    <dgm:pt modelId="{E5077EB4-A2D2-4662-A0AB-243C60C09607}" type="sibTrans" cxnId="{8B38B88D-A04E-495F-81DB-8BA779D1BD39}">
      <dgm:prSet/>
      <dgm:spPr/>
      <dgm:t>
        <a:bodyPr/>
        <a:lstStyle/>
        <a:p>
          <a:endParaRPr lang="en-US"/>
        </a:p>
      </dgm:t>
    </dgm:pt>
    <dgm:pt modelId="{E95D0C10-6685-4D20-9A53-53EE5E7D1FBA}" type="pres">
      <dgm:prSet presAssocID="{82C7A1E7-F6B9-4AEF-905C-B7084029C662}" presName="root" presStyleCnt="0">
        <dgm:presLayoutVars>
          <dgm:dir/>
          <dgm:resizeHandles val="exact"/>
        </dgm:presLayoutVars>
      </dgm:prSet>
      <dgm:spPr/>
    </dgm:pt>
    <dgm:pt modelId="{D34FBFA6-8092-4922-9526-F8C7CA76C6DE}" type="pres">
      <dgm:prSet presAssocID="{98BE135F-5118-45AC-B635-710BB89BD830}" presName="compNode" presStyleCnt="0"/>
      <dgm:spPr/>
    </dgm:pt>
    <dgm:pt modelId="{7314DEE1-4F17-455E-8D22-91B55CE3093A}" type="pres">
      <dgm:prSet presAssocID="{98BE135F-5118-45AC-B635-710BB89BD830}" presName="bgRect" presStyleLbl="bgShp" presStyleIdx="0" presStyleCnt="3"/>
      <dgm:spPr/>
    </dgm:pt>
    <dgm:pt modelId="{3EF120F6-8E64-4295-A564-779B841FAF6F}" type="pres">
      <dgm:prSet presAssocID="{98BE135F-5118-45AC-B635-710BB89BD83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4EDBF4FA-CB79-4BCC-A658-175093629545}" type="pres">
      <dgm:prSet presAssocID="{98BE135F-5118-45AC-B635-710BB89BD830}" presName="spaceRect" presStyleCnt="0"/>
      <dgm:spPr/>
    </dgm:pt>
    <dgm:pt modelId="{8FF7FE93-615C-48C7-9B3C-35202504BAE9}" type="pres">
      <dgm:prSet presAssocID="{98BE135F-5118-45AC-B635-710BB89BD830}" presName="parTx" presStyleLbl="revTx" presStyleIdx="0" presStyleCnt="3">
        <dgm:presLayoutVars>
          <dgm:chMax val="0"/>
          <dgm:chPref val="0"/>
        </dgm:presLayoutVars>
      </dgm:prSet>
      <dgm:spPr/>
    </dgm:pt>
    <dgm:pt modelId="{43DD5E0D-A59E-4DC2-9E5F-2C51EC0BCC25}" type="pres">
      <dgm:prSet presAssocID="{409C8C55-2E65-46CA-BA93-81F1378B7A61}" presName="sibTrans" presStyleCnt="0"/>
      <dgm:spPr/>
    </dgm:pt>
    <dgm:pt modelId="{CFA9BCCF-6609-4437-91E5-1711EE1253CD}" type="pres">
      <dgm:prSet presAssocID="{23BE7568-BC84-465B-9CC7-F12B0F37ECC7}" presName="compNode" presStyleCnt="0"/>
      <dgm:spPr/>
    </dgm:pt>
    <dgm:pt modelId="{F241A2D2-6D7B-4635-B1A3-0589A0B7078E}" type="pres">
      <dgm:prSet presAssocID="{23BE7568-BC84-465B-9CC7-F12B0F37ECC7}" presName="bgRect" presStyleLbl="bgShp" presStyleIdx="1" presStyleCnt="3"/>
      <dgm:spPr/>
    </dgm:pt>
    <dgm:pt modelId="{C455296A-F2C5-43F2-B725-5A54B1204495}" type="pres">
      <dgm:prSet presAssocID="{23BE7568-BC84-465B-9CC7-F12B0F37ECC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14716BB6-CE74-42FC-B253-A9BA2B7950B4}" type="pres">
      <dgm:prSet presAssocID="{23BE7568-BC84-465B-9CC7-F12B0F37ECC7}" presName="spaceRect" presStyleCnt="0"/>
      <dgm:spPr/>
    </dgm:pt>
    <dgm:pt modelId="{FF54837B-ED6C-4DDB-9B9D-B336505BD3FA}" type="pres">
      <dgm:prSet presAssocID="{23BE7568-BC84-465B-9CC7-F12B0F37ECC7}" presName="parTx" presStyleLbl="revTx" presStyleIdx="1" presStyleCnt="3">
        <dgm:presLayoutVars>
          <dgm:chMax val="0"/>
          <dgm:chPref val="0"/>
        </dgm:presLayoutVars>
      </dgm:prSet>
      <dgm:spPr/>
    </dgm:pt>
    <dgm:pt modelId="{0570B84C-E778-4FB5-B526-1764782F0B61}" type="pres">
      <dgm:prSet presAssocID="{8D0C895E-5ED3-41FD-BE3A-642151DED349}" presName="sibTrans" presStyleCnt="0"/>
      <dgm:spPr/>
    </dgm:pt>
    <dgm:pt modelId="{BE8EA9FF-51E0-4A91-AD53-C55FE2BF4E4B}" type="pres">
      <dgm:prSet presAssocID="{B31067AF-6E6F-4D5B-86CE-340735A78BC8}" presName="compNode" presStyleCnt="0"/>
      <dgm:spPr/>
    </dgm:pt>
    <dgm:pt modelId="{BCE087D7-2C8C-4798-9966-DC913369FC03}" type="pres">
      <dgm:prSet presAssocID="{B31067AF-6E6F-4D5B-86CE-340735A78BC8}" presName="bgRect" presStyleLbl="bgShp" presStyleIdx="2" presStyleCnt="3"/>
      <dgm:spPr/>
    </dgm:pt>
    <dgm:pt modelId="{95ABF215-09D7-4D0C-8CB5-FA064B0FD6E0}" type="pres">
      <dgm:prSet presAssocID="{B31067AF-6E6F-4D5B-86CE-340735A78BC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232487C8-E8BD-4520-90F6-1D90E6212B50}" type="pres">
      <dgm:prSet presAssocID="{B31067AF-6E6F-4D5B-86CE-340735A78BC8}" presName="spaceRect" presStyleCnt="0"/>
      <dgm:spPr/>
    </dgm:pt>
    <dgm:pt modelId="{853A1072-BEDA-4B29-A021-1B47E478DDDB}" type="pres">
      <dgm:prSet presAssocID="{B31067AF-6E6F-4D5B-86CE-340735A78BC8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0977440A-22EA-4BAF-BBA5-7A1022EF417B}" srcId="{82C7A1E7-F6B9-4AEF-905C-B7084029C662}" destId="{23BE7568-BC84-465B-9CC7-F12B0F37ECC7}" srcOrd="1" destOrd="0" parTransId="{9989610D-9EBC-4012-B6E1-2578CE3BF1CE}" sibTransId="{8D0C895E-5ED3-41FD-BE3A-642151DED349}"/>
    <dgm:cxn modelId="{1A3D882A-6491-5D43-BA0C-C0761BD3325C}" type="presOf" srcId="{98BE135F-5118-45AC-B635-710BB89BD830}" destId="{8FF7FE93-615C-48C7-9B3C-35202504BAE9}" srcOrd="0" destOrd="0" presId="urn:microsoft.com/office/officeart/2018/2/layout/IconVerticalSolidList"/>
    <dgm:cxn modelId="{3870D855-86EE-3249-BB0D-EE9DF510B452}" type="presOf" srcId="{23BE7568-BC84-465B-9CC7-F12B0F37ECC7}" destId="{FF54837B-ED6C-4DDB-9B9D-B336505BD3FA}" srcOrd="0" destOrd="0" presId="urn:microsoft.com/office/officeart/2018/2/layout/IconVerticalSolidList"/>
    <dgm:cxn modelId="{CDE56057-B42B-D048-BD5F-B4CC686ABE03}" type="presOf" srcId="{B31067AF-6E6F-4D5B-86CE-340735A78BC8}" destId="{853A1072-BEDA-4B29-A021-1B47E478DDDB}" srcOrd="0" destOrd="0" presId="urn:microsoft.com/office/officeart/2018/2/layout/IconVerticalSolidList"/>
    <dgm:cxn modelId="{F54FD05F-341A-40E2-89E9-9C65C553DCA3}" srcId="{82C7A1E7-F6B9-4AEF-905C-B7084029C662}" destId="{98BE135F-5118-45AC-B635-710BB89BD830}" srcOrd="0" destOrd="0" parTransId="{9CC3134E-F146-4A08-97BE-75A9CEE6769F}" sibTransId="{409C8C55-2E65-46CA-BA93-81F1378B7A61}"/>
    <dgm:cxn modelId="{40C71B81-3BBD-864A-8F71-614EC3F629E7}" type="presOf" srcId="{82C7A1E7-F6B9-4AEF-905C-B7084029C662}" destId="{E95D0C10-6685-4D20-9A53-53EE5E7D1FBA}" srcOrd="0" destOrd="0" presId="urn:microsoft.com/office/officeart/2018/2/layout/IconVerticalSolidList"/>
    <dgm:cxn modelId="{8B38B88D-A04E-495F-81DB-8BA779D1BD39}" srcId="{82C7A1E7-F6B9-4AEF-905C-B7084029C662}" destId="{B31067AF-6E6F-4D5B-86CE-340735A78BC8}" srcOrd="2" destOrd="0" parTransId="{FECDC039-AA4B-431E-A800-F2917B283FD4}" sibTransId="{E5077EB4-A2D2-4662-A0AB-243C60C09607}"/>
    <dgm:cxn modelId="{8DA6A397-C767-3546-B6C2-E65D145C3FAD}" type="presParOf" srcId="{E95D0C10-6685-4D20-9A53-53EE5E7D1FBA}" destId="{D34FBFA6-8092-4922-9526-F8C7CA76C6DE}" srcOrd="0" destOrd="0" presId="urn:microsoft.com/office/officeart/2018/2/layout/IconVerticalSolidList"/>
    <dgm:cxn modelId="{444AC5C2-B425-EC44-A6C7-20543423E8BF}" type="presParOf" srcId="{D34FBFA6-8092-4922-9526-F8C7CA76C6DE}" destId="{7314DEE1-4F17-455E-8D22-91B55CE3093A}" srcOrd="0" destOrd="0" presId="urn:microsoft.com/office/officeart/2018/2/layout/IconVerticalSolidList"/>
    <dgm:cxn modelId="{FEA87AB8-E33C-CA48-B27E-A8BC707948BF}" type="presParOf" srcId="{D34FBFA6-8092-4922-9526-F8C7CA76C6DE}" destId="{3EF120F6-8E64-4295-A564-779B841FAF6F}" srcOrd="1" destOrd="0" presId="urn:microsoft.com/office/officeart/2018/2/layout/IconVerticalSolidList"/>
    <dgm:cxn modelId="{37C3FE76-13BB-3C4F-817A-FAC322720A5C}" type="presParOf" srcId="{D34FBFA6-8092-4922-9526-F8C7CA76C6DE}" destId="{4EDBF4FA-CB79-4BCC-A658-175093629545}" srcOrd="2" destOrd="0" presId="urn:microsoft.com/office/officeart/2018/2/layout/IconVerticalSolidList"/>
    <dgm:cxn modelId="{264C2066-CE98-F84C-BBF3-4589D7BA8DA5}" type="presParOf" srcId="{D34FBFA6-8092-4922-9526-F8C7CA76C6DE}" destId="{8FF7FE93-615C-48C7-9B3C-35202504BAE9}" srcOrd="3" destOrd="0" presId="urn:microsoft.com/office/officeart/2018/2/layout/IconVerticalSolidList"/>
    <dgm:cxn modelId="{A41F1632-CE87-9143-A49C-12169AA9D574}" type="presParOf" srcId="{E95D0C10-6685-4D20-9A53-53EE5E7D1FBA}" destId="{43DD5E0D-A59E-4DC2-9E5F-2C51EC0BCC25}" srcOrd="1" destOrd="0" presId="urn:microsoft.com/office/officeart/2018/2/layout/IconVerticalSolidList"/>
    <dgm:cxn modelId="{ABDA9D6B-D967-4945-9ADE-7D1F76CBD345}" type="presParOf" srcId="{E95D0C10-6685-4D20-9A53-53EE5E7D1FBA}" destId="{CFA9BCCF-6609-4437-91E5-1711EE1253CD}" srcOrd="2" destOrd="0" presId="urn:microsoft.com/office/officeart/2018/2/layout/IconVerticalSolidList"/>
    <dgm:cxn modelId="{FEE7556C-46E2-AB4A-8470-8ED4D65BC7A7}" type="presParOf" srcId="{CFA9BCCF-6609-4437-91E5-1711EE1253CD}" destId="{F241A2D2-6D7B-4635-B1A3-0589A0B7078E}" srcOrd="0" destOrd="0" presId="urn:microsoft.com/office/officeart/2018/2/layout/IconVerticalSolidList"/>
    <dgm:cxn modelId="{A892E443-674C-5D47-A3A7-CC5B3084A152}" type="presParOf" srcId="{CFA9BCCF-6609-4437-91E5-1711EE1253CD}" destId="{C455296A-F2C5-43F2-B725-5A54B1204495}" srcOrd="1" destOrd="0" presId="urn:microsoft.com/office/officeart/2018/2/layout/IconVerticalSolidList"/>
    <dgm:cxn modelId="{A7EE33D3-52B4-F047-B1D3-8732A8FBA4C9}" type="presParOf" srcId="{CFA9BCCF-6609-4437-91E5-1711EE1253CD}" destId="{14716BB6-CE74-42FC-B253-A9BA2B7950B4}" srcOrd="2" destOrd="0" presId="urn:microsoft.com/office/officeart/2018/2/layout/IconVerticalSolidList"/>
    <dgm:cxn modelId="{6E09A972-9BA2-8044-83BF-A2968BDA03C7}" type="presParOf" srcId="{CFA9BCCF-6609-4437-91E5-1711EE1253CD}" destId="{FF54837B-ED6C-4DDB-9B9D-B336505BD3FA}" srcOrd="3" destOrd="0" presId="urn:microsoft.com/office/officeart/2018/2/layout/IconVerticalSolidList"/>
    <dgm:cxn modelId="{CB192175-68B7-974C-AA7B-61FDD00D8D04}" type="presParOf" srcId="{E95D0C10-6685-4D20-9A53-53EE5E7D1FBA}" destId="{0570B84C-E778-4FB5-B526-1764782F0B61}" srcOrd="3" destOrd="0" presId="urn:microsoft.com/office/officeart/2018/2/layout/IconVerticalSolidList"/>
    <dgm:cxn modelId="{29E987CA-B0CE-1E4D-A5FF-D50DBB71D3AC}" type="presParOf" srcId="{E95D0C10-6685-4D20-9A53-53EE5E7D1FBA}" destId="{BE8EA9FF-51E0-4A91-AD53-C55FE2BF4E4B}" srcOrd="4" destOrd="0" presId="urn:microsoft.com/office/officeart/2018/2/layout/IconVerticalSolidList"/>
    <dgm:cxn modelId="{5261953B-BD3E-3949-9BA9-FE48D2A9D5C4}" type="presParOf" srcId="{BE8EA9FF-51E0-4A91-AD53-C55FE2BF4E4B}" destId="{BCE087D7-2C8C-4798-9966-DC913369FC03}" srcOrd="0" destOrd="0" presId="urn:microsoft.com/office/officeart/2018/2/layout/IconVerticalSolidList"/>
    <dgm:cxn modelId="{A44A7E44-8D03-2344-8AE6-6F21463DA1DA}" type="presParOf" srcId="{BE8EA9FF-51E0-4A91-AD53-C55FE2BF4E4B}" destId="{95ABF215-09D7-4D0C-8CB5-FA064B0FD6E0}" srcOrd="1" destOrd="0" presId="urn:microsoft.com/office/officeart/2018/2/layout/IconVerticalSolidList"/>
    <dgm:cxn modelId="{7198BB95-A5E4-CE46-9913-2320AA248EBB}" type="presParOf" srcId="{BE8EA9FF-51E0-4A91-AD53-C55FE2BF4E4B}" destId="{232487C8-E8BD-4520-90F6-1D90E6212B50}" srcOrd="2" destOrd="0" presId="urn:microsoft.com/office/officeart/2018/2/layout/IconVerticalSolidList"/>
    <dgm:cxn modelId="{BFE19768-1F75-A344-A987-CAF83F964EBF}" type="presParOf" srcId="{BE8EA9FF-51E0-4A91-AD53-C55FE2BF4E4B}" destId="{853A1072-BEDA-4B29-A021-1B47E478DDD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41ACAC0-C0E7-4D63-921A-68BC9ECAB8C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314C1C3-AFCC-4BEA-9090-C91C79ADCEF8}">
      <dgm:prSet/>
      <dgm:spPr/>
      <dgm:t>
        <a:bodyPr/>
        <a:lstStyle/>
        <a:p>
          <a:r>
            <a:rPr lang="en-US"/>
            <a:t>Hedgehog (2024) vs Spot (2025):</a:t>
          </a:r>
        </a:p>
      </dgm:t>
    </dgm:pt>
    <dgm:pt modelId="{FC752E9B-CA78-4F35-8E4A-7C7A2C37D728}" type="parTrans" cxnId="{8F767EDB-10A1-43F1-A398-1D79B6E4F33B}">
      <dgm:prSet/>
      <dgm:spPr/>
      <dgm:t>
        <a:bodyPr/>
        <a:lstStyle/>
        <a:p>
          <a:endParaRPr lang="en-US"/>
        </a:p>
      </dgm:t>
    </dgm:pt>
    <dgm:pt modelId="{85864CB5-2EC7-4546-8843-A41485BDD5DD}" type="sibTrans" cxnId="{8F767EDB-10A1-43F1-A398-1D79B6E4F33B}">
      <dgm:prSet/>
      <dgm:spPr/>
      <dgm:t>
        <a:bodyPr/>
        <a:lstStyle/>
        <a:p>
          <a:endParaRPr lang="en-US"/>
        </a:p>
      </dgm:t>
    </dgm:pt>
    <dgm:pt modelId="{2DEC0BB4-21F7-4B3E-82B9-F190E856F3F9}">
      <dgm:prSet/>
      <dgm:spPr/>
      <dgm:t>
        <a:bodyPr/>
        <a:lstStyle/>
        <a:p>
          <a:r>
            <a:rPr lang="en-US"/>
            <a:t>Tooling: Cloud+ChatGPT vs Windsurf+IntelliJ AI</a:t>
          </a:r>
        </a:p>
      </dgm:t>
    </dgm:pt>
    <dgm:pt modelId="{D77932F8-BE61-42BB-90A3-C09D58E9BDCF}" type="parTrans" cxnId="{8A65EF47-2FD7-48E9-9CE0-72D307AFECD6}">
      <dgm:prSet/>
      <dgm:spPr/>
      <dgm:t>
        <a:bodyPr/>
        <a:lstStyle/>
        <a:p>
          <a:endParaRPr lang="en-US"/>
        </a:p>
      </dgm:t>
    </dgm:pt>
    <dgm:pt modelId="{46E30D94-DF00-4927-877A-4906628C33B5}" type="sibTrans" cxnId="{8A65EF47-2FD7-48E9-9CE0-72D307AFECD6}">
      <dgm:prSet/>
      <dgm:spPr/>
      <dgm:t>
        <a:bodyPr/>
        <a:lstStyle/>
        <a:p>
          <a:endParaRPr lang="en-US"/>
        </a:p>
      </dgm:t>
    </dgm:pt>
    <dgm:pt modelId="{A35B2E2D-B90B-47EE-A15E-CE3BD44512D5}">
      <dgm:prSet/>
      <dgm:spPr/>
      <dgm:t>
        <a:bodyPr/>
        <a:lstStyle/>
        <a:p>
          <a:r>
            <a:rPr lang="en-US"/>
            <a:t>Time to MVP: 4w vs 6d</a:t>
          </a:r>
        </a:p>
      </dgm:t>
    </dgm:pt>
    <dgm:pt modelId="{64520318-B457-48CB-9B0A-7F5A1053BAA3}" type="parTrans" cxnId="{6C4CEA6D-0C7C-429B-B471-B6C965631790}">
      <dgm:prSet/>
      <dgm:spPr/>
      <dgm:t>
        <a:bodyPr/>
        <a:lstStyle/>
        <a:p>
          <a:endParaRPr lang="en-US"/>
        </a:p>
      </dgm:t>
    </dgm:pt>
    <dgm:pt modelId="{C37B9555-B146-47FA-B94D-2E4B911026E1}" type="sibTrans" cxnId="{6C4CEA6D-0C7C-429B-B471-B6C965631790}">
      <dgm:prSet/>
      <dgm:spPr/>
      <dgm:t>
        <a:bodyPr/>
        <a:lstStyle/>
        <a:p>
          <a:endParaRPr lang="en-US"/>
        </a:p>
      </dgm:t>
    </dgm:pt>
    <dgm:pt modelId="{44746A84-B58A-4E9F-99B5-8E0CB209E5F7}">
      <dgm:prSet/>
      <dgm:spPr/>
      <dgm:t>
        <a:bodyPr/>
        <a:lstStyle/>
        <a:p>
          <a:r>
            <a:rPr lang="en-US"/>
            <a:t>LOC:Test Ratio: 1:0.4 vs 1:1.1</a:t>
          </a:r>
        </a:p>
      </dgm:t>
    </dgm:pt>
    <dgm:pt modelId="{75876B1F-E053-4363-868D-6BE92CD5792F}" type="parTrans" cxnId="{DD9FE724-DBB6-4F0B-B329-512EAFD2D63B}">
      <dgm:prSet/>
      <dgm:spPr/>
      <dgm:t>
        <a:bodyPr/>
        <a:lstStyle/>
        <a:p>
          <a:endParaRPr lang="en-US"/>
        </a:p>
      </dgm:t>
    </dgm:pt>
    <dgm:pt modelId="{506255B3-F247-4592-A210-6D655B485770}" type="sibTrans" cxnId="{DD9FE724-DBB6-4F0B-B329-512EAFD2D63B}">
      <dgm:prSet/>
      <dgm:spPr/>
      <dgm:t>
        <a:bodyPr/>
        <a:lstStyle/>
        <a:p>
          <a:endParaRPr lang="en-US"/>
        </a:p>
      </dgm:t>
    </dgm:pt>
    <dgm:pt modelId="{3BD069E6-564E-4645-B609-EC01CB368D14}">
      <dgm:prSet/>
      <dgm:spPr/>
      <dgm:t>
        <a:bodyPr/>
        <a:lstStyle/>
        <a:p>
          <a:r>
            <a:rPr lang="en-US"/>
            <a:t>Bugs found: 8 vs 31 (AI 18 + human 13)</a:t>
          </a:r>
        </a:p>
      </dgm:t>
    </dgm:pt>
    <dgm:pt modelId="{32CA0190-CBA3-4CB2-8B4A-49BEF895991A}" type="parTrans" cxnId="{0B5F3E83-920D-442C-81EA-CA041115109E}">
      <dgm:prSet/>
      <dgm:spPr/>
      <dgm:t>
        <a:bodyPr/>
        <a:lstStyle/>
        <a:p>
          <a:endParaRPr lang="en-US"/>
        </a:p>
      </dgm:t>
    </dgm:pt>
    <dgm:pt modelId="{A303880D-0771-4567-AB86-D1C7A9F9AE6B}" type="sibTrans" cxnId="{0B5F3E83-920D-442C-81EA-CA041115109E}">
      <dgm:prSet/>
      <dgm:spPr/>
      <dgm:t>
        <a:bodyPr/>
        <a:lstStyle/>
        <a:p>
          <a:endParaRPr lang="en-US"/>
        </a:p>
      </dgm:t>
    </dgm:pt>
    <dgm:pt modelId="{434962FD-F997-4745-BE15-7C98126B1091}">
      <dgm:prSet/>
      <dgm:spPr/>
      <dgm:t>
        <a:bodyPr/>
        <a:lstStyle/>
        <a:p>
          <a:r>
            <a:rPr lang="en-US"/>
            <a:t>Regulatory: Trace Matrix vs Trace+SBOM+Threat Model</a:t>
          </a:r>
        </a:p>
      </dgm:t>
    </dgm:pt>
    <dgm:pt modelId="{6BD775A1-DBE9-40A0-A17F-9B4D93DBAE89}" type="parTrans" cxnId="{4DB961DC-CF74-4D38-9763-37984A55D48B}">
      <dgm:prSet/>
      <dgm:spPr/>
      <dgm:t>
        <a:bodyPr/>
        <a:lstStyle/>
        <a:p>
          <a:endParaRPr lang="en-US"/>
        </a:p>
      </dgm:t>
    </dgm:pt>
    <dgm:pt modelId="{F43D60A3-DA3D-4337-BA78-0BDAD74D4AB9}" type="sibTrans" cxnId="{4DB961DC-CF74-4D38-9763-37984A55D48B}">
      <dgm:prSet/>
      <dgm:spPr/>
      <dgm:t>
        <a:bodyPr/>
        <a:lstStyle/>
        <a:p>
          <a:endParaRPr lang="en-US"/>
        </a:p>
      </dgm:t>
    </dgm:pt>
    <dgm:pt modelId="{C9723F69-C8BF-4623-95A9-91DC6E27111F}" type="pres">
      <dgm:prSet presAssocID="{C41ACAC0-C0E7-4D63-921A-68BC9ECAB8CE}" presName="root" presStyleCnt="0">
        <dgm:presLayoutVars>
          <dgm:dir/>
          <dgm:resizeHandles val="exact"/>
        </dgm:presLayoutVars>
      </dgm:prSet>
      <dgm:spPr/>
    </dgm:pt>
    <dgm:pt modelId="{7B3C5A5A-86D1-4079-B4BE-11B9572B0B57}" type="pres">
      <dgm:prSet presAssocID="{A314C1C3-AFCC-4BEA-9090-C91C79ADCEF8}" presName="compNode" presStyleCnt="0"/>
      <dgm:spPr/>
    </dgm:pt>
    <dgm:pt modelId="{4A591CA3-7237-48A4-B3B7-EC084B29EBB4}" type="pres">
      <dgm:prSet presAssocID="{A314C1C3-AFCC-4BEA-9090-C91C79ADCEF8}" presName="bgRect" presStyleLbl="bgShp" presStyleIdx="0" presStyleCnt="6"/>
      <dgm:spPr/>
    </dgm:pt>
    <dgm:pt modelId="{580B98C5-325B-47EB-A5D1-08B3C86248D1}" type="pres">
      <dgm:prSet presAssocID="{A314C1C3-AFCC-4BEA-9090-C91C79ADCEF8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on"/>
        </a:ext>
      </dgm:extLst>
    </dgm:pt>
    <dgm:pt modelId="{21F1A524-4822-42CB-9F31-54F43CDA6EBC}" type="pres">
      <dgm:prSet presAssocID="{A314C1C3-AFCC-4BEA-9090-C91C79ADCEF8}" presName="spaceRect" presStyleCnt="0"/>
      <dgm:spPr/>
    </dgm:pt>
    <dgm:pt modelId="{1D2E4E71-43C5-407A-B52A-20281BCE8D98}" type="pres">
      <dgm:prSet presAssocID="{A314C1C3-AFCC-4BEA-9090-C91C79ADCEF8}" presName="parTx" presStyleLbl="revTx" presStyleIdx="0" presStyleCnt="6">
        <dgm:presLayoutVars>
          <dgm:chMax val="0"/>
          <dgm:chPref val="0"/>
        </dgm:presLayoutVars>
      </dgm:prSet>
      <dgm:spPr/>
    </dgm:pt>
    <dgm:pt modelId="{7A49FDF5-78A2-488B-9BFD-BC4326520338}" type="pres">
      <dgm:prSet presAssocID="{85864CB5-2EC7-4546-8843-A41485BDD5DD}" presName="sibTrans" presStyleCnt="0"/>
      <dgm:spPr/>
    </dgm:pt>
    <dgm:pt modelId="{69571A3C-788C-43A8-9FEA-783253A96EE5}" type="pres">
      <dgm:prSet presAssocID="{2DEC0BB4-21F7-4B3E-82B9-F190E856F3F9}" presName="compNode" presStyleCnt="0"/>
      <dgm:spPr/>
    </dgm:pt>
    <dgm:pt modelId="{A8C7F8E2-5BA7-4954-AC60-6CCE0AD16D02}" type="pres">
      <dgm:prSet presAssocID="{2DEC0BB4-21F7-4B3E-82B9-F190E856F3F9}" presName="bgRect" presStyleLbl="bgShp" presStyleIdx="1" presStyleCnt="6"/>
      <dgm:spPr/>
    </dgm:pt>
    <dgm:pt modelId="{9BEA84DB-91B1-4E10-BCD6-CDF85CCFFE39}" type="pres">
      <dgm:prSet presAssocID="{2DEC0BB4-21F7-4B3E-82B9-F190E856F3F9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"/>
        </a:ext>
      </dgm:extLst>
    </dgm:pt>
    <dgm:pt modelId="{8FC17463-8EE6-4C66-9D09-0B9A07AD1856}" type="pres">
      <dgm:prSet presAssocID="{2DEC0BB4-21F7-4B3E-82B9-F190E856F3F9}" presName="spaceRect" presStyleCnt="0"/>
      <dgm:spPr/>
    </dgm:pt>
    <dgm:pt modelId="{990E25CD-E66E-4639-A7AB-EB4A4776445F}" type="pres">
      <dgm:prSet presAssocID="{2DEC0BB4-21F7-4B3E-82B9-F190E856F3F9}" presName="parTx" presStyleLbl="revTx" presStyleIdx="1" presStyleCnt="6">
        <dgm:presLayoutVars>
          <dgm:chMax val="0"/>
          <dgm:chPref val="0"/>
        </dgm:presLayoutVars>
      </dgm:prSet>
      <dgm:spPr/>
    </dgm:pt>
    <dgm:pt modelId="{C8FAF040-E6D3-4DD6-A50F-1ABA252EC14C}" type="pres">
      <dgm:prSet presAssocID="{46E30D94-DF00-4927-877A-4906628C33B5}" presName="sibTrans" presStyleCnt="0"/>
      <dgm:spPr/>
    </dgm:pt>
    <dgm:pt modelId="{319C3DDC-DF27-4F70-B109-84DC8395DD8F}" type="pres">
      <dgm:prSet presAssocID="{A35B2E2D-B90B-47EE-A15E-CE3BD44512D5}" presName="compNode" presStyleCnt="0"/>
      <dgm:spPr/>
    </dgm:pt>
    <dgm:pt modelId="{90FD3971-914F-4BF5-8228-0409F9F14FAB}" type="pres">
      <dgm:prSet presAssocID="{A35B2E2D-B90B-47EE-A15E-CE3BD44512D5}" presName="bgRect" presStyleLbl="bgShp" presStyleIdx="2" presStyleCnt="6"/>
      <dgm:spPr/>
    </dgm:pt>
    <dgm:pt modelId="{9C8EA1E2-EBD5-49E9-A232-6297A151223D}" type="pres">
      <dgm:prSet presAssocID="{A35B2E2D-B90B-47EE-A15E-CE3BD44512D5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621F5E44-C0A8-4B4B-883A-2CCBAA9D2204}" type="pres">
      <dgm:prSet presAssocID="{A35B2E2D-B90B-47EE-A15E-CE3BD44512D5}" presName="spaceRect" presStyleCnt="0"/>
      <dgm:spPr/>
    </dgm:pt>
    <dgm:pt modelId="{74B73B9B-D51F-4627-8BB6-C5ED0A931C61}" type="pres">
      <dgm:prSet presAssocID="{A35B2E2D-B90B-47EE-A15E-CE3BD44512D5}" presName="parTx" presStyleLbl="revTx" presStyleIdx="2" presStyleCnt="6">
        <dgm:presLayoutVars>
          <dgm:chMax val="0"/>
          <dgm:chPref val="0"/>
        </dgm:presLayoutVars>
      </dgm:prSet>
      <dgm:spPr/>
    </dgm:pt>
    <dgm:pt modelId="{75CA287C-1E3B-482B-A61D-9AC60393395A}" type="pres">
      <dgm:prSet presAssocID="{C37B9555-B146-47FA-B94D-2E4B911026E1}" presName="sibTrans" presStyleCnt="0"/>
      <dgm:spPr/>
    </dgm:pt>
    <dgm:pt modelId="{44B1CD28-FEA5-4863-BC05-A2A78DD52596}" type="pres">
      <dgm:prSet presAssocID="{44746A84-B58A-4E9F-99B5-8E0CB209E5F7}" presName="compNode" presStyleCnt="0"/>
      <dgm:spPr/>
    </dgm:pt>
    <dgm:pt modelId="{FBC5615F-77DE-460F-B964-FFC154647D1B}" type="pres">
      <dgm:prSet presAssocID="{44746A84-B58A-4E9F-99B5-8E0CB209E5F7}" presName="bgRect" presStyleLbl="bgShp" presStyleIdx="3" presStyleCnt="6"/>
      <dgm:spPr/>
    </dgm:pt>
    <dgm:pt modelId="{1509F22B-48CC-41EC-A515-18CE57DAE4BE}" type="pres">
      <dgm:prSet presAssocID="{44746A84-B58A-4E9F-99B5-8E0CB209E5F7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00251BE5-8C9A-4CB5-A320-78F688A15D9A}" type="pres">
      <dgm:prSet presAssocID="{44746A84-B58A-4E9F-99B5-8E0CB209E5F7}" presName="spaceRect" presStyleCnt="0"/>
      <dgm:spPr/>
    </dgm:pt>
    <dgm:pt modelId="{7F116EB2-E7F2-446E-A9CE-6E2522CFFF5B}" type="pres">
      <dgm:prSet presAssocID="{44746A84-B58A-4E9F-99B5-8E0CB209E5F7}" presName="parTx" presStyleLbl="revTx" presStyleIdx="3" presStyleCnt="6">
        <dgm:presLayoutVars>
          <dgm:chMax val="0"/>
          <dgm:chPref val="0"/>
        </dgm:presLayoutVars>
      </dgm:prSet>
      <dgm:spPr/>
    </dgm:pt>
    <dgm:pt modelId="{565744B1-D4ED-4EC9-BCEF-5F10903F95CB}" type="pres">
      <dgm:prSet presAssocID="{506255B3-F247-4592-A210-6D655B485770}" presName="sibTrans" presStyleCnt="0"/>
      <dgm:spPr/>
    </dgm:pt>
    <dgm:pt modelId="{2DE59E79-8B80-4BAF-BA98-064D3FF6FA0B}" type="pres">
      <dgm:prSet presAssocID="{3BD069E6-564E-4645-B609-EC01CB368D14}" presName="compNode" presStyleCnt="0"/>
      <dgm:spPr/>
    </dgm:pt>
    <dgm:pt modelId="{56D99FFB-DD84-4F92-A5EA-DCAB8B54B183}" type="pres">
      <dgm:prSet presAssocID="{3BD069E6-564E-4645-B609-EC01CB368D14}" presName="bgRect" presStyleLbl="bgShp" presStyleIdx="4" presStyleCnt="6"/>
      <dgm:spPr/>
    </dgm:pt>
    <dgm:pt modelId="{287E519A-EA4E-48BE-ABD2-D4759FEA69F4}" type="pres">
      <dgm:prSet presAssocID="{3BD069E6-564E-4645-B609-EC01CB368D14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g"/>
        </a:ext>
      </dgm:extLst>
    </dgm:pt>
    <dgm:pt modelId="{BAE92B0E-3BA6-4062-B328-4014860BF8E9}" type="pres">
      <dgm:prSet presAssocID="{3BD069E6-564E-4645-B609-EC01CB368D14}" presName="spaceRect" presStyleCnt="0"/>
      <dgm:spPr/>
    </dgm:pt>
    <dgm:pt modelId="{5A51BAB4-1960-47A6-8C6F-777E6A74EC53}" type="pres">
      <dgm:prSet presAssocID="{3BD069E6-564E-4645-B609-EC01CB368D14}" presName="parTx" presStyleLbl="revTx" presStyleIdx="4" presStyleCnt="6">
        <dgm:presLayoutVars>
          <dgm:chMax val="0"/>
          <dgm:chPref val="0"/>
        </dgm:presLayoutVars>
      </dgm:prSet>
      <dgm:spPr/>
    </dgm:pt>
    <dgm:pt modelId="{FDFA9853-8CD5-4CE0-9F6E-DE7210F176E7}" type="pres">
      <dgm:prSet presAssocID="{A303880D-0771-4567-AB86-D1C7A9F9AE6B}" presName="sibTrans" presStyleCnt="0"/>
      <dgm:spPr/>
    </dgm:pt>
    <dgm:pt modelId="{0AE92B4C-FF43-4A60-9D63-A5B27449C3DA}" type="pres">
      <dgm:prSet presAssocID="{434962FD-F997-4745-BE15-7C98126B1091}" presName="compNode" presStyleCnt="0"/>
      <dgm:spPr/>
    </dgm:pt>
    <dgm:pt modelId="{653FACFD-4DA7-45A3-9215-1941DAE3AD2D}" type="pres">
      <dgm:prSet presAssocID="{434962FD-F997-4745-BE15-7C98126B1091}" presName="bgRect" presStyleLbl="bgShp" presStyleIdx="5" presStyleCnt="6"/>
      <dgm:spPr/>
    </dgm:pt>
    <dgm:pt modelId="{5CD1254E-6F54-4141-8974-DB227BADFC8B}" type="pres">
      <dgm:prSet presAssocID="{434962FD-F997-4745-BE15-7C98126B1091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F78A5802-1A67-4166-B60C-7AE1EE41DBAF}" type="pres">
      <dgm:prSet presAssocID="{434962FD-F997-4745-BE15-7C98126B1091}" presName="spaceRect" presStyleCnt="0"/>
      <dgm:spPr/>
    </dgm:pt>
    <dgm:pt modelId="{821A5786-5870-4A1E-8ADB-A5B6A65692E3}" type="pres">
      <dgm:prSet presAssocID="{434962FD-F997-4745-BE15-7C98126B1091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44CD6B0B-BFA9-4536-A6A3-99D859A0A7E9}" type="presOf" srcId="{A35B2E2D-B90B-47EE-A15E-CE3BD44512D5}" destId="{74B73B9B-D51F-4627-8BB6-C5ED0A931C61}" srcOrd="0" destOrd="0" presId="urn:microsoft.com/office/officeart/2018/2/layout/IconVerticalSolidList"/>
    <dgm:cxn modelId="{C736F91C-BAF3-409D-8470-4B6C11EA613F}" type="presOf" srcId="{44746A84-B58A-4E9F-99B5-8E0CB209E5F7}" destId="{7F116EB2-E7F2-446E-A9CE-6E2522CFFF5B}" srcOrd="0" destOrd="0" presId="urn:microsoft.com/office/officeart/2018/2/layout/IconVerticalSolidList"/>
    <dgm:cxn modelId="{DE56FB1F-8291-4F63-AE8B-0248CC398A85}" type="presOf" srcId="{434962FD-F997-4745-BE15-7C98126B1091}" destId="{821A5786-5870-4A1E-8ADB-A5B6A65692E3}" srcOrd="0" destOrd="0" presId="urn:microsoft.com/office/officeart/2018/2/layout/IconVerticalSolidList"/>
    <dgm:cxn modelId="{DD9FE724-DBB6-4F0B-B329-512EAFD2D63B}" srcId="{C41ACAC0-C0E7-4D63-921A-68BC9ECAB8CE}" destId="{44746A84-B58A-4E9F-99B5-8E0CB209E5F7}" srcOrd="3" destOrd="0" parTransId="{75876B1F-E053-4363-868D-6BE92CD5792F}" sibTransId="{506255B3-F247-4592-A210-6D655B485770}"/>
    <dgm:cxn modelId="{1448B826-E3E0-4433-869A-E925ABF3E0DF}" type="presOf" srcId="{C41ACAC0-C0E7-4D63-921A-68BC9ECAB8CE}" destId="{C9723F69-C8BF-4623-95A9-91DC6E27111F}" srcOrd="0" destOrd="0" presId="urn:microsoft.com/office/officeart/2018/2/layout/IconVerticalSolidList"/>
    <dgm:cxn modelId="{8A65EF47-2FD7-48E9-9CE0-72D307AFECD6}" srcId="{C41ACAC0-C0E7-4D63-921A-68BC9ECAB8CE}" destId="{2DEC0BB4-21F7-4B3E-82B9-F190E856F3F9}" srcOrd="1" destOrd="0" parTransId="{D77932F8-BE61-42BB-90A3-C09D58E9BDCF}" sibTransId="{46E30D94-DF00-4927-877A-4906628C33B5}"/>
    <dgm:cxn modelId="{6C4CEA6D-0C7C-429B-B471-B6C965631790}" srcId="{C41ACAC0-C0E7-4D63-921A-68BC9ECAB8CE}" destId="{A35B2E2D-B90B-47EE-A15E-CE3BD44512D5}" srcOrd="2" destOrd="0" parTransId="{64520318-B457-48CB-9B0A-7F5A1053BAA3}" sibTransId="{C37B9555-B146-47FA-B94D-2E4B911026E1}"/>
    <dgm:cxn modelId="{0B5F3E83-920D-442C-81EA-CA041115109E}" srcId="{C41ACAC0-C0E7-4D63-921A-68BC9ECAB8CE}" destId="{3BD069E6-564E-4645-B609-EC01CB368D14}" srcOrd="4" destOrd="0" parTransId="{32CA0190-CBA3-4CB2-8B4A-49BEF895991A}" sibTransId="{A303880D-0771-4567-AB86-D1C7A9F9AE6B}"/>
    <dgm:cxn modelId="{0EE4FD89-6C2B-4030-9DC7-7B73D9E71AA1}" type="presOf" srcId="{A314C1C3-AFCC-4BEA-9090-C91C79ADCEF8}" destId="{1D2E4E71-43C5-407A-B52A-20281BCE8D98}" srcOrd="0" destOrd="0" presId="urn:microsoft.com/office/officeart/2018/2/layout/IconVerticalSolidList"/>
    <dgm:cxn modelId="{5A0F7AD3-EC9D-48F9-8425-D441AEAF1BB7}" type="presOf" srcId="{3BD069E6-564E-4645-B609-EC01CB368D14}" destId="{5A51BAB4-1960-47A6-8C6F-777E6A74EC53}" srcOrd="0" destOrd="0" presId="urn:microsoft.com/office/officeart/2018/2/layout/IconVerticalSolidList"/>
    <dgm:cxn modelId="{45EF8ED9-1232-48A6-935B-46C03214F415}" type="presOf" srcId="{2DEC0BB4-21F7-4B3E-82B9-F190E856F3F9}" destId="{990E25CD-E66E-4639-A7AB-EB4A4776445F}" srcOrd="0" destOrd="0" presId="urn:microsoft.com/office/officeart/2018/2/layout/IconVerticalSolidList"/>
    <dgm:cxn modelId="{8F767EDB-10A1-43F1-A398-1D79B6E4F33B}" srcId="{C41ACAC0-C0E7-4D63-921A-68BC9ECAB8CE}" destId="{A314C1C3-AFCC-4BEA-9090-C91C79ADCEF8}" srcOrd="0" destOrd="0" parTransId="{FC752E9B-CA78-4F35-8E4A-7C7A2C37D728}" sibTransId="{85864CB5-2EC7-4546-8843-A41485BDD5DD}"/>
    <dgm:cxn modelId="{4DB961DC-CF74-4D38-9763-37984A55D48B}" srcId="{C41ACAC0-C0E7-4D63-921A-68BC9ECAB8CE}" destId="{434962FD-F997-4745-BE15-7C98126B1091}" srcOrd="5" destOrd="0" parTransId="{6BD775A1-DBE9-40A0-A17F-9B4D93DBAE89}" sibTransId="{F43D60A3-DA3D-4337-BA78-0BDAD74D4AB9}"/>
    <dgm:cxn modelId="{6778DF12-F7E0-4972-B153-E88A75812F03}" type="presParOf" srcId="{C9723F69-C8BF-4623-95A9-91DC6E27111F}" destId="{7B3C5A5A-86D1-4079-B4BE-11B9572B0B57}" srcOrd="0" destOrd="0" presId="urn:microsoft.com/office/officeart/2018/2/layout/IconVerticalSolidList"/>
    <dgm:cxn modelId="{313F62BA-FF22-4C5C-9A49-22DCD7A0DC6F}" type="presParOf" srcId="{7B3C5A5A-86D1-4079-B4BE-11B9572B0B57}" destId="{4A591CA3-7237-48A4-B3B7-EC084B29EBB4}" srcOrd="0" destOrd="0" presId="urn:microsoft.com/office/officeart/2018/2/layout/IconVerticalSolidList"/>
    <dgm:cxn modelId="{74D00C06-BF2B-446F-B79F-E9DAE8A62D79}" type="presParOf" srcId="{7B3C5A5A-86D1-4079-B4BE-11B9572B0B57}" destId="{580B98C5-325B-47EB-A5D1-08B3C86248D1}" srcOrd="1" destOrd="0" presId="urn:microsoft.com/office/officeart/2018/2/layout/IconVerticalSolidList"/>
    <dgm:cxn modelId="{27AEF196-1545-4886-8B03-0A5F26296E9E}" type="presParOf" srcId="{7B3C5A5A-86D1-4079-B4BE-11B9572B0B57}" destId="{21F1A524-4822-42CB-9F31-54F43CDA6EBC}" srcOrd="2" destOrd="0" presId="urn:microsoft.com/office/officeart/2018/2/layout/IconVerticalSolidList"/>
    <dgm:cxn modelId="{99907DF4-11A1-4362-98CF-8D86029384A1}" type="presParOf" srcId="{7B3C5A5A-86D1-4079-B4BE-11B9572B0B57}" destId="{1D2E4E71-43C5-407A-B52A-20281BCE8D98}" srcOrd="3" destOrd="0" presId="urn:microsoft.com/office/officeart/2018/2/layout/IconVerticalSolidList"/>
    <dgm:cxn modelId="{1F3AAD4D-D6AE-4850-93D3-C40A686D0E3F}" type="presParOf" srcId="{C9723F69-C8BF-4623-95A9-91DC6E27111F}" destId="{7A49FDF5-78A2-488B-9BFD-BC4326520338}" srcOrd="1" destOrd="0" presId="urn:microsoft.com/office/officeart/2018/2/layout/IconVerticalSolidList"/>
    <dgm:cxn modelId="{E539E288-59D6-4A8A-950C-3003FE6B1E2C}" type="presParOf" srcId="{C9723F69-C8BF-4623-95A9-91DC6E27111F}" destId="{69571A3C-788C-43A8-9FEA-783253A96EE5}" srcOrd="2" destOrd="0" presId="urn:microsoft.com/office/officeart/2018/2/layout/IconVerticalSolidList"/>
    <dgm:cxn modelId="{65614679-FCE5-4140-BB73-C0DDF611BEEF}" type="presParOf" srcId="{69571A3C-788C-43A8-9FEA-783253A96EE5}" destId="{A8C7F8E2-5BA7-4954-AC60-6CCE0AD16D02}" srcOrd="0" destOrd="0" presId="urn:microsoft.com/office/officeart/2018/2/layout/IconVerticalSolidList"/>
    <dgm:cxn modelId="{0B24FEC5-3339-418F-8135-59939299615D}" type="presParOf" srcId="{69571A3C-788C-43A8-9FEA-783253A96EE5}" destId="{9BEA84DB-91B1-4E10-BCD6-CDF85CCFFE39}" srcOrd="1" destOrd="0" presId="urn:microsoft.com/office/officeart/2018/2/layout/IconVerticalSolidList"/>
    <dgm:cxn modelId="{6E44BCE2-FDB1-438D-B259-FB0A4FEE933A}" type="presParOf" srcId="{69571A3C-788C-43A8-9FEA-783253A96EE5}" destId="{8FC17463-8EE6-4C66-9D09-0B9A07AD1856}" srcOrd="2" destOrd="0" presId="urn:microsoft.com/office/officeart/2018/2/layout/IconVerticalSolidList"/>
    <dgm:cxn modelId="{8AF4AF81-E0DE-494A-8083-7E002BC0F1E1}" type="presParOf" srcId="{69571A3C-788C-43A8-9FEA-783253A96EE5}" destId="{990E25CD-E66E-4639-A7AB-EB4A4776445F}" srcOrd="3" destOrd="0" presId="urn:microsoft.com/office/officeart/2018/2/layout/IconVerticalSolidList"/>
    <dgm:cxn modelId="{9AA14C1E-D462-465A-AB49-E8A6CE5AFC83}" type="presParOf" srcId="{C9723F69-C8BF-4623-95A9-91DC6E27111F}" destId="{C8FAF040-E6D3-4DD6-A50F-1ABA252EC14C}" srcOrd="3" destOrd="0" presId="urn:microsoft.com/office/officeart/2018/2/layout/IconVerticalSolidList"/>
    <dgm:cxn modelId="{34239C93-011C-44AB-83A3-5A4D0E7DD912}" type="presParOf" srcId="{C9723F69-C8BF-4623-95A9-91DC6E27111F}" destId="{319C3DDC-DF27-4F70-B109-84DC8395DD8F}" srcOrd="4" destOrd="0" presId="urn:microsoft.com/office/officeart/2018/2/layout/IconVerticalSolidList"/>
    <dgm:cxn modelId="{AF3E7F4D-4AB6-47EC-AEC1-288611635E30}" type="presParOf" srcId="{319C3DDC-DF27-4F70-B109-84DC8395DD8F}" destId="{90FD3971-914F-4BF5-8228-0409F9F14FAB}" srcOrd="0" destOrd="0" presId="urn:microsoft.com/office/officeart/2018/2/layout/IconVerticalSolidList"/>
    <dgm:cxn modelId="{5B19CE27-C47E-4ECC-9651-BD825034C60D}" type="presParOf" srcId="{319C3DDC-DF27-4F70-B109-84DC8395DD8F}" destId="{9C8EA1E2-EBD5-49E9-A232-6297A151223D}" srcOrd="1" destOrd="0" presId="urn:microsoft.com/office/officeart/2018/2/layout/IconVerticalSolidList"/>
    <dgm:cxn modelId="{432FDE88-8994-4D87-9698-50192245D969}" type="presParOf" srcId="{319C3DDC-DF27-4F70-B109-84DC8395DD8F}" destId="{621F5E44-C0A8-4B4B-883A-2CCBAA9D2204}" srcOrd="2" destOrd="0" presId="urn:microsoft.com/office/officeart/2018/2/layout/IconVerticalSolidList"/>
    <dgm:cxn modelId="{7A1C091A-38B2-4E9F-A2B0-3CAC68D5C32F}" type="presParOf" srcId="{319C3DDC-DF27-4F70-B109-84DC8395DD8F}" destId="{74B73B9B-D51F-4627-8BB6-C5ED0A931C61}" srcOrd="3" destOrd="0" presId="urn:microsoft.com/office/officeart/2018/2/layout/IconVerticalSolidList"/>
    <dgm:cxn modelId="{42C97D8C-EB20-4403-8B79-65B7789EAE7D}" type="presParOf" srcId="{C9723F69-C8BF-4623-95A9-91DC6E27111F}" destId="{75CA287C-1E3B-482B-A61D-9AC60393395A}" srcOrd="5" destOrd="0" presId="urn:microsoft.com/office/officeart/2018/2/layout/IconVerticalSolidList"/>
    <dgm:cxn modelId="{405B6D49-DD74-4D91-9BA5-0D9667694E70}" type="presParOf" srcId="{C9723F69-C8BF-4623-95A9-91DC6E27111F}" destId="{44B1CD28-FEA5-4863-BC05-A2A78DD52596}" srcOrd="6" destOrd="0" presId="urn:microsoft.com/office/officeart/2018/2/layout/IconVerticalSolidList"/>
    <dgm:cxn modelId="{029E515A-76D2-4A2C-B94A-E726B4C35C77}" type="presParOf" srcId="{44B1CD28-FEA5-4863-BC05-A2A78DD52596}" destId="{FBC5615F-77DE-460F-B964-FFC154647D1B}" srcOrd="0" destOrd="0" presId="urn:microsoft.com/office/officeart/2018/2/layout/IconVerticalSolidList"/>
    <dgm:cxn modelId="{69C6C390-7090-49E4-8CE6-54A8E9A7C8F5}" type="presParOf" srcId="{44B1CD28-FEA5-4863-BC05-A2A78DD52596}" destId="{1509F22B-48CC-41EC-A515-18CE57DAE4BE}" srcOrd="1" destOrd="0" presId="urn:microsoft.com/office/officeart/2018/2/layout/IconVerticalSolidList"/>
    <dgm:cxn modelId="{AA43425E-E90A-4896-9E96-1EFBA8BB68D5}" type="presParOf" srcId="{44B1CD28-FEA5-4863-BC05-A2A78DD52596}" destId="{00251BE5-8C9A-4CB5-A320-78F688A15D9A}" srcOrd="2" destOrd="0" presId="urn:microsoft.com/office/officeart/2018/2/layout/IconVerticalSolidList"/>
    <dgm:cxn modelId="{3ACBB2C0-7880-4A6D-A1EA-B5BDABD5FD85}" type="presParOf" srcId="{44B1CD28-FEA5-4863-BC05-A2A78DD52596}" destId="{7F116EB2-E7F2-446E-A9CE-6E2522CFFF5B}" srcOrd="3" destOrd="0" presId="urn:microsoft.com/office/officeart/2018/2/layout/IconVerticalSolidList"/>
    <dgm:cxn modelId="{C7F10FF7-AA40-4F2D-B183-2C34EAA676D9}" type="presParOf" srcId="{C9723F69-C8BF-4623-95A9-91DC6E27111F}" destId="{565744B1-D4ED-4EC9-BCEF-5F10903F95CB}" srcOrd="7" destOrd="0" presId="urn:microsoft.com/office/officeart/2018/2/layout/IconVerticalSolidList"/>
    <dgm:cxn modelId="{649118CA-963D-4D96-AF9A-D23AF563B9FA}" type="presParOf" srcId="{C9723F69-C8BF-4623-95A9-91DC6E27111F}" destId="{2DE59E79-8B80-4BAF-BA98-064D3FF6FA0B}" srcOrd="8" destOrd="0" presId="urn:microsoft.com/office/officeart/2018/2/layout/IconVerticalSolidList"/>
    <dgm:cxn modelId="{B2F207E4-7F2C-4A01-9867-A27F784863F7}" type="presParOf" srcId="{2DE59E79-8B80-4BAF-BA98-064D3FF6FA0B}" destId="{56D99FFB-DD84-4F92-A5EA-DCAB8B54B183}" srcOrd="0" destOrd="0" presId="urn:microsoft.com/office/officeart/2018/2/layout/IconVerticalSolidList"/>
    <dgm:cxn modelId="{271CEA43-6113-43F2-A375-E9C225C061C3}" type="presParOf" srcId="{2DE59E79-8B80-4BAF-BA98-064D3FF6FA0B}" destId="{287E519A-EA4E-48BE-ABD2-D4759FEA69F4}" srcOrd="1" destOrd="0" presId="urn:microsoft.com/office/officeart/2018/2/layout/IconVerticalSolidList"/>
    <dgm:cxn modelId="{A266431F-FE50-4B37-90CE-79D617D74529}" type="presParOf" srcId="{2DE59E79-8B80-4BAF-BA98-064D3FF6FA0B}" destId="{BAE92B0E-3BA6-4062-B328-4014860BF8E9}" srcOrd="2" destOrd="0" presId="urn:microsoft.com/office/officeart/2018/2/layout/IconVerticalSolidList"/>
    <dgm:cxn modelId="{B22F19A3-2C61-4411-82AC-B644DD79867A}" type="presParOf" srcId="{2DE59E79-8B80-4BAF-BA98-064D3FF6FA0B}" destId="{5A51BAB4-1960-47A6-8C6F-777E6A74EC53}" srcOrd="3" destOrd="0" presId="urn:microsoft.com/office/officeart/2018/2/layout/IconVerticalSolidList"/>
    <dgm:cxn modelId="{9AB6FDAB-B6AC-40B2-99DD-6960B522C080}" type="presParOf" srcId="{C9723F69-C8BF-4623-95A9-91DC6E27111F}" destId="{FDFA9853-8CD5-4CE0-9F6E-DE7210F176E7}" srcOrd="9" destOrd="0" presId="urn:microsoft.com/office/officeart/2018/2/layout/IconVerticalSolidList"/>
    <dgm:cxn modelId="{7BC76ECB-D5D8-48D1-A215-7F0C9B106AE4}" type="presParOf" srcId="{C9723F69-C8BF-4623-95A9-91DC6E27111F}" destId="{0AE92B4C-FF43-4A60-9D63-A5B27449C3DA}" srcOrd="10" destOrd="0" presId="urn:microsoft.com/office/officeart/2018/2/layout/IconVerticalSolidList"/>
    <dgm:cxn modelId="{B82520A6-D5D6-43DB-BAF4-A58378715AAE}" type="presParOf" srcId="{0AE92B4C-FF43-4A60-9D63-A5B27449C3DA}" destId="{653FACFD-4DA7-45A3-9215-1941DAE3AD2D}" srcOrd="0" destOrd="0" presId="urn:microsoft.com/office/officeart/2018/2/layout/IconVerticalSolidList"/>
    <dgm:cxn modelId="{8FA9D9C8-3FD4-4CF8-A6B4-FB9FE54936EC}" type="presParOf" srcId="{0AE92B4C-FF43-4A60-9D63-A5B27449C3DA}" destId="{5CD1254E-6F54-4141-8974-DB227BADFC8B}" srcOrd="1" destOrd="0" presId="urn:microsoft.com/office/officeart/2018/2/layout/IconVerticalSolidList"/>
    <dgm:cxn modelId="{D52F3831-8D85-45F2-94FB-A998375B1205}" type="presParOf" srcId="{0AE92B4C-FF43-4A60-9D63-A5B27449C3DA}" destId="{F78A5802-1A67-4166-B60C-7AE1EE41DBAF}" srcOrd="2" destOrd="0" presId="urn:microsoft.com/office/officeart/2018/2/layout/IconVerticalSolidList"/>
    <dgm:cxn modelId="{B641FDED-D356-4BB0-9D33-6A6B36D93AD4}" type="presParOf" srcId="{0AE92B4C-FF43-4A60-9D63-A5B27449C3DA}" destId="{821A5786-5870-4A1E-8ADB-A5B6A65692E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80EB120-4DD9-46AE-851A-1CCA5B5064B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3179851-EE13-45AF-BEBF-8FB16AC491ED}">
      <dgm:prSet/>
      <dgm:spPr/>
      <dgm:t>
        <a:bodyPr/>
        <a:lstStyle/>
        <a:p>
          <a:r>
            <a:rPr lang="en-US"/>
            <a:t>Hybrid Review = Amplified Vigilance</a:t>
          </a:r>
        </a:p>
      </dgm:t>
    </dgm:pt>
    <dgm:pt modelId="{D3D13E0E-9983-4AD7-9412-4D1B835826E5}" type="parTrans" cxnId="{B13F0664-74B3-4B9B-B210-0D11D14C64AF}">
      <dgm:prSet/>
      <dgm:spPr/>
      <dgm:t>
        <a:bodyPr/>
        <a:lstStyle/>
        <a:p>
          <a:endParaRPr lang="en-US"/>
        </a:p>
      </dgm:t>
    </dgm:pt>
    <dgm:pt modelId="{B34729D4-B9F2-4F50-8A09-898DB66A12B8}" type="sibTrans" cxnId="{B13F0664-74B3-4B9B-B210-0D11D14C64AF}">
      <dgm:prSet/>
      <dgm:spPr/>
      <dgm:t>
        <a:bodyPr/>
        <a:lstStyle/>
        <a:p>
          <a:endParaRPr lang="en-US"/>
        </a:p>
      </dgm:t>
    </dgm:pt>
    <dgm:pt modelId="{8C727548-97CB-4E0E-B48E-91EA72570330}">
      <dgm:prSet/>
      <dgm:spPr/>
      <dgm:t>
        <a:bodyPr/>
        <a:lstStyle/>
        <a:p>
          <a:r>
            <a:rPr lang="en-US"/>
            <a:t>Security: Logic edge-case caught by GPT-4</a:t>
          </a:r>
        </a:p>
      </dgm:t>
    </dgm:pt>
    <dgm:pt modelId="{F1E8A677-7F31-45F4-B7FD-65E8E30B4818}" type="parTrans" cxnId="{B4B4C68B-5CB7-4862-A99A-90BF08B48B0A}">
      <dgm:prSet/>
      <dgm:spPr/>
      <dgm:t>
        <a:bodyPr/>
        <a:lstStyle/>
        <a:p>
          <a:endParaRPr lang="en-US"/>
        </a:p>
      </dgm:t>
    </dgm:pt>
    <dgm:pt modelId="{E90B8E3D-0558-4BC5-9EC3-21B561AA4B6D}" type="sibTrans" cxnId="{B4B4C68B-5CB7-4862-A99A-90BF08B48B0A}">
      <dgm:prSet/>
      <dgm:spPr/>
      <dgm:t>
        <a:bodyPr/>
        <a:lstStyle/>
        <a:p>
          <a:endParaRPr lang="en-US"/>
        </a:p>
      </dgm:t>
    </dgm:pt>
    <dgm:pt modelId="{9035ABEA-9DB6-45A1-94A7-C406DE583E0E}">
      <dgm:prSet/>
      <dgm:spPr/>
      <dgm:t>
        <a:bodyPr/>
        <a:lstStyle/>
        <a:p>
          <a:r>
            <a:rPr lang="en-US"/>
            <a:t>Safety: Dependency CVE auto-flagged</a:t>
          </a:r>
        </a:p>
      </dgm:t>
    </dgm:pt>
    <dgm:pt modelId="{F2911CD4-6BE0-4571-A52A-2A3D3020A12B}" type="parTrans" cxnId="{A9E2F9F7-12A8-44B5-9AD7-91FCBC36D44C}">
      <dgm:prSet/>
      <dgm:spPr/>
      <dgm:t>
        <a:bodyPr/>
        <a:lstStyle/>
        <a:p>
          <a:endParaRPr lang="en-US"/>
        </a:p>
      </dgm:t>
    </dgm:pt>
    <dgm:pt modelId="{4E1CAA65-2EE0-425A-AE6F-A42FAF34D8AB}" type="sibTrans" cxnId="{A9E2F9F7-12A8-44B5-9AD7-91FCBC36D44C}">
      <dgm:prSet/>
      <dgm:spPr/>
      <dgm:t>
        <a:bodyPr/>
        <a:lstStyle/>
        <a:p>
          <a:endParaRPr lang="en-US"/>
        </a:p>
      </dgm:t>
    </dgm:pt>
    <dgm:pt modelId="{B6339407-4FC8-4A08-9846-75A4CB3FF2E6}">
      <dgm:prSet/>
      <dgm:spPr/>
      <dgm:t>
        <a:bodyPr/>
        <a:lstStyle/>
        <a:p>
          <a:r>
            <a:rPr lang="en-US"/>
            <a:t>Maintainability: Unsafe regex found, corrected by LLM</a:t>
          </a:r>
        </a:p>
      </dgm:t>
    </dgm:pt>
    <dgm:pt modelId="{0A0677E6-F04B-4180-A465-DAC2E0F4892A}" type="parTrans" cxnId="{07A68685-6B83-4D08-82C5-D31073325FE9}">
      <dgm:prSet/>
      <dgm:spPr/>
      <dgm:t>
        <a:bodyPr/>
        <a:lstStyle/>
        <a:p>
          <a:endParaRPr lang="en-US"/>
        </a:p>
      </dgm:t>
    </dgm:pt>
    <dgm:pt modelId="{12333045-A276-465F-99D5-CF86267A67D5}" type="sibTrans" cxnId="{07A68685-6B83-4D08-82C5-D31073325FE9}">
      <dgm:prSet/>
      <dgm:spPr/>
      <dgm:t>
        <a:bodyPr/>
        <a:lstStyle/>
        <a:p>
          <a:endParaRPr lang="en-US"/>
        </a:p>
      </dgm:t>
    </dgm:pt>
    <dgm:pt modelId="{D513836B-DC5D-4FE7-9CEF-6BB4469C8BD5}">
      <dgm:prSet/>
      <dgm:spPr/>
      <dgm:t>
        <a:bodyPr/>
        <a:lstStyle/>
        <a:p>
          <a:r>
            <a:rPr lang="en-US" dirty="0"/>
            <a:t>Performance: no evidence of latency after LLM optimization</a:t>
          </a:r>
        </a:p>
      </dgm:t>
    </dgm:pt>
    <dgm:pt modelId="{1F1C4BBF-B808-4DF8-A987-AA752028898F}" type="parTrans" cxnId="{F7801F97-6994-47FE-8C80-9EFB1A384E09}">
      <dgm:prSet/>
      <dgm:spPr/>
      <dgm:t>
        <a:bodyPr/>
        <a:lstStyle/>
        <a:p>
          <a:endParaRPr lang="en-US"/>
        </a:p>
      </dgm:t>
    </dgm:pt>
    <dgm:pt modelId="{BFDB31F7-1609-4FE1-9088-D2BBCA198709}" type="sibTrans" cxnId="{F7801F97-6994-47FE-8C80-9EFB1A384E09}">
      <dgm:prSet/>
      <dgm:spPr/>
      <dgm:t>
        <a:bodyPr/>
        <a:lstStyle/>
        <a:p>
          <a:endParaRPr lang="en-US"/>
        </a:p>
      </dgm:t>
    </dgm:pt>
    <dgm:pt modelId="{C993DFBB-D7B8-4F83-AD9E-9E924A6A1043}" type="pres">
      <dgm:prSet presAssocID="{380EB120-4DD9-46AE-851A-1CCA5B5064B8}" presName="root" presStyleCnt="0">
        <dgm:presLayoutVars>
          <dgm:dir/>
          <dgm:resizeHandles val="exact"/>
        </dgm:presLayoutVars>
      </dgm:prSet>
      <dgm:spPr/>
    </dgm:pt>
    <dgm:pt modelId="{80641D29-A605-423D-8453-CF5D9035AFC7}" type="pres">
      <dgm:prSet presAssocID="{63179851-EE13-45AF-BEBF-8FB16AC491ED}" presName="compNode" presStyleCnt="0"/>
      <dgm:spPr/>
    </dgm:pt>
    <dgm:pt modelId="{E4C42E2D-4A8D-4D5A-91A9-34D4BA658C06}" type="pres">
      <dgm:prSet presAssocID="{63179851-EE13-45AF-BEBF-8FB16AC491ED}" presName="bgRect" presStyleLbl="bgShp" presStyleIdx="0" presStyleCnt="5"/>
      <dgm:spPr/>
    </dgm:pt>
    <dgm:pt modelId="{1D49FCD4-4AEB-4951-B597-6438C532A178}" type="pres">
      <dgm:prSet presAssocID="{63179851-EE13-45AF-BEBF-8FB16AC491ED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9E8AD25C-8F29-4C72-8874-F05A4D4A5381}" type="pres">
      <dgm:prSet presAssocID="{63179851-EE13-45AF-BEBF-8FB16AC491ED}" presName="spaceRect" presStyleCnt="0"/>
      <dgm:spPr/>
    </dgm:pt>
    <dgm:pt modelId="{A394FEDF-CD4A-4D38-879B-1354AB62936B}" type="pres">
      <dgm:prSet presAssocID="{63179851-EE13-45AF-BEBF-8FB16AC491ED}" presName="parTx" presStyleLbl="revTx" presStyleIdx="0" presStyleCnt="5">
        <dgm:presLayoutVars>
          <dgm:chMax val="0"/>
          <dgm:chPref val="0"/>
        </dgm:presLayoutVars>
      </dgm:prSet>
      <dgm:spPr/>
    </dgm:pt>
    <dgm:pt modelId="{39A26328-E929-4D62-9697-C42F20B5E618}" type="pres">
      <dgm:prSet presAssocID="{B34729D4-B9F2-4F50-8A09-898DB66A12B8}" presName="sibTrans" presStyleCnt="0"/>
      <dgm:spPr/>
    </dgm:pt>
    <dgm:pt modelId="{4DA6B67C-3C47-4DCB-86FC-C9D6AAEB416A}" type="pres">
      <dgm:prSet presAssocID="{8C727548-97CB-4E0E-B48E-91EA72570330}" presName="compNode" presStyleCnt="0"/>
      <dgm:spPr/>
    </dgm:pt>
    <dgm:pt modelId="{4862A647-DDB4-4C2E-BDDF-5AE34F841056}" type="pres">
      <dgm:prSet presAssocID="{8C727548-97CB-4E0E-B48E-91EA72570330}" presName="bgRect" presStyleLbl="bgShp" presStyleIdx="1" presStyleCnt="5"/>
      <dgm:spPr/>
    </dgm:pt>
    <dgm:pt modelId="{795D7820-0DC8-49CE-BD2F-F9885D9733FC}" type="pres">
      <dgm:prSet presAssocID="{8C727548-97CB-4E0E-B48E-91EA72570330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6A96A5C2-5906-482E-A7D5-9A2AB05A4172}" type="pres">
      <dgm:prSet presAssocID="{8C727548-97CB-4E0E-B48E-91EA72570330}" presName="spaceRect" presStyleCnt="0"/>
      <dgm:spPr/>
    </dgm:pt>
    <dgm:pt modelId="{47E6AEA7-2DF3-4BE6-9629-A35ED70C4115}" type="pres">
      <dgm:prSet presAssocID="{8C727548-97CB-4E0E-B48E-91EA72570330}" presName="parTx" presStyleLbl="revTx" presStyleIdx="1" presStyleCnt="5">
        <dgm:presLayoutVars>
          <dgm:chMax val="0"/>
          <dgm:chPref val="0"/>
        </dgm:presLayoutVars>
      </dgm:prSet>
      <dgm:spPr/>
    </dgm:pt>
    <dgm:pt modelId="{6BC0672C-5917-4A74-AC52-6A993738F68F}" type="pres">
      <dgm:prSet presAssocID="{E90B8E3D-0558-4BC5-9EC3-21B561AA4B6D}" presName="sibTrans" presStyleCnt="0"/>
      <dgm:spPr/>
    </dgm:pt>
    <dgm:pt modelId="{CD230304-2BEC-47D6-9C49-33DBD86D3262}" type="pres">
      <dgm:prSet presAssocID="{9035ABEA-9DB6-45A1-94A7-C406DE583E0E}" presName="compNode" presStyleCnt="0"/>
      <dgm:spPr/>
    </dgm:pt>
    <dgm:pt modelId="{0A47155B-4310-4E24-BD50-E89F57659295}" type="pres">
      <dgm:prSet presAssocID="{9035ABEA-9DB6-45A1-94A7-C406DE583E0E}" presName="bgRect" presStyleLbl="bgShp" presStyleIdx="2" presStyleCnt="5"/>
      <dgm:spPr/>
    </dgm:pt>
    <dgm:pt modelId="{6695D3B7-A74D-4293-939C-44D878BCD265}" type="pres">
      <dgm:prSet presAssocID="{9035ABEA-9DB6-45A1-94A7-C406DE583E0E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2F35B002-7DA9-4495-A293-24627E54E01A}" type="pres">
      <dgm:prSet presAssocID="{9035ABEA-9DB6-45A1-94A7-C406DE583E0E}" presName="spaceRect" presStyleCnt="0"/>
      <dgm:spPr/>
    </dgm:pt>
    <dgm:pt modelId="{54A7A714-90D4-4603-BC06-F644FEBAB924}" type="pres">
      <dgm:prSet presAssocID="{9035ABEA-9DB6-45A1-94A7-C406DE583E0E}" presName="parTx" presStyleLbl="revTx" presStyleIdx="2" presStyleCnt="5">
        <dgm:presLayoutVars>
          <dgm:chMax val="0"/>
          <dgm:chPref val="0"/>
        </dgm:presLayoutVars>
      </dgm:prSet>
      <dgm:spPr/>
    </dgm:pt>
    <dgm:pt modelId="{A5BAD566-E6F1-48CF-AD15-553240D6624C}" type="pres">
      <dgm:prSet presAssocID="{4E1CAA65-2EE0-425A-AE6F-A42FAF34D8AB}" presName="sibTrans" presStyleCnt="0"/>
      <dgm:spPr/>
    </dgm:pt>
    <dgm:pt modelId="{A2178554-9193-4D0C-952A-FDA8121D5DB5}" type="pres">
      <dgm:prSet presAssocID="{B6339407-4FC8-4A08-9846-75A4CB3FF2E6}" presName="compNode" presStyleCnt="0"/>
      <dgm:spPr/>
    </dgm:pt>
    <dgm:pt modelId="{2C748583-EF76-4AAE-A6BF-4BF02003A526}" type="pres">
      <dgm:prSet presAssocID="{B6339407-4FC8-4A08-9846-75A4CB3FF2E6}" presName="bgRect" presStyleLbl="bgShp" presStyleIdx="3" presStyleCnt="5"/>
      <dgm:spPr/>
    </dgm:pt>
    <dgm:pt modelId="{8010B90F-A5DA-4AE2-B584-339C4FD37EAD}" type="pres">
      <dgm:prSet presAssocID="{B6339407-4FC8-4A08-9846-75A4CB3FF2E6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179EA775-1F92-48BB-999A-737FBFB773D5}" type="pres">
      <dgm:prSet presAssocID="{B6339407-4FC8-4A08-9846-75A4CB3FF2E6}" presName="spaceRect" presStyleCnt="0"/>
      <dgm:spPr/>
    </dgm:pt>
    <dgm:pt modelId="{1A0B795D-5C90-4841-89D7-FD397BDE5B4C}" type="pres">
      <dgm:prSet presAssocID="{B6339407-4FC8-4A08-9846-75A4CB3FF2E6}" presName="parTx" presStyleLbl="revTx" presStyleIdx="3" presStyleCnt="5">
        <dgm:presLayoutVars>
          <dgm:chMax val="0"/>
          <dgm:chPref val="0"/>
        </dgm:presLayoutVars>
      </dgm:prSet>
      <dgm:spPr/>
    </dgm:pt>
    <dgm:pt modelId="{2B75132A-0974-4CD4-BD34-1FFCF2CD82CF}" type="pres">
      <dgm:prSet presAssocID="{12333045-A276-465F-99D5-CF86267A67D5}" presName="sibTrans" presStyleCnt="0"/>
      <dgm:spPr/>
    </dgm:pt>
    <dgm:pt modelId="{54AA19BA-62F7-44FC-ABEF-880E956DF606}" type="pres">
      <dgm:prSet presAssocID="{D513836B-DC5D-4FE7-9CEF-6BB4469C8BD5}" presName="compNode" presStyleCnt="0"/>
      <dgm:spPr/>
    </dgm:pt>
    <dgm:pt modelId="{774B19BA-3EE3-44DF-AA05-311CF674CEF5}" type="pres">
      <dgm:prSet presAssocID="{D513836B-DC5D-4FE7-9CEF-6BB4469C8BD5}" presName="bgRect" presStyleLbl="bgShp" presStyleIdx="4" presStyleCnt="5"/>
      <dgm:spPr/>
    </dgm:pt>
    <dgm:pt modelId="{939D3382-589B-4718-A250-338B257C5D16}" type="pres">
      <dgm:prSet presAssocID="{D513836B-DC5D-4FE7-9CEF-6BB4469C8BD5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rrow Circle"/>
        </a:ext>
      </dgm:extLst>
    </dgm:pt>
    <dgm:pt modelId="{3951025B-BA79-4E69-B494-5E40931C683F}" type="pres">
      <dgm:prSet presAssocID="{D513836B-DC5D-4FE7-9CEF-6BB4469C8BD5}" presName="spaceRect" presStyleCnt="0"/>
      <dgm:spPr/>
    </dgm:pt>
    <dgm:pt modelId="{AC106716-D8C5-41C3-BB88-37406A961DE2}" type="pres">
      <dgm:prSet presAssocID="{D513836B-DC5D-4FE7-9CEF-6BB4469C8BD5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DC744407-B215-4941-BCA9-13A268F26069}" type="presOf" srcId="{63179851-EE13-45AF-BEBF-8FB16AC491ED}" destId="{A394FEDF-CD4A-4D38-879B-1354AB62936B}" srcOrd="0" destOrd="0" presId="urn:microsoft.com/office/officeart/2018/2/layout/IconVerticalSolidList"/>
    <dgm:cxn modelId="{6F5BFA22-4DEC-46A3-B1A1-91849F761408}" type="presOf" srcId="{B6339407-4FC8-4A08-9846-75A4CB3FF2E6}" destId="{1A0B795D-5C90-4841-89D7-FD397BDE5B4C}" srcOrd="0" destOrd="0" presId="urn:microsoft.com/office/officeart/2018/2/layout/IconVerticalSolidList"/>
    <dgm:cxn modelId="{14636933-67B2-4350-9EC0-AF036AB69795}" type="presOf" srcId="{D513836B-DC5D-4FE7-9CEF-6BB4469C8BD5}" destId="{AC106716-D8C5-41C3-BB88-37406A961DE2}" srcOrd="0" destOrd="0" presId="urn:microsoft.com/office/officeart/2018/2/layout/IconVerticalSolidList"/>
    <dgm:cxn modelId="{AF71204D-CA50-4C11-93F4-B9196279D324}" type="presOf" srcId="{380EB120-4DD9-46AE-851A-1CCA5B5064B8}" destId="{C993DFBB-D7B8-4F83-AD9E-9E924A6A1043}" srcOrd="0" destOrd="0" presId="urn:microsoft.com/office/officeart/2018/2/layout/IconVerticalSolidList"/>
    <dgm:cxn modelId="{C35CCB63-0DAD-46CD-B217-32D3964F2C04}" type="presOf" srcId="{8C727548-97CB-4E0E-B48E-91EA72570330}" destId="{47E6AEA7-2DF3-4BE6-9629-A35ED70C4115}" srcOrd="0" destOrd="0" presId="urn:microsoft.com/office/officeart/2018/2/layout/IconVerticalSolidList"/>
    <dgm:cxn modelId="{B13F0664-74B3-4B9B-B210-0D11D14C64AF}" srcId="{380EB120-4DD9-46AE-851A-1CCA5B5064B8}" destId="{63179851-EE13-45AF-BEBF-8FB16AC491ED}" srcOrd="0" destOrd="0" parTransId="{D3D13E0E-9983-4AD7-9412-4D1B835826E5}" sibTransId="{B34729D4-B9F2-4F50-8A09-898DB66A12B8}"/>
    <dgm:cxn modelId="{07A68685-6B83-4D08-82C5-D31073325FE9}" srcId="{380EB120-4DD9-46AE-851A-1CCA5B5064B8}" destId="{B6339407-4FC8-4A08-9846-75A4CB3FF2E6}" srcOrd="3" destOrd="0" parTransId="{0A0677E6-F04B-4180-A465-DAC2E0F4892A}" sibTransId="{12333045-A276-465F-99D5-CF86267A67D5}"/>
    <dgm:cxn modelId="{B4B4C68B-5CB7-4862-A99A-90BF08B48B0A}" srcId="{380EB120-4DD9-46AE-851A-1CCA5B5064B8}" destId="{8C727548-97CB-4E0E-B48E-91EA72570330}" srcOrd="1" destOrd="0" parTransId="{F1E8A677-7F31-45F4-B7FD-65E8E30B4818}" sibTransId="{E90B8E3D-0558-4BC5-9EC3-21B561AA4B6D}"/>
    <dgm:cxn modelId="{F7801F97-6994-47FE-8C80-9EFB1A384E09}" srcId="{380EB120-4DD9-46AE-851A-1CCA5B5064B8}" destId="{D513836B-DC5D-4FE7-9CEF-6BB4469C8BD5}" srcOrd="4" destOrd="0" parTransId="{1F1C4BBF-B808-4DF8-A987-AA752028898F}" sibTransId="{BFDB31F7-1609-4FE1-9088-D2BBCA198709}"/>
    <dgm:cxn modelId="{1B1261B4-5E58-486A-8BE5-4B10773A4DE8}" type="presOf" srcId="{9035ABEA-9DB6-45A1-94A7-C406DE583E0E}" destId="{54A7A714-90D4-4603-BC06-F644FEBAB924}" srcOrd="0" destOrd="0" presId="urn:microsoft.com/office/officeart/2018/2/layout/IconVerticalSolidList"/>
    <dgm:cxn modelId="{A9E2F9F7-12A8-44B5-9AD7-91FCBC36D44C}" srcId="{380EB120-4DD9-46AE-851A-1CCA5B5064B8}" destId="{9035ABEA-9DB6-45A1-94A7-C406DE583E0E}" srcOrd="2" destOrd="0" parTransId="{F2911CD4-6BE0-4571-A52A-2A3D3020A12B}" sibTransId="{4E1CAA65-2EE0-425A-AE6F-A42FAF34D8AB}"/>
    <dgm:cxn modelId="{D8781E3F-24DE-4A12-8364-7DE828C191F6}" type="presParOf" srcId="{C993DFBB-D7B8-4F83-AD9E-9E924A6A1043}" destId="{80641D29-A605-423D-8453-CF5D9035AFC7}" srcOrd="0" destOrd="0" presId="urn:microsoft.com/office/officeart/2018/2/layout/IconVerticalSolidList"/>
    <dgm:cxn modelId="{7681B9CF-964A-4E31-BC41-996730179E0E}" type="presParOf" srcId="{80641D29-A605-423D-8453-CF5D9035AFC7}" destId="{E4C42E2D-4A8D-4D5A-91A9-34D4BA658C06}" srcOrd="0" destOrd="0" presId="urn:microsoft.com/office/officeart/2018/2/layout/IconVerticalSolidList"/>
    <dgm:cxn modelId="{9A503D71-76E0-4E00-9EEF-B6C852155469}" type="presParOf" srcId="{80641D29-A605-423D-8453-CF5D9035AFC7}" destId="{1D49FCD4-4AEB-4951-B597-6438C532A178}" srcOrd="1" destOrd="0" presId="urn:microsoft.com/office/officeart/2018/2/layout/IconVerticalSolidList"/>
    <dgm:cxn modelId="{706933A9-1106-488C-9800-74BC28A80304}" type="presParOf" srcId="{80641D29-A605-423D-8453-CF5D9035AFC7}" destId="{9E8AD25C-8F29-4C72-8874-F05A4D4A5381}" srcOrd="2" destOrd="0" presId="urn:microsoft.com/office/officeart/2018/2/layout/IconVerticalSolidList"/>
    <dgm:cxn modelId="{B356335D-A974-4772-86E6-A2184E40B767}" type="presParOf" srcId="{80641D29-A605-423D-8453-CF5D9035AFC7}" destId="{A394FEDF-CD4A-4D38-879B-1354AB62936B}" srcOrd="3" destOrd="0" presId="urn:microsoft.com/office/officeart/2018/2/layout/IconVerticalSolidList"/>
    <dgm:cxn modelId="{5BC34323-1D48-4A6B-8C53-738697A441A1}" type="presParOf" srcId="{C993DFBB-D7B8-4F83-AD9E-9E924A6A1043}" destId="{39A26328-E929-4D62-9697-C42F20B5E618}" srcOrd="1" destOrd="0" presId="urn:microsoft.com/office/officeart/2018/2/layout/IconVerticalSolidList"/>
    <dgm:cxn modelId="{7A0E9C83-FEF7-477F-871A-131A04FBFEC8}" type="presParOf" srcId="{C993DFBB-D7B8-4F83-AD9E-9E924A6A1043}" destId="{4DA6B67C-3C47-4DCB-86FC-C9D6AAEB416A}" srcOrd="2" destOrd="0" presId="urn:microsoft.com/office/officeart/2018/2/layout/IconVerticalSolidList"/>
    <dgm:cxn modelId="{2E868205-F565-47FC-8146-D55A6A702D0F}" type="presParOf" srcId="{4DA6B67C-3C47-4DCB-86FC-C9D6AAEB416A}" destId="{4862A647-DDB4-4C2E-BDDF-5AE34F841056}" srcOrd="0" destOrd="0" presId="urn:microsoft.com/office/officeart/2018/2/layout/IconVerticalSolidList"/>
    <dgm:cxn modelId="{F299705F-60CD-4748-913E-FC0280CFD513}" type="presParOf" srcId="{4DA6B67C-3C47-4DCB-86FC-C9D6AAEB416A}" destId="{795D7820-0DC8-49CE-BD2F-F9885D9733FC}" srcOrd="1" destOrd="0" presId="urn:microsoft.com/office/officeart/2018/2/layout/IconVerticalSolidList"/>
    <dgm:cxn modelId="{EFEEC257-68F4-4EFB-9AE3-4CEBFFB7D727}" type="presParOf" srcId="{4DA6B67C-3C47-4DCB-86FC-C9D6AAEB416A}" destId="{6A96A5C2-5906-482E-A7D5-9A2AB05A4172}" srcOrd="2" destOrd="0" presId="urn:microsoft.com/office/officeart/2018/2/layout/IconVerticalSolidList"/>
    <dgm:cxn modelId="{2CD1CB49-BD2D-4B2A-B0FA-A24AB81E5BF3}" type="presParOf" srcId="{4DA6B67C-3C47-4DCB-86FC-C9D6AAEB416A}" destId="{47E6AEA7-2DF3-4BE6-9629-A35ED70C4115}" srcOrd="3" destOrd="0" presId="urn:microsoft.com/office/officeart/2018/2/layout/IconVerticalSolidList"/>
    <dgm:cxn modelId="{D9B74943-91DB-42AB-B5BF-0B49E0DAAF2B}" type="presParOf" srcId="{C993DFBB-D7B8-4F83-AD9E-9E924A6A1043}" destId="{6BC0672C-5917-4A74-AC52-6A993738F68F}" srcOrd="3" destOrd="0" presId="urn:microsoft.com/office/officeart/2018/2/layout/IconVerticalSolidList"/>
    <dgm:cxn modelId="{6BB9FBE4-54C6-4D88-BDDA-CF28AB317A3D}" type="presParOf" srcId="{C993DFBB-D7B8-4F83-AD9E-9E924A6A1043}" destId="{CD230304-2BEC-47D6-9C49-33DBD86D3262}" srcOrd="4" destOrd="0" presId="urn:microsoft.com/office/officeart/2018/2/layout/IconVerticalSolidList"/>
    <dgm:cxn modelId="{3C7EBD84-8493-4D35-B9EF-B5AB32E81350}" type="presParOf" srcId="{CD230304-2BEC-47D6-9C49-33DBD86D3262}" destId="{0A47155B-4310-4E24-BD50-E89F57659295}" srcOrd="0" destOrd="0" presId="urn:microsoft.com/office/officeart/2018/2/layout/IconVerticalSolidList"/>
    <dgm:cxn modelId="{A5B8D115-62AF-427A-BDC3-BCC41F9E43D6}" type="presParOf" srcId="{CD230304-2BEC-47D6-9C49-33DBD86D3262}" destId="{6695D3B7-A74D-4293-939C-44D878BCD265}" srcOrd="1" destOrd="0" presId="urn:microsoft.com/office/officeart/2018/2/layout/IconVerticalSolidList"/>
    <dgm:cxn modelId="{97607B2A-2CAE-474D-886D-6A4876B8BAD1}" type="presParOf" srcId="{CD230304-2BEC-47D6-9C49-33DBD86D3262}" destId="{2F35B002-7DA9-4495-A293-24627E54E01A}" srcOrd="2" destOrd="0" presId="urn:microsoft.com/office/officeart/2018/2/layout/IconVerticalSolidList"/>
    <dgm:cxn modelId="{0D612ABB-380B-4545-9382-39592A620774}" type="presParOf" srcId="{CD230304-2BEC-47D6-9C49-33DBD86D3262}" destId="{54A7A714-90D4-4603-BC06-F644FEBAB924}" srcOrd="3" destOrd="0" presId="urn:microsoft.com/office/officeart/2018/2/layout/IconVerticalSolidList"/>
    <dgm:cxn modelId="{6D11C7BA-493F-4623-9B9E-7F444E35B74E}" type="presParOf" srcId="{C993DFBB-D7B8-4F83-AD9E-9E924A6A1043}" destId="{A5BAD566-E6F1-48CF-AD15-553240D6624C}" srcOrd="5" destOrd="0" presId="urn:microsoft.com/office/officeart/2018/2/layout/IconVerticalSolidList"/>
    <dgm:cxn modelId="{6A545FEC-A0CA-4B86-95B0-5216CE552F67}" type="presParOf" srcId="{C993DFBB-D7B8-4F83-AD9E-9E924A6A1043}" destId="{A2178554-9193-4D0C-952A-FDA8121D5DB5}" srcOrd="6" destOrd="0" presId="urn:microsoft.com/office/officeart/2018/2/layout/IconVerticalSolidList"/>
    <dgm:cxn modelId="{B3CB2A92-2A1E-4CB2-AE6A-E263856A87AF}" type="presParOf" srcId="{A2178554-9193-4D0C-952A-FDA8121D5DB5}" destId="{2C748583-EF76-4AAE-A6BF-4BF02003A526}" srcOrd="0" destOrd="0" presId="urn:microsoft.com/office/officeart/2018/2/layout/IconVerticalSolidList"/>
    <dgm:cxn modelId="{00DDF529-D3EE-4435-B00B-904A7582238A}" type="presParOf" srcId="{A2178554-9193-4D0C-952A-FDA8121D5DB5}" destId="{8010B90F-A5DA-4AE2-B584-339C4FD37EAD}" srcOrd="1" destOrd="0" presId="urn:microsoft.com/office/officeart/2018/2/layout/IconVerticalSolidList"/>
    <dgm:cxn modelId="{59AA9BDE-EF51-4557-B80D-B53B499D64D1}" type="presParOf" srcId="{A2178554-9193-4D0C-952A-FDA8121D5DB5}" destId="{179EA775-1F92-48BB-999A-737FBFB773D5}" srcOrd="2" destOrd="0" presId="urn:microsoft.com/office/officeart/2018/2/layout/IconVerticalSolidList"/>
    <dgm:cxn modelId="{C5DC2350-324A-41CF-B107-80A6BA8FFDFA}" type="presParOf" srcId="{A2178554-9193-4D0C-952A-FDA8121D5DB5}" destId="{1A0B795D-5C90-4841-89D7-FD397BDE5B4C}" srcOrd="3" destOrd="0" presId="urn:microsoft.com/office/officeart/2018/2/layout/IconVerticalSolidList"/>
    <dgm:cxn modelId="{2AD3693D-47D1-491B-B75E-51AE94D9464B}" type="presParOf" srcId="{C993DFBB-D7B8-4F83-AD9E-9E924A6A1043}" destId="{2B75132A-0974-4CD4-BD34-1FFCF2CD82CF}" srcOrd="7" destOrd="0" presId="urn:microsoft.com/office/officeart/2018/2/layout/IconVerticalSolidList"/>
    <dgm:cxn modelId="{0079AF6A-01CA-4EF3-B0A8-5E53A1F57847}" type="presParOf" srcId="{C993DFBB-D7B8-4F83-AD9E-9E924A6A1043}" destId="{54AA19BA-62F7-44FC-ABEF-880E956DF606}" srcOrd="8" destOrd="0" presId="urn:microsoft.com/office/officeart/2018/2/layout/IconVerticalSolidList"/>
    <dgm:cxn modelId="{58C03CD9-4A79-40D4-B54F-82CB2A93B6DC}" type="presParOf" srcId="{54AA19BA-62F7-44FC-ABEF-880E956DF606}" destId="{774B19BA-3EE3-44DF-AA05-311CF674CEF5}" srcOrd="0" destOrd="0" presId="urn:microsoft.com/office/officeart/2018/2/layout/IconVerticalSolidList"/>
    <dgm:cxn modelId="{E05C3C45-5D72-4258-B7F3-23EBF806C746}" type="presParOf" srcId="{54AA19BA-62F7-44FC-ABEF-880E956DF606}" destId="{939D3382-589B-4718-A250-338B257C5D16}" srcOrd="1" destOrd="0" presId="urn:microsoft.com/office/officeart/2018/2/layout/IconVerticalSolidList"/>
    <dgm:cxn modelId="{4F1D3F2E-E364-4800-91C0-C6481C4A6E26}" type="presParOf" srcId="{54AA19BA-62F7-44FC-ABEF-880E956DF606}" destId="{3951025B-BA79-4E69-B494-5E40931C683F}" srcOrd="2" destOrd="0" presId="urn:microsoft.com/office/officeart/2018/2/layout/IconVerticalSolidList"/>
    <dgm:cxn modelId="{A1680ADF-702D-4601-B020-A5FEA9D353C0}" type="presParOf" srcId="{54AA19BA-62F7-44FC-ABEF-880E956DF606}" destId="{AC106716-D8C5-41C3-BB88-37406A961DE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83ED642-C8DE-49BA-B326-7EB3DCB01229}" type="doc">
      <dgm:prSet loTypeId="urn:microsoft.com/office/officeart/2018/2/layout/IconVerticalSolidList" loCatId="icon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14A80AB-C280-498A-8FC9-F4EB23AE20D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Today: Automated tests, SCA, basic risk logging</a:t>
          </a:r>
        </a:p>
      </dgm:t>
    </dgm:pt>
    <dgm:pt modelId="{7827ADCB-D437-46D4-A43A-1C4867B1FA84}" type="parTrans" cxnId="{92AF4767-43C1-484E-BB31-52731E41831D}">
      <dgm:prSet/>
      <dgm:spPr/>
      <dgm:t>
        <a:bodyPr/>
        <a:lstStyle/>
        <a:p>
          <a:endParaRPr lang="en-US"/>
        </a:p>
      </dgm:t>
    </dgm:pt>
    <dgm:pt modelId="{1C662A1B-54F7-443F-B90F-DC46BEB2A89E}" type="sibTrans" cxnId="{92AF4767-43C1-484E-BB31-52731E41831D}">
      <dgm:prSet/>
      <dgm:spPr/>
      <dgm:t>
        <a:bodyPr/>
        <a:lstStyle/>
        <a:p>
          <a:endParaRPr lang="en-US"/>
        </a:p>
      </dgm:t>
    </dgm:pt>
    <dgm:pt modelId="{A7224D0E-9ECB-4D71-BB23-4F1E5E35B63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Next: Live risk scoring, validation auto-gen</a:t>
          </a:r>
        </a:p>
      </dgm:t>
    </dgm:pt>
    <dgm:pt modelId="{921C6644-9C08-40D8-9A35-738165686A6B}" type="parTrans" cxnId="{88A661C9-44AA-4454-AB4A-BB2C04313D49}">
      <dgm:prSet/>
      <dgm:spPr/>
      <dgm:t>
        <a:bodyPr/>
        <a:lstStyle/>
        <a:p>
          <a:endParaRPr lang="en-US"/>
        </a:p>
      </dgm:t>
    </dgm:pt>
    <dgm:pt modelId="{3E00E935-AC24-40C0-A5F7-A8B676B3A6B9}" type="sibTrans" cxnId="{88A661C9-44AA-4454-AB4A-BB2C04313D49}">
      <dgm:prSet/>
      <dgm:spPr/>
      <dgm:t>
        <a:bodyPr/>
        <a:lstStyle/>
        <a:p>
          <a:endParaRPr lang="en-US"/>
        </a:p>
      </dgm:t>
    </dgm:pt>
    <dgm:pt modelId="{5A189C91-1609-4A9C-838B-1A44FBB848F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Future: Drift monitoring, self-updating IEC 62304 docs, AI-prepared FDA drafts</a:t>
          </a:r>
        </a:p>
      </dgm:t>
    </dgm:pt>
    <dgm:pt modelId="{AC1A8636-2CEA-4C30-B0F3-B76B7EDAA643}" type="parTrans" cxnId="{87DB08BB-8ABC-4F76-AACA-C48EBDE878E0}">
      <dgm:prSet/>
      <dgm:spPr/>
      <dgm:t>
        <a:bodyPr/>
        <a:lstStyle/>
        <a:p>
          <a:endParaRPr lang="en-US"/>
        </a:p>
      </dgm:t>
    </dgm:pt>
    <dgm:pt modelId="{9179C2F0-7B20-408F-8645-823F7131DBF5}" type="sibTrans" cxnId="{87DB08BB-8ABC-4F76-AACA-C48EBDE878E0}">
      <dgm:prSet/>
      <dgm:spPr/>
      <dgm:t>
        <a:bodyPr/>
        <a:lstStyle/>
        <a:p>
          <a:endParaRPr lang="en-US"/>
        </a:p>
      </dgm:t>
    </dgm:pt>
    <dgm:pt modelId="{C786F61B-534C-4F4A-A13C-24E4614E960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"14 days → 3 hours median change-to-production. 0 Sev-1 bugs in 12 months."</a:t>
          </a:r>
        </a:p>
      </dgm:t>
    </dgm:pt>
    <dgm:pt modelId="{9C477F1B-CF27-49B2-8C2D-08D16CED0249}" type="parTrans" cxnId="{20E3126A-0157-4D9F-A17D-996068B23B0E}">
      <dgm:prSet/>
      <dgm:spPr/>
      <dgm:t>
        <a:bodyPr/>
        <a:lstStyle/>
        <a:p>
          <a:endParaRPr lang="en-US"/>
        </a:p>
      </dgm:t>
    </dgm:pt>
    <dgm:pt modelId="{C4E2B630-DAD5-4FC0-ABB6-8DE97F53807A}" type="sibTrans" cxnId="{20E3126A-0157-4D9F-A17D-996068B23B0E}">
      <dgm:prSet/>
      <dgm:spPr/>
      <dgm:t>
        <a:bodyPr/>
        <a:lstStyle/>
        <a:p>
          <a:endParaRPr lang="en-US"/>
        </a:p>
      </dgm:t>
    </dgm:pt>
    <dgm:pt modelId="{CFAA0B2D-64B4-4150-AC82-3E2A6860E5EF}" type="pres">
      <dgm:prSet presAssocID="{B83ED642-C8DE-49BA-B326-7EB3DCB01229}" presName="root" presStyleCnt="0">
        <dgm:presLayoutVars>
          <dgm:dir/>
          <dgm:resizeHandles val="exact"/>
        </dgm:presLayoutVars>
      </dgm:prSet>
      <dgm:spPr/>
    </dgm:pt>
    <dgm:pt modelId="{4B7DE2B8-BB30-4680-9F9B-70FE7D7C56CF}" type="pres">
      <dgm:prSet presAssocID="{C14A80AB-C280-498A-8FC9-F4EB23AE20D5}" presName="compNode" presStyleCnt="0"/>
      <dgm:spPr/>
    </dgm:pt>
    <dgm:pt modelId="{CE8CD13E-BE0C-444B-8757-18E69CB92717}" type="pres">
      <dgm:prSet presAssocID="{C14A80AB-C280-498A-8FC9-F4EB23AE20D5}" presName="bgRect" presStyleLbl="bgShp" presStyleIdx="0" presStyleCnt="4"/>
      <dgm:spPr/>
    </dgm:pt>
    <dgm:pt modelId="{E2EFB784-8309-4C8B-BB0E-976226E642A4}" type="pres">
      <dgm:prSet presAssocID="{C14A80AB-C280-498A-8FC9-F4EB23AE20D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3CE36CD4-A1CD-4BC5-9ADC-D2E3E212DA7E}" type="pres">
      <dgm:prSet presAssocID="{C14A80AB-C280-498A-8FC9-F4EB23AE20D5}" presName="spaceRect" presStyleCnt="0"/>
      <dgm:spPr/>
    </dgm:pt>
    <dgm:pt modelId="{63A76E2D-C0AB-493B-8A56-DE4469E5B216}" type="pres">
      <dgm:prSet presAssocID="{C14A80AB-C280-498A-8FC9-F4EB23AE20D5}" presName="parTx" presStyleLbl="revTx" presStyleIdx="0" presStyleCnt="4">
        <dgm:presLayoutVars>
          <dgm:chMax val="0"/>
          <dgm:chPref val="0"/>
        </dgm:presLayoutVars>
      </dgm:prSet>
      <dgm:spPr/>
    </dgm:pt>
    <dgm:pt modelId="{94AB93D8-8B33-4549-824B-7F3F027C9F77}" type="pres">
      <dgm:prSet presAssocID="{1C662A1B-54F7-443F-B90F-DC46BEB2A89E}" presName="sibTrans" presStyleCnt="0"/>
      <dgm:spPr/>
    </dgm:pt>
    <dgm:pt modelId="{F6A4C935-ADD9-44E4-9B0C-F427FFF8D7C1}" type="pres">
      <dgm:prSet presAssocID="{A7224D0E-9ECB-4D71-BB23-4F1E5E35B631}" presName="compNode" presStyleCnt="0"/>
      <dgm:spPr/>
    </dgm:pt>
    <dgm:pt modelId="{C72169DA-68F7-478B-B35E-0EDB3BF9E763}" type="pres">
      <dgm:prSet presAssocID="{A7224D0E-9ECB-4D71-BB23-4F1E5E35B631}" presName="bgRect" presStyleLbl="bgShp" presStyleIdx="1" presStyleCnt="4"/>
      <dgm:spPr/>
    </dgm:pt>
    <dgm:pt modelId="{045CCDC9-0080-4894-9BD4-CF47B2093180}" type="pres">
      <dgm:prSet presAssocID="{A7224D0E-9ECB-4D71-BB23-4F1E5E35B63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B6987AFD-1C5C-428B-AD88-AFD4A9105A91}" type="pres">
      <dgm:prSet presAssocID="{A7224D0E-9ECB-4D71-BB23-4F1E5E35B631}" presName="spaceRect" presStyleCnt="0"/>
      <dgm:spPr/>
    </dgm:pt>
    <dgm:pt modelId="{DCEDF27E-28A4-4CB7-B1BA-F53F1BD35326}" type="pres">
      <dgm:prSet presAssocID="{A7224D0E-9ECB-4D71-BB23-4F1E5E35B631}" presName="parTx" presStyleLbl="revTx" presStyleIdx="1" presStyleCnt="4">
        <dgm:presLayoutVars>
          <dgm:chMax val="0"/>
          <dgm:chPref val="0"/>
        </dgm:presLayoutVars>
      </dgm:prSet>
      <dgm:spPr/>
    </dgm:pt>
    <dgm:pt modelId="{DBE71F22-51AA-41B1-BBCA-D8B754D37194}" type="pres">
      <dgm:prSet presAssocID="{3E00E935-AC24-40C0-A5F7-A8B676B3A6B9}" presName="sibTrans" presStyleCnt="0"/>
      <dgm:spPr/>
    </dgm:pt>
    <dgm:pt modelId="{FC81CA11-FB98-4E81-9082-0BDDF142C765}" type="pres">
      <dgm:prSet presAssocID="{5A189C91-1609-4A9C-838B-1A44FBB848F0}" presName="compNode" presStyleCnt="0"/>
      <dgm:spPr/>
    </dgm:pt>
    <dgm:pt modelId="{249CA153-E346-4B65-93CB-78110F51D0B6}" type="pres">
      <dgm:prSet presAssocID="{5A189C91-1609-4A9C-838B-1A44FBB848F0}" presName="bgRect" presStyleLbl="bgShp" presStyleIdx="2" presStyleCnt="4"/>
      <dgm:spPr/>
    </dgm:pt>
    <dgm:pt modelId="{FDCFD4C8-FC03-49A7-9C00-B7EE0F962C85}" type="pres">
      <dgm:prSet presAssocID="{5A189C91-1609-4A9C-838B-1A44FBB848F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avel"/>
        </a:ext>
      </dgm:extLst>
    </dgm:pt>
    <dgm:pt modelId="{237BF06C-E4C1-4635-92B6-2468450AEA7F}" type="pres">
      <dgm:prSet presAssocID="{5A189C91-1609-4A9C-838B-1A44FBB848F0}" presName="spaceRect" presStyleCnt="0"/>
      <dgm:spPr/>
    </dgm:pt>
    <dgm:pt modelId="{72DA1280-26C5-4E52-B2CC-431A53C186A7}" type="pres">
      <dgm:prSet presAssocID="{5A189C91-1609-4A9C-838B-1A44FBB848F0}" presName="parTx" presStyleLbl="revTx" presStyleIdx="2" presStyleCnt="4">
        <dgm:presLayoutVars>
          <dgm:chMax val="0"/>
          <dgm:chPref val="0"/>
        </dgm:presLayoutVars>
      </dgm:prSet>
      <dgm:spPr/>
    </dgm:pt>
    <dgm:pt modelId="{87178BEF-3D49-4E13-9B07-10BFD2F15469}" type="pres">
      <dgm:prSet presAssocID="{9179C2F0-7B20-408F-8645-823F7131DBF5}" presName="sibTrans" presStyleCnt="0"/>
      <dgm:spPr/>
    </dgm:pt>
    <dgm:pt modelId="{6DDBD756-14E4-4809-ACDD-0D7878BEC1CF}" type="pres">
      <dgm:prSet presAssocID="{C786F61B-534C-4F4A-A13C-24E4614E960E}" presName="compNode" presStyleCnt="0"/>
      <dgm:spPr/>
    </dgm:pt>
    <dgm:pt modelId="{0A25FE38-2208-4187-B885-C536586D8EB4}" type="pres">
      <dgm:prSet presAssocID="{C786F61B-534C-4F4A-A13C-24E4614E960E}" presName="bgRect" presStyleLbl="bgShp" presStyleIdx="3" presStyleCnt="4"/>
      <dgm:spPr/>
    </dgm:pt>
    <dgm:pt modelId="{4532B67E-0806-4C0E-B7B5-516ACEADC5AC}" type="pres">
      <dgm:prSet presAssocID="{C786F61B-534C-4F4A-A13C-24E4614E960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g under Magnifying Glass"/>
        </a:ext>
      </dgm:extLst>
    </dgm:pt>
    <dgm:pt modelId="{28CF009C-E31C-445F-8F0B-40B84488847A}" type="pres">
      <dgm:prSet presAssocID="{C786F61B-534C-4F4A-A13C-24E4614E960E}" presName="spaceRect" presStyleCnt="0"/>
      <dgm:spPr/>
    </dgm:pt>
    <dgm:pt modelId="{5A734FFC-7A92-46BA-8AD4-BB1E052E342C}" type="pres">
      <dgm:prSet presAssocID="{C786F61B-534C-4F4A-A13C-24E4614E960E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745F1E00-9C63-F04A-BA71-F244D78DA21E}" type="presOf" srcId="{5A189C91-1609-4A9C-838B-1A44FBB848F0}" destId="{72DA1280-26C5-4E52-B2CC-431A53C186A7}" srcOrd="0" destOrd="0" presId="urn:microsoft.com/office/officeart/2018/2/layout/IconVerticalSolidList"/>
    <dgm:cxn modelId="{92AF4767-43C1-484E-BB31-52731E41831D}" srcId="{B83ED642-C8DE-49BA-B326-7EB3DCB01229}" destId="{C14A80AB-C280-498A-8FC9-F4EB23AE20D5}" srcOrd="0" destOrd="0" parTransId="{7827ADCB-D437-46D4-A43A-1C4867B1FA84}" sibTransId="{1C662A1B-54F7-443F-B90F-DC46BEB2A89E}"/>
    <dgm:cxn modelId="{20E3126A-0157-4D9F-A17D-996068B23B0E}" srcId="{B83ED642-C8DE-49BA-B326-7EB3DCB01229}" destId="{C786F61B-534C-4F4A-A13C-24E4614E960E}" srcOrd="3" destOrd="0" parTransId="{9C477F1B-CF27-49B2-8C2D-08D16CED0249}" sibTransId="{C4E2B630-DAD5-4FC0-ABB6-8DE97F53807A}"/>
    <dgm:cxn modelId="{8E1DA779-32A1-DD42-A312-B963E3E09FDE}" type="presOf" srcId="{C14A80AB-C280-498A-8FC9-F4EB23AE20D5}" destId="{63A76E2D-C0AB-493B-8A56-DE4469E5B216}" srcOrd="0" destOrd="0" presId="urn:microsoft.com/office/officeart/2018/2/layout/IconVerticalSolidList"/>
    <dgm:cxn modelId="{F0C49F92-60B8-C648-95B7-6706C3480F95}" type="presOf" srcId="{B83ED642-C8DE-49BA-B326-7EB3DCB01229}" destId="{CFAA0B2D-64B4-4150-AC82-3E2A6860E5EF}" srcOrd="0" destOrd="0" presId="urn:microsoft.com/office/officeart/2018/2/layout/IconVerticalSolidList"/>
    <dgm:cxn modelId="{87DB08BB-8ABC-4F76-AACA-C48EBDE878E0}" srcId="{B83ED642-C8DE-49BA-B326-7EB3DCB01229}" destId="{5A189C91-1609-4A9C-838B-1A44FBB848F0}" srcOrd="2" destOrd="0" parTransId="{AC1A8636-2CEA-4C30-B0F3-B76B7EDAA643}" sibTransId="{9179C2F0-7B20-408F-8645-823F7131DBF5}"/>
    <dgm:cxn modelId="{C2F3FEC6-848E-4A47-998D-1B601745A572}" type="presOf" srcId="{A7224D0E-9ECB-4D71-BB23-4F1E5E35B631}" destId="{DCEDF27E-28A4-4CB7-B1BA-F53F1BD35326}" srcOrd="0" destOrd="0" presId="urn:microsoft.com/office/officeart/2018/2/layout/IconVerticalSolidList"/>
    <dgm:cxn modelId="{071AC4C7-2D5C-F545-A4EE-734287D899A0}" type="presOf" srcId="{C786F61B-534C-4F4A-A13C-24E4614E960E}" destId="{5A734FFC-7A92-46BA-8AD4-BB1E052E342C}" srcOrd="0" destOrd="0" presId="urn:microsoft.com/office/officeart/2018/2/layout/IconVerticalSolidList"/>
    <dgm:cxn modelId="{88A661C9-44AA-4454-AB4A-BB2C04313D49}" srcId="{B83ED642-C8DE-49BA-B326-7EB3DCB01229}" destId="{A7224D0E-9ECB-4D71-BB23-4F1E5E35B631}" srcOrd="1" destOrd="0" parTransId="{921C6644-9C08-40D8-9A35-738165686A6B}" sibTransId="{3E00E935-AC24-40C0-A5F7-A8B676B3A6B9}"/>
    <dgm:cxn modelId="{9A154B38-E26B-EF48-BC2B-156ACA444532}" type="presParOf" srcId="{CFAA0B2D-64B4-4150-AC82-3E2A6860E5EF}" destId="{4B7DE2B8-BB30-4680-9F9B-70FE7D7C56CF}" srcOrd="0" destOrd="0" presId="urn:microsoft.com/office/officeart/2018/2/layout/IconVerticalSolidList"/>
    <dgm:cxn modelId="{D3F8F90C-8261-234E-853B-BB0450F2A9B5}" type="presParOf" srcId="{4B7DE2B8-BB30-4680-9F9B-70FE7D7C56CF}" destId="{CE8CD13E-BE0C-444B-8757-18E69CB92717}" srcOrd="0" destOrd="0" presId="urn:microsoft.com/office/officeart/2018/2/layout/IconVerticalSolidList"/>
    <dgm:cxn modelId="{715CC054-4EA7-6D4D-928B-7581CBBDD587}" type="presParOf" srcId="{4B7DE2B8-BB30-4680-9F9B-70FE7D7C56CF}" destId="{E2EFB784-8309-4C8B-BB0E-976226E642A4}" srcOrd="1" destOrd="0" presId="urn:microsoft.com/office/officeart/2018/2/layout/IconVerticalSolidList"/>
    <dgm:cxn modelId="{8792853B-AE5E-244C-B51C-689B6DD50B94}" type="presParOf" srcId="{4B7DE2B8-BB30-4680-9F9B-70FE7D7C56CF}" destId="{3CE36CD4-A1CD-4BC5-9ADC-D2E3E212DA7E}" srcOrd="2" destOrd="0" presId="urn:microsoft.com/office/officeart/2018/2/layout/IconVerticalSolidList"/>
    <dgm:cxn modelId="{F727389C-1E0B-1144-BEA0-C9A698FE848E}" type="presParOf" srcId="{4B7DE2B8-BB30-4680-9F9B-70FE7D7C56CF}" destId="{63A76E2D-C0AB-493B-8A56-DE4469E5B216}" srcOrd="3" destOrd="0" presId="urn:microsoft.com/office/officeart/2018/2/layout/IconVerticalSolidList"/>
    <dgm:cxn modelId="{C0E9E314-6A34-7043-BDE0-F377AA4ECD7F}" type="presParOf" srcId="{CFAA0B2D-64B4-4150-AC82-3E2A6860E5EF}" destId="{94AB93D8-8B33-4549-824B-7F3F027C9F77}" srcOrd="1" destOrd="0" presId="urn:microsoft.com/office/officeart/2018/2/layout/IconVerticalSolidList"/>
    <dgm:cxn modelId="{1727FF5B-9796-784D-9B70-CD9B0BF6ECC4}" type="presParOf" srcId="{CFAA0B2D-64B4-4150-AC82-3E2A6860E5EF}" destId="{F6A4C935-ADD9-44E4-9B0C-F427FFF8D7C1}" srcOrd="2" destOrd="0" presId="urn:microsoft.com/office/officeart/2018/2/layout/IconVerticalSolidList"/>
    <dgm:cxn modelId="{075EC57A-BCF5-904F-939C-7E02FDA08901}" type="presParOf" srcId="{F6A4C935-ADD9-44E4-9B0C-F427FFF8D7C1}" destId="{C72169DA-68F7-478B-B35E-0EDB3BF9E763}" srcOrd="0" destOrd="0" presId="urn:microsoft.com/office/officeart/2018/2/layout/IconVerticalSolidList"/>
    <dgm:cxn modelId="{83873DFA-5710-A843-BBF3-FA2EF111F2E6}" type="presParOf" srcId="{F6A4C935-ADD9-44E4-9B0C-F427FFF8D7C1}" destId="{045CCDC9-0080-4894-9BD4-CF47B2093180}" srcOrd="1" destOrd="0" presId="urn:microsoft.com/office/officeart/2018/2/layout/IconVerticalSolidList"/>
    <dgm:cxn modelId="{71C18BB7-A473-3945-8A6A-D48AD88CADF4}" type="presParOf" srcId="{F6A4C935-ADD9-44E4-9B0C-F427FFF8D7C1}" destId="{B6987AFD-1C5C-428B-AD88-AFD4A9105A91}" srcOrd="2" destOrd="0" presId="urn:microsoft.com/office/officeart/2018/2/layout/IconVerticalSolidList"/>
    <dgm:cxn modelId="{D36E6239-2AE1-9C44-8023-2C62B39999AC}" type="presParOf" srcId="{F6A4C935-ADD9-44E4-9B0C-F427FFF8D7C1}" destId="{DCEDF27E-28A4-4CB7-B1BA-F53F1BD35326}" srcOrd="3" destOrd="0" presId="urn:microsoft.com/office/officeart/2018/2/layout/IconVerticalSolidList"/>
    <dgm:cxn modelId="{A9550448-E630-5047-9F82-B4BB57001578}" type="presParOf" srcId="{CFAA0B2D-64B4-4150-AC82-3E2A6860E5EF}" destId="{DBE71F22-51AA-41B1-BBCA-D8B754D37194}" srcOrd="3" destOrd="0" presId="urn:microsoft.com/office/officeart/2018/2/layout/IconVerticalSolidList"/>
    <dgm:cxn modelId="{7B3BA915-2103-C347-9315-466349F91EB7}" type="presParOf" srcId="{CFAA0B2D-64B4-4150-AC82-3E2A6860E5EF}" destId="{FC81CA11-FB98-4E81-9082-0BDDF142C765}" srcOrd="4" destOrd="0" presId="urn:microsoft.com/office/officeart/2018/2/layout/IconVerticalSolidList"/>
    <dgm:cxn modelId="{2042ECDA-AA35-9840-A51A-F76FAB8FEBE5}" type="presParOf" srcId="{FC81CA11-FB98-4E81-9082-0BDDF142C765}" destId="{249CA153-E346-4B65-93CB-78110F51D0B6}" srcOrd="0" destOrd="0" presId="urn:microsoft.com/office/officeart/2018/2/layout/IconVerticalSolidList"/>
    <dgm:cxn modelId="{37B1B9ED-5064-2047-B086-6D237ABCF8E5}" type="presParOf" srcId="{FC81CA11-FB98-4E81-9082-0BDDF142C765}" destId="{FDCFD4C8-FC03-49A7-9C00-B7EE0F962C85}" srcOrd="1" destOrd="0" presId="urn:microsoft.com/office/officeart/2018/2/layout/IconVerticalSolidList"/>
    <dgm:cxn modelId="{089205F4-7FDF-1545-B0B8-B6D430129C4A}" type="presParOf" srcId="{FC81CA11-FB98-4E81-9082-0BDDF142C765}" destId="{237BF06C-E4C1-4635-92B6-2468450AEA7F}" srcOrd="2" destOrd="0" presId="urn:microsoft.com/office/officeart/2018/2/layout/IconVerticalSolidList"/>
    <dgm:cxn modelId="{122DCA23-F98A-1645-8A25-B411B783BC81}" type="presParOf" srcId="{FC81CA11-FB98-4E81-9082-0BDDF142C765}" destId="{72DA1280-26C5-4E52-B2CC-431A53C186A7}" srcOrd="3" destOrd="0" presId="urn:microsoft.com/office/officeart/2018/2/layout/IconVerticalSolidList"/>
    <dgm:cxn modelId="{90E9EEB2-8530-8A4F-8244-4566BE94D2F3}" type="presParOf" srcId="{CFAA0B2D-64B4-4150-AC82-3E2A6860E5EF}" destId="{87178BEF-3D49-4E13-9B07-10BFD2F15469}" srcOrd="5" destOrd="0" presId="urn:microsoft.com/office/officeart/2018/2/layout/IconVerticalSolidList"/>
    <dgm:cxn modelId="{D1AF8C4E-C234-0F4A-8B6A-0CF07E6B4E40}" type="presParOf" srcId="{CFAA0B2D-64B4-4150-AC82-3E2A6860E5EF}" destId="{6DDBD756-14E4-4809-ACDD-0D7878BEC1CF}" srcOrd="6" destOrd="0" presId="urn:microsoft.com/office/officeart/2018/2/layout/IconVerticalSolidList"/>
    <dgm:cxn modelId="{5F6B294A-B96E-8D47-A93B-1D93A5E0A5B0}" type="presParOf" srcId="{6DDBD756-14E4-4809-ACDD-0D7878BEC1CF}" destId="{0A25FE38-2208-4187-B885-C536586D8EB4}" srcOrd="0" destOrd="0" presId="urn:microsoft.com/office/officeart/2018/2/layout/IconVerticalSolidList"/>
    <dgm:cxn modelId="{FF43F3B4-E4E4-614A-BF5B-39FEB84342A0}" type="presParOf" srcId="{6DDBD756-14E4-4809-ACDD-0D7878BEC1CF}" destId="{4532B67E-0806-4C0E-B7B5-516ACEADC5AC}" srcOrd="1" destOrd="0" presId="urn:microsoft.com/office/officeart/2018/2/layout/IconVerticalSolidList"/>
    <dgm:cxn modelId="{564E5F1A-E531-044E-B2A8-A987A96235B6}" type="presParOf" srcId="{6DDBD756-14E4-4809-ACDD-0D7878BEC1CF}" destId="{28CF009C-E31C-445F-8F0B-40B84488847A}" srcOrd="2" destOrd="0" presId="urn:microsoft.com/office/officeart/2018/2/layout/IconVerticalSolidList"/>
    <dgm:cxn modelId="{B59CCF65-242D-794B-83E6-485BDD3D01E4}" type="presParOf" srcId="{6DDBD756-14E4-4809-ACDD-0D7878BEC1CF}" destId="{5A734FFC-7A92-46BA-8AD4-BB1E052E342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14DEE1-4F17-455E-8D22-91B55CE3093A}">
      <dsp:nvSpPr>
        <dsp:cNvPr id="0" name=""/>
        <dsp:cNvSpPr/>
      </dsp:nvSpPr>
      <dsp:spPr>
        <a:xfrm>
          <a:off x="0" y="525"/>
          <a:ext cx="5036058" cy="1229261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F120F6-8E64-4295-A564-779B841FAF6F}">
      <dsp:nvSpPr>
        <dsp:cNvPr id="0" name=""/>
        <dsp:cNvSpPr/>
      </dsp:nvSpPr>
      <dsp:spPr>
        <a:xfrm>
          <a:off x="371851" y="277109"/>
          <a:ext cx="676093" cy="67609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FF7FE93-615C-48C7-9B3C-35202504BAE9}">
      <dsp:nvSpPr>
        <dsp:cNvPr id="0" name=""/>
        <dsp:cNvSpPr/>
      </dsp:nvSpPr>
      <dsp:spPr>
        <a:xfrm>
          <a:off x="1419796" y="525"/>
          <a:ext cx="3616261" cy="12292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097" tIns="130097" rIns="130097" bIns="130097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LLMs are not just engines—they're pit crews.</a:t>
          </a:r>
        </a:p>
      </dsp:txBody>
      <dsp:txXfrm>
        <a:off x="1419796" y="525"/>
        <a:ext cx="3616261" cy="1229261"/>
      </dsp:txXfrm>
    </dsp:sp>
    <dsp:sp modelId="{F241A2D2-6D7B-4635-B1A3-0589A0B7078E}">
      <dsp:nvSpPr>
        <dsp:cNvPr id="0" name=""/>
        <dsp:cNvSpPr/>
      </dsp:nvSpPr>
      <dsp:spPr>
        <a:xfrm>
          <a:off x="0" y="1537101"/>
          <a:ext cx="5036058" cy="1229261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55296A-F2C5-43F2-B725-5A54B1204495}">
      <dsp:nvSpPr>
        <dsp:cNvPr id="0" name=""/>
        <dsp:cNvSpPr/>
      </dsp:nvSpPr>
      <dsp:spPr>
        <a:xfrm>
          <a:off x="371851" y="1813685"/>
          <a:ext cx="676093" cy="67609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F54837B-ED6C-4DDB-9B9D-B336505BD3FA}">
      <dsp:nvSpPr>
        <dsp:cNvPr id="0" name=""/>
        <dsp:cNvSpPr/>
      </dsp:nvSpPr>
      <dsp:spPr>
        <a:xfrm>
          <a:off x="1419796" y="1537101"/>
          <a:ext cx="3616261" cy="12292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097" tIns="130097" rIns="130097" bIns="130097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Pipeline: Code Commit → LLM Code Gen + Patch → Static/Dynamic Analysis → Human + LLM Review → Signed Artifact → Deploy → Monitor</a:t>
          </a:r>
        </a:p>
      </dsp:txBody>
      <dsp:txXfrm>
        <a:off x="1419796" y="1537101"/>
        <a:ext cx="3616261" cy="1229261"/>
      </dsp:txXfrm>
    </dsp:sp>
    <dsp:sp modelId="{BCE087D7-2C8C-4798-9966-DC913369FC03}">
      <dsp:nvSpPr>
        <dsp:cNvPr id="0" name=""/>
        <dsp:cNvSpPr/>
      </dsp:nvSpPr>
      <dsp:spPr>
        <a:xfrm>
          <a:off x="0" y="3073678"/>
          <a:ext cx="5036058" cy="1229261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ABF215-09D7-4D0C-8CB5-FA064B0FD6E0}">
      <dsp:nvSpPr>
        <dsp:cNvPr id="0" name=""/>
        <dsp:cNvSpPr/>
      </dsp:nvSpPr>
      <dsp:spPr>
        <a:xfrm>
          <a:off x="371851" y="3350262"/>
          <a:ext cx="676093" cy="67609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53A1072-BEDA-4B29-A021-1B47E478DDDB}">
      <dsp:nvSpPr>
        <dsp:cNvPr id="0" name=""/>
        <dsp:cNvSpPr/>
      </dsp:nvSpPr>
      <dsp:spPr>
        <a:xfrm>
          <a:off x="1419796" y="3073678"/>
          <a:ext cx="3616261" cy="12292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097" tIns="130097" rIns="130097" bIns="130097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- Auto-generate tests</a:t>
          </a:r>
          <a:br>
            <a:rPr lang="en-US" sz="1500" kern="1200"/>
          </a:br>
          <a:r>
            <a:rPr lang="en-US" sz="1500" kern="1200"/>
            <a:t>- Inline risk annotation</a:t>
          </a:r>
          <a:br>
            <a:rPr lang="en-US" sz="1500" kern="1200"/>
          </a:br>
          <a:r>
            <a:rPr lang="en-US" sz="1500" kern="1200"/>
            <a:t>- SBOM and dependency scan</a:t>
          </a:r>
        </a:p>
      </dsp:txBody>
      <dsp:txXfrm>
        <a:off x="1419796" y="3073678"/>
        <a:ext cx="3616261" cy="122926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591CA3-7237-48A4-B3B7-EC084B29EBB4}">
      <dsp:nvSpPr>
        <dsp:cNvPr id="0" name=""/>
        <dsp:cNvSpPr/>
      </dsp:nvSpPr>
      <dsp:spPr>
        <a:xfrm>
          <a:off x="0" y="1808"/>
          <a:ext cx="4683949" cy="77044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0B98C5-325B-47EB-A5D1-08B3C86248D1}">
      <dsp:nvSpPr>
        <dsp:cNvPr id="0" name=""/>
        <dsp:cNvSpPr/>
      </dsp:nvSpPr>
      <dsp:spPr>
        <a:xfrm>
          <a:off x="233059" y="175158"/>
          <a:ext cx="423745" cy="42374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2E4E71-43C5-407A-B52A-20281BCE8D98}">
      <dsp:nvSpPr>
        <dsp:cNvPr id="0" name=""/>
        <dsp:cNvSpPr/>
      </dsp:nvSpPr>
      <dsp:spPr>
        <a:xfrm>
          <a:off x="889864" y="1808"/>
          <a:ext cx="3794084" cy="7704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539" tIns="81539" rIns="81539" bIns="8153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Hedgehog (2024) vs Spot (2025):</a:t>
          </a:r>
        </a:p>
      </dsp:txBody>
      <dsp:txXfrm>
        <a:off x="889864" y="1808"/>
        <a:ext cx="3794084" cy="770445"/>
      </dsp:txXfrm>
    </dsp:sp>
    <dsp:sp modelId="{A8C7F8E2-5BA7-4954-AC60-6CCE0AD16D02}">
      <dsp:nvSpPr>
        <dsp:cNvPr id="0" name=""/>
        <dsp:cNvSpPr/>
      </dsp:nvSpPr>
      <dsp:spPr>
        <a:xfrm>
          <a:off x="0" y="964865"/>
          <a:ext cx="4683949" cy="77044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EA84DB-91B1-4E10-BCD6-CDF85CCFFE39}">
      <dsp:nvSpPr>
        <dsp:cNvPr id="0" name=""/>
        <dsp:cNvSpPr/>
      </dsp:nvSpPr>
      <dsp:spPr>
        <a:xfrm>
          <a:off x="233059" y="1138215"/>
          <a:ext cx="423745" cy="42374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0E25CD-E66E-4639-A7AB-EB4A4776445F}">
      <dsp:nvSpPr>
        <dsp:cNvPr id="0" name=""/>
        <dsp:cNvSpPr/>
      </dsp:nvSpPr>
      <dsp:spPr>
        <a:xfrm>
          <a:off x="889864" y="964865"/>
          <a:ext cx="3794084" cy="7704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539" tIns="81539" rIns="81539" bIns="8153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Tooling: Cloud+ChatGPT vs Windsurf+IntelliJ AI</a:t>
          </a:r>
        </a:p>
      </dsp:txBody>
      <dsp:txXfrm>
        <a:off x="889864" y="964865"/>
        <a:ext cx="3794084" cy="770445"/>
      </dsp:txXfrm>
    </dsp:sp>
    <dsp:sp modelId="{90FD3971-914F-4BF5-8228-0409F9F14FAB}">
      <dsp:nvSpPr>
        <dsp:cNvPr id="0" name=""/>
        <dsp:cNvSpPr/>
      </dsp:nvSpPr>
      <dsp:spPr>
        <a:xfrm>
          <a:off x="0" y="1927922"/>
          <a:ext cx="4683949" cy="77044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8EA1E2-EBD5-49E9-A232-6297A151223D}">
      <dsp:nvSpPr>
        <dsp:cNvPr id="0" name=""/>
        <dsp:cNvSpPr/>
      </dsp:nvSpPr>
      <dsp:spPr>
        <a:xfrm>
          <a:off x="233059" y="2101272"/>
          <a:ext cx="423745" cy="42374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B73B9B-D51F-4627-8BB6-C5ED0A931C61}">
      <dsp:nvSpPr>
        <dsp:cNvPr id="0" name=""/>
        <dsp:cNvSpPr/>
      </dsp:nvSpPr>
      <dsp:spPr>
        <a:xfrm>
          <a:off x="889864" y="1927922"/>
          <a:ext cx="3794084" cy="7704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539" tIns="81539" rIns="81539" bIns="8153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Time to MVP: 4w vs 6d</a:t>
          </a:r>
        </a:p>
      </dsp:txBody>
      <dsp:txXfrm>
        <a:off x="889864" y="1927922"/>
        <a:ext cx="3794084" cy="770445"/>
      </dsp:txXfrm>
    </dsp:sp>
    <dsp:sp modelId="{FBC5615F-77DE-460F-B964-FFC154647D1B}">
      <dsp:nvSpPr>
        <dsp:cNvPr id="0" name=""/>
        <dsp:cNvSpPr/>
      </dsp:nvSpPr>
      <dsp:spPr>
        <a:xfrm>
          <a:off x="0" y="2890979"/>
          <a:ext cx="4683949" cy="77044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09F22B-48CC-41EC-A515-18CE57DAE4BE}">
      <dsp:nvSpPr>
        <dsp:cNvPr id="0" name=""/>
        <dsp:cNvSpPr/>
      </dsp:nvSpPr>
      <dsp:spPr>
        <a:xfrm>
          <a:off x="233059" y="3064329"/>
          <a:ext cx="423745" cy="42374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116EB2-E7F2-446E-A9CE-6E2522CFFF5B}">
      <dsp:nvSpPr>
        <dsp:cNvPr id="0" name=""/>
        <dsp:cNvSpPr/>
      </dsp:nvSpPr>
      <dsp:spPr>
        <a:xfrm>
          <a:off x="889864" y="2890979"/>
          <a:ext cx="3794084" cy="7704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539" tIns="81539" rIns="81539" bIns="8153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LOC:Test Ratio: 1:0.4 vs 1:1.1</a:t>
          </a:r>
        </a:p>
      </dsp:txBody>
      <dsp:txXfrm>
        <a:off x="889864" y="2890979"/>
        <a:ext cx="3794084" cy="770445"/>
      </dsp:txXfrm>
    </dsp:sp>
    <dsp:sp modelId="{56D99FFB-DD84-4F92-A5EA-DCAB8B54B183}">
      <dsp:nvSpPr>
        <dsp:cNvPr id="0" name=""/>
        <dsp:cNvSpPr/>
      </dsp:nvSpPr>
      <dsp:spPr>
        <a:xfrm>
          <a:off x="0" y="3854036"/>
          <a:ext cx="4683949" cy="77044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7E519A-EA4E-48BE-ABD2-D4759FEA69F4}">
      <dsp:nvSpPr>
        <dsp:cNvPr id="0" name=""/>
        <dsp:cNvSpPr/>
      </dsp:nvSpPr>
      <dsp:spPr>
        <a:xfrm>
          <a:off x="233059" y="4027386"/>
          <a:ext cx="423745" cy="42374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51BAB4-1960-47A6-8C6F-777E6A74EC53}">
      <dsp:nvSpPr>
        <dsp:cNvPr id="0" name=""/>
        <dsp:cNvSpPr/>
      </dsp:nvSpPr>
      <dsp:spPr>
        <a:xfrm>
          <a:off x="889864" y="3854036"/>
          <a:ext cx="3794084" cy="7704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539" tIns="81539" rIns="81539" bIns="8153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Bugs found: 8 vs 31 (AI 18 + human 13)</a:t>
          </a:r>
        </a:p>
      </dsp:txBody>
      <dsp:txXfrm>
        <a:off x="889864" y="3854036"/>
        <a:ext cx="3794084" cy="770445"/>
      </dsp:txXfrm>
    </dsp:sp>
    <dsp:sp modelId="{653FACFD-4DA7-45A3-9215-1941DAE3AD2D}">
      <dsp:nvSpPr>
        <dsp:cNvPr id="0" name=""/>
        <dsp:cNvSpPr/>
      </dsp:nvSpPr>
      <dsp:spPr>
        <a:xfrm>
          <a:off x="0" y="4817093"/>
          <a:ext cx="4683949" cy="77044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D1254E-6F54-4141-8974-DB227BADFC8B}">
      <dsp:nvSpPr>
        <dsp:cNvPr id="0" name=""/>
        <dsp:cNvSpPr/>
      </dsp:nvSpPr>
      <dsp:spPr>
        <a:xfrm>
          <a:off x="233059" y="4990443"/>
          <a:ext cx="423745" cy="423745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1A5786-5870-4A1E-8ADB-A5B6A65692E3}">
      <dsp:nvSpPr>
        <dsp:cNvPr id="0" name=""/>
        <dsp:cNvSpPr/>
      </dsp:nvSpPr>
      <dsp:spPr>
        <a:xfrm>
          <a:off x="889864" y="4817093"/>
          <a:ext cx="3794084" cy="7704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539" tIns="81539" rIns="81539" bIns="8153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Regulatory: Trace Matrix vs Trace+SBOM+Threat Model</a:t>
          </a:r>
        </a:p>
      </dsp:txBody>
      <dsp:txXfrm>
        <a:off x="889864" y="4817093"/>
        <a:ext cx="3794084" cy="77044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C42E2D-4A8D-4D5A-91A9-34D4BA658C06}">
      <dsp:nvSpPr>
        <dsp:cNvPr id="0" name=""/>
        <dsp:cNvSpPr/>
      </dsp:nvSpPr>
      <dsp:spPr>
        <a:xfrm>
          <a:off x="0" y="4366"/>
          <a:ext cx="4683949" cy="93010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49FCD4-4AEB-4951-B597-6438C532A178}">
      <dsp:nvSpPr>
        <dsp:cNvPr id="0" name=""/>
        <dsp:cNvSpPr/>
      </dsp:nvSpPr>
      <dsp:spPr>
        <a:xfrm>
          <a:off x="281355" y="213639"/>
          <a:ext cx="511556" cy="51155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94FEDF-CD4A-4D38-879B-1354AB62936B}">
      <dsp:nvSpPr>
        <dsp:cNvPr id="0" name=""/>
        <dsp:cNvSpPr/>
      </dsp:nvSpPr>
      <dsp:spPr>
        <a:xfrm>
          <a:off x="1074268" y="4366"/>
          <a:ext cx="3609680" cy="9301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436" tIns="98436" rIns="98436" bIns="9843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Hybrid Review = Amplified Vigilance</a:t>
          </a:r>
        </a:p>
      </dsp:txBody>
      <dsp:txXfrm>
        <a:off x="1074268" y="4366"/>
        <a:ext cx="3609680" cy="930102"/>
      </dsp:txXfrm>
    </dsp:sp>
    <dsp:sp modelId="{4862A647-DDB4-4C2E-BDDF-5AE34F841056}">
      <dsp:nvSpPr>
        <dsp:cNvPr id="0" name=""/>
        <dsp:cNvSpPr/>
      </dsp:nvSpPr>
      <dsp:spPr>
        <a:xfrm>
          <a:off x="0" y="1166994"/>
          <a:ext cx="4683949" cy="93010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5D7820-0DC8-49CE-BD2F-F9885D9733FC}">
      <dsp:nvSpPr>
        <dsp:cNvPr id="0" name=""/>
        <dsp:cNvSpPr/>
      </dsp:nvSpPr>
      <dsp:spPr>
        <a:xfrm>
          <a:off x="281355" y="1376267"/>
          <a:ext cx="511556" cy="51155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E6AEA7-2DF3-4BE6-9629-A35ED70C4115}">
      <dsp:nvSpPr>
        <dsp:cNvPr id="0" name=""/>
        <dsp:cNvSpPr/>
      </dsp:nvSpPr>
      <dsp:spPr>
        <a:xfrm>
          <a:off x="1074268" y="1166994"/>
          <a:ext cx="3609680" cy="9301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436" tIns="98436" rIns="98436" bIns="9843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Security: Logic edge-case caught by GPT-4</a:t>
          </a:r>
        </a:p>
      </dsp:txBody>
      <dsp:txXfrm>
        <a:off x="1074268" y="1166994"/>
        <a:ext cx="3609680" cy="930102"/>
      </dsp:txXfrm>
    </dsp:sp>
    <dsp:sp modelId="{0A47155B-4310-4E24-BD50-E89F57659295}">
      <dsp:nvSpPr>
        <dsp:cNvPr id="0" name=""/>
        <dsp:cNvSpPr/>
      </dsp:nvSpPr>
      <dsp:spPr>
        <a:xfrm>
          <a:off x="0" y="2329622"/>
          <a:ext cx="4683949" cy="93010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95D3B7-A74D-4293-939C-44D878BCD265}">
      <dsp:nvSpPr>
        <dsp:cNvPr id="0" name=""/>
        <dsp:cNvSpPr/>
      </dsp:nvSpPr>
      <dsp:spPr>
        <a:xfrm>
          <a:off x="281355" y="2538895"/>
          <a:ext cx="511556" cy="51155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A7A714-90D4-4603-BC06-F644FEBAB924}">
      <dsp:nvSpPr>
        <dsp:cNvPr id="0" name=""/>
        <dsp:cNvSpPr/>
      </dsp:nvSpPr>
      <dsp:spPr>
        <a:xfrm>
          <a:off x="1074268" y="2329622"/>
          <a:ext cx="3609680" cy="9301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436" tIns="98436" rIns="98436" bIns="9843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Safety: Dependency CVE auto-flagged</a:t>
          </a:r>
        </a:p>
      </dsp:txBody>
      <dsp:txXfrm>
        <a:off x="1074268" y="2329622"/>
        <a:ext cx="3609680" cy="930102"/>
      </dsp:txXfrm>
    </dsp:sp>
    <dsp:sp modelId="{2C748583-EF76-4AAE-A6BF-4BF02003A526}">
      <dsp:nvSpPr>
        <dsp:cNvPr id="0" name=""/>
        <dsp:cNvSpPr/>
      </dsp:nvSpPr>
      <dsp:spPr>
        <a:xfrm>
          <a:off x="0" y="3492250"/>
          <a:ext cx="4683949" cy="93010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10B90F-A5DA-4AE2-B584-339C4FD37EAD}">
      <dsp:nvSpPr>
        <dsp:cNvPr id="0" name=""/>
        <dsp:cNvSpPr/>
      </dsp:nvSpPr>
      <dsp:spPr>
        <a:xfrm>
          <a:off x="281355" y="3701523"/>
          <a:ext cx="511556" cy="51155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0B795D-5C90-4841-89D7-FD397BDE5B4C}">
      <dsp:nvSpPr>
        <dsp:cNvPr id="0" name=""/>
        <dsp:cNvSpPr/>
      </dsp:nvSpPr>
      <dsp:spPr>
        <a:xfrm>
          <a:off x="1074268" y="3492250"/>
          <a:ext cx="3609680" cy="9301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436" tIns="98436" rIns="98436" bIns="9843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Maintainability: Unsafe regex found, corrected by LLM</a:t>
          </a:r>
        </a:p>
      </dsp:txBody>
      <dsp:txXfrm>
        <a:off x="1074268" y="3492250"/>
        <a:ext cx="3609680" cy="930102"/>
      </dsp:txXfrm>
    </dsp:sp>
    <dsp:sp modelId="{774B19BA-3EE3-44DF-AA05-311CF674CEF5}">
      <dsp:nvSpPr>
        <dsp:cNvPr id="0" name=""/>
        <dsp:cNvSpPr/>
      </dsp:nvSpPr>
      <dsp:spPr>
        <a:xfrm>
          <a:off x="0" y="4654878"/>
          <a:ext cx="4683949" cy="93010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9D3382-589B-4718-A250-338B257C5D16}">
      <dsp:nvSpPr>
        <dsp:cNvPr id="0" name=""/>
        <dsp:cNvSpPr/>
      </dsp:nvSpPr>
      <dsp:spPr>
        <a:xfrm>
          <a:off x="281355" y="4864151"/>
          <a:ext cx="511556" cy="51155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106716-D8C5-41C3-BB88-37406A961DE2}">
      <dsp:nvSpPr>
        <dsp:cNvPr id="0" name=""/>
        <dsp:cNvSpPr/>
      </dsp:nvSpPr>
      <dsp:spPr>
        <a:xfrm>
          <a:off x="1074268" y="4654878"/>
          <a:ext cx="3609680" cy="9301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436" tIns="98436" rIns="98436" bIns="9843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Performance: no evidence of latency after LLM optimization</a:t>
          </a:r>
        </a:p>
      </dsp:txBody>
      <dsp:txXfrm>
        <a:off x="1074268" y="4654878"/>
        <a:ext cx="3609680" cy="93010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8CD13E-BE0C-444B-8757-18E69CB92717}">
      <dsp:nvSpPr>
        <dsp:cNvPr id="0" name=""/>
        <dsp:cNvSpPr/>
      </dsp:nvSpPr>
      <dsp:spPr>
        <a:xfrm>
          <a:off x="0" y="2319"/>
          <a:ext cx="4683949" cy="117572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EFB784-8309-4C8B-BB0E-976226E642A4}">
      <dsp:nvSpPr>
        <dsp:cNvPr id="0" name=""/>
        <dsp:cNvSpPr/>
      </dsp:nvSpPr>
      <dsp:spPr>
        <a:xfrm>
          <a:off x="355657" y="266858"/>
          <a:ext cx="646650" cy="6466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A76E2D-C0AB-493B-8A56-DE4469E5B216}">
      <dsp:nvSpPr>
        <dsp:cNvPr id="0" name=""/>
        <dsp:cNvSpPr/>
      </dsp:nvSpPr>
      <dsp:spPr>
        <a:xfrm>
          <a:off x="1357965" y="2319"/>
          <a:ext cx="3325983" cy="1175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31" tIns="124431" rIns="124431" bIns="124431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Today: Automated tests, SCA, basic risk logging</a:t>
          </a:r>
        </a:p>
      </dsp:txBody>
      <dsp:txXfrm>
        <a:off x="1357965" y="2319"/>
        <a:ext cx="3325983" cy="1175727"/>
      </dsp:txXfrm>
    </dsp:sp>
    <dsp:sp modelId="{C72169DA-68F7-478B-B35E-0EDB3BF9E763}">
      <dsp:nvSpPr>
        <dsp:cNvPr id="0" name=""/>
        <dsp:cNvSpPr/>
      </dsp:nvSpPr>
      <dsp:spPr>
        <a:xfrm>
          <a:off x="0" y="1471979"/>
          <a:ext cx="4683949" cy="117572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5CCDC9-0080-4894-9BD4-CF47B2093180}">
      <dsp:nvSpPr>
        <dsp:cNvPr id="0" name=""/>
        <dsp:cNvSpPr/>
      </dsp:nvSpPr>
      <dsp:spPr>
        <a:xfrm>
          <a:off x="355657" y="1736518"/>
          <a:ext cx="646650" cy="6466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EDF27E-28A4-4CB7-B1BA-F53F1BD35326}">
      <dsp:nvSpPr>
        <dsp:cNvPr id="0" name=""/>
        <dsp:cNvSpPr/>
      </dsp:nvSpPr>
      <dsp:spPr>
        <a:xfrm>
          <a:off x="1357965" y="1471979"/>
          <a:ext cx="3325983" cy="1175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31" tIns="124431" rIns="124431" bIns="124431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Next: Live risk scoring, validation auto-gen</a:t>
          </a:r>
        </a:p>
      </dsp:txBody>
      <dsp:txXfrm>
        <a:off x="1357965" y="1471979"/>
        <a:ext cx="3325983" cy="1175727"/>
      </dsp:txXfrm>
    </dsp:sp>
    <dsp:sp modelId="{249CA153-E346-4B65-93CB-78110F51D0B6}">
      <dsp:nvSpPr>
        <dsp:cNvPr id="0" name=""/>
        <dsp:cNvSpPr/>
      </dsp:nvSpPr>
      <dsp:spPr>
        <a:xfrm>
          <a:off x="0" y="2941639"/>
          <a:ext cx="4683949" cy="117572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CFD4C8-FC03-49A7-9C00-B7EE0F962C85}">
      <dsp:nvSpPr>
        <dsp:cNvPr id="0" name=""/>
        <dsp:cNvSpPr/>
      </dsp:nvSpPr>
      <dsp:spPr>
        <a:xfrm>
          <a:off x="355657" y="3206178"/>
          <a:ext cx="646650" cy="64665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DA1280-26C5-4E52-B2CC-431A53C186A7}">
      <dsp:nvSpPr>
        <dsp:cNvPr id="0" name=""/>
        <dsp:cNvSpPr/>
      </dsp:nvSpPr>
      <dsp:spPr>
        <a:xfrm>
          <a:off x="1357965" y="2941639"/>
          <a:ext cx="3325983" cy="1175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31" tIns="124431" rIns="124431" bIns="124431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Future: Drift monitoring, self-updating IEC 62304 docs, AI-prepared FDA drafts</a:t>
          </a:r>
        </a:p>
      </dsp:txBody>
      <dsp:txXfrm>
        <a:off x="1357965" y="2941639"/>
        <a:ext cx="3325983" cy="1175727"/>
      </dsp:txXfrm>
    </dsp:sp>
    <dsp:sp modelId="{0A25FE38-2208-4187-B885-C536586D8EB4}">
      <dsp:nvSpPr>
        <dsp:cNvPr id="0" name=""/>
        <dsp:cNvSpPr/>
      </dsp:nvSpPr>
      <dsp:spPr>
        <a:xfrm>
          <a:off x="0" y="4411299"/>
          <a:ext cx="4683949" cy="117572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32B67E-0806-4C0E-B7B5-516ACEADC5AC}">
      <dsp:nvSpPr>
        <dsp:cNvPr id="0" name=""/>
        <dsp:cNvSpPr/>
      </dsp:nvSpPr>
      <dsp:spPr>
        <a:xfrm>
          <a:off x="355657" y="4675838"/>
          <a:ext cx="646650" cy="64665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734FFC-7A92-46BA-8AD4-BB1E052E342C}">
      <dsp:nvSpPr>
        <dsp:cNvPr id="0" name=""/>
        <dsp:cNvSpPr/>
      </dsp:nvSpPr>
      <dsp:spPr>
        <a:xfrm>
          <a:off x="1357965" y="4411299"/>
          <a:ext cx="3325983" cy="1175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31" tIns="124431" rIns="124431" bIns="124431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"14 days → 3 hours median change-to-production. 0 Sev-1 bugs in 12 months."</a:t>
          </a:r>
        </a:p>
      </dsp:txBody>
      <dsp:txXfrm>
        <a:off x="1357965" y="4411299"/>
        <a:ext cx="3325983" cy="11757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4/29/25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4/29/25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4/29/25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Slide Background Fill">
            <a:extLst>
              <a:ext uri="{FF2B5EF4-FFF2-40B4-BE49-F238E27FC236}">
                <a16:creationId xmlns:a16="http://schemas.microsoft.com/office/drawing/2014/main" id="{907E470A-25F4-47D0-8FEC-EE9FD606B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6220E63-99E1-482A-A0A6-B47EB4BF87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36" y="0"/>
            <a:ext cx="9141711" cy="6858000"/>
            <a:chOff x="-2848" y="0"/>
            <a:chExt cx="12188949" cy="6858000"/>
          </a:xfrm>
        </p:grpSpPr>
        <p:sp>
          <p:nvSpPr>
            <p:cNvPr id="20" name="Color Cover">
              <a:extLst>
                <a:ext uri="{FF2B5EF4-FFF2-40B4-BE49-F238E27FC236}">
                  <a16:creationId xmlns:a16="http://schemas.microsoft.com/office/drawing/2014/main" id="{F8610896-EA5E-4BE8-8398-C1AFC0490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2848" y="0"/>
              <a:ext cx="12188949" cy="6858000"/>
            </a:xfrm>
            <a:prstGeom prst="rect">
              <a:avLst/>
            </a:prstGeom>
            <a:solidFill>
              <a:schemeClr val="accent5">
                <a:alpha val="4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Color Cover">
              <a:extLst>
                <a:ext uri="{FF2B5EF4-FFF2-40B4-BE49-F238E27FC236}">
                  <a16:creationId xmlns:a16="http://schemas.microsoft.com/office/drawing/2014/main" id="{F44E9794-9C4B-427F-BB50-89D893347D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2848" y="0"/>
              <a:ext cx="12188949" cy="6858000"/>
            </a:xfrm>
            <a:prstGeom prst="rect">
              <a:avLst/>
            </a:prstGeom>
            <a:solidFill>
              <a:schemeClr val="accent6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618EE54-271A-4FE8-B6B3-D0FCF55A7A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88459" y="598259"/>
            <a:ext cx="8167081" cy="5680742"/>
            <a:chOff x="651279" y="598259"/>
            <a:chExt cx="10889442" cy="5680742"/>
          </a:xfrm>
        </p:grpSpPr>
        <p:sp>
          <p:nvSpPr>
            <p:cNvPr id="37" name="Color">
              <a:extLst>
                <a:ext uri="{FF2B5EF4-FFF2-40B4-BE49-F238E27FC236}">
                  <a16:creationId xmlns:a16="http://schemas.microsoft.com/office/drawing/2014/main" id="{ECA6F781-4382-4525-9DA8-9D66605F87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Color">
              <a:extLst>
                <a:ext uri="{FF2B5EF4-FFF2-40B4-BE49-F238E27FC236}">
                  <a16:creationId xmlns:a16="http://schemas.microsoft.com/office/drawing/2014/main" id="{209C186B-2883-498E-A176-6B60F8B51B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3" y="0"/>
            <a:ext cx="9141717" cy="6858000"/>
            <a:chOff x="0" y="0"/>
            <a:chExt cx="12188952" cy="6858000"/>
          </a:xfrm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1238" y="891712"/>
            <a:ext cx="3982212" cy="5160789"/>
          </a:xfrm>
        </p:spPr>
        <p:txBody>
          <a:bodyPr anchor="ctr">
            <a:normAutofit/>
          </a:bodyPr>
          <a:lstStyle/>
          <a:p>
            <a:pPr algn="l"/>
            <a:r>
              <a:rPr lang="en-US" sz="4200">
                <a:solidFill>
                  <a:schemeClr val="bg1"/>
                </a:solidFill>
              </a:rPr>
              <a:t>Why Now? Clinical-grade AI demands clinical-grade 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9226" y="891713"/>
            <a:ext cx="3438662" cy="5160790"/>
          </a:xfrm>
        </p:spPr>
        <p:txBody>
          <a:bodyPr anchor="ctr">
            <a:normAutofit/>
          </a:bodyPr>
          <a:lstStyle/>
          <a:p>
            <a:endParaRPr lang="en-US" sz="1600" dirty="0">
              <a:solidFill>
                <a:schemeClr val="bg1"/>
              </a:solidFill>
            </a:endParaRP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Independent AI decisions now inevitable (FDA, EU AI Act)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Traditional dev cycles too slow for model change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Regulated healthcare demands audit, security, traceability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Every software defect becomes a potential patient-safety event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endParaRPr lang="en-US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90D3F-69C5-CB6C-F92A-F4051D485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082" y="866684"/>
            <a:ext cx="3381927" cy="85435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700" b="1" i="0">
                <a:effectLst/>
                <a:latin typeface="ui-sans-serif"/>
              </a:rPr>
              <a:t>AI in Healthcare: Key Statistics Dashboard</a:t>
            </a:r>
            <a:endParaRPr lang="en-US" sz="2700"/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171E6C47-8C4A-A33C-F0DA-C117A3A65D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668" y="1951646"/>
            <a:ext cx="3369341" cy="2589640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000" b="0" i="0">
                <a:effectLst/>
                <a:latin typeface="ui-sans-serif"/>
              </a:rPr>
              <a:t>The global AI in healthcare market has grown dramatically from $1.1 billion in 2016 to $22.4 billion in 2023, representing a 1,936% increase.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000" b="0" i="0">
                <a:effectLst/>
                <a:latin typeface="ui-sans-serif"/>
              </a:rPr>
              <a:t>By 2030, the global AI healthcare market is projected to reach $188 billion.</a:t>
            </a:r>
            <a:endParaRPr lang="en-US" sz="1000">
              <a:latin typeface="ui-sans-serif"/>
            </a:endParaRP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000" b="0" i="0">
                <a:effectLst/>
                <a:latin typeface="ui-sans-serif"/>
              </a:rPr>
              <a:t>North America holds the largest share of the AI healthcare.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000" b="0" i="0">
                <a:effectLst/>
                <a:latin typeface="ui-sans-serif"/>
              </a:rPr>
              <a:t>Robot-assisted surgeries and virtual nursing assistants represent the largest projected market. 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000" b="0" i="0">
                <a:effectLst/>
                <a:latin typeface="ui-sans-serif"/>
              </a:rPr>
              <a:t>AI-assisted surgeries could shorten hospital stays by over 20%, with potential savings of $40 billion annually.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000" b="0" i="0">
                <a:effectLst/>
                <a:latin typeface="ui-sans-serif"/>
              </a:rPr>
              <a:t>Patient concerns remain significant, with 86% worried about lack of transparency in AI information sources, 68% concerned about weakening patient-provider relationships, and 63% concerned about data security risks.</a:t>
            </a:r>
          </a:p>
          <a:p>
            <a:pPr>
              <a:lnSpc>
                <a:spcPct val="90000"/>
              </a:lnSpc>
            </a:pPr>
            <a:endParaRPr lang="en-US" sz="1000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3A45B268-BBDB-4EC6-A664-CED7BF60D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33663" y="1130609"/>
            <a:ext cx="1411100" cy="1411100"/>
          </a:xfrm>
          <a:custGeom>
            <a:avLst/>
            <a:gdLst>
              <a:gd name="connsiteX0" fmla="*/ 845820 w 1691640"/>
              <a:gd name="connsiteY0" fmla="*/ 0 h 1691640"/>
              <a:gd name="connsiteX1" fmla="*/ 1691640 w 1691640"/>
              <a:gd name="connsiteY1" fmla="*/ 845820 h 1691640"/>
              <a:gd name="connsiteX2" fmla="*/ 845820 w 1691640"/>
              <a:gd name="connsiteY2" fmla="*/ 1691640 h 1691640"/>
              <a:gd name="connsiteX3" fmla="*/ 0 w 1691640"/>
              <a:gd name="connsiteY3" fmla="*/ 845820 h 1691640"/>
              <a:gd name="connsiteX4" fmla="*/ 845820 w 1691640"/>
              <a:gd name="connsiteY4" fmla="*/ 0 h 1691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1640" h="1691640">
                <a:moveTo>
                  <a:pt x="845820" y="0"/>
                </a:moveTo>
                <a:cubicBezTo>
                  <a:pt x="1312954" y="0"/>
                  <a:pt x="1691640" y="378686"/>
                  <a:pt x="1691640" y="845820"/>
                </a:cubicBezTo>
                <a:cubicBezTo>
                  <a:pt x="1691640" y="1312954"/>
                  <a:pt x="1312954" y="1691640"/>
                  <a:pt x="845820" y="1691640"/>
                </a:cubicBezTo>
                <a:cubicBezTo>
                  <a:pt x="378687" y="1691640"/>
                  <a:pt x="0" y="1312954"/>
                  <a:pt x="0" y="845820"/>
                </a:cubicBezTo>
                <a:cubicBezTo>
                  <a:pt x="0" y="378686"/>
                  <a:pt x="378687" y="0"/>
                  <a:pt x="84582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07977D39-626F-40D7-B00F-16E02602DD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0258" y="991873"/>
            <a:ext cx="1685692" cy="1685692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E7E004A-6970-6507-FD3D-E96E56B529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9413" y="1667876"/>
            <a:ext cx="947382" cy="371847"/>
          </a:xfrm>
          <a:prstGeom prst="rect">
            <a:avLst/>
          </a:prstGeom>
        </p:spPr>
      </p:pic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B78B55DD-3C55-4B94-9031-4F3723BD43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17027" y="-3165"/>
            <a:ext cx="3327795" cy="2790529"/>
          </a:xfrm>
          <a:custGeom>
            <a:avLst/>
            <a:gdLst>
              <a:gd name="connsiteX0" fmla="*/ 267865 w 3913376"/>
              <a:gd name="connsiteY0" fmla="*/ 0 h 3281569"/>
              <a:gd name="connsiteX1" fmla="*/ 3913376 w 3913376"/>
              <a:gd name="connsiteY1" fmla="*/ 0 h 3281569"/>
              <a:gd name="connsiteX2" fmla="*/ 3913376 w 3913376"/>
              <a:gd name="connsiteY2" fmla="*/ 2499938 h 3281569"/>
              <a:gd name="connsiteX3" fmla="*/ 3794714 w 3913376"/>
              <a:gd name="connsiteY3" fmla="*/ 2630499 h 3281569"/>
              <a:gd name="connsiteX4" fmla="*/ 2222892 w 3913376"/>
              <a:gd name="connsiteY4" fmla="*/ 3281569 h 3281569"/>
              <a:gd name="connsiteX5" fmla="*/ 0 w 3913376"/>
              <a:gd name="connsiteY5" fmla="*/ 1058677 h 3281569"/>
              <a:gd name="connsiteX6" fmla="*/ 174686 w 3913376"/>
              <a:gd name="connsiteY6" fmla="*/ 193427 h 3281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13376" h="3281569">
                <a:moveTo>
                  <a:pt x="267865" y="0"/>
                </a:moveTo>
                <a:lnTo>
                  <a:pt x="3913376" y="0"/>
                </a:lnTo>
                <a:lnTo>
                  <a:pt x="3913376" y="2499938"/>
                </a:lnTo>
                <a:lnTo>
                  <a:pt x="3794714" y="2630499"/>
                </a:lnTo>
                <a:cubicBezTo>
                  <a:pt x="3392450" y="3032763"/>
                  <a:pt x="2836727" y="3281569"/>
                  <a:pt x="2222892" y="3281569"/>
                </a:cubicBezTo>
                <a:cubicBezTo>
                  <a:pt x="995223" y="3281569"/>
                  <a:pt x="0" y="2286346"/>
                  <a:pt x="0" y="1058677"/>
                </a:cubicBezTo>
                <a:cubicBezTo>
                  <a:pt x="0" y="751760"/>
                  <a:pt x="62202" y="459370"/>
                  <a:pt x="174686" y="19342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B905CDE4-B751-4B3E-B625-6E59F89034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7829" y="-3167"/>
            <a:ext cx="3466993" cy="2929727"/>
          </a:xfrm>
          <a:custGeom>
            <a:avLst/>
            <a:gdLst>
              <a:gd name="connsiteX0" fmla="*/ 250035 w 4077068"/>
              <a:gd name="connsiteY0" fmla="*/ 0 h 3445261"/>
              <a:gd name="connsiteX1" fmla="*/ 4077068 w 4077068"/>
              <a:gd name="connsiteY1" fmla="*/ 0 h 3445261"/>
              <a:gd name="connsiteX2" fmla="*/ 4077068 w 4077068"/>
              <a:gd name="connsiteY2" fmla="*/ 2743040 h 3445261"/>
              <a:gd name="connsiteX3" fmla="*/ 4074154 w 4077068"/>
              <a:gd name="connsiteY3" fmla="*/ 2746247 h 3445261"/>
              <a:gd name="connsiteX4" fmla="*/ 2386584 w 4077068"/>
              <a:gd name="connsiteY4" fmla="*/ 3445261 h 3445261"/>
              <a:gd name="connsiteX5" fmla="*/ 0 w 4077068"/>
              <a:gd name="connsiteY5" fmla="*/ 1058677 h 3445261"/>
              <a:gd name="connsiteX6" fmla="*/ 187550 w 4077068"/>
              <a:gd name="connsiteY6" fmla="*/ 129711 h 3445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77068" h="3445261">
                <a:moveTo>
                  <a:pt x="250035" y="0"/>
                </a:moveTo>
                <a:lnTo>
                  <a:pt x="4077068" y="0"/>
                </a:lnTo>
                <a:lnTo>
                  <a:pt x="4077068" y="2743040"/>
                </a:lnTo>
                <a:lnTo>
                  <a:pt x="4074154" y="2746247"/>
                </a:lnTo>
                <a:cubicBezTo>
                  <a:pt x="3642267" y="3178134"/>
                  <a:pt x="3045621" y="3445261"/>
                  <a:pt x="2386584" y="3445261"/>
                </a:cubicBezTo>
                <a:cubicBezTo>
                  <a:pt x="1068510" y="3445261"/>
                  <a:pt x="0" y="2376751"/>
                  <a:pt x="0" y="1058677"/>
                </a:cubicBezTo>
                <a:cubicBezTo>
                  <a:pt x="0" y="729159"/>
                  <a:pt x="66782" y="415238"/>
                  <a:pt x="187550" y="129711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685800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7" name="Content Placeholder 6" descr="A graph with orange squares&#10;&#10;AI-generated content may be incorrect.">
            <a:extLst>
              <a:ext uri="{FF2B5EF4-FFF2-40B4-BE49-F238E27FC236}">
                <a16:creationId xmlns:a16="http://schemas.microsoft.com/office/drawing/2014/main" id="{C414C02A-6983-9129-C1BC-B9BDB1DCE6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4740" y="642087"/>
            <a:ext cx="2573271" cy="932810"/>
          </a:xfrm>
          <a:prstGeom prst="rect">
            <a:avLst/>
          </a:prstGeom>
        </p:spPr>
      </p:pic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42D9BB05-ED63-4148-87AB-82720ACC33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9421" y="4861398"/>
            <a:ext cx="3776458" cy="1996601"/>
          </a:xfrm>
          <a:custGeom>
            <a:avLst/>
            <a:gdLst>
              <a:gd name="connsiteX0" fmla="*/ 1975104 w 3950208"/>
              <a:gd name="connsiteY0" fmla="*/ 0 h 2088462"/>
              <a:gd name="connsiteX1" fmla="*/ 3950208 w 3950208"/>
              <a:gd name="connsiteY1" fmla="*/ 1975104 h 2088462"/>
              <a:gd name="connsiteX2" fmla="*/ 3944484 w 3950208"/>
              <a:gd name="connsiteY2" fmla="*/ 2088462 h 2088462"/>
              <a:gd name="connsiteX3" fmla="*/ 5724 w 3950208"/>
              <a:gd name="connsiteY3" fmla="*/ 2088462 h 2088462"/>
              <a:gd name="connsiteX4" fmla="*/ 0 w 3950208"/>
              <a:gd name="connsiteY4" fmla="*/ 1975104 h 2088462"/>
              <a:gd name="connsiteX5" fmla="*/ 1975104 w 3950208"/>
              <a:gd name="connsiteY5" fmla="*/ 0 h 2088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50208" h="2088462">
                <a:moveTo>
                  <a:pt x="1975104" y="0"/>
                </a:moveTo>
                <a:cubicBezTo>
                  <a:pt x="3065924" y="0"/>
                  <a:pt x="3950208" y="884284"/>
                  <a:pt x="3950208" y="1975104"/>
                </a:cubicBezTo>
                <a:lnTo>
                  <a:pt x="3944484" y="2088462"/>
                </a:lnTo>
                <a:lnTo>
                  <a:pt x="5724" y="2088462"/>
                </a:lnTo>
                <a:lnTo>
                  <a:pt x="0" y="1975104"/>
                </a:lnTo>
                <a:cubicBezTo>
                  <a:pt x="0" y="884284"/>
                  <a:pt x="884284" y="0"/>
                  <a:pt x="1975104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CDC29AC1-2821-4FCC-B597-88DAF39C3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331" y="4740650"/>
            <a:ext cx="4021721" cy="2117350"/>
          </a:xfrm>
          <a:custGeom>
            <a:avLst/>
            <a:gdLst>
              <a:gd name="connsiteX0" fmla="*/ 2140556 w 4281112"/>
              <a:gd name="connsiteY0" fmla="*/ 0 h 2253913"/>
              <a:gd name="connsiteX1" fmla="*/ 4281112 w 4281112"/>
              <a:gd name="connsiteY1" fmla="*/ 2140556 h 2253913"/>
              <a:gd name="connsiteX2" fmla="*/ 4275388 w 4281112"/>
              <a:gd name="connsiteY2" fmla="*/ 2253913 h 2253913"/>
              <a:gd name="connsiteX3" fmla="*/ 5724 w 4281112"/>
              <a:gd name="connsiteY3" fmla="*/ 2253913 h 2253913"/>
              <a:gd name="connsiteX4" fmla="*/ 0 w 4281112"/>
              <a:gd name="connsiteY4" fmla="*/ 2140556 h 2253913"/>
              <a:gd name="connsiteX5" fmla="*/ 2140556 w 4281112"/>
              <a:gd name="connsiteY5" fmla="*/ 0 h 2253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81112" h="2253913">
                <a:moveTo>
                  <a:pt x="2140556" y="0"/>
                </a:moveTo>
                <a:cubicBezTo>
                  <a:pt x="3322752" y="0"/>
                  <a:pt x="4281112" y="958360"/>
                  <a:pt x="4281112" y="2140556"/>
                </a:cubicBezTo>
                <a:lnTo>
                  <a:pt x="4275388" y="2253913"/>
                </a:lnTo>
                <a:lnTo>
                  <a:pt x="5724" y="2253913"/>
                </a:lnTo>
                <a:lnTo>
                  <a:pt x="0" y="2140556"/>
                </a:lnTo>
                <a:cubicBezTo>
                  <a:pt x="0" y="958360"/>
                  <a:pt x="958360" y="0"/>
                  <a:pt x="2140556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685800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5B00B48C-8AA7-4128-AD60-76349F0CEC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14515" y="2893753"/>
            <a:ext cx="2057400" cy="2057400"/>
          </a:xfrm>
          <a:custGeom>
            <a:avLst/>
            <a:gdLst>
              <a:gd name="connsiteX0" fmla="*/ 1371600 w 2743200"/>
              <a:gd name="connsiteY0" fmla="*/ 0 h 2743200"/>
              <a:gd name="connsiteX1" fmla="*/ 2743200 w 2743200"/>
              <a:gd name="connsiteY1" fmla="*/ 1371600 h 2743200"/>
              <a:gd name="connsiteX2" fmla="*/ 1371600 w 2743200"/>
              <a:gd name="connsiteY2" fmla="*/ 2743200 h 2743200"/>
              <a:gd name="connsiteX3" fmla="*/ 0 w 2743200"/>
              <a:gd name="connsiteY3" fmla="*/ 1371600 h 2743200"/>
              <a:gd name="connsiteX4" fmla="*/ 1371600 w 2743200"/>
              <a:gd name="connsiteY4" fmla="*/ 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43200" h="2743200">
                <a:moveTo>
                  <a:pt x="1371600" y="0"/>
                </a:moveTo>
                <a:cubicBezTo>
                  <a:pt x="2129114" y="0"/>
                  <a:pt x="2743200" y="614087"/>
                  <a:pt x="2743200" y="1371600"/>
                </a:cubicBezTo>
                <a:cubicBezTo>
                  <a:pt x="2743200" y="2129114"/>
                  <a:pt x="2129114" y="2743200"/>
                  <a:pt x="1371600" y="2743200"/>
                </a:cubicBezTo>
                <a:cubicBezTo>
                  <a:pt x="614087" y="2743200"/>
                  <a:pt x="0" y="2129114"/>
                  <a:pt x="0" y="1371600"/>
                </a:cubicBezTo>
                <a:cubicBezTo>
                  <a:pt x="0" y="614087"/>
                  <a:pt x="614087" y="0"/>
                  <a:pt x="1371600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08108C16-F4C0-44AA-999D-17BD39219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91071" y="2770309"/>
            <a:ext cx="2304288" cy="2304288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11" name="Picture 10" descr="A pie chart with text&#10;&#10;AI-generated content may be incorrect.">
            <a:extLst>
              <a:ext uri="{FF2B5EF4-FFF2-40B4-BE49-F238E27FC236}">
                <a16:creationId xmlns:a16="http://schemas.microsoft.com/office/drawing/2014/main" id="{CE547983-9F9D-1156-9081-A70FCA21E1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3104" y="3651998"/>
            <a:ext cx="1414142" cy="540909"/>
          </a:xfrm>
          <a:prstGeom prst="rect">
            <a:avLst/>
          </a:prstGeom>
        </p:spPr>
      </p:pic>
      <p:pic>
        <p:nvPicPr>
          <p:cNvPr id="15" name="Picture 14" descr="A graph with purple bars&#10;&#10;AI-generated content may be incorrect.">
            <a:extLst>
              <a:ext uri="{FF2B5EF4-FFF2-40B4-BE49-F238E27FC236}">
                <a16:creationId xmlns:a16="http://schemas.microsoft.com/office/drawing/2014/main" id="{CECA983E-8F57-BD50-253B-0A01213B1C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18885" y="5661378"/>
            <a:ext cx="2408597" cy="873116"/>
          </a:xfrm>
          <a:prstGeom prst="rect">
            <a:avLst/>
          </a:prstGeom>
        </p:spPr>
      </p:pic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0760511E-86BF-4340-9949-CECB774FAC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91744" y="4411708"/>
            <a:ext cx="2852256" cy="2446292"/>
          </a:xfrm>
          <a:custGeom>
            <a:avLst/>
            <a:gdLst>
              <a:gd name="connsiteX0" fmla="*/ 1837818 w 3178912"/>
              <a:gd name="connsiteY0" fmla="*/ 0 h 2726454"/>
              <a:gd name="connsiteX1" fmla="*/ 3137352 w 3178912"/>
              <a:gd name="connsiteY1" fmla="*/ 538285 h 2726454"/>
              <a:gd name="connsiteX2" fmla="*/ 3178912 w 3178912"/>
              <a:gd name="connsiteY2" fmla="*/ 584013 h 2726454"/>
              <a:gd name="connsiteX3" fmla="*/ 3178912 w 3178912"/>
              <a:gd name="connsiteY3" fmla="*/ 2726454 h 2726454"/>
              <a:gd name="connsiteX4" fmla="*/ 229483 w 3178912"/>
              <a:gd name="connsiteY4" fmla="*/ 2726454 h 2726454"/>
              <a:gd name="connsiteX5" fmla="*/ 221815 w 3178912"/>
              <a:gd name="connsiteY5" fmla="*/ 2713832 h 2726454"/>
              <a:gd name="connsiteX6" fmla="*/ 0 w 3178912"/>
              <a:gd name="connsiteY6" fmla="*/ 1837818 h 2726454"/>
              <a:gd name="connsiteX7" fmla="*/ 1837818 w 3178912"/>
              <a:gd name="connsiteY7" fmla="*/ 0 h 2726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78912" h="2726454">
                <a:moveTo>
                  <a:pt x="1837818" y="0"/>
                </a:moveTo>
                <a:cubicBezTo>
                  <a:pt x="2345318" y="0"/>
                  <a:pt x="2804772" y="205705"/>
                  <a:pt x="3137352" y="538285"/>
                </a:cubicBezTo>
                <a:lnTo>
                  <a:pt x="3178912" y="584013"/>
                </a:lnTo>
                <a:lnTo>
                  <a:pt x="3178912" y="2726454"/>
                </a:lnTo>
                <a:lnTo>
                  <a:pt x="229483" y="2726454"/>
                </a:lnTo>
                <a:lnTo>
                  <a:pt x="221815" y="2713832"/>
                </a:lnTo>
                <a:cubicBezTo>
                  <a:pt x="80353" y="2453425"/>
                  <a:pt x="0" y="2155005"/>
                  <a:pt x="0" y="1837818"/>
                </a:cubicBezTo>
                <a:cubicBezTo>
                  <a:pt x="0" y="822819"/>
                  <a:pt x="822819" y="0"/>
                  <a:pt x="1837818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C8F10CB3-3B5E-4C7A-98CF-B87454DDFA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47247" y="4263915"/>
            <a:ext cx="2996754" cy="2594085"/>
          </a:xfrm>
          <a:custGeom>
            <a:avLst/>
            <a:gdLst>
              <a:gd name="connsiteX0" fmla="*/ 2002536 w 3339958"/>
              <a:gd name="connsiteY0" fmla="*/ 0 h 2891173"/>
              <a:gd name="connsiteX1" fmla="*/ 3276335 w 3339958"/>
              <a:gd name="connsiteY1" fmla="*/ 457282 h 2891173"/>
              <a:gd name="connsiteX2" fmla="*/ 3339958 w 3339958"/>
              <a:gd name="connsiteY2" fmla="*/ 515107 h 2891173"/>
              <a:gd name="connsiteX3" fmla="*/ 3339958 w 3339958"/>
              <a:gd name="connsiteY3" fmla="*/ 2891173 h 2891173"/>
              <a:gd name="connsiteX4" fmla="*/ 209954 w 3339958"/>
              <a:gd name="connsiteY4" fmla="*/ 2891173 h 2891173"/>
              <a:gd name="connsiteX5" fmla="*/ 157369 w 3339958"/>
              <a:gd name="connsiteY5" fmla="*/ 2782014 h 2891173"/>
              <a:gd name="connsiteX6" fmla="*/ 0 w 3339958"/>
              <a:gd name="connsiteY6" fmla="*/ 2002536 h 2891173"/>
              <a:gd name="connsiteX7" fmla="*/ 2002536 w 3339958"/>
              <a:gd name="connsiteY7" fmla="*/ 0 h 2891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39958" h="2891173">
                <a:moveTo>
                  <a:pt x="2002536" y="0"/>
                </a:moveTo>
                <a:cubicBezTo>
                  <a:pt x="2486398" y="0"/>
                  <a:pt x="2930179" y="171609"/>
                  <a:pt x="3276335" y="457282"/>
                </a:cubicBezTo>
                <a:lnTo>
                  <a:pt x="3339958" y="515107"/>
                </a:lnTo>
                <a:lnTo>
                  <a:pt x="3339958" y="2891173"/>
                </a:lnTo>
                <a:lnTo>
                  <a:pt x="209954" y="2891173"/>
                </a:lnTo>
                <a:lnTo>
                  <a:pt x="157369" y="2782014"/>
                </a:lnTo>
                <a:cubicBezTo>
                  <a:pt x="56036" y="2542434"/>
                  <a:pt x="0" y="2279029"/>
                  <a:pt x="0" y="2002536"/>
                </a:cubicBezTo>
                <a:cubicBezTo>
                  <a:pt x="0" y="896566"/>
                  <a:pt x="896566" y="0"/>
                  <a:pt x="2002536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685800">
              <a:defRPr/>
            </a:pPr>
            <a:endParaRPr lang="en-US" sz="1350" dirty="0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13" name="Picture 12" descr="A graph of a chart&#10;&#10;AI-generated content may be incorrect.">
            <a:extLst>
              <a:ext uri="{FF2B5EF4-FFF2-40B4-BE49-F238E27FC236}">
                <a16:creationId xmlns:a16="http://schemas.microsoft.com/office/drawing/2014/main" id="{4002AF89-3ED2-30BC-1ED5-4DAA38AC5D0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13055" y="5442462"/>
            <a:ext cx="2113248" cy="766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6283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D93394DA-E684-47C2-9020-13225823F4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06443"/>
          </a:xfrm>
        </p:spPr>
        <p:txBody>
          <a:bodyPr>
            <a:normAutofit/>
          </a:bodyPr>
          <a:lstStyle/>
          <a:p>
            <a:r>
              <a:rPr lang="en-US" sz="3500" dirty="0">
                <a:solidFill>
                  <a:schemeClr val="accent1">
                    <a:lumMod val="75000"/>
                  </a:schemeClr>
                </a:solidFill>
              </a:rPr>
              <a:t>The Missing Piece: AI-Assisted SDLC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CB23A4-D7A6-C4AD-E0F9-2525CC3E7DD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5086" r="14351" b="-2"/>
          <a:stretch/>
        </p:blipFill>
        <p:spPr>
          <a:xfrm>
            <a:off x="5991969" y="1904282"/>
            <a:ext cx="2567320" cy="4224808"/>
          </a:xfrm>
          <a:prstGeom prst="rect">
            <a:avLst/>
          </a:prstGeom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0691EA7-B28B-29E4-5EB2-68211840BA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4452303"/>
              </p:ext>
            </p:extLst>
          </p:nvPr>
        </p:nvGraphicFramePr>
        <p:xfrm>
          <a:off x="628650" y="1825625"/>
          <a:ext cx="5036058" cy="43034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9545" y="1070800"/>
            <a:ext cx="2954766" cy="5583126"/>
          </a:xfrm>
        </p:spPr>
        <p:txBody>
          <a:bodyPr>
            <a:normAutofit/>
          </a:bodyPr>
          <a:lstStyle/>
          <a:p>
            <a:pPr algn="r"/>
            <a:r>
              <a:rPr lang="en-US" sz="6500" dirty="0"/>
              <a:t>Speed + Quality: Two Case Studies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46039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BBCABE65-523B-5CBB-91E8-45B7475A3B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2885023"/>
              </p:ext>
            </p:extLst>
          </p:nvPr>
        </p:nvGraphicFramePr>
        <p:xfrm>
          <a:off x="3831401" y="1070800"/>
          <a:ext cx="4683949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A screenshot of a graph&#10;&#10;AI-generated content may be incorrect.">
            <a:extLst>
              <a:ext uri="{FF2B5EF4-FFF2-40B4-BE49-F238E27FC236}">
                <a16:creationId xmlns:a16="http://schemas.microsoft.com/office/drawing/2014/main" id="{2F83301E-AD3B-D26E-4184-C0F86E485F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274" y="108954"/>
            <a:ext cx="4497542" cy="3221473"/>
          </a:xfrm>
        </p:spPr>
      </p:pic>
      <p:pic>
        <p:nvPicPr>
          <p:cNvPr id="23" name="Picture 22" descr="A screenshot of a web page&#10;&#10;AI-generated content may be incorrect.">
            <a:extLst>
              <a:ext uri="{FF2B5EF4-FFF2-40B4-BE49-F238E27FC236}">
                <a16:creationId xmlns:a16="http://schemas.microsoft.com/office/drawing/2014/main" id="{DD2EA04A-D37C-3DE5-6DC8-1745CCB5F7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1174" y="3293213"/>
            <a:ext cx="3942826" cy="3564787"/>
          </a:xfrm>
          <a:prstGeom prst="rect">
            <a:avLst/>
          </a:prstGeom>
        </p:spPr>
      </p:pic>
      <p:pic>
        <p:nvPicPr>
          <p:cNvPr id="25" name="Picture 2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753A5A4-DDFA-9F90-C8DB-1674D07163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381620"/>
            <a:ext cx="5040400" cy="3221473"/>
          </a:xfrm>
          <a:prstGeom prst="rect">
            <a:avLst/>
          </a:prstGeom>
        </p:spPr>
      </p:pic>
      <p:pic>
        <p:nvPicPr>
          <p:cNvPr id="27" name="Picture 26" descr="A cartoon of a hedgehog carrying a basket of vials&#10;&#10;AI-generated content may be incorrect.">
            <a:extLst>
              <a:ext uri="{FF2B5EF4-FFF2-40B4-BE49-F238E27FC236}">
                <a16:creationId xmlns:a16="http://schemas.microsoft.com/office/drawing/2014/main" id="{942278C0-DB49-5098-3231-E1AE07B9DE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63166" y="254907"/>
            <a:ext cx="4226560" cy="2634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349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9545" y="1070800"/>
            <a:ext cx="2954766" cy="5583126"/>
          </a:xfrm>
        </p:spPr>
        <p:txBody>
          <a:bodyPr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4900" dirty="0"/>
              <a:t>How AI Catches What Humans Miss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46039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CF4DDD7-EEE2-BB84-CA85-D90440EB7D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1311150"/>
              </p:ext>
            </p:extLst>
          </p:nvPr>
        </p:nvGraphicFramePr>
        <p:xfrm>
          <a:off x="3831401" y="1070800"/>
          <a:ext cx="4683949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9545" y="1070800"/>
            <a:ext cx="2954766" cy="5583126"/>
          </a:xfrm>
        </p:spPr>
        <p:txBody>
          <a:bodyPr>
            <a:normAutofit/>
          </a:bodyPr>
          <a:lstStyle/>
          <a:p>
            <a:pPr algn="r"/>
            <a:r>
              <a:rPr lang="en-US" sz="4900" dirty="0"/>
              <a:t>Roadmap: From CI/CD to CQMS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46039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727695F-7BD2-F3CE-93C2-CED14B7939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5026078"/>
              </p:ext>
            </p:extLst>
          </p:nvPr>
        </p:nvGraphicFramePr>
        <p:xfrm>
          <a:off x="3831401" y="1070800"/>
          <a:ext cx="4683949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2230</TotalTime>
  <Words>390</Words>
  <Application>Microsoft Macintosh PowerPoint</Application>
  <PresentationFormat>On-screen Show (4:3)</PresentationFormat>
  <Paragraphs>39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ui-sans-serif</vt:lpstr>
      <vt:lpstr>Office Theme</vt:lpstr>
      <vt:lpstr>Why Now? Clinical-grade AI demands clinical-grade software</vt:lpstr>
      <vt:lpstr>AI in Healthcare: Key Statistics Dashboard</vt:lpstr>
      <vt:lpstr>The Missing Piece: AI-Assisted SDLC</vt:lpstr>
      <vt:lpstr>Speed + Quality: Two Case Studies</vt:lpstr>
      <vt:lpstr>PowerPoint Presentation</vt:lpstr>
      <vt:lpstr>How AI Catches What Humans Miss</vt:lpstr>
      <vt:lpstr>Roadmap: From CI/CD to CQMS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Gershkovich, Peter</cp:lastModifiedBy>
  <cp:revision>2</cp:revision>
  <dcterms:created xsi:type="dcterms:W3CDTF">2013-01-27T09:14:16Z</dcterms:created>
  <dcterms:modified xsi:type="dcterms:W3CDTF">2025-05-01T01:52:14Z</dcterms:modified>
  <cp:category/>
</cp:coreProperties>
</file>