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853E-85C9-4057-AFCE-EEECD6D82B23}" type="datetimeFigureOut">
              <a:rPr lang="pt-BR" smtClean="0"/>
              <a:t>14/06/2011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4EC4-769F-47CC-BAEF-7256C12ECA0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philippe</dc:creator>
  <cp:lastModifiedBy>philippe</cp:lastModifiedBy>
  <cp:revision>1</cp:revision>
  <dcterms:created xsi:type="dcterms:W3CDTF">2011-06-14T22:19:03Z</dcterms:created>
  <dcterms:modified xsi:type="dcterms:W3CDTF">2011-06-14T22:19:18Z</dcterms:modified>
</cp:coreProperties>
</file>