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5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3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1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4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4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5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0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lanches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13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90561"/>
            <a:ext cx="9603275" cy="540960"/>
          </a:xfrm>
        </p:spPr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940526"/>
            <a:ext cx="9172575" cy="4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3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Rockwell</vt:lpstr>
      <vt:lpstr>Gallery</vt:lpstr>
      <vt:lpstr>Sistema de lanches</vt:lpstr>
      <vt:lpstr>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lanches</dc:title>
  <dc:creator>Gerson Bernardo Da Silva</dc:creator>
  <cp:lastModifiedBy>Gerson Bernardo Da Silva</cp:lastModifiedBy>
  <cp:revision>1</cp:revision>
  <dcterms:created xsi:type="dcterms:W3CDTF">2022-03-01T13:18:15Z</dcterms:created>
  <dcterms:modified xsi:type="dcterms:W3CDTF">2022-03-01T13:21:44Z</dcterms:modified>
</cp:coreProperties>
</file>