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notesSlides/notesSlide3.xml" ContentType="application/vnd.openxmlformats-officedocument.presentationml.notesSlide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notesSlides/notesSlide4.xml" ContentType="application/vnd.openxmlformats-officedocument.presentationml.notesSlide+xml"/>
  <Override PartName="/ppt/webextensions/webextension7.xml" ContentType="application/vnd.ms-office.webextension+xml"/>
  <Override PartName="/ppt/webextensions/webextension8.xml" ContentType="application/vnd.ms-office.webextension+xml"/>
  <Override PartName="/ppt/notesSlides/notesSlide5.xml" ContentType="application/vnd.openxmlformats-officedocument.presentationml.notesSlide+xml"/>
  <Override PartName="/ppt/webextensions/webextension9.xml" ContentType="application/vnd.ms-office.webextension+xml"/>
  <Override PartName="/ppt/notesSlides/notesSlide6.xml" ContentType="application/vnd.openxmlformats-officedocument.presentationml.notesSlide+xml"/>
  <Override PartName="/ppt/webextensions/webextension10.xml" ContentType="application/vnd.ms-office.webextension+xml"/>
  <Override PartName="/ppt/notesSlides/notesSlide7.xml" ContentType="application/vnd.openxmlformats-officedocument.presentationml.notesSlide+xml"/>
  <Override PartName="/ppt/webextensions/webextension11.xml" ContentType="application/vnd.ms-office.webextension+xml"/>
  <Override PartName="/ppt/notesSlides/notesSlide8.xml" ContentType="application/vnd.openxmlformats-officedocument.presentationml.notesSlide+xml"/>
  <Override PartName="/ppt/webextensions/webextension1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63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76400-EB24-4A91-8657-44C9CABC5CF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2F3D2-2B3F-42DC-B24A-8FC79D5E40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1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5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5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3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7F32E-CB5D-346C-1149-2F65C905F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03F1C6-2E0E-1956-C84E-29A3AAB28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92815-4C48-2F8A-63D2-986F9958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6D749-AD98-FB89-46F7-A0170999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2C11E-29C2-E05B-8A8A-B6823045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3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52313-017F-044D-DC74-0D009F58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1FE912-3559-31CB-3EC4-267DCCB8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04655C-62CD-7A2E-ECC5-F9215D1A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A7CA1-EA4D-1B55-F554-D8D1C645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A2E5A3-9272-72ED-9380-F5B3327A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9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6500CA-4081-6CB5-5483-4ECF98A78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B823AD-9A93-7C51-AE84-9892A668D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CF381E-6E5F-0555-0776-9BF5F0D5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22DC19-9298-6D2B-72CA-017DE922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35EB7-10AE-016E-833F-437E2B72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5149C-E383-3CF1-FECB-EDCF3CB1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B6D1A5-5CB5-00A9-10CE-A15FE73E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762698-6270-360E-B47A-CB458BC2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FD528F-9667-DE3C-70C7-6BB5252C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994C-DC0E-0911-0461-07377374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39513-285E-94A9-BF5F-33AD6B43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6E2F86-30FE-CD75-C818-D882C115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A5C99-8A64-32E4-D940-1250A78C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EEE0F-8EF9-EA2A-5865-1918659D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981EE-534D-9C5B-053A-22395A77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4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97A0B-69A8-65D7-8DFE-1E930777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64200-EF11-6A98-56B3-E53A48510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D7310D-BDD9-916A-9373-150EC765A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F04667-D3B5-00F2-A914-9436A785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D9B1F6-F9B6-26CD-930D-F6598ED9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CFDA68-4A4E-326D-3130-F626FCB8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952EA-9F45-4CD6-8229-11132D20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9EEC93-9D11-7D96-0B75-D6876F5F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9E0CF0-3824-861C-EEDC-539CD1131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55FE74-4C8E-7AC7-00D8-3C381190B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B7AC12-BBB4-75FD-34A8-E5463FE6E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E16862-396B-FB39-E1C9-1FA41B56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2CFAA9-38D7-3BB3-E069-C9452DE8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84FA66-91B5-160D-75B8-9CD4F7BE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3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F6CEC-DE70-AB03-198A-81BF878B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7D2621-BE2C-DFAA-E31C-4BF2F866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08358C-A3A9-CD80-DE36-1C8C45EC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5B6BF1-CA97-5C4D-747B-9E7FA993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0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2948FC-8CED-3CC2-932D-ECA4EBC8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605C1E-716A-9786-CB9A-EFCEC65E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D95A55-255D-877B-C526-992AEE6E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1C17F-6C6E-BCAA-833F-6AD6F7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C4C70-8EC9-DE66-9E3E-A02053688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1CAE78-C355-9359-9705-53EAD3E29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19068-0217-DBCF-5932-6B45A3F8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6BEE7C-C072-7C1C-C712-912AE55D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2CC40-B88A-D5CF-7DC8-406265B8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0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897DC-56C6-16A5-70FB-643049E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FAE164-DCB1-1C37-A36F-9F56C764E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DBADCA-D3E2-D9D5-17D7-C23A2F0A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5169E-4149-35F8-0ADB-E21199FB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BB855E-9B86-0380-531A-E017939F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E2BA30-AC4B-C5A3-0575-B3CBE529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F94E62-F793-A4E9-1B2D-8D3D4AFC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058065-FD0A-03E9-7C00-E0D980F5A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B17E1-23AB-C33E-47B9-720071D2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0FACB-B646-1700-A9F8-92250418F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8D3ED-789C-A735-C913-7F248EBAC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0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hyperlink" Target="https://www.gersoncastillo.dev/consolidacion" TargetMode="External"/><Relationship Id="rId4" Type="http://schemas.openxmlformats.org/officeDocument/2006/relationships/image" Target="../media/image24.jp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11/relationships/webextension" Target="../webextensions/webextension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11/relationships/webextension" Target="../webextensions/webextension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11/relationships/webextension" Target="../webextensions/webextension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11/relationships/webextension" Target="../webextensions/webextension8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11/relationships/webextension" Target="../webextensions/webextension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C992F001-B2D0-451A-B00C-0D774BC066DC}"/>
              </a:ext>
            </a:extLst>
          </p:cNvPr>
          <p:cNvSpPr/>
          <p:nvPr/>
        </p:nvSpPr>
        <p:spPr>
          <a:xfrm>
            <a:off x="0" y="0"/>
            <a:ext cx="12192000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0333A-24FB-66AC-9873-3124FCEFC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337" y="1677488"/>
            <a:ext cx="9210675" cy="1909763"/>
          </a:xfrm>
        </p:spPr>
        <p:txBody>
          <a:bodyPr>
            <a:norm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Ejercicio de </a:t>
            </a:r>
            <a:br>
              <a:rPr lang="es-PH" dirty="0">
                <a:solidFill>
                  <a:schemeClr val="bg1"/>
                </a:solidFill>
              </a:rPr>
            </a:br>
            <a:r>
              <a:rPr lang="es-PH" dirty="0">
                <a:solidFill>
                  <a:schemeClr val="bg1"/>
                </a:solidFill>
              </a:rPr>
              <a:t>Consolidación</a:t>
            </a:r>
            <a:r>
              <a:rPr lang="en-US" dirty="0">
                <a:solidFill>
                  <a:schemeClr val="bg1"/>
                </a:solidFill>
              </a:rPr>
              <a:t>ó</a:t>
            </a:r>
            <a:r>
              <a:rPr lang="es-PH" dirty="0">
                <a:solidFill>
                  <a:schemeClr val="bg1"/>
                </a:solidFill>
              </a:rPr>
              <a:t>n Financiera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96D5C22-D3CD-58C3-951D-4D9C24D6091B}"/>
              </a:ext>
            </a:extLst>
          </p:cNvPr>
          <p:cNvSpPr txBox="1">
            <a:spLocks/>
          </p:cNvSpPr>
          <p:nvPr/>
        </p:nvSpPr>
        <p:spPr>
          <a:xfrm>
            <a:off x="1652587" y="3552825"/>
            <a:ext cx="9210675" cy="52863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NIIF 10 </a:t>
            </a:r>
            <a:r>
              <a:rPr lang="en-US" sz="3200" dirty="0" err="1">
                <a:solidFill>
                  <a:schemeClr val="bg1"/>
                </a:solidFill>
              </a:rPr>
              <a:t>Estados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Financieros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Consolidados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0CF676B-B634-EC54-5086-0F3BE58C7266}"/>
              </a:ext>
            </a:extLst>
          </p:cNvPr>
          <p:cNvGrpSpPr/>
          <p:nvPr/>
        </p:nvGrpSpPr>
        <p:grpSpPr>
          <a:xfrm>
            <a:off x="1557337" y="4290720"/>
            <a:ext cx="7602087" cy="398462"/>
            <a:chOff x="4506383" y="6513721"/>
            <a:chExt cx="7602087" cy="398462"/>
          </a:xfrm>
        </p:grpSpPr>
        <p:sp>
          <p:nvSpPr>
            <p:cNvPr id="7" name="Subtítulo 2">
              <a:extLst>
                <a:ext uri="{FF2B5EF4-FFF2-40B4-BE49-F238E27FC236}">
                  <a16:creationId xmlns:a16="http://schemas.microsoft.com/office/drawing/2014/main" id="{54A67175-21E9-E078-FD98-28370526BCCE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>
                  <a:solidFill>
                    <a:schemeClr val="bg1"/>
                  </a:solidFill>
                </a:rPr>
                <a:t>Elaborado por Gerson Castillo para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A980B3B-9200-8371-480F-B7F1A089BD1F}"/>
                </a:ext>
              </a:extLst>
            </p:cNvPr>
            <p:cNvSpPr txBox="1"/>
            <p:nvPr/>
          </p:nvSpPr>
          <p:spPr>
            <a:xfrm>
              <a:off x="9715186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1" name="Imagen 10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B680BF2-E5EB-A488-7EBE-B71A0284D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867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527E7D6-DA56-C66C-53DB-C8EA0F6F48D9}"/>
              </a:ext>
            </a:extLst>
          </p:cNvPr>
          <p:cNvSpPr/>
          <p:nvPr/>
        </p:nvSpPr>
        <p:spPr>
          <a:xfrm>
            <a:off x="0" y="-18472"/>
            <a:ext cx="2826327" cy="69208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Complemento 5">
                <a:extLst>
                  <a:ext uri="{FF2B5EF4-FFF2-40B4-BE49-F238E27FC236}">
                    <a16:creationId xmlns:a16="http://schemas.microsoft.com/office/drawing/2014/main" id="{407FC4CB-E655-DCC6-8B10-5852D7AF34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2557437"/>
                  </p:ext>
                </p:extLst>
              </p:nvPr>
            </p:nvGraphicFramePr>
            <p:xfrm>
              <a:off x="2890335" y="64007"/>
              <a:ext cx="9221737" cy="67208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omplemento 5">
                <a:extLst>
                  <a:ext uri="{FF2B5EF4-FFF2-40B4-BE49-F238E27FC236}">
                    <a16:creationId xmlns:a16="http://schemas.microsoft.com/office/drawing/2014/main" id="{407FC4CB-E655-DCC6-8B10-5852D7AF34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335" y="64007"/>
                <a:ext cx="9221737" cy="672084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32EBDD04-9499-CD07-F9D4-1F741F74D731}"/>
              </a:ext>
            </a:extLst>
          </p:cNvPr>
          <p:cNvSpPr txBox="1">
            <a:spLocks/>
          </p:cNvSpPr>
          <p:nvPr/>
        </p:nvSpPr>
        <p:spPr>
          <a:xfrm>
            <a:off x="156278" y="1218437"/>
            <a:ext cx="2471482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Balance </a:t>
            </a:r>
            <a:r>
              <a:rPr lang="es-PH" sz="2800" dirty="0">
                <a:solidFill>
                  <a:schemeClr val="bg1"/>
                </a:solidFill>
              </a:rPr>
              <a:t>G</a:t>
            </a:r>
            <a:r>
              <a:rPr lang="en-US" sz="2800" dirty="0" err="1">
                <a:solidFill>
                  <a:schemeClr val="bg1"/>
                </a:solidFill>
              </a:rPr>
              <a:t>eneral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s-PH" sz="2800" dirty="0">
                <a:solidFill>
                  <a:schemeClr val="bg1"/>
                </a:solidFill>
              </a:rPr>
              <a:t>C</a:t>
            </a:r>
            <a:r>
              <a:rPr lang="en-US" sz="2800" dirty="0" err="1">
                <a:solidFill>
                  <a:schemeClr val="bg1"/>
                </a:solidFill>
              </a:rPr>
              <a:t>onsolidado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0B0DAB-1E48-43B2-1738-98FDB54BB890}"/>
              </a:ext>
            </a:extLst>
          </p:cNvPr>
          <p:cNvSpPr txBox="1"/>
          <p:nvPr/>
        </p:nvSpPr>
        <p:spPr>
          <a:xfrm>
            <a:off x="0" y="2693408"/>
            <a:ext cx="278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2400" dirty="0">
                <a:solidFill>
                  <a:schemeClr val="bg1"/>
                </a:solidFill>
              </a:rPr>
              <a:t>Casa Matriz S.A. </a:t>
            </a:r>
            <a:br>
              <a:rPr lang="es-PH" sz="2400" dirty="0">
                <a:solidFill>
                  <a:schemeClr val="bg1"/>
                </a:solidFill>
              </a:rPr>
            </a:br>
            <a:r>
              <a:rPr lang="es-PH" sz="2400" dirty="0">
                <a:solidFill>
                  <a:schemeClr val="bg1"/>
                </a:solidFill>
              </a:rPr>
              <a:t>(Cierre 2023)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00DFE7-197F-B3ED-A6D0-2D426AB2A0CC}"/>
              </a:ext>
            </a:extLst>
          </p:cNvPr>
          <p:cNvSpPr txBox="1"/>
          <p:nvPr/>
        </p:nvSpPr>
        <p:spPr>
          <a:xfrm>
            <a:off x="0" y="3660273"/>
            <a:ext cx="2784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2000" dirty="0">
                <a:solidFill>
                  <a:schemeClr val="bg1"/>
                </a:solidFill>
              </a:rPr>
              <a:t>Activos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742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527E7D6-DA56-C66C-53DB-C8EA0F6F48D9}"/>
              </a:ext>
            </a:extLst>
          </p:cNvPr>
          <p:cNvSpPr/>
          <p:nvPr/>
        </p:nvSpPr>
        <p:spPr>
          <a:xfrm>
            <a:off x="0" y="-18472"/>
            <a:ext cx="2826327" cy="69208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2EBDD04-9499-CD07-F9D4-1F741F74D731}"/>
              </a:ext>
            </a:extLst>
          </p:cNvPr>
          <p:cNvSpPr txBox="1">
            <a:spLocks/>
          </p:cNvSpPr>
          <p:nvPr/>
        </p:nvSpPr>
        <p:spPr>
          <a:xfrm>
            <a:off x="156278" y="1218437"/>
            <a:ext cx="2471482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Balance </a:t>
            </a:r>
            <a:r>
              <a:rPr lang="es-PH" sz="2800" dirty="0">
                <a:solidFill>
                  <a:schemeClr val="bg1"/>
                </a:solidFill>
              </a:rPr>
              <a:t>G</a:t>
            </a:r>
            <a:r>
              <a:rPr lang="en-US" sz="2800" dirty="0" err="1">
                <a:solidFill>
                  <a:schemeClr val="bg1"/>
                </a:solidFill>
              </a:rPr>
              <a:t>eneral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s-PH" sz="2800" dirty="0">
                <a:solidFill>
                  <a:schemeClr val="bg1"/>
                </a:solidFill>
              </a:rPr>
              <a:t>C</a:t>
            </a:r>
            <a:r>
              <a:rPr lang="en-US" sz="2800" dirty="0" err="1">
                <a:solidFill>
                  <a:schemeClr val="bg1"/>
                </a:solidFill>
              </a:rPr>
              <a:t>onsolidado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0B0DAB-1E48-43B2-1738-98FDB54BB890}"/>
              </a:ext>
            </a:extLst>
          </p:cNvPr>
          <p:cNvSpPr txBox="1"/>
          <p:nvPr/>
        </p:nvSpPr>
        <p:spPr>
          <a:xfrm>
            <a:off x="0" y="2693408"/>
            <a:ext cx="278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2400" dirty="0">
                <a:solidFill>
                  <a:schemeClr val="bg1"/>
                </a:solidFill>
              </a:rPr>
              <a:t>Casa Matriz S.A. </a:t>
            </a:r>
            <a:br>
              <a:rPr lang="es-PH" sz="2400" dirty="0">
                <a:solidFill>
                  <a:schemeClr val="bg1"/>
                </a:solidFill>
              </a:rPr>
            </a:br>
            <a:r>
              <a:rPr lang="es-PH" sz="2400" dirty="0">
                <a:solidFill>
                  <a:schemeClr val="bg1"/>
                </a:solidFill>
              </a:rPr>
              <a:t>(Cierre 2023)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00DFE7-197F-B3ED-A6D0-2D426AB2A0CC}"/>
              </a:ext>
            </a:extLst>
          </p:cNvPr>
          <p:cNvSpPr txBox="1"/>
          <p:nvPr/>
        </p:nvSpPr>
        <p:spPr>
          <a:xfrm>
            <a:off x="0" y="3660273"/>
            <a:ext cx="2784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2000" dirty="0">
                <a:solidFill>
                  <a:schemeClr val="bg1"/>
                </a:solidFill>
              </a:rPr>
              <a:t>Pasivo </a:t>
            </a:r>
            <a:r>
              <a:rPr lang="en-US" sz="2000" dirty="0">
                <a:solidFill>
                  <a:schemeClr val="bg1"/>
                </a:solidFill>
              </a:rPr>
              <a:t>&amp;</a:t>
            </a:r>
            <a:r>
              <a:rPr lang="es-PH" sz="2000" dirty="0">
                <a:solidFill>
                  <a:schemeClr val="bg1"/>
                </a:solidFill>
              </a:rPr>
              <a:t> Patrimonio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CF399FDE-47B8-07B6-82C2-134BF26891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059"/>
                  </p:ext>
                </p:extLst>
              </p:nvPr>
            </p:nvGraphicFramePr>
            <p:xfrm>
              <a:off x="2940316" y="82296"/>
              <a:ext cx="9095406" cy="66476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CF399FDE-47B8-07B6-82C2-134BF26891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0316" y="82296"/>
                <a:ext cx="9095406" cy="6647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72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527E7D6-DA56-C66C-53DB-C8EA0F6F48D9}"/>
              </a:ext>
            </a:extLst>
          </p:cNvPr>
          <p:cNvSpPr/>
          <p:nvPr/>
        </p:nvSpPr>
        <p:spPr>
          <a:xfrm>
            <a:off x="0" y="-18472"/>
            <a:ext cx="2826327" cy="69208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2EBDD04-9499-CD07-F9D4-1F741F74D731}"/>
              </a:ext>
            </a:extLst>
          </p:cNvPr>
          <p:cNvSpPr txBox="1">
            <a:spLocks/>
          </p:cNvSpPr>
          <p:nvPr/>
        </p:nvSpPr>
        <p:spPr>
          <a:xfrm>
            <a:off x="156278" y="1639061"/>
            <a:ext cx="2471482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s-PH" sz="2800" dirty="0" err="1">
                <a:solidFill>
                  <a:schemeClr val="bg1"/>
                </a:solidFill>
              </a:rPr>
              <a:t>stado</a:t>
            </a:r>
            <a:r>
              <a:rPr lang="es-PH" sz="2800" dirty="0">
                <a:solidFill>
                  <a:schemeClr val="bg1"/>
                </a:solidFill>
              </a:rPr>
              <a:t> de Ganancia y Perdidas C</a:t>
            </a:r>
            <a:r>
              <a:rPr lang="en-US" sz="2800" dirty="0" err="1">
                <a:solidFill>
                  <a:schemeClr val="bg1"/>
                </a:solidFill>
              </a:rPr>
              <a:t>onsolidado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0B0DAB-1E48-43B2-1738-98FDB54BB890}"/>
              </a:ext>
            </a:extLst>
          </p:cNvPr>
          <p:cNvSpPr txBox="1"/>
          <p:nvPr/>
        </p:nvSpPr>
        <p:spPr>
          <a:xfrm>
            <a:off x="0" y="3396995"/>
            <a:ext cx="278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2400" dirty="0">
                <a:solidFill>
                  <a:schemeClr val="bg1"/>
                </a:solidFill>
              </a:rPr>
              <a:t>Casa Matriz S.A. </a:t>
            </a:r>
            <a:br>
              <a:rPr lang="es-PH" sz="2400" dirty="0">
                <a:solidFill>
                  <a:schemeClr val="bg1"/>
                </a:solidFill>
              </a:rPr>
            </a:br>
            <a:r>
              <a:rPr lang="es-PH" sz="2400" dirty="0">
                <a:solidFill>
                  <a:schemeClr val="bg1"/>
                </a:solidFill>
              </a:rPr>
              <a:t>(Cierre 2023)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A86CC351-0E42-9BE9-5E55-A3C36A983B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6400840"/>
                  </p:ext>
                </p:extLst>
              </p:nvPr>
            </p:nvGraphicFramePr>
            <p:xfrm>
              <a:off x="2940316" y="109727"/>
              <a:ext cx="9095406" cy="65745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A86CC351-0E42-9BE9-5E55-A3C36A983B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0316" y="109727"/>
                <a:ext cx="9095406" cy="65745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606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C992F001-B2D0-451A-B00C-0D774BC066DC}"/>
              </a:ext>
            </a:extLst>
          </p:cNvPr>
          <p:cNvSpPr/>
          <p:nvPr/>
        </p:nvSpPr>
        <p:spPr>
          <a:xfrm>
            <a:off x="0" y="0"/>
            <a:ext cx="12192000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0333A-24FB-66AC-9873-3124FCEFC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5947" y="1765507"/>
            <a:ext cx="6565581" cy="864761"/>
          </a:xfrm>
        </p:spPr>
        <p:txBody>
          <a:bodyPr>
            <a:normAutofit fontScale="90000"/>
          </a:bodyPr>
          <a:lstStyle/>
          <a:p>
            <a:r>
              <a:rPr lang="es-PH" dirty="0">
                <a:solidFill>
                  <a:schemeClr val="bg1"/>
                </a:solidFill>
              </a:rPr>
              <a:t>Gerson Castillo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96D5C22-D3CD-58C3-951D-4D9C24D6091B}"/>
              </a:ext>
            </a:extLst>
          </p:cNvPr>
          <p:cNvSpPr txBox="1">
            <a:spLocks/>
          </p:cNvSpPr>
          <p:nvPr/>
        </p:nvSpPr>
        <p:spPr>
          <a:xfrm>
            <a:off x="4431230" y="2510588"/>
            <a:ext cx="4743299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Contador, Abogado &amp; </a:t>
            </a:r>
            <a:r>
              <a:rPr lang="en-US" sz="1800" dirty="0" err="1">
                <a:solidFill>
                  <a:schemeClr val="bg1"/>
                </a:solidFill>
              </a:rPr>
              <a:t>Desarrollador</a:t>
            </a:r>
            <a:r>
              <a:rPr lang="en-US" sz="1800" dirty="0">
                <a:solidFill>
                  <a:schemeClr val="bg1"/>
                </a:solidFill>
              </a:rPr>
              <a:t> de Software.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0CF676B-B634-EC54-5086-0F3BE58C7266}"/>
              </a:ext>
            </a:extLst>
          </p:cNvPr>
          <p:cNvGrpSpPr/>
          <p:nvPr/>
        </p:nvGrpSpPr>
        <p:grpSpPr>
          <a:xfrm>
            <a:off x="1109281" y="4169857"/>
            <a:ext cx="7602087" cy="398462"/>
            <a:chOff x="3692567" y="7124378"/>
            <a:chExt cx="7602087" cy="398462"/>
          </a:xfrm>
        </p:grpSpPr>
        <p:sp>
          <p:nvSpPr>
            <p:cNvPr id="7" name="Subtítulo 2">
              <a:extLst>
                <a:ext uri="{FF2B5EF4-FFF2-40B4-BE49-F238E27FC236}">
                  <a16:creationId xmlns:a16="http://schemas.microsoft.com/office/drawing/2014/main" id="{54A67175-21E9-E078-FD98-28370526BCCE}"/>
                </a:ext>
              </a:extLst>
            </p:cNvPr>
            <p:cNvSpPr txBox="1">
              <a:spLocks/>
            </p:cNvSpPr>
            <p:nvPr/>
          </p:nvSpPr>
          <p:spPr>
            <a:xfrm>
              <a:off x="3692567" y="7124378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>
                  <a:solidFill>
                    <a:schemeClr val="bg1"/>
                  </a:solidFill>
                </a:rPr>
                <a:t>Presentación elaborada para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A980B3B-9200-8371-480F-B7F1A089BD1F}"/>
                </a:ext>
              </a:extLst>
            </p:cNvPr>
            <p:cNvSpPr txBox="1"/>
            <p:nvPr/>
          </p:nvSpPr>
          <p:spPr>
            <a:xfrm>
              <a:off x="8901370" y="7124378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1" name="Imagen 10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B680BF2-E5EB-A488-7EBE-B71A0284D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8708833" y="7151476"/>
              <a:ext cx="257542" cy="253580"/>
            </a:xfrm>
            <a:prstGeom prst="rect">
              <a:avLst/>
            </a:prstGeom>
          </p:spPr>
        </p:pic>
      </p:grpSp>
      <p:sp>
        <p:nvSpPr>
          <p:cNvPr id="8" name="Elipse 7">
            <a:extLst>
              <a:ext uri="{FF2B5EF4-FFF2-40B4-BE49-F238E27FC236}">
                <a16:creationId xmlns:a16="http://schemas.microsoft.com/office/drawing/2014/main" id="{2961331F-730D-B964-D06C-CACB52BF5B7D}"/>
              </a:ext>
            </a:extLst>
          </p:cNvPr>
          <p:cNvSpPr/>
          <p:nvPr/>
        </p:nvSpPr>
        <p:spPr>
          <a:xfrm>
            <a:off x="2780535" y="1944467"/>
            <a:ext cx="1371600" cy="13716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0C91572-E54D-7025-BB2A-B688B02C9333}"/>
              </a:ext>
            </a:extLst>
          </p:cNvPr>
          <p:cNvSpPr txBox="1">
            <a:spLocks/>
          </p:cNvSpPr>
          <p:nvPr/>
        </p:nvSpPr>
        <p:spPr>
          <a:xfrm>
            <a:off x="4283334" y="2858355"/>
            <a:ext cx="5093954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ESPECIALISTA EN AUTOMATIZACIÓN FINANCIERA.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15DE42A-1B73-B912-9927-BCF02776A2E7}"/>
              </a:ext>
            </a:extLst>
          </p:cNvPr>
          <p:cNvSpPr txBox="1">
            <a:spLocks/>
          </p:cNvSpPr>
          <p:nvPr/>
        </p:nvSpPr>
        <p:spPr>
          <a:xfrm>
            <a:off x="1910252" y="3423627"/>
            <a:ext cx="3414323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gerson.profesional@outlook.com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A87853-36A2-DB9D-FBE1-EF762F9C5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5096" y="3546826"/>
            <a:ext cx="228600" cy="2286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07C8F2D9-6FF6-5FE4-86B8-B30F040DD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4719" y="3526024"/>
            <a:ext cx="228600" cy="228600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4D21B2F0-52A5-101E-4D90-CD73D50F86B6}"/>
              </a:ext>
            </a:extLst>
          </p:cNvPr>
          <p:cNvSpPr txBox="1">
            <a:spLocks/>
          </p:cNvSpPr>
          <p:nvPr/>
        </p:nvSpPr>
        <p:spPr>
          <a:xfrm>
            <a:off x="5444024" y="3423626"/>
            <a:ext cx="1881742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H" sz="1800" dirty="0">
                <a:solidFill>
                  <a:schemeClr val="bg1"/>
                </a:solidFill>
              </a:rPr>
              <a:t>+34 </a:t>
            </a:r>
            <a:r>
              <a:rPr lang="en-US" sz="1800" dirty="0">
                <a:solidFill>
                  <a:schemeClr val="bg1"/>
                </a:solidFill>
              </a:rPr>
              <a:t>605 56 83 70</a:t>
            </a:r>
          </a:p>
        </p:txBody>
      </p:sp>
      <p:pic>
        <p:nvPicPr>
          <p:cNvPr id="22" name="Imagen 21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5397F847-BD73-17E2-D313-E69C489E4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55" y="3526024"/>
            <a:ext cx="228600" cy="228600"/>
          </a:xfrm>
          <a:prstGeom prst="rect">
            <a:avLst/>
          </a:prstGeom>
        </p:spPr>
      </p:pic>
      <p:sp>
        <p:nvSpPr>
          <p:cNvPr id="23" name="Título 1">
            <a:hlinkClick r:id="rId10"/>
            <a:extLst>
              <a:ext uri="{FF2B5EF4-FFF2-40B4-BE49-F238E27FC236}">
                <a16:creationId xmlns:a16="http://schemas.microsoft.com/office/drawing/2014/main" id="{BF99474A-3B68-93AE-BF7D-806817F63791}"/>
              </a:ext>
            </a:extLst>
          </p:cNvPr>
          <p:cNvSpPr txBox="1">
            <a:spLocks/>
          </p:cNvSpPr>
          <p:nvPr/>
        </p:nvSpPr>
        <p:spPr>
          <a:xfrm>
            <a:off x="7406611" y="3427692"/>
            <a:ext cx="3414323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https://www.gersoncastillo.dev</a:t>
            </a:r>
          </a:p>
        </p:txBody>
      </p:sp>
    </p:spTree>
    <p:extLst>
      <p:ext uri="{BB962C8B-B14F-4D97-AF65-F5344CB8AC3E}">
        <p14:creationId xmlns:p14="http://schemas.microsoft.com/office/powerpoint/2010/main" val="186075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5A4D8C6-03B5-2352-D21A-B14E6C86780A}"/>
              </a:ext>
            </a:extLst>
          </p:cNvPr>
          <p:cNvSpPr/>
          <p:nvPr/>
        </p:nvSpPr>
        <p:spPr>
          <a:xfrm>
            <a:off x="0" y="0"/>
            <a:ext cx="6362700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E59EE4-7921-D688-E24F-A38C39AD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2" y="201002"/>
            <a:ext cx="10515600" cy="1325563"/>
          </a:xfrm>
        </p:spPr>
        <p:txBody>
          <a:bodyPr/>
          <a:lstStyle/>
          <a:p>
            <a:r>
              <a:rPr lang="es-PH" dirty="0">
                <a:solidFill>
                  <a:schemeClr val="bg1"/>
                </a:solidFill>
              </a:rPr>
              <a:t>Premisas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671CA-3861-32B2-B1BD-E0466775A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441" y="1503950"/>
            <a:ext cx="5752819" cy="4937017"/>
          </a:xfrm>
        </p:spPr>
        <p:txBody>
          <a:bodyPr>
            <a:normAutofit lnSpcReduction="10000"/>
          </a:bodyPr>
          <a:lstStyle/>
          <a:p>
            <a:r>
              <a:rPr lang="es-PH" sz="2400" dirty="0">
                <a:solidFill>
                  <a:schemeClr val="bg1"/>
                </a:solidFill>
              </a:rPr>
              <a:t>Grupo Empresarial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Casa</a:t>
            </a:r>
            <a:r>
              <a:rPr lang="es-PH" sz="2000" dirty="0">
                <a:solidFill>
                  <a:schemeClr val="bg1"/>
                </a:solidFill>
              </a:rPr>
              <a:t> Matriz</a:t>
            </a:r>
            <a:r>
              <a:rPr lang="en-US" sz="2000" dirty="0">
                <a:solidFill>
                  <a:schemeClr val="bg1"/>
                </a:solidFill>
              </a:rPr>
              <a:t>, S.A.</a:t>
            </a:r>
            <a:endParaRPr lang="es-PH" sz="2000" dirty="0">
              <a:solidFill>
                <a:schemeClr val="bg1"/>
              </a:solidFill>
            </a:endParaRP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Sede España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Moneda Funcional EUR</a:t>
            </a:r>
            <a:endParaRPr lang="en-US" sz="1800" dirty="0">
              <a:solidFill>
                <a:schemeClr val="bg1"/>
              </a:solidFill>
            </a:endParaRP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En Junio 2023 Casa Matriz, C.A. paga  100.000 € por el </a:t>
            </a: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es-PH" sz="1800" dirty="0">
                <a:solidFill>
                  <a:schemeClr val="bg1"/>
                </a:solidFill>
              </a:rPr>
              <a:t>0% de las acciones comunes de Subsidiaria, Inc. 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Conforme principios establecidos en la NIIF-10, Se establece la relación de control sobre Subsidiaria, Inc.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 Vende mercancía a Subsidiaria</a:t>
            </a:r>
            <a:r>
              <a:rPr lang="en-US" sz="1800" dirty="0">
                <a:solidFill>
                  <a:schemeClr val="bg1"/>
                </a:solidFill>
              </a:rPr>
              <a:t>, Inc.</a:t>
            </a:r>
            <a:r>
              <a:rPr lang="es-PH" sz="1800" dirty="0">
                <a:solidFill>
                  <a:schemeClr val="bg1"/>
                </a:solidFill>
              </a:rPr>
              <a:t> por 5.000 € con 20% de margen de ganancias.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Vende equipos a Subsidiaria</a:t>
            </a:r>
            <a:r>
              <a:rPr lang="en-US" sz="1800" dirty="0">
                <a:solidFill>
                  <a:schemeClr val="bg1"/>
                </a:solidFill>
              </a:rPr>
              <a:t>, Inc.</a:t>
            </a:r>
            <a:r>
              <a:rPr lang="es-PH" sz="1800" dirty="0">
                <a:solidFill>
                  <a:schemeClr val="bg1"/>
                </a:solidFill>
              </a:rPr>
              <a:t>  10.000 €, </a:t>
            </a:r>
            <a:r>
              <a:rPr lang="en-US" sz="1800" dirty="0">
                <a:solidFill>
                  <a:schemeClr val="bg1"/>
                </a:solidFill>
              </a:rPr>
              <a:t>a 1</a:t>
            </a:r>
            <a:r>
              <a:rPr lang="es-PH" sz="1800" dirty="0">
                <a:solidFill>
                  <a:schemeClr val="bg1"/>
                </a:solidFill>
              </a:rPr>
              <a:t>.000 € sobre el costo de adquisición.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endParaRPr lang="es-PH" sz="1800" dirty="0">
              <a:solidFill>
                <a:schemeClr val="bg1"/>
              </a:solidFill>
            </a:endParaRPr>
          </a:p>
          <a:p>
            <a:pPr lvl="1"/>
            <a:r>
              <a:rPr lang="es-PH" sz="2000" dirty="0">
                <a:solidFill>
                  <a:schemeClr val="bg1"/>
                </a:solidFill>
              </a:rPr>
              <a:t>Subsidiaria, Inc.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Sede Estados Unidos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Moneda Funcional USD</a:t>
            </a:r>
            <a:endParaRPr 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PH" sz="20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2" name="Picture 4" descr="Dónde están los metros de oficinas disponibles en Madrid?">
            <a:extLst>
              <a:ext uri="{FF2B5EF4-FFF2-40B4-BE49-F238E27FC236}">
                <a16:creationId xmlns:a16="http://schemas.microsoft.com/office/drawing/2014/main" id="{B5C5FAF0-D49E-DDAB-9EF1-E088CF3A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192" y="1503950"/>
            <a:ext cx="2816861" cy="153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iajar a Nueva York - Qué ver en Nueva York">
            <a:extLst>
              <a:ext uri="{FF2B5EF4-FFF2-40B4-BE49-F238E27FC236}">
                <a16:creationId xmlns:a16="http://schemas.microsoft.com/office/drawing/2014/main" id="{9F267FF5-6E84-0EFD-F602-B3EA51BC9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178" y="3419714"/>
            <a:ext cx="2713066" cy="180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6AD45944-5382-5B18-9E65-3F4E49AD55ED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21" name="Subtítulo 2">
              <a:extLst>
                <a:ext uri="{FF2B5EF4-FFF2-40B4-BE49-F238E27FC236}">
                  <a16:creationId xmlns:a16="http://schemas.microsoft.com/office/drawing/2014/main" id="{76F5A138-B842-7235-371A-32078461B596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59B0F30A-1C30-EAB0-FBED-E31375CA79BB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23" name="Imagen 22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46084D50-7843-8CF6-4E82-A5457DB4A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9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What is Power BI? - Beginner's Guide to Power BI | DataCamp">
            <a:extLst>
              <a:ext uri="{FF2B5EF4-FFF2-40B4-BE49-F238E27FC236}">
                <a16:creationId xmlns:a16="http://schemas.microsoft.com/office/drawing/2014/main" id="{AE90C618-ED53-DDE0-8A8D-7358DB76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14" y="2425873"/>
            <a:ext cx="2594131" cy="255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eneficios de Microsoft SQL Server">
            <a:extLst>
              <a:ext uri="{FF2B5EF4-FFF2-40B4-BE49-F238E27FC236}">
                <a16:creationId xmlns:a16="http://schemas.microsoft.com/office/drawing/2014/main" id="{B7A8889A-3B74-4EDE-912F-A822150AF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43" y="1919288"/>
            <a:ext cx="15113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B038603-F0EC-C8CC-77CC-9C62BF94E9F4}"/>
              </a:ext>
            </a:extLst>
          </p:cNvPr>
          <p:cNvSpPr txBox="1"/>
          <p:nvPr/>
        </p:nvSpPr>
        <p:spPr>
          <a:xfrm>
            <a:off x="1162050" y="3081338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Casa </a:t>
            </a:r>
            <a:r>
              <a:rPr lang="en-US" dirty="0" err="1"/>
              <a:t>Matriz</a:t>
            </a:r>
            <a:r>
              <a:rPr lang="en-US" dirty="0"/>
              <a:t>, S.A.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B3F4C0-DEC6-41E4-08AE-886D32D7BCF5}"/>
              </a:ext>
            </a:extLst>
          </p:cNvPr>
          <p:cNvSpPr txBox="1"/>
          <p:nvPr/>
        </p:nvSpPr>
        <p:spPr>
          <a:xfrm>
            <a:off x="990853" y="3479245"/>
            <a:ext cx="2215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Conexi</a:t>
            </a:r>
            <a:r>
              <a:rPr lang="es-PH" sz="1400" dirty="0" err="1"/>
              <a:t>ó</a:t>
            </a:r>
            <a:r>
              <a:rPr lang="es-ES" sz="1400" dirty="0"/>
              <a:t>n a base de datos </a:t>
            </a:r>
          </a:p>
          <a:p>
            <a:pPr algn="ctr"/>
            <a:r>
              <a:rPr lang="es-ES" sz="1400" dirty="0"/>
              <a:t>SQL Server  ERP</a:t>
            </a:r>
          </a:p>
          <a:p>
            <a:pPr algn="ctr"/>
            <a:endParaRPr lang="en-US" sz="14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21ADE7D3-9018-8D32-C49C-ABD15AE05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68" y="4612720"/>
            <a:ext cx="723900" cy="6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615C2D-A4F8-F7A8-20E6-5CA2A44E555E}"/>
              </a:ext>
            </a:extLst>
          </p:cNvPr>
          <p:cNvSpPr txBox="1"/>
          <p:nvPr/>
        </p:nvSpPr>
        <p:spPr>
          <a:xfrm>
            <a:off x="1284647" y="5812870"/>
            <a:ext cx="1627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Datos</a:t>
            </a:r>
            <a:r>
              <a:rPr lang="en-US" sz="1400" dirty="0"/>
              <a:t>  </a:t>
            </a:r>
            <a:r>
              <a:rPr lang="en-US" sz="1400" dirty="0" err="1"/>
              <a:t>exportados</a:t>
            </a:r>
            <a:r>
              <a:rPr lang="es-PH" sz="1400" dirty="0"/>
              <a:t> </a:t>
            </a:r>
          </a:p>
          <a:p>
            <a:pPr algn="ctr"/>
            <a:r>
              <a:rPr lang="es-PH" sz="1400" dirty="0"/>
              <a:t>del</a:t>
            </a:r>
            <a:r>
              <a:rPr lang="en-US" sz="1400" dirty="0"/>
              <a:t> ERP</a:t>
            </a:r>
            <a:r>
              <a:rPr lang="es-PH" sz="1400" dirty="0"/>
              <a:t> vía Excel</a:t>
            </a:r>
            <a:endParaRPr lang="en-U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035EF6-75BC-A884-2747-EB6ED1937E54}"/>
              </a:ext>
            </a:extLst>
          </p:cNvPr>
          <p:cNvSpPr txBox="1"/>
          <p:nvPr/>
        </p:nvSpPr>
        <p:spPr>
          <a:xfrm>
            <a:off x="1254255" y="5443538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Subsidiaria</a:t>
            </a:r>
            <a:r>
              <a:rPr lang="en-US" dirty="0"/>
              <a:t>, Inc.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874A0E7-6A11-13F0-952A-B7CD4865F516}"/>
              </a:ext>
            </a:extLst>
          </p:cNvPr>
          <p:cNvSpPr/>
          <p:nvPr/>
        </p:nvSpPr>
        <p:spPr>
          <a:xfrm rot="21240015">
            <a:off x="3570238" y="4774474"/>
            <a:ext cx="1423431" cy="2826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884DEC-EE88-8922-D52A-4EBFADFDD774}"/>
              </a:ext>
            </a:extLst>
          </p:cNvPr>
          <p:cNvSpPr txBox="1"/>
          <p:nvPr/>
        </p:nvSpPr>
        <p:spPr>
          <a:xfrm>
            <a:off x="5616423" y="453795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H" dirty="0"/>
              <a:t>Consolidación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CA5707-15AC-0425-31B7-C27A563BF076}"/>
              </a:ext>
            </a:extLst>
          </p:cNvPr>
          <p:cNvSpPr txBox="1"/>
          <p:nvPr/>
        </p:nvSpPr>
        <p:spPr>
          <a:xfrm>
            <a:off x="5559846" y="4838588"/>
            <a:ext cx="1746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L</a:t>
            </a:r>
            <a:r>
              <a:rPr lang="en-US" sz="1400" dirty="0"/>
              <a:t>ó</a:t>
            </a:r>
            <a:r>
              <a:rPr lang="es-PH" sz="1400" dirty="0" err="1"/>
              <a:t>gica</a:t>
            </a:r>
            <a:r>
              <a:rPr lang="es-PH" sz="1400" dirty="0"/>
              <a:t> de negocios</a:t>
            </a:r>
            <a:endParaRPr lang="es-ES" sz="1400" dirty="0"/>
          </a:p>
          <a:p>
            <a:pPr algn="ctr"/>
            <a:endParaRPr lang="en-US" sz="1400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45EE9BF9-2010-BB89-8564-DE2BFFC3BEE5}"/>
              </a:ext>
            </a:extLst>
          </p:cNvPr>
          <p:cNvSpPr/>
          <p:nvPr/>
        </p:nvSpPr>
        <p:spPr>
          <a:xfrm rot="788401">
            <a:off x="3567619" y="3866067"/>
            <a:ext cx="1423431" cy="2826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0" name="Picture 10" descr="How to download data from Federal Reserve FRED API? ~ Quant Trading">
            <a:extLst>
              <a:ext uri="{FF2B5EF4-FFF2-40B4-BE49-F238E27FC236}">
                <a16:creationId xmlns:a16="http://schemas.microsoft.com/office/drawing/2014/main" id="{2ECE08A3-49F2-58F7-D159-6129078C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14" y="1486326"/>
            <a:ext cx="2215286" cy="120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19C339B-A2C4-09E9-0A93-CD75C1AE8DF2}"/>
              </a:ext>
            </a:extLst>
          </p:cNvPr>
          <p:cNvSpPr txBox="1"/>
          <p:nvPr/>
        </p:nvSpPr>
        <p:spPr>
          <a:xfrm>
            <a:off x="3558995" y="2381546"/>
            <a:ext cx="321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dirty="0"/>
              <a:t>Data Macroeconómica</a:t>
            </a:r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A5C7A45-1ED8-57D2-B458-0023EE5210DE}"/>
              </a:ext>
            </a:extLst>
          </p:cNvPr>
          <p:cNvSpPr txBox="1"/>
          <p:nvPr/>
        </p:nvSpPr>
        <p:spPr>
          <a:xfrm>
            <a:off x="3558995" y="2700839"/>
            <a:ext cx="236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T</a:t>
            </a:r>
            <a:r>
              <a:rPr lang="es-PH" sz="1400" dirty="0" err="1"/>
              <a:t>ipo</a:t>
            </a:r>
            <a:r>
              <a:rPr lang="es-PH" sz="1400" dirty="0"/>
              <a:t> de Cambio vía API REST</a:t>
            </a:r>
            <a:endParaRPr lang="es-ES" sz="1400" dirty="0"/>
          </a:p>
          <a:p>
            <a:pPr algn="ctr"/>
            <a:endParaRPr lang="en-US" sz="1400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2979A3A3-5817-F4D7-2C46-0A0DDECD5304}"/>
              </a:ext>
            </a:extLst>
          </p:cNvPr>
          <p:cNvSpPr/>
          <p:nvPr/>
        </p:nvSpPr>
        <p:spPr>
          <a:xfrm rot="2733400">
            <a:off x="4969938" y="3300236"/>
            <a:ext cx="457200" cy="2826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370E42E-7BC6-9E7B-3A28-5C205517CA2C}"/>
              </a:ext>
            </a:extLst>
          </p:cNvPr>
          <p:cNvSpPr txBox="1">
            <a:spLocks/>
          </p:cNvSpPr>
          <p:nvPr/>
        </p:nvSpPr>
        <p:spPr>
          <a:xfrm>
            <a:off x="576038" y="456242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Flujo de </a:t>
            </a:r>
            <a:r>
              <a:rPr lang="es-PH" dirty="0"/>
              <a:t>d</a:t>
            </a:r>
            <a:r>
              <a:rPr lang="es-ES" dirty="0" err="1"/>
              <a:t>atos</a:t>
            </a:r>
            <a:r>
              <a:rPr lang="es-ES" dirty="0"/>
              <a:t> y </a:t>
            </a:r>
            <a:r>
              <a:rPr lang="es-PH" dirty="0"/>
              <a:t>m</a:t>
            </a:r>
            <a:r>
              <a:rPr lang="es-ES" dirty="0"/>
              <a:t>apa de </a:t>
            </a:r>
            <a:r>
              <a:rPr lang="es-PH" dirty="0"/>
              <a:t>p</a:t>
            </a:r>
            <a:r>
              <a:rPr lang="es-ES" dirty="0" err="1"/>
              <a:t>rocesos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3BC267B-A016-446C-CFCD-AB859B3ED8FF}"/>
              </a:ext>
            </a:extLst>
          </p:cNvPr>
          <p:cNvSpPr txBox="1"/>
          <p:nvPr/>
        </p:nvSpPr>
        <p:spPr>
          <a:xfrm>
            <a:off x="600075" y="4109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/>
              <a:t>Proceso</a:t>
            </a:r>
            <a:r>
              <a:rPr lang="en-US" dirty="0"/>
              <a:t> de </a:t>
            </a:r>
            <a:r>
              <a:rPr lang="es-PH" dirty="0"/>
              <a:t>consolidación de estados financieros</a:t>
            </a:r>
            <a:endParaRPr lang="en-US" dirty="0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285DD440-778F-AF43-94F4-8743C1E82CE6}"/>
              </a:ext>
            </a:extLst>
          </p:cNvPr>
          <p:cNvSpPr/>
          <p:nvPr/>
        </p:nvSpPr>
        <p:spPr>
          <a:xfrm rot="20613983">
            <a:off x="7387802" y="3156487"/>
            <a:ext cx="1423431" cy="2826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3D5C769-1CF2-1707-E58D-C3B6418304FB}"/>
              </a:ext>
            </a:extLst>
          </p:cNvPr>
          <p:cNvSpPr/>
          <p:nvPr/>
        </p:nvSpPr>
        <p:spPr>
          <a:xfrm rot="2068258">
            <a:off x="7435998" y="4746171"/>
            <a:ext cx="1423431" cy="2826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B02AC3-1121-D6B1-448A-40DA8EEA9A19}"/>
              </a:ext>
            </a:extLst>
          </p:cNvPr>
          <p:cNvSpPr txBox="1"/>
          <p:nvPr/>
        </p:nvSpPr>
        <p:spPr>
          <a:xfrm>
            <a:off x="9030313" y="3266004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</a:t>
            </a:r>
            <a:r>
              <a:rPr lang="es-PH" sz="1400" dirty="0" err="1"/>
              <a:t>stados</a:t>
            </a:r>
            <a:r>
              <a:rPr lang="es-PH" sz="1400" dirty="0"/>
              <a:t> fina</a:t>
            </a:r>
            <a:r>
              <a:rPr lang="en-US" sz="1400" dirty="0"/>
              <a:t>n</a:t>
            </a:r>
            <a:r>
              <a:rPr lang="es-PH" sz="1400" dirty="0" err="1"/>
              <a:t>cieros</a:t>
            </a:r>
            <a:endParaRPr lang="es-PH" sz="1400" dirty="0"/>
          </a:p>
          <a:p>
            <a:pPr algn="ctr"/>
            <a:r>
              <a:rPr lang="es-PH" sz="1400" dirty="0"/>
              <a:t> consolidados</a:t>
            </a:r>
            <a:endParaRPr lang="en-US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48852DD-6AC1-AF98-E45B-0C542D654A9E}"/>
              </a:ext>
            </a:extLst>
          </p:cNvPr>
          <p:cNvSpPr txBox="1"/>
          <p:nvPr/>
        </p:nvSpPr>
        <p:spPr>
          <a:xfrm>
            <a:off x="9043355" y="2896672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Casa </a:t>
            </a:r>
            <a:r>
              <a:rPr lang="en-US" dirty="0" err="1"/>
              <a:t>Matriz</a:t>
            </a:r>
            <a:r>
              <a:rPr lang="en-US" dirty="0"/>
              <a:t>, S.A.</a:t>
            </a:r>
          </a:p>
        </p:txBody>
      </p:sp>
      <p:pic>
        <p:nvPicPr>
          <p:cNvPr id="1026" name="Picture 2" descr="Download Microsoft PowerPoint Logo in SVG Vector or PNG File Format -  Logo.wine">
            <a:extLst>
              <a:ext uri="{FF2B5EF4-FFF2-40B4-BE49-F238E27FC236}">
                <a16:creationId xmlns:a16="http://schemas.microsoft.com/office/drawing/2014/main" id="{D0793354-DD23-8C91-D16A-AB96233AE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990" y="1586207"/>
            <a:ext cx="2094102" cy="13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27A0A141-F932-472E-5A97-F35C2CC526B4}"/>
              </a:ext>
            </a:extLst>
          </p:cNvPr>
          <p:cNvSpPr txBox="1"/>
          <p:nvPr/>
        </p:nvSpPr>
        <p:spPr>
          <a:xfrm>
            <a:off x="9104165" y="5761943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</a:t>
            </a:r>
            <a:r>
              <a:rPr lang="es-PH" sz="1400" dirty="0" err="1"/>
              <a:t>stados</a:t>
            </a:r>
            <a:r>
              <a:rPr lang="es-PH" sz="1400" dirty="0"/>
              <a:t> fina</a:t>
            </a:r>
            <a:r>
              <a:rPr lang="en-US" sz="1400" dirty="0"/>
              <a:t>n</a:t>
            </a:r>
            <a:r>
              <a:rPr lang="es-PH" sz="1400" dirty="0" err="1"/>
              <a:t>cieros</a:t>
            </a:r>
            <a:endParaRPr lang="es-PH" sz="1400" dirty="0"/>
          </a:p>
          <a:p>
            <a:pPr algn="ctr"/>
            <a:r>
              <a:rPr lang="es-PH" sz="1400" dirty="0"/>
              <a:t> consolidados</a:t>
            </a:r>
            <a:endParaRPr lang="en-US" sz="14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454EC06-E332-1C48-04A9-0FD612E03884}"/>
              </a:ext>
            </a:extLst>
          </p:cNvPr>
          <p:cNvSpPr txBox="1"/>
          <p:nvPr/>
        </p:nvSpPr>
        <p:spPr>
          <a:xfrm>
            <a:off x="9117207" y="5392611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Casa </a:t>
            </a:r>
            <a:r>
              <a:rPr lang="en-US" dirty="0" err="1"/>
              <a:t>Matriz</a:t>
            </a:r>
            <a:r>
              <a:rPr lang="en-US" dirty="0"/>
              <a:t>, S.A.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533545-42B6-17BA-C355-6183CABF8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766" y="4127807"/>
            <a:ext cx="1519360" cy="15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5A4D4468-5B80-9A33-44B3-691C52D5A5E1}"/>
              </a:ext>
            </a:extLst>
          </p:cNvPr>
          <p:cNvSpPr txBox="1">
            <a:spLocks/>
          </p:cNvSpPr>
          <p:nvPr/>
        </p:nvSpPr>
        <p:spPr>
          <a:xfrm>
            <a:off x="4596024" y="6531652"/>
            <a:ext cx="5016266" cy="39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PH" sz="1600" dirty="0"/>
              <a:t>Elaborado por Gerson Castillo para </a:t>
            </a:r>
            <a:endParaRPr lang="en-US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E02A3D9-FDE6-BFA6-EFA7-6136D664487F}"/>
              </a:ext>
            </a:extLst>
          </p:cNvPr>
          <p:cNvSpPr txBox="1"/>
          <p:nvPr/>
        </p:nvSpPr>
        <p:spPr>
          <a:xfrm>
            <a:off x="9775696" y="6531652"/>
            <a:ext cx="239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H" sz="1400" b="1" spc="-50" dirty="0">
                <a:latin typeface="Arial Black" panose="020B0A04020102020204" pitchFamily="34" charset="0"/>
              </a:rPr>
              <a:t>KONSOLIDATOR IBERIA</a:t>
            </a:r>
            <a:endParaRPr lang="en-US" sz="1400" b="1" spc="-50" dirty="0">
              <a:latin typeface="Arial Black" panose="020B0A04020102020204" pitchFamily="34" charset="0"/>
            </a:endParaRPr>
          </a:p>
        </p:txBody>
      </p:sp>
      <p:pic>
        <p:nvPicPr>
          <p:cNvPr id="20" name="Imagen 19" descr="Forma&#10;&#10;Descripción generada automáticamente con confianza media">
            <a:extLst>
              <a:ext uri="{FF2B5EF4-FFF2-40B4-BE49-F238E27FC236}">
                <a16:creationId xmlns:a16="http://schemas.microsoft.com/office/drawing/2014/main" id="{E1EA2213-92B1-1828-57D6-F5F5E260262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t="2830" r="78685" b="6604"/>
          <a:stretch/>
        </p:blipFill>
        <p:spPr>
          <a:xfrm>
            <a:off x="9612290" y="6558750"/>
            <a:ext cx="257542" cy="2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8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72962D31-A04A-0222-D47D-C5BCEA665673}"/>
              </a:ext>
            </a:extLst>
          </p:cNvPr>
          <p:cNvSpPr/>
          <p:nvPr/>
        </p:nvSpPr>
        <p:spPr>
          <a:xfrm>
            <a:off x="0" y="-18472"/>
            <a:ext cx="2826327" cy="69208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9BEE82-BD87-F372-39F1-57405ACC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66" y="697379"/>
            <a:ext cx="2708083" cy="1600200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Estados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Financieros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Individuales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Previos</a:t>
            </a:r>
            <a:r>
              <a:rPr lang="es-PH" sz="2800" dirty="0">
                <a:solidFill>
                  <a:schemeClr val="bg1"/>
                </a:solidFill>
              </a:rPr>
              <a:t> </a:t>
            </a:r>
            <a:br>
              <a:rPr lang="es-PH" sz="2800" dirty="0">
                <a:solidFill>
                  <a:schemeClr val="bg1"/>
                </a:solidFill>
              </a:rPr>
            </a:br>
            <a:r>
              <a:rPr lang="es-PH" sz="2800" dirty="0">
                <a:solidFill>
                  <a:schemeClr val="bg1"/>
                </a:solidFill>
              </a:rPr>
              <a:t>(Cierre 2023)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BE5F1C-6633-E7C0-D4D3-FBFE3821C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936" y="2783142"/>
            <a:ext cx="236365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H" sz="1400" dirty="0">
                <a:solidFill>
                  <a:schemeClr val="bg1"/>
                </a:solidFill>
              </a:rPr>
              <a:t>Casa Matriz, C.A.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H" sz="1200" dirty="0">
                <a:solidFill>
                  <a:schemeClr val="bg1"/>
                </a:solidFill>
              </a:rPr>
              <a:t>Moneda Funcional 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H" sz="1200" dirty="0">
                <a:solidFill>
                  <a:schemeClr val="bg1"/>
                </a:solidFill>
              </a:rPr>
              <a:t>Idioma Español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H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Subsidiaria</a:t>
            </a:r>
            <a:r>
              <a:rPr lang="en-US" sz="1400" dirty="0">
                <a:solidFill>
                  <a:schemeClr val="bg1"/>
                </a:solidFill>
              </a:rPr>
              <a:t>, Inc.</a:t>
            </a:r>
            <a:endParaRPr lang="es-PH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H" sz="1200" dirty="0">
                <a:solidFill>
                  <a:schemeClr val="bg1"/>
                </a:solidFill>
              </a:rPr>
              <a:t>Moneda Funcional USD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H" sz="1200" dirty="0">
                <a:solidFill>
                  <a:schemeClr val="bg1"/>
                </a:solidFill>
              </a:rPr>
              <a:t>Idioma Inglés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H" sz="1200" dirty="0">
                <a:solidFill>
                  <a:schemeClr val="bg1"/>
                </a:solidFill>
              </a:rPr>
              <a:t>Plan de Cuentas diferente a Casa Matriz, C.A.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mplemento 4">
                <a:extLst>
                  <a:ext uri="{FF2B5EF4-FFF2-40B4-BE49-F238E27FC236}">
                    <a16:creationId xmlns:a16="http://schemas.microsoft.com/office/drawing/2014/main" id="{8117146A-9017-0C27-B48F-BE5ABE1352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143863"/>
                  </p:ext>
                </p:extLst>
              </p:nvPr>
            </p:nvGraphicFramePr>
            <p:xfrm>
              <a:off x="2906647" y="97864"/>
              <a:ext cx="4499993" cy="63431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Complemento 4">
                <a:extLst>
                  <a:ext uri="{FF2B5EF4-FFF2-40B4-BE49-F238E27FC236}">
                    <a16:creationId xmlns:a16="http://schemas.microsoft.com/office/drawing/2014/main" id="{8117146A-9017-0C27-B48F-BE5ABE1352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6647" y="97864"/>
                <a:ext cx="4499993" cy="6343103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083FCA8B-9C89-921D-F35F-395AF0977557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8" name="Subtítulo 2">
              <a:extLst>
                <a:ext uri="{FF2B5EF4-FFF2-40B4-BE49-F238E27FC236}">
                  <a16:creationId xmlns:a16="http://schemas.microsoft.com/office/drawing/2014/main" id="{F85D37B5-FFC1-A215-BC67-F8001BFFCD21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B01AE46-D8F5-2ED5-6E4F-A432FF2550F0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20" name="Imagen 19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F3A63859-9391-4891-F7FD-040C3192F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Complemento 2">
                <a:extLst>
                  <a:ext uri="{FF2B5EF4-FFF2-40B4-BE49-F238E27FC236}">
                    <a16:creationId xmlns:a16="http://schemas.microsoft.com/office/drawing/2014/main" id="{21FBAF8A-49F3-7FBB-C680-6876E92D3C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878339"/>
                  </p:ext>
                </p:extLst>
              </p:nvPr>
            </p:nvGraphicFramePr>
            <p:xfrm>
              <a:off x="7406640" y="97864"/>
              <a:ext cx="4641424" cy="634310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3" name="Complemento 2">
                <a:extLst>
                  <a:ext uri="{FF2B5EF4-FFF2-40B4-BE49-F238E27FC236}">
                    <a16:creationId xmlns:a16="http://schemas.microsoft.com/office/drawing/2014/main" id="{21FBAF8A-49F3-7FBB-C680-6876E92D3C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06640" y="97864"/>
                <a:ext cx="4641424" cy="63431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69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53FA9189-21E0-1BE1-209B-59D12E2AFDF4}"/>
              </a:ext>
            </a:extLst>
          </p:cNvPr>
          <p:cNvSpPr/>
          <p:nvPr/>
        </p:nvSpPr>
        <p:spPr>
          <a:xfrm>
            <a:off x="0" y="0"/>
            <a:ext cx="6233320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F7D89-F1BD-5472-1C02-03CBE885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4" y="457063"/>
            <a:ext cx="13051715" cy="1325563"/>
          </a:xfrm>
        </p:spPr>
        <p:txBody>
          <a:bodyPr/>
          <a:lstStyle/>
          <a:p>
            <a:r>
              <a:rPr lang="es-PH" dirty="0">
                <a:solidFill>
                  <a:schemeClr val="bg1"/>
                </a:solidFill>
              </a:rPr>
              <a:t>Homogenización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418AB-1F38-88A8-B085-92B4EE07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965833"/>
            <a:ext cx="398145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Plan de </a:t>
            </a:r>
            <a:r>
              <a:rPr lang="es-PH" dirty="0">
                <a:solidFill>
                  <a:schemeClr val="bg1"/>
                </a:solidFill>
              </a:rPr>
              <a:t>c</a:t>
            </a:r>
            <a:r>
              <a:rPr lang="en-US" dirty="0" err="1">
                <a:solidFill>
                  <a:schemeClr val="bg1"/>
                </a:solidFill>
              </a:rPr>
              <a:t>uenta</a:t>
            </a:r>
            <a:r>
              <a:rPr lang="es-PH" dirty="0">
                <a:solidFill>
                  <a:schemeClr val="bg1"/>
                </a:solidFill>
              </a:rPr>
              <a:t>s</a:t>
            </a:r>
          </a:p>
          <a:p>
            <a:pPr lvl="1"/>
            <a:r>
              <a:rPr lang="es-PH" dirty="0">
                <a:solidFill>
                  <a:schemeClr val="bg1"/>
                </a:solidFill>
              </a:rPr>
              <a:t>Mapeo de plan de cuentas entre Casa Matriz, S.A y Subsidiaria, Inc.</a:t>
            </a:r>
          </a:p>
          <a:p>
            <a:pPr lvl="1"/>
            <a:r>
              <a:rPr lang="es-PH" dirty="0">
                <a:solidFill>
                  <a:schemeClr val="bg1"/>
                </a:solidFill>
              </a:rPr>
              <a:t>Agregación de  campo de cuenta relacionada en casa matriz en plan de cuenta de la compa</a:t>
            </a:r>
            <a:r>
              <a:rPr lang="en-US" dirty="0" err="1">
                <a:solidFill>
                  <a:schemeClr val="bg1"/>
                </a:solidFill>
              </a:rPr>
              <a:t>ñí</a:t>
            </a:r>
            <a:r>
              <a:rPr lang="es-PH" dirty="0">
                <a:solidFill>
                  <a:schemeClr val="bg1"/>
                </a:solidFill>
              </a:rPr>
              <a:t>a subsidiaria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s-PH" dirty="0">
              <a:solidFill>
                <a:schemeClr val="bg1"/>
              </a:solidFill>
            </a:endParaRPr>
          </a:p>
          <a:p>
            <a:pPr lvl="1"/>
            <a:endParaRPr lang="es-PH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PH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EE4545-FDEB-7473-5640-624ECB43121B}"/>
              </a:ext>
            </a:extLst>
          </p:cNvPr>
          <p:cNvSpPr txBox="1"/>
          <p:nvPr/>
        </p:nvSpPr>
        <p:spPr>
          <a:xfrm>
            <a:off x="600075" y="4109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s-PH" dirty="0">
                <a:solidFill>
                  <a:schemeClr val="bg1"/>
                </a:solidFill>
              </a:rPr>
              <a:t>consolidación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78229E1-03C1-B626-18BB-70C3FD3DB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182" y="266563"/>
            <a:ext cx="4196268" cy="2787151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594AC6FF-959B-7738-9681-9DC939DA485A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5" name="Subtítulo 2">
              <a:extLst>
                <a:ext uri="{FF2B5EF4-FFF2-40B4-BE49-F238E27FC236}">
                  <a16:creationId xmlns:a16="http://schemas.microsoft.com/office/drawing/2014/main" id="{FC3D5C82-3F8E-3773-1BBD-E84799F115E0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EC52029E-CBE0-949D-3274-E069D100101C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17" name="Imagen 16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E64F07FA-646E-A091-4A89-6A405B4DC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87776737-C3AC-7ADE-1B31-66D9F28C9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182" y="3717362"/>
            <a:ext cx="4401164" cy="1867161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C5C2B8EE-0033-B5E8-E408-966B6923C0F1}"/>
              </a:ext>
            </a:extLst>
          </p:cNvPr>
          <p:cNvSpPr/>
          <p:nvPr/>
        </p:nvSpPr>
        <p:spPr>
          <a:xfrm>
            <a:off x="6960359" y="3685127"/>
            <a:ext cx="968698" cy="1991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CDA0487-50E5-C918-31E6-DB0C2E99FC0C}"/>
              </a:ext>
            </a:extLst>
          </p:cNvPr>
          <p:cNvSpPr/>
          <p:nvPr/>
        </p:nvSpPr>
        <p:spPr>
          <a:xfrm>
            <a:off x="7024182" y="4356805"/>
            <a:ext cx="904875" cy="197283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4E1B126-FBD9-8FB2-4CCE-E0BD782881E1}"/>
              </a:ext>
            </a:extLst>
          </p:cNvPr>
          <p:cNvSpPr/>
          <p:nvPr/>
        </p:nvSpPr>
        <p:spPr>
          <a:xfrm>
            <a:off x="7024182" y="998916"/>
            <a:ext cx="904875" cy="197283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2827658E-B74A-D672-4C4E-C5B55ED04063}"/>
              </a:ext>
            </a:extLst>
          </p:cNvPr>
          <p:cNvCxnSpPr>
            <a:cxnSpLocks/>
            <a:stCxn id="24" idx="1"/>
            <a:endCxn id="23" idx="1"/>
          </p:cNvCxnSpPr>
          <p:nvPr/>
        </p:nvCxnSpPr>
        <p:spPr>
          <a:xfrm rot="10800000" flipV="1">
            <a:off x="7024182" y="1097557"/>
            <a:ext cx="12700" cy="3357889"/>
          </a:xfrm>
          <a:prstGeom prst="bentConnector3">
            <a:avLst>
              <a:gd name="adj1" fmla="val 454029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53FA9189-21E0-1BE1-209B-59D12E2AFDF4}"/>
              </a:ext>
            </a:extLst>
          </p:cNvPr>
          <p:cNvSpPr/>
          <p:nvPr/>
        </p:nvSpPr>
        <p:spPr>
          <a:xfrm>
            <a:off x="0" y="0"/>
            <a:ext cx="5570621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AF5D1EE-21BD-F148-A2AD-27B8DF67CB9A}"/>
              </a:ext>
            </a:extLst>
          </p:cNvPr>
          <p:cNvSpPr/>
          <p:nvPr/>
        </p:nvSpPr>
        <p:spPr>
          <a:xfrm>
            <a:off x="743604" y="2955043"/>
            <a:ext cx="3893270" cy="3503522"/>
          </a:xfrm>
          <a:prstGeom prst="roundRect">
            <a:avLst>
              <a:gd name="adj" fmla="val 59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F7D89-F1BD-5472-1C02-03CBE885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7" y="312679"/>
            <a:ext cx="13051715" cy="1325563"/>
          </a:xfrm>
        </p:spPr>
        <p:txBody>
          <a:bodyPr/>
          <a:lstStyle/>
          <a:p>
            <a:r>
              <a:rPr lang="es-PH" dirty="0">
                <a:solidFill>
                  <a:schemeClr val="bg1"/>
                </a:solidFill>
              </a:rPr>
              <a:t>Homogenización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EE4545-FDEB-7473-5640-624ECB43121B}"/>
              </a:ext>
            </a:extLst>
          </p:cNvPr>
          <p:cNvSpPr txBox="1"/>
          <p:nvPr/>
        </p:nvSpPr>
        <p:spPr>
          <a:xfrm>
            <a:off x="407568" y="266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s-PH" dirty="0">
                <a:solidFill>
                  <a:schemeClr val="bg1"/>
                </a:solidFill>
              </a:rPr>
              <a:t>consolidación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18242"/>
                  </p:ext>
                </p:extLst>
              </p:nvPr>
            </p:nvGraphicFramePr>
            <p:xfrm>
              <a:off x="874348" y="3082183"/>
              <a:ext cx="3589926" cy="32557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348" y="3082183"/>
                <a:ext cx="3589926" cy="3255783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36869DDD-127F-5985-512F-CF530FCCC709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1" name="Subtítulo 2">
              <a:extLst>
                <a:ext uri="{FF2B5EF4-FFF2-40B4-BE49-F238E27FC236}">
                  <a16:creationId xmlns:a16="http://schemas.microsoft.com/office/drawing/2014/main" id="{D8F30BB1-33EE-4D56-D600-85134EA1ACFB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07E15F3-17B4-8253-41C5-97726DF6B257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18" name="Imagen 17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DF54079-1F89-4CD7-9DF0-0E001AC55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A666A8C5-54B5-736C-522D-8D711F4E0B9F}"/>
              </a:ext>
            </a:extLst>
          </p:cNvPr>
          <p:cNvSpPr txBox="1">
            <a:spLocks/>
          </p:cNvSpPr>
          <p:nvPr/>
        </p:nvSpPr>
        <p:spPr>
          <a:xfrm>
            <a:off x="331799" y="1369588"/>
            <a:ext cx="5016266" cy="270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H" sz="1800" dirty="0">
                <a:solidFill>
                  <a:schemeClr val="bg1"/>
                </a:solidFill>
              </a:rPr>
              <a:t>Conversión monetaria de estados Fina</a:t>
            </a:r>
            <a:r>
              <a:rPr lang="en-US" sz="1800" dirty="0">
                <a:solidFill>
                  <a:schemeClr val="bg1"/>
                </a:solidFill>
              </a:rPr>
              <a:t>n</a:t>
            </a:r>
            <a:r>
              <a:rPr lang="es-PH" sz="1800" dirty="0" err="1">
                <a:solidFill>
                  <a:schemeClr val="bg1"/>
                </a:solidFill>
              </a:rPr>
              <a:t>cieros</a:t>
            </a:r>
            <a:r>
              <a:rPr lang="es-PH" sz="1800" dirty="0">
                <a:solidFill>
                  <a:schemeClr val="bg1"/>
                </a:solidFill>
              </a:rPr>
              <a:t> Subsidiaria, Inc.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Se aplica el m</a:t>
            </a:r>
            <a:r>
              <a:rPr lang="en-US" sz="1600" dirty="0">
                <a:solidFill>
                  <a:schemeClr val="bg1"/>
                </a:solidFill>
              </a:rPr>
              <a:t>é</a:t>
            </a:r>
            <a:r>
              <a:rPr lang="es-PH" sz="1600" dirty="0">
                <a:solidFill>
                  <a:schemeClr val="bg1"/>
                </a:solidFill>
              </a:rPr>
              <a:t>todo establecido en NIC </a:t>
            </a:r>
            <a:r>
              <a:rPr lang="en-US" sz="1600" dirty="0">
                <a:solidFill>
                  <a:schemeClr val="bg1"/>
                </a:solidFill>
              </a:rPr>
              <a:t>21</a:t>
            </a:r>
            <a:r>
              <a:rPr lang="es-PH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s-PH" sz="1600" dirty="0">
                <a:solidFill>
                  <a:schemeClr val="bg1"/>
                </a:solidFill>
              </a:rPr>
              <a:t> 39. </a:t>
            </a:r>
            <a:r>
              <a:rPr lang="es-ES" sz="1600" dirty="0">
                <a:solidFill>
                  <a:schemeClr val="bg1"/>
                </a:solidFill>
              </a:rPr>
              <a:t>Conversión a la moneda de presentación</a:t>
            </a:r>
            <a:r>
              <a:rPr lang="es-PH" sz="1600" dirty="0">
                <a:solidFill>
                  <a:schemeClr val="bg1"/>
                </a:solidFill>
              </a:rPr>
              <a:t>. </a:t>
            </a:r>
            <a:r>
              <a:rPr lang="en-US" sz="1600" dirty="0">
                <a:solidFill>
                  <a:schemeClr val="bg1"/>
                </a:solidFill>
              </a:rPr>
              <a:t>NIC 1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n-US" sz="1600" dirty="0">
                <a:solidFill>
                  <a:schemeClr val="bg1"/>
                </a:solidFill>
              </a:rPr>
              <a:t> 92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  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s-PH" sz="1800" dirty="0">
              <a:solidFill>
                <a:schemeClr val="bg1"/>
              </a:solidFill>
            </a:endParaRPr>
          </a:p>
          <a:p>
            <a:pPr lvl="1"/>
            <a:endParaRPr lang="es-PH" sz="1600" dirty="0">
              <a:solidFill>
                <a:schemeClr val="bg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s-PH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Complemento 2">
                <a:extLst>
                  <a:ext uri="{FF2B5EF4-FFF2-40B4-BE49-F238E27FC236}">
                    <a16:creationId xmlns:a16="http://schemas.microsoft.com/office/drawing/2014/main" id="{F13F8119-E90B-0396-5A9E-475D69653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009444"/>
                  </p:ext>
                </p:extLst>
              </p:nvPr>
            </p:nvGraphicFramePr>
            <p:xfrm>
              <a:off x="5679864" y="571499"/>
              <a:ext cx="6489116" cy="481431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Complemento 2">
                <a:extLst>
                  <a:ext uri="{FF2B5EF4-FFF2-40B4-BE49-F238E27FC236}">
                    <a16:creationId xmlns:a16="http://schemas.microsoft.com/office/drawing/2014/main" id="{F13F8119-E90B-0396-5A9E-475D696533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79864" y="571499"/>
                <a:ext cx="6489116" cy="48143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05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53FA9189-21E0-1BE1-209B-59D12E2AFDF4}"/>
              </a:ext>
            </a:extLst>
          </p:cNvPr>
          <p:cNvSpPr/>
          <p:nvPr/>
        </p:nvSpPr>
        <p:spPr>
          <a:xfrm>
            <a:off x="0" y="0"/>
            <a:ext cx="5570621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AF5D1EE-21BD-F148-A2AD-27B8DF67CB9A}"/>
              </a:ext>
            </a:extLst>
          </p:cNvPr>
          <p:cNvSpPr/>
          <p:nvPr/>
        </p:nvSpPr>
        <p:spPr>
          <a:xfrm>
            <a:off x="743604" y="2955043"/>
            <a:ext cx="3893270" cy="3503522"/>
          </a:xfrm>
          <a:prstGeom prst="roundRect">
            <a:avLst>
              <a:gd name="adj" fmla="val 59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F7D89-F1BD-5472-1C02-03CBE885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7" y="312679"/>
            <a:ext cx="13051715" cy="1325563"/>
          </a:xfrm>
        </p:spPr>
        <p:txBody>
          <a:bodyPr/>
          <a:lstStyle/>
          <a:p>
            <a:r>
              <a:rPr lang="es-PH" dirty="0">
                <a:solidFill>
                  <a:schemeClr val="bg1"/>
                </a:solidFill>
              </a:rPr>
              <a:t>Homogenización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EE4545-FDEB-7473-5640-624ECB43121B}"/>
              </a:ext>
            </a:extLst>
          </p:cNvPr>
          <p:cNvSpPr txBox="1"/>
          <p:nvPr/>
        </p:nvSpPr>
        <p:spPr>
          <a:xfrm>
            <a:off x="407568" y="266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s-PH" dirty="0">
                <a:solidFill>
                  <a:schemeClr val="bg1"/>
                </a:solidFill>
              </a:rPr>
              <a:t>consolidación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4348" y="3082183"/>
              <a:ext cx="3589926" cy="32557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348" y="3082183"/>
                <a:ext cx="3589926" cy="3255783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36869DDD-127F-5985-512F-CF530FCCC709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1" name="Subtítulo 2">
              <a:extLst>
                <a:ext uri="{FF2B5EF4-FFF2-40B4-BE49-F238E27FC236}">
                  <a16:creationId xmlns:a16="http://schemas.microsoft.com/office/drawing/2014/main" id="{D8F30BB1-33EE-4D56-D600-85134EA1ACFB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07E15F3-17B4-8253-41C5-97726DF6B257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18" name="Imagen 17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DF54079-1F89-4CD7-9DF0-0E001AC55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E68D14E1-15E1-EFBA-086E-84A2696E4CCB}"/>
              </a:ext>
            </a:extLst>
          </p:cNvPr>
          <p:cNvSpPr txBox="1">
            <a:spLocks/>
          </p:cNvSpPr>
          <p:nvPr/>
        </p:nvSpPr>
        <p:spPr>
          <a:xfrm>
            <a:off x="331799" y="1369588"/>
            <a:ext cx="5016266" cy="270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H" sz="1800" dirty="0">
                <a:solidFill>
                  <a:schemeClr val="bg1"/>
                </a:solidFill>
              </a:rPr>
              <a:t>Conversión monetaria de estados Fina</a:t>
            </a:r>
            <a:r>
              <a:rPr lang="en-US" sz="1800" dirty="0">
                <a:solidFill>
                  <a:schemeClr val="bg1"/>
                </a:solidFill>
              </a:rPr>
              <a:t>n</a:t>
            </a:r>
            <a:r>
              <a:rPr lang="es-PH" sz="1800" dirty="0" err="1">
                <a:solidFill>
                  <a:schemeClr val="bg1"/>
                </a:solidFill>
              </a:rPr>
              <a:t>cieros</a:t>
            </a:r>
            <a:r>
              <a:rPr lang="es-PH" sz="1800" dirty="0">
                <a:solidFill>
                  <a:schemeClr val="bg1"/>
                </a:solidFill>
              </a:rPr>
              <a:t> Subsidiaria, Inc.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Se aplica el m</a:t>
            </a:r>
            <a:r>
              <a:rPr lang="en-US" sz="1600" dirty="0">
                <a:solidFill>
                  <a:schemeClr val="bg1"/>
                </a:solidFill>
              </a:rPr>
              <a:t>é</a:t>
            </a:r>
            <a:r>
              <a:rPr lang="es-PH" sz="1600" dirty="0">
                <a:solidFill>
                  <a:schemeClr val="bg1"/>
                </a:solidFill>
              </a:rPr>
              <a:t>todo establecido en NIC </a:t>
            </a:r>
            <a:r>
              <a:rPr lang="en-US" sz="1600" dirty="0">
                <a:solidFill>
                  <a:schemeClr val="bg1"/>
                </a:solidFill>
              </a:rPr>
              <a:t>21</a:t>
            </a:r>
            <a:r>
              <a:rPr lang="es-PH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s-PH" sz="1600" dirty="0">
                <a:solidFill>
                  <a:schemeClr val="bg1"/>
                </a:solidFill>
              </a:rPr>
              <a:t> 39. </a:t>
            </a:r>
            <a:r>
              <a:rPr lang="es-ES" sz="1600" dirty="0">
                <a:solidFill>
                  <a:schemeClr val="bg1"/>
                </a:solidFill>
              </a:rPr>
              <a:t>Conversión a la moneda de presentación</a:t>
            </a:r>
            <a:r>
              <a:rPr lang="es-PH" sz="1600" dirty="0">
                <a:solidFill>
                  <a:schemeClr val="bg1"/>
                </a:solidFill>
              </a:rPr>
              <a:t>. </a:t>
            </a:r>
            <a:r>
              <a:rPr lang="en-US" sz="1600" dirty="0">
                <a:solidFill>
                  <a:schemeClr val="bg1"/>
                </a:solidFill>
              </a:rPr>
              <a:t>NIC 1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n-US" sz="1600" dirty="0">
                <a:solidFill>
                  <a:schemeClr val="bg1"/>
                </a:solidFill>
              </a:rPr>
              <a:t> 92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  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s-PH" sz="1800" dirty="0">
              <a:solidFill>
                <a:schemeClr val="bg1"/>
              </a:solidFill>
            </a:endParaRPr>
          </a:p>
          <a:p>
            <a:pPr lvl="1"/>
            <a:endParaRPr lang="es-PH" sz="1600" dirty="0">
              <a:solidFill>
                <a:schemeClr val="bg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s-PH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Complemento 5">
                <a:extLst>
                  <a:ext uri="{FF2B5EF4-FFF2-40B4-BE49-F238E27FC236}">
                    <a16:creationId xmlns:a16="http://schemas.microsoft.com/office/drawing/2014/main" id="{17C9FD3A-A6A9-7320-A895-CC634BDB1C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7269086"/>
                  </p:ext>
                </p:extLst>
              </p:nvPr>
            </p:nvGraphicFramePr>
            <p:xfrm>
              <a:off x="5646389" y="109728"/>
              <a:ext cx="6451123" cy="63312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Complemento 5">
                <a:extLst>
                  <a:ext uri="{FF2B5EF4-FFF2-40B4-BE49-F238E27FC236}">
                    <a16:creationId xmlns:a16="http://schemas.microsoft.com/office/drawing/2014/main" id="{17C9FD3A-A6A9-7320-A895-CC634BDB1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6389" y="109728"/>
                <a:ext cx="6451123" cy="63312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59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53FA9189-21E0-1BE1-209B-59D12E2AFDF4}"/>
              </a:ext>
            </a:extLst>
          </p:cNvPr>
          <p:cNvSpPr/>
          <p:nvPr/>
        </p:nvSpPr>
        <p:spPr>
          <a:xfrm>
            <a:off x="0" y="0"/>
            <a:ext cx="5570621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AF5D1EE-21BD-F148-A2AD-27B8DF67CB9A}"/>
              </a:ext>
            </a:extLst>
          </p:cNvPr>
          <p:cNvSpPr/>
          <p:nvPr/>
        </p:nvSpPr>
        <p:spPr>
          <a:xfrm>
            <a:off x="743604" y="2955043"/>
            <a:ext cx="3893270" cy="3503522"/>
          </a:xfrm>
          <a:prstGeom prst="roundRect">
            <a:avLst>
              <a:gd name="adj" fmla="val 59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F7D89-F1BD-5472-1C02-03CBE885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7" y="312679"/>
            <a:ext cx="13051715" cy="1325563"/>
          </a:xfrm>
        </p:spPr>
        <p:txBody>
          <a:bodyPr/>
          <a:lstStyle/>
          <a:p>
            <a:r>
              <a:rPr lang="es-PH" dirty="0">
                <a:solidFill>
                  <a:schemeClr val="bg1"/>
                </a:solidFill>
              </a:rPr>
              <a:t>Homogenización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418AB-1F38-88A8-B085-92B4EE07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99" y="1369588"/>
            <a:ext cx="5016266" cy="2700435"/>
          </a:xfrm>
        </p:spPr>
        <p:txBody>
          <a:bodyPr>
            <a:normAutofit/>
          </a:bodyPr>
          <a:lstStyle/>
          <a:p>
            <a:r>
              <a:rPr lang="es-PH" sz="1800" dirty="0">
                <a:solidFill>
                  <a:schemeClr val="bg1"/>
                </a:solidFill>
              </a:rPr>
              <a:t>Conversión monetaria de estados Fina</a:t>
            </a:r>
            <a:r>
              <a:rPr lang="en-US" sz="1800" dirty="0">
                <a:solidFill>
                  <a:schemeClr val="bg1"/>
                </a:solidFill>
              </a:rPr>
              <a:t>n</a:t>
            </a:r>
            <a:r>
              <a:rPr lang="es-PH" sz="1800" dirty="0" err="1">
                <a:solidFill>
                  <a:schemeClr val="bg1"/>
                </a:solidFill>
              </a:rPr>
              <a:t>cieros</a:t>
            </a:r>
            <a:r>
              <a:rPr lang="es-PH" sz="1800" dirty="0">
                <a:solidFill>
                  <a:schemeClr val="bg1"/>
                </a:solidFill>
              </a:rPr>
              <a:t> Subsidiaria, Inc.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Se aplica el m</a:t>
            </a:r>
            <a:r>
              <a:rPr lang="en-US" sz="1600" dirty="0">
                <a:solidFill>
                  <a:schemeClr val="bg1"/>
                </a:solidFill>
              </a:rPr>
              <a:t>é</a:t>
            </a:r>
            <a:r>
              <a:rPr lang="es-PH" sz="1600" dirty="0">
                <a:solidFill>
                  <a:schemeClr val="bg1"/>
                </a:solidFill>
              </a:rPr>
              <a:t>todo establecido en NIC </a:t>
            </a:r>
            <a:r>
              <a:rPr lang="en-US" sz="1600" dirty="0">
                <a:solidFill>
                  <a:schemeClr val="bg1"/>
                </a:solidFill>
              </a:rPr>
              <a:t>21</a:t>
            </a:r>
            <a:r>
              <a:rPr lang="es-PH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s-PH" sz="1600" dirty="0">
                <a:solidFill>
                  <a:schemeClr val="bg1"/>
                </a:solidFill>
              </a:rPr>
              <a:t> 39. </a:t>
            </a:r>
            <a:r>
              <a:rPr lang="es-ES" sz="1600" dirty="0">
                <a:solidFill>
                  <a:schemeClr val="bg1"/>
                </a:solidFill>
              </a:rPr>
              <a:t>Conversión a la moneda de presentación</a:t>
            </a:r>
            <a:r>
              <a:rPr lang="es-PH" sz="1600" dirty="0">
                <a:solidFill>
                  <a:schemeClr val="bg1"/>
                </a:solidFill>
              </a:rPr>
              <a:t>. </a:t>
            </a:r>
            <a:r>
              <a:rPr lang="en-US" sz="1600" dirty="0">
                <a:solidFill>
                  <a:schemeClr val="bg1"/>
                </a:solidFill>
              </a:rPr>
              <a:t>NIC 1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n-US" sz="1600" dirty="0">
                <a:solidFill>
                  <a:schemeClr val="bg1"/>
                </a:solidFill>
              </a:rPr>
              <a:t> 92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  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s-PH" sz="1800" dirty="0">
              <a:solidFill>
                <a:schemeClr val="bg1"/>
              </a:solidFill>
            </a:endParaRPr>
          </a:p>
          <a:p>
            <a:pPr lvl="1"/>
            <a:endParaRPr lang="es-PH" sz="16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PH" sz="16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EE4545-FDEB-7473-5640-624ECB43121B}"/>
              </a:ext>
            </a:extLst>
          </p:cNvPr>
          <p:cNvSpPr txBox="1"/>
          <p:nvPr/>
        </p:nvSpPr>
        <p:spPr>
          <a:xfrm>
            <a:off x="407568" y="266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s-PH" dirty="0">
                <a:solidFill>
                  <a:schemeClr val="bg1"/>
                </a:solidFill>
              </a:rPr>
              <a:t>consolidación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4348" y="3082183"/>
              <a:ext cx="3589926" cy="32557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348" y="3082183"/>
                <a:ext cx="3589926" cy="3255783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36869DDD-127F-5985-512F-CF530FCCC709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1" name="Subtítulo 2">
              <a:extLst>
                <a:ext uri="{FF2B5EF4-FFF2-40B4-BE49-F238E27FC236}">
                  <a16:creationId xmlns:a16="http://schemas.microsoft.com/office/drawing/2014/main" id="{D8F30BB1-33EE-4D56-D600-85134EA1ACFB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07E15F3-17B4-8253-41C5-97726DF6B257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18" name="Imagen 17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DF54079-1F89-4CD7-9DF0-0E001AC55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Complemento 5">
                <a:extLst>
                  <a:ext uri="{FF2B5EF4-FFF2-40B4-BE49-F238E27FC236}">
                    <a16:creationId xmlns:a16="http://schemas.microsoft.com/office/drawing/2014/main" id="{DA271F4F-132D-82EF-7196-009362F901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234861"/>
                  </p:ext>
                </p:extLst>
              </p:nvPr>
            </p:nvGraphicFramePr>
            <p:xfrm>
              <a:off x="5701365" y="812130"/>
              <a:ext cx="6354277" cy="43542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6" name="Complemento 5">
                <a:extLst>
                  <a:ext uri="{FF2B5EF4-FFF2-40B4-BE49-F238E27FC236}">
                    <a16:creationId xmlns:a16="http://schemas.microsoft.com/office/drawing/2014/main" id="{DA271F4F-132D-82EF-7196-009362F901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1365" y="812130"/>
                <a:ext cx="6354277" cy="43542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22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53FA9189-21E0-1BE1-209B-59D12E2AFDF4}"/>
              </a:ext>
            </a:extLst>
          </p:cNvPr>
          <p:cNvSpPr/>
          <p:nvPr/>
        </p:nvSpPr>
        <p:spPr>
          <a:xfrm>
            <a:off x="0" y="0"/>
            <a:ext cx="5570621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F7D89-F1BD-5472-1C02-03CBE885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8" y="708974"/>
            <a:ext cx="4814138" cy="833326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Procedimientos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consolidación</a:t>
            </a:r>
            <a:r>
              <a:rPr lang="en-US" sz="2800" dirty="0">
                <a:solidFill>
                  <a:schemeClr val="bg1"/>
                </a:solidFill>
              </a:rPr>
              <a:t>  NIIF</a:t>
            </a:r>
            <a:r>
              <a:rPr lang="es-PH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418AB-1F38-88A8-B085-92B4EE07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8" y="1780344"/>
            <a:ext cx="4188456" cy="3629856"/>
          </a:xfrm>
        </p:spPr>
        <p:txBody>
          <a:bodyPr>
            <a:normAutofit/>
          </a:bodyPr>
          <a:lstStyle/>
          <a:p>
            <a:r>
              <a:rPr lang="es-PH" sz="2400" dirty="0">
                <a:solidFill>
                  <a:schemeClr val="bg1"/>
                </a:solidFill>
              </a:rPr>
              <a:t>Asientos de Eliminación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s-PH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s-PH" sz="2000" dirty="0">
                <a:solidFill>
                  <a:schemeClr val="bg1"/>
                </a:solidFill>
              </a:rPr>
              <a:t>Eliminación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PH" sz="2000" dirty="0">
                <a:solidFill>
                  <a:schemeClr val="bg1"/>
                </a:solidFill>
              </a:rPr>
              <a:t>del </a:t>
            </a:r>
            <a:r>
              <a:rPr lang="es-ES" sz="2000" dirty="0">
                <a:solidFill>
                  <a:schemeClr val="bg1"/>
                </a:solidFill>
              </a:rPr>
              <a:t>importe en libros de la inversión de la dominante</a:t>
            </a:r>
            <a:r>
              <a:rPr lang="es-PH" sz="2000" dirty="0">
                <a:solidFill>
                  <a:schemeClr val="bg1"/>
                </a:solidFill>
              </a:rPr>
              <a:t>. NIIF 10 P</a:t>
            </a:r>
            <a:r>
              <a:rPr lang="en-US" sz="2000" dirty="0" err="1">
                <a:solidFill>
                  <a:schemeClr val="bg1"/>
                </a:solidFill>
              </a:rPr>
              <a:t>ár</a:t>
            </a:r>
            <a:r>
              <a:rPr lang="es-PH" sz="2000" dirty="0" err="1">
                <a:solidFill>
                  <a:schemeClr val="bg1"/>
                </a:solidFill>
              </a:rPr>
              <a:t>rafo</a:t>
            </a:r>
            <a:r>
              <a:rPr lang="es-PH" sz="2000" dirty="0">
                <a:solidFill>
                  <a:schemeClr val="bg1"/>
                </a:solidFill>
              </a:rPr>
              <a:t> B86 (b)</a:t>
            </a: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Elimina</a:t>
            </a:r>
            <a:r>
              <a:rPr lang="es-PH" sz="2000" dirty="0" err="1">
                <a:solidFill>
                  <a:schemeClr val="bg1"/>
                </a:solidFill>
              </a:rPr>
              <a:t>ción</a:t>
            </a:r>
            <a:r>
              <a:rPr lang="es-PH" sz="20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PH" sz="2000" dirty="0">
                <a:solidFill>
                  <a:schemeClr val="bg1"/>
                </a:solidFill>
              </a:rPr>
              <a:t>de las </a:t>
            </a:r>
            <a:r>
              <a:rPr lang="es-ES" sz="2000" dirty="0">
                <a:solidFill>
                  <a:schemeClr val="bg1"/>
                </a:solidFill>
              </a:rPr>
              <a:t>transacciones entre empresas del grupo</a:t>
            </a:r>
            <a:r>
              <a:rPr lang="es-PH" sz="2000" dirty="0">
                <a:solidFill>
                  <a:schemeClr val="bg1"/>
                </a:solidFill>
              </a:rPr>
              <a:t>. NIIF  10 P</a:t>
            </a:r>
            <a:r>
              <a:rPr lang="en-US" sz="2000" dirty="0" err="1">
                <a:solidFill>
                  <a:schemeClr val="bg1"/>
                </a:solidFill>
              </a:rPr>
              <a:t>ár</a:t>
            </a:r>
            <a:r>
              <a:rPr lang="es-PH" sz="2000" dirty="0" err="1">
                <a:solidFill>
                  <a:schemeClr val="bg1"/>
                </a:solidFill>
              </a:rPr>
              <a:t>rafo</a:t>
            </a:r>
            <a:r>
              <a:rPr lang="es-PH" sz="2000" dirty="0">
                <a:solidFill>
                  <a:schemeClr val="bg1"/>
                </a:solidFill>
              </a:rPr>
              <a:t> B86 (c)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s-PH" sz="2400" dirty="0">
              <a:solidFill>
                <a:schemeClr val="bg1"/>
              </a:solidFill>
            </a:endParaRPr>
          </a:p>
          <a:p>
            <a:pPr lvl="1"/>
            <a:endParaRPr lang="es-PH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PH" sz="20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EE4545-FDEB-7473-5640-624ECB43121B}"/>
              </a:ext>
            </a:extLst>
          </p:cNvPr>
          <p:cNvSpPr txBox="1"/>
          <p:nvPr/>
        </p:nvSpPr>
        <p:spPr>
          <a:xfrm>
            <a:off x="407568" y="266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s-PH" dirty="0">
                <a:solidFill>
                  <a:schemeClr val="bg1"/>
                </a:solidFill>
              </a:rPr>
              <a:t>consolidación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6869DDD-127F-5985-512F-CF530FCCC709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1" name="Subtítulo 2">
              <a:extLst>
                <a:ext uri="{FF2B5EF4-FFF2-40B4-BE49-F238E27FC236}">
                  <a16:creationId xmlns:a16="http://schemas.microsoft.com/office/drawing/2014/main" id="{D8F30BB1-33EE-4D56-D600-85134EA1ACFB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07E15F3-17B4-8253-41C5-97726DF6B257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18" name="Imagen 17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DF54079-1F89-4CD7-9DF0-0E001AC55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91A48AD6-9D22-D607-E537-081CD5A30B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152087"/>
                  </p:ext>
                </p:extLst>
              </p:nvPr>
            </p:nvGraphicFramePr>
            <p:xfrm>
              <a:off x="5629274" y="18571"/>
              <a:ext cx="6539706" cy="642239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91A48AD6-9D22-D607-E537-081CD5A30B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9274" y="18571"/>
                <a:ext cx="6539706" cy="64223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2156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webextension1.xml><?xml version="1.0" encoding="utf-8"?>
<we:webextension xmlns:we="http://schemas.microsoft.com/office/webextensions/webextension/2010/11" id="{D4D31A85-EB9B-4A91-AB08-43BF8F6A642F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72VzW7bMAyAXyXQ2SjiNX/tbcm6HbYMQVL0MgQFbTGZCkXyJDmpG+TdR8ox1mRF0Q3zcnBkkiI/UhS9F1L5QkP1FTYorsUUXA7Suk4qEmFqWXc4kiO56mdDQHp0e7I7JK0tgrLGi+u9CODWGO6UL0GzIxJ+WyYCtJ7Bmt9WoD0mokDnrQGtnrA2JlVwJR4SgY+Ftg7Y5SJAQHa7JXN6J4T04pIiQh7UFheYh1o6x8K60LwnwteriHSqY2cx4MSaAMqQY5ZlmPcHV8M+dvP+KHs3yvAyZflK6dCYVDePhaN89k05PkZlP+2tsvRqNcB8lErZy7A7IIRQFWwzoQzW1qkctIi5OfT+CDKxutzE1c2JfGFLl+McV1FlggoVe7ofL+5vcUNnREU5UKVmzlIdo3IMGkyOnU9IGVEoVn+3u4lDMpbiuntI9g3Se7llW9kmz9zu/o5hiuBLh2+FOMu7M0WpJPhznAl46EwhOPX0KtZ/Oq3cyhcwliTxyqz18Ur86tXbmq5QWxtuIdPIly57oJbmzqRt1kl04yo25wflml5PkzPWVjvusGwuJpk9PL+Bducj2r9vsDaOpeUyLesZB8Y3E64ujrM6rupyUS01blHXuh8luoriRv1JvAsuBBkriZHnM1Yt1ZqD+Jkyhru1ntWvgnE1WwarD+xPwc6PJO4nKg2Fb1y0y/1CU/yWA0mctYGdNih3oEtuEVNqzX3Ev+eDQGyQvr68sGXwBeQ4A4MRvqiDK4x2sf0kh4prx/9fVIgstIxxCDN+q0UMQnNI8dx544Yj3U+1qFk2VAgAAA==&quot;"/>
    <we:property name="creatorSessionId" value="&quot;1c6d3a3e-4656-4b7c-a771-5e30b050315a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81VUW/aMBD+K8jPUVVasXW8lQztgaVFgPoyIXQkB3Nl7Mx2oGnFf9+dTbrCuqqTFmm84Nxd7vv8+fPlSRTSlQrqG9ig6IsMbA6FsZ2uSISOscHt7Si7nowWN9fZkMKm9NJoJ/pPwoNdo7+TrgLFHSj4bZ4IUGoMa35agXKYiBKtMxqUfMRYTClvK9wnAh9KZSxwy6kHj9x2S+X0TNjds0tChNzLLU4x9zE6wdJY3zwnwsVVoHSc42YBMDXag9TUmGNLzHsfPn3s4Xneu1peXC3xssvxlVS+KamHD6Wl/dAu65J1uC62oHMsRCBt0bkDQmpUtQmr4VF8aiqb4wRXIaW99DW1SReD6WKGG1KddrsnCcbWkEAhOTG7EPpudqlFKihE/3yfPHNIKbQ2Vuag2qQxAMVb7XxBUoyg3qL0R1kyBFdZfC+hE8xOhoUswJ1SS8FBJwNv5eP/oFRuildozCnipF6rg91/+XAW2ZVya/wMlgr5Qi3vya7sOnrN2ALtoA7G+yxt4+OL5IRrq6e9nzeXjsruX94us3OB2r/3fBvH0rJM8zi/QLtmekVxrFFhFeUiLRVuUcXcjwptTbghf4R3xkJQsSww8Blh3ZLWDOLGUmt2a5zDbxJjNVsmFg/sb4mdHkl4n1gpKF3Tol3er5jitz1QxBrjuWlD5Q5UxRbRlVLsI/69HARig/Rl5YWpvCshxzFoDOTLCC4x1AX7FQwV1pb/v0ofuNAy4BBN5iECBo0hyWPnffUHbj8BkPgPQCcIAAA=&quot;"/>
    <we:property name="isFiltersActionButtonVisible" value="true"/>
    <we:property name="isFooterCollapsed" value="true"/>
    <we:property name="isVisualContainerHeaderHidden" value="false"/>
    <we:property name="pageDisplayName" value="&quot;BG Matriz&quot;"/>
    <we:property name="pageName" value="&quot;ReportSection&quot;"/>
    <we:property name="pptInsertionSessionID" value="&quot;604F55F2-F9D3-4BB9-99BA-63966832A8D6&quot;"/>
    <we:property name="reportEmbeddedTime" value="&quot;2024-05-18T05:21:26.790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5170e534-c91f-4e0c-b69a-3031dcabdf04&quot;"/>
    <we:property name="snapshot" value="&quot;data:image/png;base64,iVBORw0KGgoAAAANSUhEUgAAAe0AAAKNCAYAAAANqDM8AAAAAXNSR0IArs4c6QAAIABJREFUeF7svX94FMeZ7/vlsbNSlsQiJgcBwSjjBTn2teSEB7HgRQ5HQevdi0guGsyGkbJ5yNjH18i5SyZzvKwFCisQsR1l4n1swfGxJ7p7LMR5QJJvgkjiR0SHeFjgIh9ljfKYRPYyV5gA0ka7jB3OMmedw92q7uqu7q6eGf2Y1kh65x/jUXd19bdq+ltvVdfnnXPr1q1boA8pQAqQAqQAKUAK5LwCc8i0c76NqIKkAClACpACpABXgEybOgIpQAqQAqQAKTBNFCDTniYNRdUkBUgBUoAUIAXItKkPkAKkAClACpAC00QBMu1p0lBUTVKAFCAFSAFSYFqY9khHB+7d+QHq/+s2hFZm0Ghv/gTzv3zVeuDn78WF6GoscDtdP6fqmS/ibzfPz+Aik3yIvc7p6jvJl7cUN9VaZPPeqGxSYFYpMIqO4A/x+M/0m87qc2UQkWV/hyZ2qcf+CKN/WQzx7AY+jpdObcbmhSnEZ8+dn97Nz3N8JvJMsj9b9bo5LyJplVWdJtYBZ49pA6lNfyKdYmJtAKgGGVLHn2jxYz5/KrUYc2XpBFKAFFArcBMdwcOmYesHZS8wkUxbN72hZ1vxJy+zC6cx7Wtn8dW1F9DtaqjjbWOpTkYRLnURdeDHZTDIGG+VJnied6ZtMyYzaraNBEWjGQIuwkvP/BaPjyfS1svq4x1Hb4TL9ih8EX7y7p+gzGJUo+aIUReY13eJ2bEu/MF53LsT5ujR7f5c79tsOa1+gNuPyRytyp1J74zsx/HEddz75avmoMTlmkKH+seAppc/hsPP/BZbd35gVkSMLsm0J/izotNJgRxQ4MYVfPWB19EN/RkHYWDs/8swJEfgMJ8/4nmk3UGa56blNmWDZOeV4tJaPfJOWY6tLo/9EbTn6weof2wRml7+LV468DE8vv0qf0Y++Q8/1AcC+sVTGr30nEw10woYswL1z9yLt3ZeAKZq1jVN1/HItFWjHa0jwRiJmTVlBln+UzFCs34/7ulxVcPK5vTpPj6l7jROqdGbgP/IRoOyqNzo7kSbmBYy/sbu727E2PeWwYP4ATlN2zIwYH9mZevX1DoQtKkujO+aFq1teliWIKANbLI3Is+BBxpVgRSY6QoI00471SsCJ+czCxjFyLX5WCBPa7sO6vVn5WOLUP/yVYCb32U8wIMEKcARusvlrH3HEmlbAhUpMJGfSZZgLNW0uyWC1p+rDgOXNdAHEfw5m2JJdYr6jzem7Tr1IQslR7ufx8Yf/wyP/0wzuKLxrmkLY7J3MlskyjuCw7RtAw3JQLtlo5a/tw8M7J3FZdrFGWk7o2hr/5B+XHwULUaqi/CTU/Pwon1goY9yi/5WGwjJ7wZYo3j9b2TaU/RzpMuSApOoQMpI+09QBtsspx6R2wMp43mhem5a3v8Rpn0vXhq8oE/Li5lS91lJ/vx1MW3DpG3P8DG/56TLKs5zBCQZPqsnsXXGXZQ3pm1My8j11KZdhJHIf8lKpK1P/2hTK9YpH4dpWwxcnyp3mDO0KXTXSFuaHko30nVb0041IBCa8rKX4w0+1SWZueKa1pGpdcBkGRiRaY/7B0UnkgK5o4B6TZu/JPbVf5Ii2/n6y2r2WUBhwn+En+Dv1M9NpWmb09vsWvJSova8Vzx/hWnrz+nv4L9ZXz5ONysqTNf+3HN5tsoew/5d+/9pLzvbP8wbRF1yZebRI9P+t5bIcE3bEGYy1rQtLWBdu+Z/+vzHUfWzD7S1C5VR65Fx1ec/QDebKhHT4zyilk17NRZkuKYNY33J1j1SvOFoj4b5tLmYkneYtjljYV5BXoowX7CQy636/MfR/TP9DX0y7dx57lJNSIEJKeD29rj8/cfBn3Fs0O+YqVOsacvPTRfTHv3CRWOJTTM9PdKW3ymylCO9RySvaYsdQ4Zpi1lYSRTHLKh1Stvx/LQsV7LZxS9i6UEW9Egvn0mDgNifXkb5zg9yZrnQO9OeUMejk0kBUoAUIAVIgRQKMGM/OC8n16Ens93ItCdTTSqLFCAFSAFSYAoUYFP557E03V7wKajZZF9y5pv2734H3HbbZOtG5ZECpAApQAqQAp4rMKNNOzn4d/i/aq6i/NAG1BZ/1HNx6YKkAClACpACpMBkKjBjTZsb9uZBdPwPAL//cfxNBxn3ZHYcKosUIAVIAVLAewVmpGlbDFtoSsbtfe+iK5ICpAApQApMqgIz07Tf/wA3f6fQ6bY8FNzxe5MqIBVGCpACpAApQAp4pcCMNG2vxKPrkAKkAClACpACXipApu2l2nQtUoAUIAVIAVJgAgqQaU9APDqVFCAFSAFSgBTwUgEybS/VpmuRAqQAKUAKkAITUIBMewLi0amkAClACpACpICXCnhr2pfb4Q8BLUcCSJX+dLIEOLN3DpqXXUXnVvNq7LsHG/QrNJ7G1WXNWBToMi/5yCFcjQDRWAXqfVH440Hp/Gto39uLit0BLGT3clcNtDOrcei9TgSWsH9fQ/uWRag5yv69D6dv1WPNZN0QlUMKkAKkACkwqxXwzLSvHfZj0WvM3vwemfYZNG1pRr90PVaHOrRYTFy0/pm9TcBu3WAvt6OJmfbWOJq2xBEUgwzxfXkv/HfFERaGzA1c//+zTWhCPepXz+p+RTdPCpACpAApkAUFPDNtre7MSCUTzMINGUWebeJRcvjdOsS3sSg49bXVpr0QZ/b69fOBa4eb0Ftej4qYH1Ffp8WY2YCAf4cmzOmpwK3dFF9ns3mpbFKAFCAFZqMCM9a0DbO9rJl3J4ua9wL1LmbqZtrQzb9zK4ypcejmrU2H6x85wj7bhDlrdmHfmVsUcc/GXxXdMylACpACWVJghpr2GTTNeRC7hGhsnfqID9EUUb6raYvZAbHOvXUhjKhamgIXUbhs5HKUnqX2o2JJAVKAFCAFZpECM9O0jehYewFNmKev1flimmhrd9PWzu/FCvi21Wsvm8lr2KwAlxfsVOY+i/oW3SopQAqQAqTAJCswI03bEeHKU9zGm90AGk8ba8+pTJtNkc+J+HBVfutdnwLX2sN8S5y/cCfeRucRvjdvyk9yv6DiSAFSgBQgBXJQAY9NOwcVoCqRAqQAKUAKkALTRAEy7WnSUFRNUoAUIAVIAVKATJv6AClACpACpAApME0UINOeJg1F1SQFSAFSgBQgBci0qQ+QAqQAKUAKkALTRAFvTVu1NSoHeOSubeVx3SbaZxhXvbeSgC4T1ZHOJwVIAVIgVxXwzLRV7PFc4JE7G+ZMSnJarjbkuOplMNa9SN8yrhrSSaQAKUAKkAKSAp6ZtnZNFf97KnnkrE5SVq7GYzg0sFHL0CVR1DZu6sQxwRo39nzHJeqaM5sXB6vAj/5ADbqM/doyqU2VAUyuC9tD7pMyholMYkyvXoDx3kJX4YtEES/Zhf5lV9GCOp2Jbi9njUZxs9THh6igxvH96tK1pP3r9GshBUgBUoAUyB0FZpVpO3nkKiSpHGnrA4oIUNfqQ+fuNRAQFp9IEMJQpjYCGx8K8Kxmfg5XievT1sG4lGjE5RxLIhL5GDZVz+sANM1pho+nAtXMOR7SpsTlpCUi05ic5MRen/olIpvZQn4P9nMsbPXc6bNUE1KAFCAFZq0Cs8i0VTxyZqhSSk4xG2AkFhGzABXo3RKF70gFevW/WQhqbAbBloxERpiKf1f0yNdynmMt08wqZuTp5rm8ZYY6M21WLy2lqLgOGxzIOcJZ4hJ5wGDUTTJtC8mNMd4o2cmsfSjQjZMCpEDuKjB7TDsFj9z68pYi0mYoUhaJ9gCo1HJlW176ShM1m6YtvSimOMf+Ipkl/7ccaRuJT9xN2zV1qByR20zbfk7udluqGSlACpACs1OBWWPa7jxyaW1aXtuFPTMYi9R7UXFLi2r5+rxYE1YwxlWRdv3q1OdYyrSvMxt8c/kdALVp16+W1rT18+TpfLNuen1crzU7fxR016QAKUAK5KoCHpt2rspA9SIFSAFSgBQgBXJfATLt3G8jqiEpQAqQAqQAKcAVINOmjkAKkAKkAClACkwTBci0p0lDUTVJAVKAFCAFSAEybeoDpAApQAqQArmhwI1BdLd3Y/BGCfw7KlEkajXah7bD5/A+gOINdVjvAwZfb8GJdwDcuQo1gTIU8GOTGDpxFMd/OYI7VgZRu1r7lv/lFx2Izd3Mz2WfxIU2xJK1qPqsdOuXYmg7fh7JpZWo3VCMPCQx0PUKYlcKULa1FmXzp14mb007U/a4V8xvTzCe1je8RZPLb5dPfTeQajAh7e1v2E/dnRGHfeq0pyuTAuNTIIETzx/D8h21plmLgt6MIIIQQivFFyPobH4D5eHNWGC/2If/Bpq4HehrjiA/HEIJd+zziG5/CoknfsLLGDzShIEbCQyVPCeVOYS25gFsDFcBxxtwqKgRwesRROeFsP3+8ziwZxg1eyr1wcH47nAyzvLMtDNlj3vKIyfTnow+RGWQAqQAKTBhBQbbv4y/OJKHe3zzsPRLjQitM6NkvNmG/b8uQuV9pShbzr4fQefBY1hQUoZ7ykqxIE+6fDKBRGIQHUeuY/OTzGST6Hu5DfnLE+j5mGT89oHASDciJ0sQ2lIEXOpA5OcPoTLehps7QiiDbRAw4bsdfwGembZWxUzZ4x7xyA3TjqNpSxy+khrUNAgamBYhM673Lv4d43wvQs1RwQC/hnZOKAtgIeOXi3+fbcKcNbsASMdtiQKb+lET6NKZ5gHAwKA6OeEMKaqVoeKTCx01/vguXp8w4nc9iF3ieBYt31WDLnaowRE394jva9yH/mVBdG6NSyQ3AZUB1yLI6G9Svavbr6Jzq4Y71eoGaN/B0Kl/2Vvwv3ZMI7Q5jlMkJVFiWrVd8Pzj0FLHw3Id92EfgIojQcQV7WDoiyb44z6sCNQwWrtJepPqZ2o0/h8SnUkKkAITUyBxtgnfOvkA/GsLMO/uVShZLDnxh0kkbtzE9bMv4tBtT+Lp9QVIJhK4mRxCx/f6UP7tIIr1yyevnMe5twcRezMfNTursPBsC9ryH0XwwxZrtG437SsdiJx9CKHqBYD+7/KLbUDYNG3x74nd6cTOJtOOVaCemdecBwGG7lzSDn8IaOGmpXO92Xd3dcLPeN+XmQkww4PCtBnmVBi5MEEtEUfnJs30ZNQoJ5DByfz2tdrRqvZGZgas88cvMxMFTt+qh4WHzk8xp+blv7Gp4+ZlrD7pTFvUm+kjg2XkAZikE4e6mFhV94GauB9zsGMOYpx/W2hgYsWAIoCFfGASR/hWetMW+qwxBo0CS6uBchzgnYn9puhsUoAUGI8Coz3Y35qPusdKgfwCFMjRsygvGUPk+wUIPVFqXGHo1Qje+WII66XAnP1xpCuC2Go/Cn7QjcHfARiK4Q0E8ex39LVyx5R7Hw68mIftT5YC+t/8FyMY+EIIVfNTTMeP514ncA6ZtjBtAw1q542zB7sU+Rs4UZ/CtKXMWaxROCnNahAiMYdggas44YKc1i+iW0cDq+qzRkpc4sxABpmxLmcqkznr/N/WSFvjmktmLEfxjvtLdRybkXB+REITX6wdvq3yMQpWfASI8vZiJYlrpTdtbZClnyP47TIrXkqWMoHfEp1KCpACE1Rg6AcNiN4ox6pkEsXbqozoeeRUG2I35+H66+dQ+PVGVC0dRPfLg8ifP4ieK+VofLIMQ6+2YLi6HCMHB1FwbwI9fYX45p4qc83bbtLS/w+0tyEvUItk61OILXgIuABsCFehaLQHkReGUXzfCIbvrkNwpWokMcGbHuPpZNoTMW0jqhQmKifzkCLGLXVAhGXlMpnlsmm7Mb+FoTmzbaU27fC7dYhvE1nAtMgXeqYxkQ2sDi1apC0GKw62uTzYkAzScc+ZHqc2bfAlCsCHCgS4sYqPYonE8pKceOktiLijTtLyA5owp6cCt3avAbuWNovCBlfmzAFF2mN8atDhpMCMUmAInV0J+KvN6D2Xb49Me9ymreWo1rJpVaO60Y8Wtr6tXPOtQye60MXydOtrzObb405OODPYBxtEpM4MqAm95fXc9LVPmkjbFzXWnY11cSlCrn6kGtjETHshT3yiXasa1SVhLfWntKZtj7TZNLuRQSxFpO08zsW0ecRsDmosPxbFurhRX6b5IysQPqItC9jbwbKmHelH11GtnQ7xlKbyerlYm1fNA+TyT5fqRgqQArNRAY9NezZKPNF7/mec/Nkw1n3+MxMtyDz/V0ew/1olnv78JyavzHGX9EsceeYaKneuw9hq8884+UwPFu7cgpTK5NS9jlskOpEUIAVIAa4AmTZ1BFKAFCAFSAFSYJooQKY9TRqKqkkKkAKkAClACpBpUx8gBUgBUoAUyA0F0mFM55Ziw7ZyTkxTY0zFbQwh1jWC0uoyFLAyu3pwabQQ5Y9tRslcIHG2DYd+nkDevVUIrjNgqQBhTG39IAOMqfxyl/HSUJa7k7lvOYOXkSaE+ZRvxCPkp1Ff29YzURUZcJJlnal4UoAUIAXcFXDHmDKQSl5BAfBOFPvf3oinvwR3jCnbo328AY+fLMVL39mMBTcSSMwtQMGNHjS8XIjGHfcgkcgDK26wtQmDG+pRxVmohDG1tE1mGNNraD8cR2Crvj2n1YdOtlUnqx/2JnYz+uFHyxG3N5wFKCXbdbGZuryXeMIaqBnobN+4uY95whehAkgBUoAUGJcCKTGmosRftCBy/VGE1ibcMaaXunFgoBCFF4asbPLRbkReL0EoYEbWAwcjuP61EMrZ9mvCmKraLVOMKbQ9tV6Ytm5a5t5mVm8ZLXoMhwY2ooZt1+JbnPS92KE46gS0Q97jPIfhRNlHIEjNsgwUKP+7jVYGP/oDNegytlExZKp+zQhQZ8OS8i1jlnN0nOoW7bzqRg75dGzhsuNU2RY1g/Cmn2tgPY1tYtJWqXH9HOkkUoAUIAVSK5ASY8pyfrzTge+eKMI3nygD81g1xnQInc8PoHzHKsTkhCKjMUQOJuDfVaUnI0li8EgzTtwdxnYBTCGM6URM2yUqzEKvN8AaBp7URI0yEIn2kSNtJ0hF7KOuiPlhgFKEGZb3osmgeMk3YDXtRa/5cfVIAHEDgqKK7tOcwznbGv2Lz2y8G8Yty75rJ06VYVT5Ob4omlAPDb6i7QuviNn3h2ehAahIUoAUIAWYAikwpsk3o4j+djO2y0lEdNVkjGny7zsQPTUM4DreOnUJq8LPIbgghgOnihEMsFSb7MMSiLyCm9V1KLek2iSMqaIjZhJpS1xtAyaSrT6tQGVy47Szv1WmzY7zI76tBWjVeOPW88xztHX6FZwPbk6wq7ngJnTFdk1bBC+zxE2euWSyKQlnGlyEm7Ru2i2oM6EpRmINfZag5LRGFKMPKUAKkAJZVMANY9rX/GV05GsvoGF5FbY/nHTBmNahfC47yGSFo+sp7H67CA/ME7m3geiXjyJ/rTZNzvJzF54hjKlLs6Yzbe8ibF5B23quiLp9rXPQW3mLR53ukbaWtKKpNQ4sC3IetiWHs2Ot2B45Z27aJmYz9TkMjarhSfVsXBzfKRPOnDhV2bTdcKqGwRt6ZPFXS0WTAqQAKeCpAoQxTSF3OtO2Rb6uqSknp0UdzGk5kYaIbDl2VMvUVQNpTZu/tGZHcEr152vTIhuVliZzH8siZhhfOtPWo1x2zVAci/R0mGKtXBVpi0QjfE1diSV14lTNgQtLsamvo+u6m3hQtxShk9MOVAopQAqQAqRAZgrQPu3MdJp2R7EpcyPqnna1pwqTAqQAKUAKqBQg055J/eLST/HUi69rd1QawO7az+LjM+n+6F5IAVKAFJjlCpBpz/IOQLdPCpACpAApMH0UINOePm1FNSUFSAFSgBSY5QqQac/yDkC3TwqQAqRAzijgxh5nFUwMou3UTdRuKGX/g74jbei7ko+lG2pRtVzbgc32YA+dOIrjvxzBHSuDqF1dgKHXW3D8Hf3PtxVjwxMPAbZjjPsn9ritK2TAHmfbph5sYOd58MYy27KlBJ9MThe2bAGbnCJzpJRMuekeb+HLEXWoGqQAKTAeBdzZ47jQgf0XEkhcLMWz4TKt8A//zSZuH0Jn8wDKw1Xg+HDje6CvOYL8cAgl4vvRHkReL9Ywpvxc+zHEHre0WmbscekUL5jYWTbt8XTbmXUOmfbMak+6G1IgewqkZ4/3IdIMhIRps0QgozFEf7oUoW0s+tY/yQQSiUF0HLmOzU9WokD/2sIZVx1D7HFV46bbp201bYHVzFo3MUw7jqYtcfhKalDToO+nlpCgJgdd36/NmOB8//YajguNvrsCuwZ8uGowwjVWt4k1lVjmEBxvzdAEC9zgkp9twhy+J1s+TueJt1/VwCnGx9wXrp3P9loryjSOl+uhz2Q4+OLyXnlptsNSrxYgFIXvSD1gzIyYfHIjU9sj+8AJ6EfqscY4HzDr6nZfWWtxKpgUIAVyVIF07HHAatqJd2I4f3EQPRdLUa/zyNmtJa+cx7m3BxF7Mx81O3XWeDKGyPcLEHpCM3flMcQeH6dpi4e7bopZ7V+yac95EGDwkyXt8IeAFpEY5EgAgi0euKyjPy18bsH4ZgZuZXUbSNIUA4DOTcxs42ia04uKW0HE92pI1IWCd74t7jqFL1/vDEevBhHfIvjiokwZnWqqqUSfsjQmbBDi69QgMDJsZkscQSMLmiKCVh3LBwRxhC34Vn3gFgGiWVyayGq/ocJJAVJg8hVIwR7XLmaLtPUasGlwhEPQJ82Neo10RRBbHYJ/MZA8GUH0kyFsv99abfkYVv6BF/Ow/clS4M0IIgjBfzGCgS+EUDXfxKIa0/CTr0BGJXr8ItrYIu05HMOZRea1LdLWTMmso50tDs4QZ2wz7cMIZwwdauI/raxutTFeQzs3Zjm/tTDBCvQajHGRVYwNGlTscnBsqrb+zz4s0jUj4DVSFjFZQfkcjdBmrbNm/sLodfSqY+BgS1yia8IjaEuCFMncjYg+/X1l1HPpIFKAFJhxCrixxx2mzabFuxIomj+InuH1aHyiFEOvtmC4uhwjBwdRcG8CPX2F+OYeba2775kmYGe9buzn0dlsPWa4ndjjLp1pDKbtRWrONKZtZ4tbolD9DlXfCVa3MHQLE9y4LzbVrk0xmwbLjFyOaGUZnVm/HBhWi1GnioYVmcz0BCIVPRJ3XcpUps0+iHzjetkRH5pF+lTlseKFNTYDIO7V3gemIlf5jHvW0Q2RAqTAuBUg9ngK6dKZtst66rgbI82J6UzbwRZ3rgnbGeBaJK6tBZt/U6wluxmsfe23vBd+PZe2lV3O7s3OOldF7/L0uJXtLmYK5DqvcZSpGbWxTm2J6LXpeJ73m8X6+pq7Gc1Xo/qRFQgf0bQwZikYl13KEe68r2w1OJVLCpACpMD0VsDj6fHpLRbVnhQgBUgBUoAUmEoFyLSnUn26NilACpACpAApMAYFyLTHIBYdSgqQAqQAKUAKTKUCZNpTqT5dmxQgBUgBUoAUGIMCZNpjEIsOJQVIAVKAFMiiAm7s8dE+tB0+h/cBFG+ow3pfEoPHj+LEpREUltfBf79gjwPJd7rRdnwQuN+P4Poio7LJX3QgNnczP9fOJxcHOc9NoK89itiVBSjfVouy+Vm89wyL9ta0M2CPi3p7wu3OMsbUk3vIsKHpME0B5RY9mzjsmDq02Ohz8l56BsJRQ2vMojLls1PLkAKkgKZACva4DjsJrTTsFYlEHgoKkjixpwWFewRjvA8HmoFguAw3j0dw7L4Qan0MgXYe0e1PIfHET8DLULLHFeeORrD/wxCeXn0eBw4msf0JO8LF+7bzzLTHxB7XQRwrOPwji6Jk2bSzWPPpU3SOaZyJaavFJY769Ol0VNPpqEBK9vibbdj/6yJU3leKsuWCJq4ZfXfzMZSEa8Fj6kQPIj8sRugrRZzo2HAzjMZ1QN/LbchfnkDPx0KaaavY46pzi3tw4Hghyj93HrHhjdi+Yap5aIBnpq11onT7tHksZPCz4wKnma0eOM3Z49yA4Ed/oAZdBqtc3lOts8MZ+KQHQAMQPgM083/vQhfbLx2KYxFjnQtsrEwuk/nq4jrsHEGO0+ltYn+2pT78OB+igvDGy3Ky29kPS2Ot27O6SXvbRd04wMWHFYEa7FJkgTP2h4trGUhYQaHT6HIOzcBwq5KGl9l1gjzSdnLUJVCMkqceRbxkF/qXvQX/a8c0eI7jOJkfn63OTeWSAtNLgZTs8Q+TSNy4ietnX8Sh257E0+uZcScQe/5FJKrrUbXUjMAHWp9CdLgIxR/7F9yxsh6PoAVt+Y8i+GELR5My01ayx5GE49z8FjS9XY5g6SA6+4pRt60U5kT81Oibe6atk7mseNAsiTPt2eN+LHrNr5moQVoDmvYC9Qz/Ku7PF8WciE87jhmI/u84w6BCmKkglgmtbahS/TrsnN5Khm81OesCfcoBKrbjGMvdSH+qty2bPRHcdF+rjE2V2llxLGO/z1kDA1xjncK2k9VMo17IBoK6gXMkrE2zlmW96C2vR2CJfv2UHHWZ7ibqKwajDG6zCPGQwMPaNVUNWrPUt6lYUmC6KZCWPc4iZJH4owDdL8ZQvK0WxXPVN5rg0+N+LPxJNwZ/B2AohjcQxLPfqdSicgBW9rhZjnZuCA/8IIKbOzSued8zEWCnk3Hutcw5Ztrmg3f805hjkHCas8etGpmccEFQ40qwqLOy14gczSQgVpSpiUR1Uuns1DfGWme4Uyv3XM5qJq0dS6ZtUtW0NtJIaNr1+m0ZzJTHyolXVKlbeUTbzzOsBZa4m7bJihf9TZ8BKNEytxkaKTnqkmk7eOouRDoFd51i7TH8TunQWaOAG3t85FQbYjfn4frr51D49UZU3d6Bv9z3KxTdNw9AAcq+UouCHzL2eC3yT8WQuDGIc4n1+KYcGRvr4m7s8Y1IvG479502/OV/TqKk+FcYmPsong0UT3lb5JRp2xNymOkps6RTOowp+3trHFhCHwWtAAAgAElEQVQWRL0+VWo+8LU6TSV73PLCFDMslmBlWxx+wQMXsskGJ/1brrswbV+rH/FtuunpvHC1aYvjzLaRyzP+bTNtu35GXO+WIU1+p8HlPqy9Q5WQxYxwWR8zInShmUhKI6J7MThgCFmDuW7nqKt46irTTsVdz1K/pmJJAVJgDAoQezyFWJmsaacwwzE0Q0aHpjPtHGePc9N+Deg6avLOWUYvOUrl0axLhKoybW0Kmq0x81jYxlCXByl27rm+Xqy/h2CWrR9nX9PWyzbycRtr5YaNo93gmktr8/paszxjoJ1hzy0urUejGtWNfrTs1upo18zkojuv4+Somybs4KkfUUfazuNE4pWMeikdRAqQAqSAoYDHkTYpP5kK/NNPG3B8USO+ct9klkplkQKkAClACuSqAmTaudoyVC9SgBQgBUgBUsCmAJk2dQlSgBQgBUgBUmCaKECmPU0aiqpJCpACpMCMV8ANY6rf+NDJDox8bjPK/olBTwYNOYq/WIf1Yq/2pRjajp9HcmklajcUIw+DOPFiD9jRd6yuRe1KbY93X3sbzicKURrYjDLBa7Gfy+rT1YNLo4Uof2wzSly2l3nZLt6adgYYU/klKgHtyJog8lYcBawj4+sae6TZa2CZfnKZsDUWBKfzhTTVdqZMtvClxofWg720xvaIp6PkZYSPzTFSW6a9ho4jBWauAikwpuymr3SjYfsbeODAc/AvFirYzxlCW/MANoargOMNOFTUiO13diBy9iGEqk2a2cDLEQxvCYEzWoyP4lxfAom5BSi40YOGlwvRuKN0yuX3zLQzxZgK6IYBusimRJP14J5xpp256Jm2Vyamrb5qlgY3k9X2mUtFR5ICpEAKBVJiTDGE7hcHULh4EJdWh0zT/kULItcfRWitzikb6UbkZAlCW4qASx2I/PwhhMrewIHXC1FSdg9W3b8AeTiPSPMlVK0uwPC8e1B+v27mqnO/pP9ttBuR10sQCpgJSKaqMT0zbe0G02/5ytQEJkUw1YNbQk4KtKcTz8m27JiYzerGfQAq0Ll7jWW7lWqmwInFlDGX1ToYxHp3xrYjfVuUvJ9duwY4+pXhM3c1MGjJVfgii1BzVCrPuC/xHWuL3n8j5+8CGMFriUB5ivMFzcsJW5HnE5zRcQqoiQO5KmnI7sMXTYEPrYexXxzmtjT7/fcvu4oW1IHvB5fuycC0CmmNtte0w6Z+1AS6YLaZAqM6KZ2OCiEFSAGVAqkwpkNdEQysDmHV2QhihmknEXv+FczbUYcSUeAVKao2/l2AROImku914LtnyvHsYwlEgr+C/6VazDvZhJb8MJ5mpq88dwEwGkPkYAL+XVUGSW0qWzDnTFveF6uRrbIoT0qiFSCAIxUxBZ5T2vvMjfjdMG7tBpq2xBHkbG5VhCgNWvi14wjfCiJuMLLtKE6YdK6tYtJZHviIa7C9wzo+kxtVJ/xMO4OhDQPjuZANnDjmFGia0wyfoIfpIBXNkK0IUwOIoqKQGfvCkZZE5kCuboubiFN22ZT4UMm0DeCKCh+qAt4o2sJi2ovQuYkNfuJomqNl8JKBMlnsgVQ0KUAKCAXcMKY3zqOzNYZhANffjmHoc9/Ec4+VocBAmspT1n048GIetj9ZCjgyg7Hp70FsDBci2pxEKFxmRuM8olacu6AbB04VIxhga+O58ck50zZl8YDT7Ii0baap4KCLaV6Zvc0Y35xCZjMhx6yB5XpyqscHWbyrfWyQkdRlCIZ3EAhJkbEYOMg8cpG4w7iGD1FjgKHgdusmjr0yG1wxqDAaTBpAuCXqMBLAWHG1iwIrOMSFJdbgiTqU+FDJSOUImuslQ01cADD2dxZskTZP7CENVqz3nRs/VqoFKTDTFXDDmIr7trDCzzZhP+rxtD6IH3yVYUzrMO/IU4gteAi4AGwIV6HoQjeiF/Mw70IPhtftxfaVeRg63oRDiXtQeDGB0m8Ekf+DNuQFapFstZ770a6nsPvtIjzAaKl3rkJNoAyWZfApaJDcNe1xrROPUUGVaeuRFos45UhbRJumaStwmAwhamAv1dGdE4vJDEdE5876O6afLS/zyZF2GtN2XEMeFNlfPDPrbnn5yyXSFrXW9GpRDiBS4kNF9C8Y6Up8qDDtFvgi9ntVm3ZFjxPJakztpzXtzF56G2OPo8NJAVIg5xQgjGmKJkm3pi2tI0qpJrPWxmnWtC0pJ93wnDxyrUZ1Sdixpq0lxLDW3onFTJe6UdJEsaatXUMeINim4AWH3JEeMi5N5WtT0wJfqq2JK9a0HahRNrCREodIqTwXBRhaNTU+dI20PGHHrap0ElPWLAOcVr6YmXCJtKW1b0fqzzSmvUbCojrWw7PWIalgUoAUIAVSK+BxpE3NQQqQAqQAKUAKkALjVYBMe7zK0XmkAClACpACpIDHCpBpeyw4XY4UIAVIAVKAFBivAmTa41WOziMFSAFSgBQgBTxWgEzbY8HpcqQAKUAKkAKZK5A424bo2REUrQ3Cz7nh7JNA35E29F3Jx9INtahaLnZRJzF04iiO/3IEd6wMona1fvyHIzjR9RZKt1SC7cg2ylwXhP+z0iYuB7c8iYGuVxC7UoCyrbUom595vbN1pLemnQF7XAN7MJoXkPW3dqc5ynL8aNDsdCexRc7Xam6X0t4C36ftw05x2XTc8bFQ3dPf3VjY6ulLoyNIAVIgSwr8IorIb2oRWqdAm3wI4PYhdDYPoDxcxc2Yf/j3QF9zBPnhEEpGe3DgSIL5PDbv3IwFjHx2qoyjTgcORnD9ayGU8+Kd7PHg9Qii80LYfv95HNgzjJo9lbNnn3bm7HG/hqC0bZXKSpeYItOeLFRrNk37jAWqkpn6wrRNil0qGEsmZU4ud3w895RJLekYUoAUyIICozHsDzbh/NJ7sPC2cmz/3mYUy5e5kUBiNIboT5citE2ioiUTSCQG0XHkOjY/KUx2BJ3Nb6A8vBkLGK/8N4/ygcAQA7GUPYdaHwAFe7wy3oabO0IoY7w0MQjIwq2OpUhvI+207HHGra5DZ0MX+C5fztVW5Ywayy2mONYwbbZnWeNw7+K87jDidzFKmYgQtb3PvpIa1DSYMwCy+Zr/Nlndov7GnmO2j7myV9oPfQv18l5ifZ+zXONUWFfDtB0sbkkzBkTpAdAAhHU8p7bHWb83DkzxYUWgxrhfth9a7LM+9B6DpegzH6pMaMb+7n3Y19gP37ZOMOxr1McgKPp5BrXMOoPC6//uCuwa8OFqKI46RkPbutDktz+yD5zqzmhlCiZ8Op1kZvtbmzrxgL53XLsntg9dBttYkbB8pscLVsAkdWUqhhSYcQokR9C5swnX/cysC1G6ttgS5SbeieH8xUH0XCxF/RNlBmY0eeU8zr09iNib+ajZKXjhkmljBCf2NaHn9iKU3J6Hj26pg5+l9VSwx8svtgFh07TFv6dS6xwzbXna0oMpTNm0BYf7MoOMgE/nmvxpzYihw1JMUloTesvrOR9dmHZFzPxOi+wq0MtZ3+YEr2nw1kjSGalKXUNBI3NG2gp4DTO7iA9XOQ9dinzFvfuilvutQws3TlVU6ryeDeqia6iZNpstka6nI2HZDIqplWC2r0nDHWdsdQF7MUl1Si690ElKPiJUNO9JJr7p1DS0axx0+TwvqHxT+euna5MCOa1AEoOtzTi39klsXJCPggI1/ZtFwCoztSBPIZu2edPW6XEne9x/MYKBL4RQNV99/lTIl3umLeE2sz6daYm0dZSo/KBWJbDgCTI0Y5YNWnzH1nMfZNE4/+gZtfhAoN/I4GWJymVDl4xNlJAqv7hhog4WNzNo/SObvSV/uD5jINChbEZDOlbWXqaeWSlv1ulvJ/bVzhjXKWYszj9zC4xs5khGouSO2wY+GejUgqgxoEpl2oJ3Lo6X25S/X2Fw1Kfi50nXJAVmuQI3+nBgzzksfbgQyY9Vwi9eLGPT4l0JFM0fRM/wejQ+UYohzh4vx8jBQRTcm0BPXyG+uUesdcumO4RY1yASiXMYXFyL0MNFGGhXs8eLRnsQeWEYxfeNYPjuOgRXTn3akBwzbRYB1QERlt3Ly4QhEtLTzbQNJrlZRzOiNKM/X6vgXdt/bKYBQDd9fo8K1rkRQSrrYk59a6atYnGnMG2BNVWZusq0pe+UkX1KXaymbX9XwVKelCxEyWcfo04sPaeYNUhp2tyYo4jDh+DuACyMdIq0Z7lj0O3PDgWIPZ6indOxxwGeMeuuGr6mrWJ3T2onGlOk3Yz+o7a1dqmu1Y/sgz/Cpsql/NN8LdeHqJ5hy1ij19dnBW9bML+da/gyi925xi8nL7GyuF1M20ijqUW8dt63HGlrET5LtynW9zXl7W1izgRUo/oRwB8Ra9q26XF5V4C+Nm5Jf2kZMIjZClbmCoRta9qZ6cTyZMtr6poha/ckJzXRsoKZBi9rnv6t90ntj1QYKUAKkAJpFPA40p6u7eFB1D9dpaF6kwKkAClACnimAJl2RlJfRd+PErjvf/8M5mZ0PB1ECpACpAApQApMvgJk2pOvKZVICpACpAApQApkRQEy7azISoWSAqQAKUAKkAKTrwCZ9uRrSiWSAqQAKUAKjEeBG4Pobu/G4I0S+HdUokguIzGItlM3UbuhFIj34MDxQeOvxV+sw3oGSDE+bFvXCEqry1DAyuzqwaXRQpQ/thklbI3TwRjXTyT2uK3V0rLHpTev+anevL3L9iE3L8uQvqa6h/F0TnaO/vY52o9hReAtVKThc4/1Mmqe91hLSXO8cqvWJF7D0JvRy0zAinEFBXRmEq+ecVHZRMpmXAk6kBSY1gokcOL5Y1i+o9Zq1uyeLnRg/4UEEhdL8WyYQUXFR33OyPEGPH6yFC99ZzMWMNzp3AIU3OhBw8uFaNxRgLbmAWwMVwHHG3CoqBHb72flEXvc0n0yZY8bJ3nGBWdvhjejH360cGqY6jNRhrb6lzRZDPIp/Z16ZpouHHLPrp9a5Wyb9ozoK1PaUeniua7AYPuX8RdH8nCPbx6WfqkRoXVS9i1e+T5EmoGQbNqMI379UYTWStCTS904MFCIwgtDGmtc3PhoNyKvlyC0fgCRkyU8YQgudSDy84cQ+tICYo+rO0gG+7T1E7NOQxMV1B/64XfrEN/GoC7sD3KmsWM4NLBRyzom9l0zapvEyuYRM4eWgONOd/GyxSyBWZZlf7HE0t535ip8ERZFarhObOpHTaDLZK9Lx2plsD3IiuPsGdIM2pm0Z1nwzS1McnZdwRfXKW5LGDBG3y/tYKKbMyL7GvehfxljhpuAmrjlPCi57WBIVbtWCg76GoNXr0XaQhutLQJYaJi24h6NffTmPWnNrmbJs33q1j3zJpMeoVuo6DH3jx96T/QVrUQlnc6imwuyltPyWI8RdbTWzb6Xn/1/qnrk+oOZ6kcKuCmQONuEb518AP61BZh39yqULLbTx+ymnUTs+Vcwb0cdSoxCh9D5/ADKd6xCTCQIYX8bjSFyMAH/rioUKRjjoeoFxB6fkGl7SKIyeN+XWeIMM2GFld4lR9pi4OFDVEeuCsKZTEgzQCUWLKdVFSeDXDPPzk3MmOMWWppsNkGe6MJ5nAVWwk6QONxNqOeZ04xrMrMQTHI76lQMQGzMdFF7Oao0lxaEafsQtZznxm1XIEyVHHRRrnzPWlIR3kbQ280Xhf0erUhSWXt1nSzZyXjbMjBOM3w2g5YhNCpNdBvnAysfA8PoB5m6if7kkzCp4jtt4Mc59wxPGwKfATIpetJ95MgsA9kQKTApCoz2YH9rPuoeKwXyC+BEjdtMOxlD5PsFCD1hZvhK/n0HoqeGAVzHW6cuYVX4OQQXxHDgVDGCgWI9qYiTMR5aye6A2OOKdsws0vZuKtC2hq5Hb3FHWkqVaQcQ38uQpS1Aay8qdrP/ZwlCxEPazt1e4cgprTZt8aCXIjOZGW5kzHIeB3u99Yc6Q3oaxDQFCc2qt8Tb5pGnyUwXDWqZBVHx2S3nWdvcZLQrtFJy0GXTlkxQ8Md101be42p9lqPkNG5JCVtEpB3Ul0OM+4dJ47PMqhjHiexn7nQ6niTFMduiKycGo5W9+gBD1f/MwSBP8GIbGGrJadzrMSkPTyqEFJgiBYZ+0IDojXKsSiZRvK3KmorTPj1+tgn7UY+n9TTOg5w9XodyDtMwWePoegq73y7CA/MA3LkKNYEyXGp9CrEFDwEXgA3hKrxP7HG3Fs/EtCc3h3LKvmeLVETUzZJ+9FbeknJ6q017IVt3b40Dy4Ko55mxpPMcUZBzXTwz05YzXAn95Jey5IxVtnpLpu3IUW5jihsYT8cshzNphnyf5stuEr9dmzDWo0gWrfbqL9mZ3HaLxqrMXI7BALtnwaXXpu55G0mm7ZqH3ZFgRGa+izrJaFPnbApra20JRM5IZufAd6KiR7Dn1f2YDXhYEtgKPrhL93tQmDYbWKSoxxQ9a+mypMA0VoDY4ykaL91Dip2anZe+VJVypMKUjUJES3xd0qdxrKGzxI1MZHKCE73u4jyx5pqCpZ6ZaWspQq1scbVpcxOQ661a07bk0daWAyxr+HIOcTszXYhoYa5XA5tYOk9petxyHvtewW2X6+pYn5YzjsmRdh060YUu9n6BvDbPlzWkNW2JbW7JHW50Av3lQxtLXo5gnZF2Zhx4S350t/zjPRVm5K9cR9czzsmmbvDq2fsP4v0DD3LOT+NHMVWdFJiJCtA+7ZnYqjl1T+cR/ctf40vP/ik+mTP1ysU65Yw4VBFSgBTIYQXItHO4cahqpAApQAqQAqSArACZNvUHUoAUIAVIAVJgmihApj1NGoqqSQqQAqQAKSApMNqHttYYRpaWI7ilDBqKJYmhE0dx/JcjuGNlELWr2bcJ9LVHEbuyFJUMY1oAJN5sw6GzCQDF2PCkhEsljKmti6XFmGp7i62wiSx2U8+oa1m8h5RF6y9PYQ92Hr0dX5yOmNRM9+xPAC/reCFxqpqLrksKkAIZKnAe0ecTqN1Rru+9lk778N/2td4O9DVHkB8OobArgtjKEPxLz+PA8wkEd5TjfHMECIcgA1EJY2qTPjOMqW1vstjakmEzjvmwMZq2d/vHpTsZYx0tGkzk3DGLmaUTMjXtCVyeTHsC4tGppIDnCiQQ2/dV7L9QhHsWAOX/4W/gv1eqRDKBRGIQHUeuY/OTlbh0MILrXwuhPG8InX8Vw8pv12Lk1SYM+/4YxfeWoXi+fu5ItwNvWhlvw80dmrmLQYBJX/P8xvkFPZ4eT7/lywB3ePCwZvjRplgF6vXtSr6SGtQ0ABwdudqG8azsNRCXAjsaL9mF/mVX0YIoesvrOQJVJo75ewA07EIX29IUimMRw1UaaEtze5Y7mpRR0XQsKj9vDJhUy/YvhmJ9i9O5ODUNfvQHarR6MXCIDG8xtriNBZOqEcos26ssmFTrtjWBc3XHpEro18Z9bFcz3x/tuAbfEsV2Pe8CQqeBiAtedlsc/rtq0MV6vLRVTJvR2Yd9jf3wcYStvK1LYEVdMLRT83ulq5ICpACSGDnyFPbf2Az/cqDw3nLTeNkE+ZXzOPf2IGJv5qNmJ8OW9mD/d3qAT5Uif24+/E9sRhFLIvLhdfS90AZ8vR7r2Sy6Am9afrHNiMiZaTujc++bI+dM22RSe5DhSzZtBzrSjuOUDFl/uMdDmrnLEbgKE8pZ3BD7vTWql+9wk2H02kDFBWEqRcuWpBRSdi1t4KFIdWKcq7HKhWkves3PzZrVywqRETMd6rq4YlLZoEegS8U1GZJUYFItEBFxjQr0umBSZUwoN+p3w9qAxX4NjnoVmFF3vKyJJ5XvT9DV2OBJL0NC2Ro8+W1xfWCnTiXj/U+WrkgKkALJC1F89+flqNtQiPy5Bci73anJCJsWXx2Cf7H4mzk9LqjmyZMRRD8Z0rN8EcZU0bPSRdoyqUp17CR3VlukrWEtpevaMJ5OGIqGLHUzbRXLXKauPdgg7odFdTKRy7pMIEzZmkQlPSbVnEmwmrYgh1lY2Bb0pkxhk4lrMnpUYpuX95qRrIhmZSSpbZreMrBRYFItyxBixkWOlo2IWUtGYm83O16Wt6nl/qwDBtEmVla5SYIDn0VwYmgnuTdScaQAKZCxAkn0vbgbfb5KFN6Yh/XGi2jn0dk8iIJ7E+jpK8Q391RhQTyGzn9I4PrZQRT9eQjrl44g1v4GkgXaMdv3EMY0hexpTNvyMpEHONN0ps3vRH54i+jYWjdrAg0dY+mSgMQ0bYG7FHLJZbqZ9tgwqZmathO96WbaakxqJzNt+/sH9iQkeuKLhTwTmZxIw4lJteQBZwMnRhBjpu14x0HuT9K/HXhZO1q0Ar0KtCpL+OKOc/WO1Jfxc4sOJAVIgUlQgDCm4zdtPcWhQHaKteVJaBV1ESlNmzGztfVkI6WmBSUpGY8F67kP/kg9AmlMO7BEiv5SJAEx0KT2Ne0MMKmZmrYTvak2bXdMqrymrb8TILJv6dP2MiJUa1f7mr48/SxrU43qkrBtTVu8d+Bi2nxgYHLK5ZSbImWqiYatRvUjgD9iX9PWl2dSYGiz1i+pYFKAFCAFXBTweE2b2oEUIAVIAVKAFCAFxqsAmfZ4laPzSAFSgBQgBUgBjxUg0/ZYcLocKUAKkAKkACkwXgXItMerHJ1HCpACpAApQAp4rACZtseC0+VIAVKAFCAFMlcgcbYN0bMjKFobhH+lRhhnjPHB40dx4tIICsvr4L/f2HntZI/fGER3Vw8ujRainLHH57qdC4DY47aGyTX2OKueTAODoGBl3qGm3ZHyVqxpV3lWYXkvv/0GPNgmOC01y4FKT/t+lwMazsYq/CKKyG9qEVonTFmIkEQikYeCgiRO7GlB4Z4QDLyojT1ewuhncwtQcKMHDS8XonHHPS7nDqGteQAbw1XA8QYcKmpE8HoE0XkMvnIeB/YMo2ZPpZ6YZOoaw7NIOyfZ4ykNYJyNkuu87xn98PTOtK2gm3H2lUk9Lcf3kc/ofjepDUmFCQVGY9gfbML5pfdg4W3l2P69zSh2qJNAd/MxlIRrUWT4uZU9LmJzjHYj8noJQgFxpO1cYo+r+l4GRDQDbemEbkx2b7ZgQY3C5evK/x4HK1zilaflbfOHmg8rAjV8b7jYoy7vbxZl8Hq/uwK7BnwaO1zU3Z4h7bLImGZlbjuvIzO8b6GiZw40WpuYebD+naFbxcfghxt7zReh5qh8rmakjNO+i3Pdr8IXYceYsxqpmeK3YO4jt5HjjPsVe+lN8pu8pzy19nKfVJm+naYmc9RZfcKIhwT/XKEd2nVanGIWx7YHPBg30bZW+p6uqc5N5+1v4cdXoHeLfgxrhwhQl4K1flrO9ubS7yx72+XrqvqdYy+7U7M1yuuYfYMx/DsZ+pbz4EV7xiW2vIYMps8sUiA5gs6dTbjuZ2ZdiNK1xbYoN4HY8y8iUV2PqqWmLg72OPvTaAyRgwn4d1Xp5q44l9jj4zRtQariD4I4wpOcTlKulTprl9q0MQ5WuGRtOm7TyTM3juEGBGgPVCdHWyaJcTAI53EziKphnxLSk31nNSAjkxU3csV1DIa3VKQRHcmMb9Xf9WGDnYLGCWY+tG9ZBM5pX8LatBP+9zol+IyCW65kiovBiYuxcpwpMy83trs769zoB8xgbdQ1Je9960KYkbbELl/i1EZOJmP9RTjvww2H24R6C+Oekduc/HhVpJ0CQWsZ6Nn7g6kj62Em5lXV71T34YdA5RoceW7IquvofcNiyFL/V/XLWeRbs/tWkxhsbca5tU9i44J8FBTIU+RD6H4xhuJttSieq1bJYI9/2I0Dp4oRDBTraTzdziX2uELJdJG2NZ92daMfLbulSHKSe/BYIm2e9GOMrHDLerkgmNl45rJpC1a5gU7dBkSlZCDioc4e2sZDURTgmJa3PcTPNoE//C2kMjFA8SFqMLwZS11k7JIjHsH4NhvBPuix/r8oWzYAK2qUG2Q6prjjvmzpW0VEaaPKwdFe2kBhjoJ1bpDjfL1oXxLg2dqMoRBP5qIx5vl6uj4TZDHtlNqx6H8RakpYwhjbIMuWMEVl2tygAzw/Gf+wGZhg3Gx/Cz/eKE8R6er89f72q+iUk8tYpq2l/iDXTe878nUtg0XbfSgZ+TKL3kADWwcHzt+LtV9O8s+fipsOCtzow4E957D04UIkP1YJ/2p9svtKB/5y369QdN88AAUo+0otCn7YguHqcowctLLH0fUUdr9dhAfYoXeuQs26Iey3nZt/vA15gVokW59CbMFDwAVgQ7gKRaM9iLwwjOL7RjB8dx2CK+1r696L6NmatnZrGZi2FAGYJpYlYZTRvBw5mPXVklAw1KWoSzpWuG2qVnqwyzxzy9Q2Y2yzB7t4YY9NcyqY3Y5sW6xKjpf8rC9sWSJt+3WOSA9HOSWqHGlb6q9pYGGE2//fKIdF2lJGLVGOnAgkFVPccV8umbpskTYc7SW1295eVFgGg5pZYRlQsdU6SGTT/0YmNMnglKat1M6chRARs/FbMPjnpp5iMCZHt/YBmjzYVJm2mR88dTTPryrY7nK/Y/1BqluquqheDFRqxiJtR7+TTVv1uyPTztKTj4q1KEDs8RQdIr1pW9dIsxdlG5WU1kXFGq4Z3VTDjPbHzgq/uqzZjJJ4JKjgmcuDlEg/uo6yqEq13mtd53ZE2hZuu36+tKYt89P9juvY13XFunTqSFubgpfWUvn0tDhXpFZVD4J4Dm/drJVccmX0al3TNvnhABz8dnt7pdBeMQCxRJIiQ5iYLTG0hr6mLWYh5HzcmnYtqLPmGZd/HVLf4+8w8OUDLe939SM6w96S41vTVB60maatXxtS7nYtNufnGDMP0j0I03b2B3nGy2Tvq2emrMfaufJauwSwkA14HP3OmXjHmFUQvxfFYJEchxSYzQp4HGnPZqnT3Du9XTulncOMTqe0Gt5fnPqd95rTFUmBCShApj0B8Sb11F//HboSDxkzmFcAACAASURBVKD6vo9NarFUWDoFfo2/+/Z/wRsP/Tn+6o8+le7gmfd36nczpk1Pnr0yY+5lutzIfcs/gQXzP+ppdcm0PZWbLkYKkAKkQHYUOPzDf8Bz/+mt7BROpSoVeP3VPyXTpr5BCpACpAApMHYFyLTHrtlEzyDTnqiCdD4pQAqQArNUgelo2p/aUIb9X5yHj//zKF7e2Y8f87ZbiFDjZ1B250fw/i8G8Ph/usa//dS6EuyvuA1fbfh7YOtqdD30cb2lf4eL/60X4SPa//4f31iHPy/+CIAP8KMnzuKVxXdj/zf+AJ+54ybOHe7HMyc/riyfX2Pzauxf9/v4vX/6R7Q0DOAUFmJn0314oOB/If7jPjx9/Iald81c07a8oc3uWbxZrNqqZNuGMuYfoPUNXna68eb0WMpyfUFHK5/DQjIgNNm3RY2lCuxN+mZGihL7asVe6wyuO3GmeirG91jugo4lBUgBLxSYdqa9uASHd89FyxNncWrxXHzqyg38WjftP133AX588uNobi3BB9t68NdfK0dX8UdwxyeuY/3j/ZKcn8YLBz+NX+49iRZ9Sf9bL1UCj/fgr/WjvvJMJda+eRqPn16Ow7s/gu898R7m28vnx34Gf/vSnXjt8dNA48P4s/dex/c+UYlvvH8aW3+4HIebfh8vbDuN09LVZ65p6zfphHEwshPb4ORHi47j5Fu+BqpRXRJGpwVGMdZun57FnJIf7WbafN9wJ5CqfpPEH2f160U/fGJ/eMamPUWGO0n3PdaWpuNJAVIAmF6m/Wnsf+UBfOET/4oPbgL/8NMf4fHv21vx03jhpU/jrcdP4hX+pxXoegmolkz7U/9nBV64YwDVz/2jcfK3IpX45JVR/PKti2jpuY7Qi5VYHO1B+OfL8dJ/+RTO//lJtPCjbeV/sRxdD15D9c53gM3l6Prcr/HWnX+AvL09ePrKXOx/6UHEH+/By7PZtLV7V+zdliEV4/41yqadjh/dAoRs+4tdTFvbq9oCX0QAQ6yZwvadOQ2seZDzw8GYzZwEtRH+147Bd0Qja1mRohprmR9rG6TwQcU2H5oFfEQybRWTXEjlup9Wp2JpVxSzHTJX/DQQERxtxgiXoCj6XmVt1kIDx2BTP2oCXfpMBkOdSve9G8b/j2umY9ztTieSArNTgell2v8OX3mmDF/9vX/EuSvAr9/qQ0uP1G6L70bz7uXI++kpfL1DTEnbTfvfYf/BEry/txfPSC/Of+YP74Jv7lx8gSUGaX8d4YLV6N58J/Db/4H/+a+/w2tPxvCqqvxN5ej6Q9209X+/9YlPG1E7i+CvkGl7Y9rp+dFmZzGOteA+DTs06F4m4ELBwpYjTt38GWRDA6KIwYRMCpOMXIHQNK4FHUXKyjCgExlQr4yZDgUT2s75NljPZrm+cXDX5VmV3MuINTsf6nTXM1uB6WXac7HqsT9EQ/E1tPz4A3zw3ns49Y7ePouX46Xdn8Kv/u+TiPy/cpvZTPtzq9EVvIHqJweUDbvqryrxjd/0YKsIjRd/Vpse33sdQVX5i8tw+Ol/RfjJvwe+UYkXcBqvFT6IVT/twdd7luOllxbih4/HcJwi7exH2koW8u41UtIHZpomW5xTnVSmbcm9LaJjGDxqoy0Vpt1Z3qsRwCp7NQa4Yd46j1ox9e1AZYbiiLJzl7SjScEkF4hVt0hbrQOkAYB6MODkeLOZCRGFW1ngol6ynjLhbWY/NunuSIGpU2B6mTbTaSG+dXAFHvjHf8I//t7/xI939uP/YV9vKseJP/t9vP/P/wvAv+Ktoyfx12wC0DY9/qnww3gJp1DVrEXiITYt3vEPwKZP4ff+5SP47F3/ir+tj+HVz5fhpU9/BPl/MBfv/+Q0vv67FY7yk3+6Dh/8xz7kRT6Ptb+9jmQh8KO/Po1X/7fV6Ark49fDH8EdwwP46ve0l+LEZ9ataWs37oVpp+FHS1PhqSJtqxkKs6pAr40hbSSgYC+Q2XjVrO9V8AQULmxwt2QVOgZyRahTw10qmORGOgqXDGlqjjZLfygwnG6mPVbuOsuCZT9n6h5mdGVSYDYoMP1MO1da5T689MxteHynOmJPVUsybaFONte03fjRd+nrsSKXtSPSTpGCEGbeagt72VjTDmpvgMvJGdi9OvJBG+lDtOGMJcOU9a11J6/b1rUUTPXAEjuPm7HdZaN2m3YfO3f9lrSmbfCnc+U3SvUgBWagAmTa3jfqjDdt7yWlK5ICpAApMDsU6P7pJfzn//rL2XGzOXKX33/2IXzyznxPa0MYU0/lpouRAqQAKUAKkALjV4BMe/za0ZmkAClACpACpICnCpBpeyo3XYwUIAVIAVKAFBi/At6aNqeJwaCfmS9TVePQe50QW5bGfzvpz3SgQVOdYqtv+tIn64gpIppNVvWpHFKAFCAFSIGsKOCZaXODtiBLr6H9cByBrWvAOdmC+pWV2xSFsrejm9EvYVOdl0uPP81qFcdbOCFEx6scnUcKkAKkwLRRwDPT1hRR7MlmX3tl2vqe6fC7dYgLnjekBCONx3BoYCNqjgLaNiUfolvi2LipE8c4zUzbpuWPsy1cErZTToBiNL1cLkOUmlhPNUJUw4bGS3ahf9lbEvbU3G6VOUKU0dZ0LKsCjzpteidVlBQgBUgBUsCiQA6YtgIDmqVGkpnfmvEuhJMeZmOWM/BIBKjTZwLE3mkTYyobubnP2l6uGqXKjL8ZPr40IO/DnhhClA0sNOoaYE/SkiVpqVhSgBQgBUgBDxSYYtNmUaQwrWzfrZw0RETSAcQtABN9NmAvUM+Td4iZgQr0bmHYzgr06n9zQ6MaE/G2ctMjROXBi/nv8SBEZfAKq48GfMm2vlQ+KUAKkAKkQLYVmELT9i7C5iLasnaJqNvXKiFOxRS+w7QDWMiiV5aFplKLYNVIUDPStvyd081UKFUZIepm2mNHiLpn+cp2d6LySQFSgBQgBbKpwBSati3yVa4LT96tO1jYqrVpvv6rrwfDXNMO8lzf9je6VUhQub7S33m50pq2gVJ1w4bKBj4ehKi0pp1lXSevhagkUoAUIAVIgXQKeGza6apDfycFSAFSgBQgBUgBNwXItKlvkAKkAClACpAC00QBMu1p0lBUTVKAFCAFSAFSgEyb+gApQAqQAqQAKTBNFCDTniYNRdUkBUgBUmDGK3BjEN3t3Ri8UQL/jkoUiRse7UPb4XN4f24pNmwrN7+/cR6dpwrgf1g/MtGHtlfP4X39vMK1j8L/WWCg6xXErhSgbGstyuYDuBRD2/HzSC6tRO2GYuSJ6zi+TzrPneJG8Na0M2WPe8X8Zte5qwZdvBH24fSterDd2fLHvnVrUtvLq/uc1EpTYaQAKUAKZEOBBE48fwzLd9SapqxfJplIIK+gAHgniv1vb8TTX1oAIImB1v+Ap0afxI/DZY4KDbwcwfVACKt+HkF0Xgjb7z+PA3uGUbOnGMeaB7AxXAUcb8ChokZsv5+dPoQ22/fB6/ZzK1GQjVsfQ5memXam7HHncWO4m7EeOhFe90TOHWs96XhSgBQgBWa4AoPtX8ZfHMnDPb55WPqlRoTWKezxFy2IXH8UobV5SL4ZRdvtxUicyEfIbtqj3Yi8XoJQoAgDz0dwc0cIzNb7miPI//Ni9JwsQWhLEXCpA5GfP4QQGwSMdCNi+74y3mY9NxxCyRS3g2emrd1npuxxl+MmWyy78UqRLw77EfV1IhjX/lu/RETlLCNZGPG7HsQuVh95bzdjluusbw44gR/9gRp0GfuyNcjKgw1WtjnbBx4X30PPeAb5et5kQJtseak8UoAUIAUyVSBxtgnfOvkA/GsLMO/uVShZbExa8yKS73TguyeK8M0nypB3ow8H2vMQfCyJlmY4THuoPYKBh0Oomq8ZNcKmaSOwFLGzDyFUvQC40oFIin+XX2yznquXk+k9ZeO4HDBtFRnNO9M2psd1Y9XMOgz0aChTQRcLxpvQW15vpg+VDV/B+q6IsaxmflzVDbm38hbqIZKNCHKa4j516EsLotbrZaP1qUxSgBQgBXJFgdEe7G/NR91jpUB+AQokz2ZRdfS3m7Fdj76HTrTg+C9ZxYfwxing0W8/h/U+cSNsmnsQG8PaVPbQkQgGvsAMfASdzW+gPFyEjhfzsP3JUuDNCCIIIbSSnduHA7bv/Rft524Gm5ifys8Um7Ybe9w7026KVaB+q4kfBc/6xTjj2vq2iQTVs3aVMLqZlk5UnKtifRsROk/aIaJ2m/FLMw9ssLAooK2um9m8FqFGXG8qewldmxQgBUgBDxQY+kEDojfKsSqZRPG2KhTr1+xr/jI68vUX0JZXYbt48Qx9iOiR9uCrLRiurkP5aAf2ny3D02z6m31GexB5YRjF941g+O46BFfmYaD1KcQWPARcADaEq/B+exvyArVI2r4vUpzrgQwpLzGFpp2KPT51pm1Ma7/rQ6cUaRsJN0RUvcRq2nwKXUrKIfO/TdP2ow4tPLuY9tHvU8oiZmekyxm7prqz0PVJAVKAFJh5CgyhsysBf3XptLi1KTTtVOxx70zbfHu8GofO+dH5E82sxVvjImJm/9UiYfGWuV5/+5q2/nc5dacjWrfl6w6y7GEi/7Ueabegzna9adGfqJKkAClACpACWVTAY9PO4p1Q0aQAKUAKkAKkwAxXgEx7hjcw3R4pQAqQAqTAzFGATHvmtCXdCSlACpACpMAMV4BMe4Y3MN0eKUAKkAKkwMxRgEx75rQl3QkpQAqQAtNbATf2OLurxCDaTt1E7QbtLe/E2TZEz46gaF0Q/s/q9DQlezwPyXe6cfTEMN5fvh7b1xch8WYbDp1NACjGhiclxjmxx239JwP2uLnnWSeDLclyH7Twxz26ZpZvKWXxOrzF3HY2lZUZz7XZW/u9qFBw4u177MdTOp2TJQWmfb/Lki5UrKSAO3scFzqw/0ICiYuleJYhSxnJ7FQZR5EOHIzg+tdCKLcC1CDY4+U3exD5URFCXxG7vq2UNLMCxB63dMfM2OM+tB+OI7BVg5f4W7XtV9n7pDKAcV4115nkM/rhmWrv/zjb0+W0M3ubgN3OBDOTe5WxlHYGTXs1il9OfmZ0v8tJxaddpdKzx02QChiD/DePIrQuD0NHnkKs7DnUGkQ0BlQx2eMjP4jg2PxyDmpZWlKGogKg79UmDPv+GMX3lqGYZf1iH2KPq/pMpuxxeGLaMgDFrO01tO/tRcXuABYyOprxb3NfuUksiwKb+lET6NIpZnE0zZGY5JW9mLOGE8r1vy802eM6o9y4Ln+o+bAiUMOZ5vvO3OKwFpm2pl13oUZYe3cFdg34OCbV4LmdbdKvp88YXBb/bzLRNXiL/TqsXXoBduXQLVT06Hx0wUFfYv27DJGxstTl/eZi1kIz0njJLuxqYPd1Fb7IItQcNWc1zHuU9sBL9WH4V01Hdk4LENKJdcb9yhQ5QbOzt5eb9nKfdEHqijaV9uBre/Z1Dn0ohXapGPLSLA9rbxmVe+2woOfpJL6UXHtJd4bjZbAekb1O9DNDK1s2O5d+x/qJ6LsWnr6q39nuo361zGDQr6e8jtk3+pddRacvavu9xC39Uu53086RqMJpFUjHHmeYUUE/A0ZwYl8Tem4vQsntefjoljr4l0oxs8QeH+l6Cq8sqMfTq4cR3X0O679di6IbCSQ+vI6+F9qAr9djPZtdV3DIiT2uTBiielB6EzGZD0a5P6lNG8ZDlCX9YFFWEPEti9C5iRkpM2t9ylYZaQtj8CHqFg3xhyT09KDS8VviYAlF+ABCx6sycMuid8MaTtX42AdEVg3P7PUjvq0TAW7kiuvMaYbvPVtiEiM6YveX6u/6sEGOpoyZEh/atyxCPHRLT7rSCT+7zmXBYY+bEaKhnXy91Pel3b44hpmXZto+R3tVoNdFe6MfMIO1ze5YBnbS/ZmRtguKNy1D3tnH5f5o/PtyE5pQrw/gNCNXcu2ZUTruz7wG3GYGlP3O1JH1MNF3+HUd/U51H3qSHUYIFJpxQ7b3O22wwfuGRBM029OHqKrfpX380wHTUoEU7HHtfmTTNu/QOT1uZY+zSDv2uRA3dZ7lS8rUlTwZQfSTLG2nVj6xxx09x/4AVj3w3Hjkk98NxxJpm1m4eNxsjfhkXrls2vJ6ucj0xR+S/TjkapDMAPWBwzYgKrHRxYOcPTzt2FSZhW4YmfwQF/hVS9ISMUDxIWoMDlTRPYt4xOBBmpOQjJF9ax0EibJlA5DaX5j6triU01zMCMC8nmMQJJmEQ1/zWjCypon2EgMWhfbiGr5etC8JmElhuGHJ0+CmMVpMO6V24IMWJ0PeabIq0+ZGqTPp2Z1oEbnZ/mYflstTRLpsYDPnQfTrszXWGZ6gjtaV+oOi78jXtQwWbYMFpWaVvfDH7dexDg74kpiYIeC/F2u/nPwnAJWYawq4scedpj2EWNcgEolzGFxci9DDRXBlj7OMYPvOobAsiaE8P0IbPopY+xtIFiTQ01eI7XuIPZ6iH6SbivQmwjYqyB8ScYQtLzXJdTDrGxeRqvFinHyc1Ui0RCLsYS1N1VpMT47m9dowM++pMJKR+ENAC5vmZP9VRNoq0+bnGNPl1vV6S6Rtv478cJTfJZAjbaVpW1nqzEAMtrol0lboIJu2490Fm7lb7ktozWY67OXKpq3PLDheZFRorw+SsAyo2CotN3DTngOeoU2OGreyqXZh5oqBCJsBsa/hSpngjEGV7YU6eRApR7eZcO35lLRunkZbL0kdzfN6qPod6w9S3VLVhUfFtvtQasYibUe/k01b9bsj0841U52Z9SH2eIamrWKPV6DXWD/kcYU+XZzFriKv3elruGZ0U43qRj9a+Pq2VF8eBaR44LB7aDyNq8uazShJRA76/Yn1aUvEE+lH11GxVqpNVctr2vI6t8O09Yxk5lqriCyta+rcTBzXsQ+m2JqzVjOtnupIW3tbWz/W0EScK9pOPQhaKA0OnPdonZGx7igw17T5MoGIQh1tYm8vZkTa+wYO7XXtrMlcRMvYy9FMXasTtNzqIXkJw6pdSoa81Pd42xo524HqR/bBH2GpYCWNM+Ha4xCuhuJYpL9LIX5DxsyDlNtdmLazP+hmbnsfQz0zZT1W66MKzZT9zplRz9qeZNpZfPJR0dNUAdqnnSsN99//BsFLWxHdNNXZWnNFEG/r8d+/F8TQn0VRvdjb60751ajfTXkTUAVIgbEoQKY9FrXoWFKAFCAFSAFSYAoVINOeQvHp0qQAKUAKkAKkwFgUINMei1p0LClACpACpAApMIUKeGvaGWBMDViHFy+hMeEJYzqB7ud8SUrJ48qEhmXrG6JS4s1lX6v0FneKGlveYJ/AndGppAApkBsKGIzxtUH4V+qMcb1qIyc6cL50M9ZLrwIxznjb8UHgfj+C64sADOLEiz0YBHDH6lrUrixA8hcdiMaGccfnalG7WiqT2ONmo2eGMZUe+Zk86CfcpwhjOiEJHduYXEqbQFua25cmVFM6mRQgBaajAr+IIvKbWo4rtX4SOHGwDYnfXQeq6+E3XiDtw4FmIBguw83jERy7L4TavA5Ezj6EULXu7MkYIt8vQOiJUgy82IDhrzRqRDQQe1zRRcaAMc3UECbQEccCV5G3fBHGVBdd3uOrf+VG9XKiU80o3bGtTEJu7mvsh29bJ6eA8W1u0rYoJV4zFEcdg3iU95qgDjsydgJ9hk4lBUgBjxQYjWF/sAnnl96DhbeVY/v3NnN+uPwZ6YogtjpkmnaiB5EfFiP0lSLOIGi4GUZj8TEceL0QJWX3YNX9C5D39xFEboYQ4uyFCCL5IYQ+S+xxl1ZVmbYNACEe2B48aAljKuFSx4MxZa2st5e5h1wwsyVCmgqdGrHS3lQo0jV8b7yGT3VS4Fywro6o3mNgj0fPM7oMKTDjFUiOoHNnE677mVkXonRtMayT44DDtJHEQOtTiA4Xofhj/4I7VtajdnUSicRNJN/rwHfPlOPZz3UjghBCKwG8GTH/TexxVZfKBGPqHsVNdicdS6RNGFMnxlRuD5OapTZtJ8IyAHBAyQonb13CYjppXE5EJ4OsGLAZCy9dT97i1fsRk91BqTxSYFYrkMRgazPOrX0SGxfko6DAPkWuMm1TsISYHjeyf+lM8i0JRAcqEdpQYDN9Yo+nmR5PEwF5kZqTMKbQ0KcSeWoMGFO5gcUASOZTp0anClyowG8K3riM0GR9pA6ImJF2RY/Ak1ojbbtph9+t0xKkKFCes/o5SDdPCkwnBRg3fM85LH24EMmPVcIvvzTGZrSl6XGNPV6L/FMxJG4M4lxiPb65rRR5F7oRvZiHeRd6MLxuL7avvIkTzd/FtXtLMTJShLptZRhsb0NeoBbJ1qcQW/AQcAHYEK5C0WgPIi8Mo/i+EQzfXYfgSufAwWs5vX173JLlKx3G1AOEqTS9qwmvpYskjGlmGFMZPwqBx5TexjdQnCyjlx2daqSsFGlIzVkYLQLXcK7VjwB+ybTNNJ2svbQ+ooy0pTSPnuBwvf7l0vVIAVJgkhQg9vgkCTnLipnAG9azTCm6XVKAFCAFZq0CHkfas1bn9Dd+4TD2XvsT7P73n0h/LB1BCpACpAApMCsVINOelc1ON00KkAKkACkwHRUg056OrUZ1JgVIAVKAFJiVCpBpz8pmp5smBUgBUmB6KDBWjCkcKFKAoU2PnhjG+8vXY/v6IhhlrgvC/1nCmLr3hAzY4+JkxiDvrbyFekatydbncjuaYhWo37owW1eY4nJ16hj2YOfR2/HFW/VQssHHWUtPON+Zbv1zYZdncmuESs1EJTqGFJgCBcaMMXWiSLcv6kHkR0UIfUXnqTGIyqkyhLYUYeBgBNe/FkI538lFGFNLC4+JPa5vG1pxJrdMW01Qy3JHnsjAYiLnZvm2Mi4+U9POuEDngWTaExCPTiUFsqXAeDCmI92InCzhhoxLHYj8/CHUog3H5pdzBOrSkjIUvdeCyG8e5TzzoSNPIVb2HGoZgEVxbmW8DTd3hFAGoK85gvxwCCXZut8My/V4ejwT9rgGzcCmfsQZa9qTSDuOpi1x+EpqUNMg9g0DRsYxhlSt7MWcNbu4rPvOXIUvEkW8ZBf6l11FC6LoLa9HYIkV3envAdCwC11sD3MojkXsfAPPau5Tz5hlvhtommOnfNkZ3mLWQNoH33gMhwbegu+IvqcZfvQHarR6HQlgoZzpjNfPZ7RBTaALWv1YuVJWL10TQToz92zr++vZFjZ+/0BY30ut7b2GUZ5F393yHIB0T437AFSgc/caOK7B9/33AtgFhE4DkTiCgj3O6isMf1vcySFX8M01EIvYo67t2Ze/M3XI8NdFh5ECpMD4FRgPxlSBIq1FM15ZUI+nVw8juvsc1n/7j/HOvib03F6Ektvz8NEtdfAvBUAYU1VbZcYeb0I9ZLLW+Fs9zZlGJBrnZggW2bOEFIISJuE0WUlmpK093OMhbSbALUnGnIiPmyJHoMI0Q808Tdznmb1NwO4g4lsWoXMTM0hWn15UsOlsKVq2YFfFvu7yXvcpfuNccBMWpr3oNb9RL+sShKCMqetigZgwQWRkqNBKXJPBTfT758lWtggMqrhGBXpt+hqtJe1Z50b9bhi32IDFfg2uk8YmDyyROOr6tSBprJUt35+mh8w3DzAIDEs2YjP8mb2EkrVfFxVMCkxQgfFgTJ0o0tpfRxD7XIgbsz1atk6PE8ZU0WDp2OMCaalFVQaacoJN73q6bNqGqUh15NFYvx5x2U1bPPTdTVuOQsW9yPmhH2wQNWNRXQsQEmVKiFfJtDVzF+vSVq1Mhrd0ty6mLepiamzneTPTdtYFlutLpi1n1GKXt0XhLOKVjc8Y5PBEIqa+ouaWZQhVtCyuwYxc0W7xvQx12gK09qJiN8Ol2u/POmBQcdO5we/Vzrcy0rPVGalcUoAUcCgwZoxpHeaxKW8ZRcrK2HcOhWVJDOX5EdoAxLoGkUicw+DiWoQeLsIAYUzdOp8q4jJfjrJgMXkRYooyS505nWmL6Mx4eIvo2MpNlwcYMm87tWkLhrZhVUY0vMaICK2RtuXlPAdBzTRxQ60MTdvJ83YzbdvLgVK072/18SlsVbTMp6n57AUzUDtz3jRHMbFvecFNpP9kU9z2a9ixuMLA2X23xoFlQf6SoblmLUX5YiaD18fkm9ehxRppG/ek0DdL3ZKKJQVIAS8VIIxpCrVl01axx60GPrWRNktcoa0fG2uZRhpKbU1bm16FtnZ6Vw04LfuRffBH6iFPtSpNnU3nivVpvrZcgV5FdKtN3z6IXXytWVrTVqxHi/SYYzVtJ89bbdpGXRTRtDzg4vWANNXMlxYET1xijdv1NSoua1ON6pKwbU3bySt3TsFrRszeMxDpQ7XiTV65nW9uXdPW1+altnXo6+Vzha5FCpACpAAAj19EI81JAVKAFCAFSAFSYLwKkGmPVzk6jxQgBUgBUoAU8FgBMm2PBafLkQKkAClACpAC41WATHu8ytF5pAApQAqQAqSAxwqQaXssOF2OFMh5BSi3+7ibiOh645ZOO/HGILrbuzF4owT+HZUokotLDKLt1E3Ubig1vh050YHzpZuxfoF5IOOMtx0fBJZXoXZDMfJYmV09uDRaiPLHNqNkLqDik/MSHNzyJAa6XkHsSgHKttaibP4E728STvfWtDNgj8tvGXtCoJJpYNneYpZBg00qz1t/231nYzUGl+lbmTKoQ2aHsDe8dQBMZid4dpQne/wndDdqMmBu1Psa2g/HEdg6Bkp9Dpu8JzkMRF+43I72ywEE0lAcZVaDI7+CB9jeCXXdrJ6cwInnj2H5jlqrWbNrXujA/gsJJC6W4tkwg4omcOJgGxK/uw5U18O/WFRsBJ3PvIGVOzdj3vEWnPhcHfwFCSTmFqDgRg8aXi5E444CtDUPYGO4CjjegENFjdh+Pzuf2OOW5s2UPe4p35sbdpxjNs2tDQKBqQAAIABJREFUW/r/e8ntztK1rDCWrP7acqrw3DC/VJJkz7Qn3ubXcO3yQixkW+Uy/eSwaWd6C5Ny3OVruLZkIdKlH0oZjc9i0x5s/zL+4kge7vHNw9IvNSK0Tsq+xRuoD5FmIMRNW/uMdEUQWx2STDuJgdZXMFRWDpzsQ9FjQZTwZCAARrsReb0EofUDDj556EsLiD2u/hGkZ497adqqh7v2XRhYozO+Bd3L4GhriM+ao+wOTfiLK0fbwfVeY9nXve/Maee14hvhf+2YsQ9cBrYI/rnBMJcY2qelLF7mjEU1Dv1gBTpvMDxnGsa6cT9aO9lZ7OZ+ZzvBTc1RF2x2DcuaKTNdYr47Zj4UcJ6ID836HnmhidmuKpa4zCuXEtJYWOlyG2v7tcFQtIJgZ/DZVZxyjZsvM9uNvuGir7Pedj1lG5DvSd9Lrv/YLG2uE/ZEG4TfXaTXX+uzFTGJOCjjaG1759358GYd9zXuQ/8yDf/q5MNLTwIV7x0m40DTwYV7b5wruAkamteutcxMYPvqDRwywxPb+onZn506GowI+4CE/78PKwI1nOFg7N036ieeCbZ+Bkb/42dgX2M/fNvkNlCz9h39xtAqy9CpSRnBjL2QxNkmfOvkA/CvLcC8u1ehZLFwW1FWJqY9gu49bcj/mh95P+xEojqEKhaFj8YQOZiAf1cVihSM8VD1AmKPZ27aVkKW8wE39sbP9AzlAOFsExj7nDHIDfQm+0EKjrb8IzZGxRIX2/XiKu61frAcaevlt6BOx7gKEpf2MBNAF3OKTUabWi9uRF22h7KVsc4oZfon5XE+RA1kKDvebDc3jrrJZlcYRCpmuqM+pmkZAxjY06rK9dGvJwNe5LYyeOU2QzFY6eb39oHdtcPtiG8NYI2yH7A2UvDjU+m7mg1SNDqeMNJg3M6lV6dUVQ06zUjbysc37khBsRPnONvRnQ9vBQbNQfMynZnv4MMbnDup/zLDF8x4UbPU3Htzsl4M3BiMyK61DAXSynVqZPYTB5bXEMmk3zmiYm7O4AM5Dhvivwmmk4TM5RowEJK4R/kZZ967MXCS+qnJ2nfSBeXERJk+46bVcaM92N+aj7rHSoH8AhTYPTuTSNuWqWv/mw/h6ZXncOBUMYKBYmhFOhnjoZXq7/0XIxj4QghV80fQ2fwGysObIS2fT4m83q5pW7CT7H5VP16hg0tUPokyqSNt/YEpm4IlgYX5QJX51AttnHKzmqm51/w4hWl3Mp43w3ZW9mqDiNU2jKYYXLDv5zyIfiMTl3RlwQqXzVjB6tbY2nIGLi0iD3LsqN4OESBqyT0uP/ykKJRHkzJHnZnS2JjpKd9rMAY1IrOaXV89k5mvE7L5mW1lH3zYByyayZiDR2s0ZaJpVf1ATbVjiVbc9TXZ9eIhXtFj11Mnu+lVVdbN+JvQ2onatdZBJJExjVku15hFcuHDW9pUHgiIaJbVx8hop//WpQQxphlmxr1niXOMSNmVIOgcZLjz9UWymFS/nSDi9vV9S+QtELwmPZE3A6+f3M+sv91UgzQjM50lq508u7AINSVsRmIM7xxM4jMz20UN/aAB0RvlWJVMonhbFU+naX5SR9qDr7ZguLoWONiEvsWlwM9HULYzhHt+9hR2v12EB+YBuHMVagJluNRq5ZO/T+xxt6ZNzR63nOXF2o5qTVswslVGqk//ufOpnRzt1Nxr/Y5drsUejCzxZAVPEmJ98cseAahmDZSRtsKM6wTTO5W5R4A6gx/O6i2bdiqOumaAxgs36Zjpcrsr10qZxlHE4UNwN8ugJq7tjLTZ1KizreQkI1KPk69lyzKmTZVaH7yWFwb/f/bePz6q+s73f1GURFMNKJAAYhgr8UcNKl8DIQ/G5RtNvS2xLhmEJcB1aWqzErir09GyBKICg9RNx3ZhtPliynYJ4d5AwlZBLg3m8nW4IRJvXEi32NAyYgSSWCwjpsuIlrufc87nnM85cyaZDDMnmeQ9/xBOzvn8eH5O5nXen8/5vN5qm8XZEKU9bPrejG8Y73NWl+YFb/J3ZNo2kwc1g3+96ttu6KebLfvks4dCLeKXrF91H7P7WhtTlQV/0DQVFPH+1fzebduM42dmoSseEyNtY1KbPDQaXo7koh3qry9aJosPYNpDnNtvg81meLGMe+GzPqov1po9CBotm/lLm3qvezbeuvvUzGvfZIpefpCPt4QOl/LJe7yXke7Le9x8vTiut46wVsZ9qeVnWMHzO79RS9ko5pRWfKxFT+6QN97NyheOyWtiYeoSvyBYk0LW9VgyDCUq417kAqyIRFvyPOdrs/yJ3iTSruXZriSHdUM03ZuPusBSjUL0Obz1nt7imq3g+y70KyShiJLnXPQVl4XWbP03zAyO7otR74sv50/XGMmRlMiNr4mK0a1+uld+B0LkW4HWXfWyX70yS2IaFYaMq7Ftwrq86vEOk6xxxjFmMwrGHQDGcTTx3+fjoPPbLwTmybsTQj3mtYET19wLHwcczBteiuTlPPXy+Jn73ouzFRp/k6x4hr8tdU1bXVPm9QjvKZj87YSy0cTc4WlF/S7+dxDqby+Pp/g3JHrvF4L3XXuvwMxrX15qEe8btmQmz5bo1+Dj+v1IhQ86AhZPjw+6/lODiAARsJxAM1669n/h/738Dxi0weLH/x0LfjkFtcZw9t2XsMC/DLV/09c74pZDpQqHCQES7WEy0NRNIkAEiAARSHwCJNqJP4bUAyJABIgAERgmBEi0h8lAUzeJABEgAkQg8QmQaCf+GFIPiAARIAJDg0A47/HzLajeeRSfpUzD3GV2ZCCI9n27cPCjbqTZS+G4R9vUHWiuxo73A0i6qwDFczJkP3OD93iIPzmnR97jhvsoAu9xeSuR8takbp9nHO5Jne+48kamcgwm+557b8Eg9OI28O69/fp9vXGgbV7k1WztG0pjZRlwqogIDFYC4b3Hg4EAklJTgZNV2PjbR7H6sVQEAklITQ3i4AtepL3gRJbUraByHGjf5kb73DIUpBi9x9ND/ckl73LyHtfdGZF7jwvuWfG+t0w8v/tro9rf8+PdpejLj0K0Y+GZfhWi3V/2/T0/epZ0JREgAv0l0Lf3OIDfeOG58H04Z/PIOoC9FW8iyxWaZKTtNQ8ufM8Ju9F7vCjd3J/c4Kbmef9B5PurcelpJ5jbeUuFB8ku/nDQ397F7nyLp8f78h63oWZ9KerK9ftXY9fd0MhftSplvzLun1b3dgpev6LH8K+mY/Fj8h5TeS8v2zfK9u9yNzG94YfekcrM3tHM4MJs5sHM99kPt+o4xY1AFCMRpx+lftkbWnVcWuY3eDGLxiDmXuJ6n2fBT9zoxc1nSML4oouzKYXrNjD7GNQxs4oQ/2ZxvAxtslWp+3ulfd6WjFXc7kQqmAgMewJ9eY8HT+7GTw5m4IdPZSt2pAH4froFgcIyFNwq4guivbYCB29zYfkDimKL3uMI409u4kluP1UNuDTR5j8P5GANAtE2+vJy5yALpptDrBGZgQh3RxJdoAwiKNl7yh8tejNxCFOtUEWjBZOIVrQk1fl7yw8S3P2I1yUme2DmKiG+z8w0g/sfS+Vpjk1a//htF+qJHs5LvG6eYhrBXacMTm7Gdtq2hfFFN7h6Tfi9S04UEeLfrFk1ilFyqFe2hWM1kH+tVDcRGMoEevEeD75XharP52O5mvnrNPZu8SFz2RJksvzY6ieIlq2v41JhKew89/VHe/Xe42b+5CxhiIknOXmP9+k9ro/Erz7NYB93eK/T43rnKcmFKcR/21y0eTIJ1eDfkNwidJpWEdll/pB8vKLDlBzRX0FegyCGovVouEi7ltt9eoFtQmIDXeYtzYlKl9EqxP1MeOgQ+Jm1kzu9GX3Rdf3XJfLgmcC4f7P2cGTmi53n4w9YVo7VUP7WpL4RgYElEM57vKXib7A7mb2ABmBqAZZnteBHG36HjLuZoXgqspcuQeobzHt8BlqKdyF5tnQmMueWYtr7Ru/xTByv0PuTjz5QjaSiJQgaPMkzzjfAs7kLmXd3o+u2UhTzyH0AMQ1gpG22hqr58hbdEv+EIbpEHSGRs0n9Ji92mUXas9jLdII/drruOvO1Y/aA4r/dBhvLICXcEOaZnEx8n0XbRFEIeeTOBHabH7i9GGWLmP1peM9nqL8zRuPMrzm8aKvpDA03tPEhJcSGtCEPV1hWJOMsg1COWQ5irVxrx2oA/16paiJABGJOgLzHe0Hal/d4GcRsPnpP6piPlC6vNc9qpEVv5l7f+pzFmneytqYtJyLQCZPqCS1n0jLtl9FnXO2uiX92GN9nzYe8EIVZLtTphFB8INL3LdTzuTcvceNyRi7WhOSXNuSg7s0/+3HeVnFN28xz3NgmcSnD4rGKw61IRRIBIkAEIiFgcaQdSZOG5zmfNqzGmxM34olv9rP///5LrD77KDbm39TPC+l0IkAEhhKBc91/HkrdSYi+jBw5AuNvvs7StpJoW4qbKiMCRIAIxIfAzjf+gJd/fiw+hVOppgQObP82iTbdG0SACBABItB/AiTa/Wd2tVeQaF8tQbqeCBABIjBMCQwJ0Z6Zhc1F6Zg06iLeeqoZr/Ox5MfRg8M1TfC8y34xGgvXZCH7uA+uN7RB/+tn5uC/Zl4LQCkjfzoqHxuNcV9dUq5NwUJXNv56ytfwxZkOrH7pJM4ol0+an4ONc67HqE8/gbe8DYeRjlXuu3Fv6l/g39+C1ft6dHfX0BVtwbRE7rGQxN3wRra2tSfaRO/ii1tybXJS+n7mvxX2Euu/A+Ty/c4rMKbaNfuuML6Q1t/vE91WpyhsXdn1jfmRtbW/baPziQARGDwEEl+0p2Dza1PwwfpD8CIFk872qGK6dNMjmP3eAZQEcrHzoU+waNVlVGy5DTeMvBb49QGU7NHG4fnKfKCkAS/yQ1NH486TF/DBfDvq7z+DwrKL+Pacy9h/6DKcP5uNO94+gBJJ9O/ELytvwp6SJmDdI1jYcQCvjMnHM581YdEbU7HTfT02L2tCkzDkQ1e0lU6abf2ZsIe9t+2AVzIsOYKanTYUMYENK5qR/pFwgxFxA5X+2l73gYerX3rIqAOkt7PDlB0Le0+TN9Aj7fnVndc3t6srn64mAkQgHgQSXbSd//gYFk79Cy72fIXPjv0WhS9/qGKa8d/mYNXYCziKcbjrj/+GJ/7pE+l3SzflY/a7DXrR9uRj7Nnz+ODYKXgbLkgR+ey8G3DnnDth72jCE1t5tJyCVVtycWNVA1a/D+C7dtTndqJw1UlAEfhjN30DSesbsPpsCjZW5sJf0oCtw1m05b6H2Y8dU9EWzTfkCN620wHZVpRZlHoBp5KkhM8ChKlf3jftVSxL5e1dkjXo5MVgpW040gTMUkxCWGSc3wiH/1E49rwJW618vrrn+GO3asWJkCg63D51cSaB26vK27D8WWvQevsxqS7553PwohTy/ulQO1SpL3CgtWgx6qVtWcyCVeFg/H8UUX48vpioTCJABMwJJLpo//Uz+VhxZw+OnryMzz78EJt2y8IsifO6RzDvi9N469JkfOfGD1FYfjKsaN85czJsKSl4qCgDqDkAV+MUlLrG4c7JN2Hsh8ew6JVOAOlwbroX2V38/wDm2VE/UxFt5edjY6aoUTuL4M+SaIcT7VgYq2gRo86gRBBjs0hbPRduOLhft3rr6L3ENTFknuOKgCsirnqaK/Vp4snbJXp9m3mOh4l4xYcJ1USFlcWn7PXT92J/zOxQJ+xx4JzkmMan0YV6TSxUi26hr0wiQAQGI4FEF+0783NQMf8rvP4/OnHxj5/i7eM8Ir4NlZWTcLjEh+2YisrX03H4++xn80ibj82Mf8jHM39swCI1NJ6O+kqgsOQsnv9ZFm74dRNc4hr1xGzsXH0ZrhX/BjyTj81owp60XMx4uwErG6aisjIdb5T4sI8ibYNAS1GrH64rgghG9ReiiY9enM2Pi2vHPAFFiGjrUnkCcnQMIVGH0lCDJ7dUjr0Rjm021OU3Kl7iBlEWBLK3GQj9EgP33GYRMn9w0DuucdEu9vOZBbl01kd2jLuYaQ82+ocdnuSEXxPJOn5Uw0UXEQEicFUEEl20gRQsdc/GwlEB+Ed+DR84m+BViPz1c/lY8Y3LOIPrccMftKlzcXrcyabFd/8BmDcJo/7jWtw3+TJ+WebDxSV5WPj1P+OztJtw47+3YNE/TUZ9XTrQfVkq/dQ7Dfjj9Dm4+GwLkjx/hdmfX0AwDXjrxSZs/2YO6ouScabrWtzY1YYnpChd+wy7Ne1QcYpFhM2BiuIsvIxlFmkbElhIQmYSaestRbk45qGRJ9DgVZuJtmQd6kYjy2m1lj2Q6BOimNl0aslAtJfodC+26SLtvkXbaDMq9iecaIezJr2qbxe6mAgQgZgTSHzRjjmSCAu8G5WbRqJkVVuE55Noa57Txkg2xP6yP0zFSDbUApPJoGxJCuzocME/WUtWYR5ph3qGi1PPI2bxFJ3sTW2lPnVNW0mLabQqFd6qN3/D3fAmfBi7UJ0fuOgNrvQxZE1bWbdn6/qhkbZSJwxr3OIb//0ZBjqXCBABSwiQaFuCeXhF2tYjpRqJABEgAsODAIm29eM85KfHrUdKNRIBIkAEhgeBo8c+wYF3OoZHZwdJL59acjfGjkm2tDXkPW4pbqqMCBABIkAEiED0BEi0o2dHVxIBIkAEiAARsJQAibaluKkyIkAEiAARIALREyDRjp4dXUkEiAARIAJEwFICJNqW4qbKiAARIAJEgAhET4BEO3p2dCURIAJEgAgQAUsJkGhbipsqIwJEgAgQASIQPQES7ejZ0ZVEgAgQASJABCwlQKJtKW6qjAgQASJABIhA9ARItKNnR1cSASJABIgAEbCUAIm2pbipMiJABIgAESAC0RMg0Y6eHV1JBIgAERg0BA4ePjNo2jJcGjLtrpsw/ubrLO0uibaluKkyIkAEiEB8CFCWr/hw7a1UyvJlPXOqkQgQASIwJAiQaFs/jCTa1jOnGokAESACQ4JAIor2pLnZ2Pjd0bjhT+exdVUr9ksjkQ7nujuRfdO1+Ow3bSj5eScwMwubi9IxCRfx1pZmvH4yBQtd2Vj4jWvxyW8+wDpvB7TFgRR8+8lsfGfUIaz0Qr524TiMve4yjv2zD5veVYZ75n2ozL+Ekg0fqOM/aX4ONs65HqM+/QTe8jYcRjpWue/Gval/gX9/C1bv69HdK0NXtJvdGDFrjdDZDWi6UoZZ7MjHNXA4AW9tEdJj8qfTiZoFE7B4l1ZYYc051C3qZ+nNbjj8xf2/TujDkfUj0Jh/BWU5MekYFUIEiAARCEsg4UR7YhZ2rk2B96lmHJ6YgklnexThTce351zE/kM3oGJbFi4uawK25CJpewNW35iL+m99isKmcaif2YmVq85i6ZZc3FjVgNXvy2icm/Jxx3XXYtyHb6HwFSbak/Htjg7sn5yDvX/7BQqeagUwDs97cvCdlDOYWcL+zz534peVN2FPSROw7hEs7DiAV8bk45nPmrDojanY6b4em5c1oUkYgaEr2konO3e60WgvQ9Et8oHOnQ5M2AMUwhFD0eZEj8C9HihbKz0amH6OrHcDa5WHB+MZUYq2sY/0HUMEiAARsIJAYon2FGx8/V48NOYyLl4C/vD2Wyj5hZHSFGyunIJjJX/AvZXfwAclh+CdmI297pFY13Q9Vo1tQ+FLn2Dppu/g4X9/C09sF65/Jh/1aJBFm3/yFcF/9gPMfiYPT371Z9zwzS9QyEX7u3bU53aicNVJYL4d9fefwbGbvoGk9Q1YfTYFGytz4S9pwNbhLNpy34/AvcCP4phF2maifQTuEbmQY305yrexB4aierBHhh0dXsDJo3NlFsBMtIUZAzV6V48VYsevpmPxY0otR66g2O9Alc0FeHj/2CxAFWy1Yv0AL4tF5rnlANY14UovDxtWfAFQHUSACCQWgcQS7XFYuikbT4z6BEfPAmeOtcDbIPCeeBsq1k5F0tuHsXJ3D2Y8OQcb5yThsz/9BaO+uIAS5wU88/pU3IfLOPPVV7jU0IiS3eFFe9LcHGye9zXsKW/C9snZ2Fn0FV75e2BVJTTRnmeXondJtJWfj42ZApQ04EUAz1fm4yyJtjWizSL6KludPE0tiLFZpK2ei96mx/mDhg1VhgcOMdLmZeU1OOBfVoci1MDty0PZIr/woMKFPA+NfcwMJNZXCLWWCBABKwkklminYMaTM1Ge2Qnv/ou42NGBwycVWhOnonLtJPzunw/Bw9efTaJl+VAKVhmmx6XDQqQ9ab4dm2degOdZtkYNfP8f8vCdW0cCuBaTxgO+3W/BtRPAxGzsXH0ZrhX/Jl2/GU3Yk5aLGW83YGXDVFRWpuONEh/2UaQd/0hbL87atLl4XI1yWSx+5ArKzESbrb9PXgwWn+PxHTjnAaokEdbWy81Em5flRZW8PKCKt3ydes3HbO2/FTs66tQlBCv/6KkuIkAEEpdAYok245yO51+bjns/+RSfjPoC+1e14l/Z4Xl2HFx4vRRVA5dxbNchHL0nF99JGYlJ3xiJo1sPYdO7d2LjptG4YVQqJgVOYeWLJ7HQk4+xuxuwmi06C6LNps+fHHsZf7wM4PPz2Posf+FtOuqVSHvVP87BxWdbkOT5K8z+/AKCacBbLzZh+zdzUF+UjDNd1+LGrjY88Uqn7gYZdmvacu+tEG3hhTCzSFs4Fj7S1qa2Z/E2e4BSw0t0pqKd04ma9VXww4bitUVI1718J5YrSThq1jcij52XuN8f1HIiQAQsJpB4om0xoLDV3Y3KTSNRsqqt3w0i0e43st4uEF9EE9a0WYSsrJ9LL8IVATs6XPBP5mve4SNt+XwpzpYj7doiQLc2XociKVpeI0Xr8pq2PC3Pri2FV30bXSxLiuxztDZG9bZ7TNlRYUSACCQaARJt60dsyIu29UipRiJABIjA8CDw1v/qwLba3w2Pzg6SXr62cTbGjkm2tDVkY2opbqqMCBABIkAEiED0BEi0o2dHVxIBIkAEiAARsJQAibaluKkyIkAEiAARIALREyDRjp4dXUkEiAARIAJEwFICJNqW4qbKiAARIAJEgAhET4BEO3p2dCURIAJEgAgQAUsJkGhbipsqIwJEgAgQASIQPQES7ejZ0ZVEgAgQASJABCwlQKJtKW6qjAgQASJABIhA9ARItKNnR1cSASJABIgAEbCUAIm2pbipMiJABIgAESAC0RMg0Y6eHV1JBIgAESACRMBSAiTaluKmyogAESACRIAIRE+ARDt6dnQlESACRIAIEAFLCZBoW4qbKiMCRIAIEAEiED0By0S7c6cDE4rqARRiR0cdim6JvtF9XvlxDRyTF4PVBmxA05UyzGI/Ssf9cEn/PwL3iFysEQrbcOQK8hpGILdcObiuCVfWzpKuc/vyULYIqFkwAX7nFZTlaBeyvpXCi7pF6dLBI+tNylCOV9x+Tj0PzW64UYaynE7UrG9E3toiSCU0uzFiFm+Z0P4+O04nEAEiQASIwFAmYJFod6Jmpx9Fi2QBdGyzoY6JYbw+qsimSwLo8BdLQimJ6x5gurNOE13xXElY3cBaWeSPrHfAv6wORRBEe30p6uAS2n8E7gUVwDwvyhalS4ItCrP4f1Z2I1phY2WyhxYz0WaC7bHhXK0g4OL/48WMyiUCRIAIEIFBT8Ai0RY4WC3aLKJeD5SttaFmQRVsHhsqxIeGsKLdKZ9fW4ZZYqS9vhFAHSAKr98GgEXifrgX+FHMBVeOu9VjfvZAsEyo30S0/fxBQZiJUB8e4jk7MehvVWogESACRIAIWCzaghDGk71ZpG1vVCJ8RbyZGLM2hIg2n9oWpvENop23DKhSp8vlB4FG6f9+5QFBnEXQpr4l0V5bBttOB6psdShD6PQ4P0dXwk43Gu1l8V1SiOd4UNlEgAgQASIQEwIWijZbQ66ALd7r2YoQq2vaj++QppqhrqnL3Nj6tbQuHSbSZsKqrlMbRXttHhrZGjQXb3ujsuYdJtKWIv1ZwtS7En07/agyrGmbR9ralH1MRp0KIQJEgAgQgYQkYJFoWxRh8yEwCDFgqF+coo9iepy9MMYeAkr3TIfDUyaseZuvaTfmyw8I4nq5tNbuaVXW14UX0czWtBvy5Bfi6EMEiAARIALDmoBFom18UzvOb0QbRTtkHd1svZq/+S1EtUxAmWAu82tvj6tvefO1cvHtclYGK3sCFu+S76vCGu1tcZ1oK+fJb6Lr3x7X3rQHoMwUyK2jDxEgAkSACAxnAhaJ9nBGTH0nAkSACBABIhAbAiTaseFIpRABIkAEiAARiDsBEu24I6YKiAARIAJEgAjEhgCJdmw4UilEgAgQASJABOJOgEQ77oipAiJABIgAESACsSFgmWiH9R5nb3Y7Aa/ORSw2nQspRedJ3h8PdPb2eyPyuId52OZZvLUtTpj6LlbjoRrFCF7spter45yHRu40J54o2M32XX8kZ1g5FpHeH0K7rbzvI8FF5xABIpAQBCwSbXPvcUnI97AUIg4LRDuKL1azIQzZAy6eZKVQWHN/6bephdbJxlByd+tLtNVLwzBKaNGO7Vh0kgNebIFSaURgCBGwSLQNEYYuYYjmzR3PvcjhxEXLyMUjb7k9tqzFWMyyfUmZvrj1aR4aeWYwdnyZX8smpjtPsUhlu7ZFUQsRJlYX8zJfA7D92uDZvXhbtD3ffL+3NmOh7HVnZTYAKP8c0x7/Or6l2LNyv3LbNqMta2iZfHSMLPJ8YmY2F/xO3tZzsHlkX3Yp0oYDrUUsq5rS7o+5PauYFIWPsxxpY14rFrOsb3wfuspGzqQm7XMXsqzJDnfG2RFxT7xx77/4cCD6BCjnqbMuoTMuofeEkLlNaK+ciY1d7wWcik+9Lnscb5P+npLd+ERPemWMWH/zG9UMb/qsc+HviSH0fURdIQJEoA8CFou2WZRllWj34d+tioZfStkJxeZD/Md1AAAgAElEQVRUFj/hS9k00ub9KoY/ZOpXM2EJTfwhWruKBivKNaqpC3+cMTF0sVWpWcGYS5sc9Qrn8RuA90+1XO3lEUl4uNAibUNblX4y0Z6wxyFnJeMmNvmNSsrRcKI9AXXzZNMZ9aEGSjY2W5V6LY8483x9e6+HPpRp95puCl/pmxdVffu5cw62KjVTnIzTeM/2Xlcd86Tn99QtfDnIhiopuYwNVYrNLR8q00i7P+NHX3tEgAgMWQIWinY473GrRNt8Gld0H5OjWb1/uPwFWqxFUjrRNkZwZqLN7UuL4efpSdXbSey7wTVO55k+Xc4JrluTVyLR/EZNUExEM7R/slBOKFLKFG5ts3N1oq1mMAsjUjyjWp+izaNSQdQV0faiVMm7LjdMjkqViDpLyW8utFnMXa76yUu/19oIId2qJLhq1rcJWGxSppFDiMD3YpNrXheE7G98zLloFyFdyp/equaZF0W7P+M3ZL+lqGNEgAioBCwS7d7Weq0RbSmP92Q/XOLLZKK9qS7S5i+dsXaXAh7zSFuLnHuLtBVh8ttgsxWhSLf2axDtkLSe6sS1LDRsOt6Yi9ww5S7n7AbyWE5w0/6ZRO2smjDnRiLaamIVbvsqPEhoEbA4Pc6YyjnFmehK3uyCaIddI1dTmSpcDLnS9deJoq3UwdgblyiMZZpwYA8Sah85K93Lk33VJT4Imog2f8hQLHLB17Qh5J43W1oxROj0vUYEiMDQJ2CRaPfmPW6RaLOxlCIatg7JPnwt0ugTzr5gK9C6qx71qnc4W2c1rFka1h8Btn5pHmlL0Z3p2+eGvgvtk6J+lk5UWsvVspKJkZcUWfJp5UWKGHPhlBKMmPigm5Qp8zD3TJfrA3Z0sDVtnitcH2mX7gHqd0mtlGcEhHXdwscLlaQoetGuQz3qxXVrszVtpTxpCp6tf6vlCw8z/B0DMXObIdIW28PX0LWsb2Zr4cZ7QlhnD8ka18uatuobb/ZwJkyPK31QfeqV+2DDEfbugKEtYcdv6H9ZUQ+JABEALBLtRELdii2lHVjofQzjYtXszl/h72on4+f/bXqsSqRyiAARIAJEYBgSINEehoNOXSYCRIAIEIHEJECinZjjRq0mAkSACBCBYUiARHsYDjp1mQgQASJABBKTgGWi3S8bUystHqO2NhXefO7DDaz/rmHmN5P6prVJfbGqIzFvY2o1ESACQ4JATzv21uxFe08WHE/nI8PQqdOHdqP7/vnITgUCzdWoau7G+JxiLMlJVc8MvFeNHc0BAJmYu4KVEUBLTRV8Z8fDvmwJsm8G8JEP1fuOI3hrPpbMzUQSvzrkeBBt9a/DdzYV2YuUawcYtEWiHbmN6dCzNjW4osVpwEm04wSWiiUCRMAiAgEc/OmbmPr0khCxlhpwdi/Kl7+De199GY6JLfBsApyrstG2xYtLK0qRrbSypcIDuJzq//GeBxu/dGJ1znG8+loQy58aj+qKNjzqKgD2lWNHxjosv4ddfDrkePEFD6pGO7H8nuN49YUuLH4hH9rjgUVYDNVYJNpCreI+WOmw2ZYva7aBXZ216SzFzcsFzMplRqSy7WaItSk/T/Tn7s2eFFC3/gizAGx7V7FfMYhhrlrKVjBu9UmiPTB/QFQrESACsSHQXvM3+PvaJNxhG41bH1sH5xxRHk9j75Y2pE1sx0c5TjgmdmPvljeRNmcajh/qwqMrCjCei/Z2N7ps30LmXdnIZFH12b14dV8a7Pcfh6/rUSzPPgrPoSw4F2QAH+2G5/0H4XxsPNC9N+R4vr8al56WHwDYw0Cyy4ms2HQ36lIsFu1IbUytEu2rsTatA/Pmlgw9bqmB25eHMr5XWhqOcK5hspGJ/nyxv+GNWiK26oz6dqALiQARIAIDQyDQ7Mbzh+6FY3YqRt82A1kT1UlrnK73oC3HiRnNHviYaN98HK++dBz2701De20LMlcWI4uf3hNA4MsLaNlcDawsg93vhfu3dhRPa0ddSyZKH2mHt/lBOAvHA2d3w9PLz/ZT1WrUHhLBDwwmK/dp98fG1CrRvhpr07Iwoh2anMIsfaXOStQg4rKNZR7824AyySRF/ujcxVRTEdkcJOIUmQN0o1G1RIAIEIFeCZxvwMZtySh9chqQnIpUVYSPo26bD10ALvzWh9P3/xAvZ/tQdckJp+Jy6LmmDM4H9KUHD3lQNdYJ+0GPFi1v8gCr7GjZkoTlK6aBTZ174FSubcGrhuOOUx60PeREwc3dqKt4B3bXfDWiH6jRtCjS7q+NqTWifXXWpuaRdqi1aW+CqiUG0XKKc1Yso5g+hzcX7bwGlsSE2YD2Es0P1B1F9RIBIkAEoiRw+lflqOqxY0YwiMxlBcg0lNNdr0TaE9tR/ezrCN5/B9rfT0LxPy4BtnvRVfg48Kt3EEwNoKElDctfKEDGyWr86P8LIivzd2hL+T5+XJSJtm3PwTf+QeAEMNdVgM9qqpFUtARBw/GM8w3wbO5C5t3d6LqtFMUPaNF/lF286sssEu3+2phaJNoMX9TWpkKGKpZVi0W+ptamJqJtWKtmuahD7EmVJ0huu6pb01ZTeLIOUKR91X8FVAARIALDmMBp1NUH4CiclhAMLBLthGDRSyMtfIhIdFTUfiJABIgAEYgbARLtiNB+gNofdyH/R3+FMRGdTycRASJABIgAEYg9ARLt2DOlEokAESACRIAIxIUAiXZcsFKhRIAIEAEiQARiT4BEO/ZMqUQiQASIABGIhkBvNqaBdlQfvoQlc4UXxnqOo+5wKhyPKIangRZUbz+Kz5S602Z/H4775De+g7/ZDV/KfDxsA4In96J6XztwjwPFDwtmqWRjqo1apN7jYc+L5gaI5Jqr8B6PpHg6hwgQASJABCIh0IuN6Ynd2HgigMCpafixixuWBtG27Qd47vwK7FePafW0bfXgQpET9hSm2MdRtfw5BJ76n3A+0IJXK4BiVzYu7fPgzbudWGJj15GNqTBKkXqPm58XyXBHdY4k2H64rpRBsjAR/x/iWhZVDXQRESACRIAIRECgdxtTVkALPBWAUxHo4HtVqL4mE4GDyeoxtZrze+E5kAVnEYuig2jZWo3kqQE0fN0J59QGeN7IhHNphrTlt/ySC+vmJJGNadgxish7XBHQbTbUCY5gEYx7v04x8+uWjxn8xPMb4WgAUA64OmyoMPh+a3u95T3TmocZ2yrWCDBncqfsHT6hqF7dWz1LsjqdgMW7uN841P/rPMV/Px1r2sbAiz/h/lq5fG7iYts2ArnlrNuF2NFRhyJwX3Ll/7f0CwmdTASIABEYEAK92ZjKDRJEu6cFr9YkofjJILyCkPOGn67xoO0R5mQGBJu9qE7+Poq/9CruZyxCfw5VXRnI/Pp/4MYHyrCE+WKYWJoOcxtThjNS7/HeHNRidz/JdqFlKBKFrdkNN8r0fuLMgMVjw7naIqSr1WttxHo3sFYUa36SaN2quJ+xhxAexdsb9R7kvG7JbEVuG/M3n/B7F66sFROPCGXxqprdcPiL4UVVaJ9ih4xKIgJEgAjEh0A4G1O1Nk20Tx/0Yt8H7Ben8c5h4PsvvSytVcsfNs3djkddLCPXaRx8bS/av2KHfXgHxfjxP2opPwO66XGyMTUMbKTe4+HOi/19Yh5pK0IOIamHIoh1UkKQUG/xWcqx1ppzkM8RRHuBH8VM7HVr50pGMEWIJxRNV/3D5Uhc/uhc0NiTIJ+lyG+UHywMTmpydjAlWs9qkoSePkSACBCBRCHQu42pfnpc7pN2rF2yMS2F/fxubGzOxmqWxUv8qD7jAbQc8CHQ046jgYfxw2XT0E42psZbJFLvcWsibLV1ZmvaTsCriKyaiUsQbTNvcS6NoZG74KQWsiwgMpIj5+LbK+SsYUyglY/xweLIejfYhHsei+zFMnUPFrI9Kxf2RPmDpXYSASJABKwnQDamJswj9R7v7bw4DaXOe1xck9b7ibOpZymKNjkf65V15cd3GKbQ9fanIf7iQl5sFlWX5Whr3GE9xVn9DXlKFC2eL6+Le1FqWDePEzcqlggQASJABCwnQPu0LUdOFRIBIkAEiAARiI4AiXZ03OgqIkAEiAARIAKWEyDRthw5VUgEiAARIAJEIDoCJNrRcaOriAARIAJEgAhYToBE23LkVCERIAJEgAiYEujNe5xttT60G933z0d2qnJ1JN7jU09jb30DPjqfBvuT85HFbE0BBE5UwxdcgoL7hJaQ97gGI1Lv8SP8TWwY3cXicJPH0nfcuOUqkub2ug0skgKsOEf/Bnz4Gi3ermdF16kOIkAELCTQi/c4a8XZvShf/g7uffVlOCayAxF6jyOAQEoqUnsaUL41Deuenob2WjfaegI4nfUynA/wLpL3uDDYkXqPC5dEI4L9vb1Ef/GrFVDdXu5wDmmGBl5tnf3tb1Tnk2hHhY0uIgJEoF8EevceP429W9qQNrEdH+U4JdGO3HtcaYbOjxyAarai/L57LzyHsuBkpiwf7Ybn/QeR76/GpaedYClKWio8SHY5kdWvXsX+ZOunxyP1HrfCHEQUbUF0tVkBJdpXI3LZzzvPp9mfqoYqH3MbUb5Pmp3rBZyytzjfd63zG1+3gdmkSP7q4h5u2dlM3BNunHUI3c8tliv5lguuaZrRiuaFvmYXa58L/sm5WMNnNUTm6s+aaPvVWRDN11xt9+MbIPWGeaOLe9lZWxTrVofk2U6e6LH/M6YSiUDiE+jNe/x0vQdtOU7MaPbAx0Q7NXLvcYnMeR88rwXgWFMA1SfNKNrkPW52E0XgPc6/8PmXfTzvRXF6XK0v1CO82ODnLTqfGUWbiS1zLTN6kavOZpDFnZ0nCZ7kKw64ud2p4M8e3tNcg8LLZclIdG5q4QR4RAVsLLHIx26MmAXVPlW6FoKLmoloqwat6gOOX2u36i5XDP+CKtgMiU3EB514DimVTQSIQIISCOc9ztatt/nQBeDCb304ff8PsdJ2FO9E5D0O4KO9ePVwJoqLMiFn1lY+RtEGeY8b7pxIvceVy3TOX3G6CdVI2w/3iEbksQxdph7hNjn7luLn3R/R1tbouZe4kKSEzzos8+sSh2jly65soZ7mLMsXz+4ll5vXYHhQ6CNqlrzQeRY1LsK2Ks361ES0wR4yFG90aTZAl/CEP5DloXE9UMZ9z9VylNkB8kSP081MxRKBxCfQu/c40F2vRNrSmjb79O093l3/HNb+NgP3jgZw0wwsLsqG9B6bINpt5D1uvHki9R4XrrNivddsetzeqImZsRuKAIlRrepFrkyP6yJtw5Q7i2bZtaXwatPfzJJ0mR8O7nlukgktxNPcpNy8hhFozGdWqNpDjxjRy1F4GC90QbTDXuMBSo0iz1ip7WYPGOzBJw+N/AFISCGqZlKzYtkj8b+7qAdEgAhYRoC8x01QR+M9bs3b42pSEEksSwEPW7PWIkqeaUuXB1uIxgsf3wCHp0yabtZNexdBWDOWkcj+4gKLxwtRmOUKWdOWzxOiaTNP8xFsLTpMudJUP6QonZ1T+HghpjsjEO1FbMYh3DV5aFRyf7Na+bq7FvEXovDx6XAZ1rT5eSHvCVj2B0kVEQEiQASGDgHrX0QbOuyoJ0SACBABIkAELCVAom0pbqqMCBABIkAEiED0BEi0o2dHVxIBIkAEiAARsJQAibaluKkyIkAEiAARIALRE7BMtCO1MeVdYS846d6Gjr6P4a9MSBvT3t7Ej8xKlI2F+gZ7v7jyN8TLMMtwnSXj1a+20slEgAgkHIEw3uNBfwN27WtH900zUCxt2Qqifd8uHPyoG2n2Ujju0XZgB96rxo7mAIBMzF2RDxzwYt9JhcTITMx9Kh8ZCKClphrHA2mYViR4mZP3OL9l+mljqojpdOUt6rjdeAlpY3r1oh03nlQwESACRCBqAr14j3/5n9tvrgHQ7IEn2QnnfUEEAklITQ3i4AtepL2g2Ysyu1G4ZOtR3ed8AzwHMuEsykDbVg+6FjjxME88Ip1I3uPmQ9enjaksSpjXCr+0tzjqO6DvCwe7janQA1O7UGjbx+StVZDYcTcy9ZFJNUVRttH1ZtnKftcAoBxwMbMZ1ZKU27Iq5QuzFHxbnLwXXLRYJcvSvm9COoMIEAFGoHfvcSbSAbTX7kKgsBQP38yZBbC34k1kuZao9qQt293osn0LmXdlI1M9D2h7zYML33PCnnQcnoqPUJCTiq7Rd8B+z3i5MPIeN7sRI7MxdaNMMiHR2XLG474e5Dam2hS0wRRlsl8SVNtOzV1Ntk7VW4jKyEJtWctsVcqecj/c3L2MP8DYqjDCY8O52iKks2tVe1VWFh+/0HrMbFphhUFOPO4LKpMIEAHLCfTmPY5gN9pajqH98FEkFZWh4FbWvAB8P92CQCH/v9LkngACX15Ay+ZqYGWZHE0HffD8IhXOp6bJLmrFv4OjcglGH3LDm+zC6tlJAHmPG8c8EhtTTWBUEbAk0h6sNqYKQ3FGQOdNrlmZQkrEwRKUGCJtM1vW/EZZtJmjmZTEQ/koiUa4SQwTXc18RhRtg1Upk/Od8kNWsV+waWVtXd+IvLXsAYA+RIAIEIFeCITzHhcvUYX1P7B3iw+Zy5YgU8mPbSw5eMiDqrFOLL8HEH8GWKQdhNOVrWbzcj7Gom3yHhcYRmZjKnpbyxfHeXo1QWxMpYg1xC60DFjvgH9ZHVSLUBMLVNNol0+Pm1m2iilRdfUaRFuwKpV+o4q28JIbRdr0HU0EiEA/CITzHm+r96D9xkxcOHAUac+sQwF240cbfoeMu5mheCqyly5B6htedBU+DvzqHQRTA2hoScPyF+SsXi2b3MCqMnWd+/Q+N3YE7kDaqQCmPVOM5F9VI6loCYLbnoNv/IPACWCuqwAZbB18cxcy7+5G122lKH5Al3KkHz2L3akWvT0eqY2p1jFrI20WBw4+G1NxmE3tQoU1bUhWp8xqtLc1bcVK1ZhpTEkCItmnCr/jYixbuBoieSH9Zvg1bQusaGP3t0AlEQEiMCwJkPf4sBz2ROq0JQ9EiQSE2koEiAARSBACFkXaCUJjyDfzU7z94nwp/ebu5x/CTUO+v9RBIjB8CHx8rmf4dHaQ9HTUqK9h/M3XWdoaEm1LcVNlRIAIEIH4ENj5xh/w8s+PxadwKtWUwIHt3ybRpnuDCBABIkAE+k+ARLv/zK72ChLtqyVI1xMBIkAEhimBRBTtSXOzsfG7o3HDn85j66pW7FfHbjQWrslC9nEfXG/wgylY+g/Tcdu7PrzYCMz+OztK77kWX3z4IVZXnMIZftrE27DxmSmwXXcZH9T78GJPFjYvHIex113GsX/2YdO7AGYqx0b9GW+vaMbryrWT5udg45zrMerTT+Atb8NhpGOV+27cm/oX+Pe3YPU+/RLE0BVt4U1jmY38VrFNdeoybO1i5zfk4cpao8P1MP1rpG4TASJABPogkHCiPTELO9emwPtUMw5PTMGksz2K8E5BxZbbcMPIa4FfH0DJHqXj83Kx94nROPPLt1DyYTbqiy9j5YqTWLplNibVH8DKRnZeCpw/y8XEPU1wHVIEduZkfLujA/sn52Dv336Bgqc+xebXpsDvOQQP9ySXqrgTv6y8CXtKmoB1j2BhxwG8MiYfz3zWhEVvTMVO9/XYvKwJTcI4DF3RVjrZKTh4SVusdvpRtGgWxL3E0tamtkIUZrlQR6JNX1REgAgQgYgIJJZoT8HG1+/FQ2Mu4+Il4A9vv4WSX+i7uXRTPma/2yCL9sSpqFw7DmcDKZjIjk3OR/2oJhRW9GCSKx+bv2hA4T+x66ejvjIZh09extjPz+Nffn4KH/Bi83NR/61PUegbh/qHLuFYB4CuTry+vUN+WPiuHfW5nShcdRKYb0f9/Wdw7KZvIGl9A1afTcHGylz4SxqwdfiKttBzowkHmXJE9EdKJxEBIkAEOIHEEu1xWLopG0+M+gRHzwJnjrXAy3IeCB9NtFOwdFOuJOCHZypCPiUf9WhA4Sv/6Wb6jPAzE+1dN+Kt1S04s3A2Sr9oRcHLn2DS3Bxsnvc17ClvwvaZdhycewk/KT+Ju36Ui3ub38ITOwHMs6N+piLays/HxkwBShrwIoDnK/NxlkSbjZCJWxqJNn0TEQEiQAT6RSCxRDsFM56cifLMTnj3X8TFjg4c1k1VA6pod92HyqXjMA7AqDHX48auDrzkS8GT0zpQWP6hdp40jc4i7ZFYWdKCM0q0vPL9Sdg88wI8z7I1an1ErYvSJ2Zj5+rLcK34N+lBYDOasCctFzPebsDKhqmorEzHGyU+7BvekXYYP3IS7X79sdLJRIAIEIHEEm02Xul4/rXpuPeTT/HJqC+wf1Ur/tU00tYOatH3FFRU3oFxXX/GDV/vgcfZihmefIzd3YQT/2U2Fl73Z5wfMxKnth7CqXnfwZNjL+OPlwF8fh5bnz2LGVum487PLyJpzFfY82ITJj0zBxefbUGS568w+/MLCKYBb73YhO3fzEF9UTLOdF2LG7va8MQrnbobbfitaZtYbkpESLTpG4gIEAEi0C8CiSfa/epeHE++G5WbRqJkVVu/6xhmot2LHzmJdr9vHrqACBCB4U2ARNv68R/yom09UqqRCBABIjA8CJBoWz/OJNrWM6caiQARIAJDgsD/afsjDv5v1WJkSPRpsHeieOEdGDsm2dJmkve4pbipMiJABIgAESAC0RMg0Y6eHV1JBIgAESACRMBSAiTascbd7IbDX4y6RemxLpnKIwJEgAgQgf4QON+C6m0+dN9qR/GCbKTyaz/yoXrfcQRvzceSuZlICns8iLb61+E7m4rsRUuQfXN/Ko/PuZaJdqeJz7jZMamb7O1xJ+CtLUJcpe/jGrh9eSiLmcAK1qxXMV7MyrUx/wrKcqIrJJrro7kmutbRVUSACBABKwgcR9VPA1jytF0TZana06iuaMOjrgJgXzl2ZKzD8nvMjxdf8KBqtBPL7zmOV1/owuIX8jXht6ILJnVYJNpmPuM2U+9xScj3AIVwDLho673SIxmhTnR+nI70WyI514pzjsC9HigjD3crYFMdRIAIDBoCAfg2PIGNJzJwx3jA/oOfwXGX0rjuvfAcyoJzQQbw0W543n8QzsfGAybH8/3VuPS0E9kAWio8SHY5kTXAfbRItIVemu3BDjl2BO4FfhRbFmn7pfpsWYuxuBzYcOQKyuDGiFlrpIZL/8/R9pUX1pxD3SKgZkEV/Flr0Ho7+78f7hG5YFfIv0+HlPykHMC6Jl3GMvZgUvX76VhTvkb63bnbKzChqF69Tvq9rU5qg8Nvw/SixVijZEabJdm+TsDiXaxlPDuabAXL2+JFKapsXtg8ynmP78A5D1A6eTHq2WVKe9R2tNlwbF4d3mR15piVP8B3KVVPBIgAEegXgSC6a5/Dxp75cEwF0u6yI5NPbZ/dDU/zg3AWjgf6+Nl+qhpwaaLNf+5XU2J8ssWibeIzbuY9jgEQ7RG5ABPnW7SpeQhZycSo+8h6N7C2GP4FE+B3ytPYob/PQ2OYKFeaTfi9C1fW2iQBrpuniL7yoAJBtEfMgprGtBRe1NmqtDVz9WFHLkdriyL67EEjpA3aGEipUaV2zIL+QUFZkyeTmxj/uVFxRIAIWEUgeKIKP3nfjtK5aUhOSUXSNbzmFry6JQnLV0wD3vPAAyecD7DfhR53nPKg7SEnCm7uRl3FO7C75mO8VR0IU4+Fom3mMx7Ge3wgRFuN7LUHBlG01ahZAskiXC/grIKttgws63fo7+tQ9DGL1luxo6MORcKUuSqQOew6B/zL2O/1YqpF2oqAKi+4eVGFRnuZUl4natY3Im9tHhoFS1itfFG0RQc6LZ+5VI/00CELfbHfbVJ+nN8tGOA/AqqeCBCBoUggiJYta9Fiy0daz2g8LLyI1rbtOfjGPwicAOa6CvBZTTWSipYgaDiecb4Bns1dyLy7G123laL4AfWVtQEDZpFoRxphcw4DEGn3KdpcXHkb9X3SxNc4llxYNeG7OtEuhRRxs5fndJG29gBhJtq9PhzoRNthUj57LKEPESACRGAoEjiNuvoAHIXTEqJzFom2mc94HhqVNWCZlBz9yfIwOEQ7vVle1zauaYOtEdfqo1upzbw/0u9tqDKscatyz6e/o4i05bV0vqbNmekfIDTRVtansQPnnH5MUNboOWs2PW6MtPVr2uKYJMT9TI0kAkSACAxpAhaJ9pBmSJ0jAkSACAw4gStXBrwJw7IBI0ZY220SbWt5U21EgAgQgbgQoIQhccHaa6GUMMR65lQjESACRGBIECDRtn4YSbStZ041EgEiQASGBAESbeuHceiKtvJCl4ZU23LETEU0k5BYQBfNQeTyuNlJv0qPg4c4e0FMffO7X40JfzLZj8YIJBVDBBKcQCKK9qS52dj43dG44U/nsXVVK/arYzAaC9dkIfu4D643+MEULP2H6bjtXR9ebARm/50dpfdciy8+/BCrK05BTUo68TZsfGYKbNddxgf1PrzYk4XNC8dh7HWXceyffdj0LoCZyrFRf8bbK5rxulLFpPk52Djneoz69BN4y9twGOlY5b4b96b+Bf79LVi9r0d3lwxd0Va6qbcFNbM2jeXWor4tPGWTFP7GuuEv9mpEO+ae5gn+bULNJwJEIO4EEk60J2Zh59oUeJ9qxuGJKZh0tkcR3imo2HIbbhh5LfDrAyjZo6Cbl4u9T4zGmV++hZIPs1FffBkrV5zE0i2zMan+AFY2svNS4PxZLibuaYLrkCKwMyfj2x0d2D85B3v/9gsUPPUpNr82BX7PIXhOisNyJ35ZeRP2lDQB6x7Bwo4DeGVMPp75rAmL3piKne7rsXlZE5qES4aZaAs9j4vzVt/GIlqUz4xSDNuoTERb2koFB1qLmB2oYiGKGjh09qDQtn4pFqWSZWmbTdp2VSplAGO2qewOW4M1u1g5LvgnMwtUcQuXuVUp5rVisZnlqWCzqt8+F/fvCqqACKnXVJAAACAASURBVBCBQUAgsUR7Cja+fi8eGnMZFy8Bf3j7LZT8Qg9x6aZ8zH63QRbtiVNRuXYczgZSMJEdm5yP+lFNKKzowSRXPjZ/0YDCf2LXT0d9ZTIOn7yMsZ+fx7/8/BQ+4MXm56L+W5+i0DcO9Q9dwrEOAF2deH17h/yw8F076nM7UbjqJDDfjvr7z+DYTd9A0voGrD6bgo2VufCXNGAribaZ8Uos/gI00RbNTCCIsVmkbWrnqc4UsGQmDpxjnughDxpCP4RIW7MsnQWtbuZTXgEbc0qTXNM0q9IQJzSDValqeTqiEXlXysD3Whf7tT3XYh9jQZLKIAJEYPATSCzRHoelm7LxxKhPcPQscOZYC7wN4UQ7BUs35UoCfnimIuRT8lGPBhS+AuAZ4Wcm2rtuxFurW3Bm4WyUftGKgpc/waS5Odg872vYU96E7TPtODj3En5SfhJ3/SgX9za/hSd2AphnR/1MRbSVn4+NmQKUNOBFAM9X5uMsiXY4G9NY/IFooq0XZ/Pjog0pTxhizIutE39mpiL5eguRNY+UDaLNDUx0os0d2ETxj9iqNNTyNK9BnOrve2kgFoSpDCJABAYPgcQS7RTMeHImyjM74d1/ERc7OnBYN1UNqJF2132oXDoO4wCMGnM9buzqwEu+FDw5rQOF5R9q50nT6CzSHomVJS04o0TLK9+fhM0zL8DzLFuj1kfUuih9YjZ2rr4M14p/kx4ENqMJe9JyMePtBqxsmIrKynS8UeLDvuEbaccrwuZERXEW8lObRdrCsb4ibfVFMvZyXUMemlAR4h0+66pFuy+rUjPRNu/j4PlKoZYQASIQTwKJJdqMRDqef2067v3kU3wy6gvsX9WKfxUA6abHlePasSmoqLwD47r+jBu+3gOPsxUzPPkYu7sJJ/7LbCy87s84P2YkTm09hFPzvoMnx17GHy8D+Pw8tj57FjO2TMedn19E0pivsOfFJkx6Zg4uPtuCJM9fYfbnFxBMA956sQnbv5mD+qJknOm6Fjd2teGJVzp1QzjM1rTNrE3DvBQW1Z0eZk1bshiVfcClqesiCGvKckW9Rdqle4D6XeyNd2X9WfdmPF+TVvrG17SVpByRRtp9W5WaJBcR17SFPkaFji4iAkQg4QgknmgPFsR3o3LTSJSsaut3g4a8aPebyCC7QD89PsgaR80hAkRgWBMg0bZ++Em0rWferxrP//pH+NWEH+N7Wf26jE4mAkSACMSdwK99H+Nf6gwLw3GvdXhX8NPnZ2HsmGRLIZD3uKW4qTIiQASIABEgAtETINGOnh1dSQSIABEgAkTAUgIk2pbipsqIABEgAkSACERPgEQ7enZ0JREgAkSACBABSwmQaFuKmyojAkSACBABIhA9ARLt6NnRlUSACBABIkAELCVAom0pbqqMCBABIkAEiED0BEi0o2dHVxIBIkAEiAARsJQAibaluKkyIkAEiAARIALREyDRjp4dXUkEiAARIAJEwFICJNqW4qbKiAARIAJEgAhET4BEO3p2dCURIAJEgAgQAUsJkGhbipsqIwJEgAgQASIQPQES7ejZ0ZVEgAgQASJABCwlQKJtKW6qjAgQASJABIhA9AQsE+0j60cgt5w1dAOarpRhVvRt7vvKj2vgmLwY9dKZQn3ScT9cQv2dOx2YUKSceeQKynI6UbO+EXn5fpT6i1G3KF2pTzm+tgjpuvILsaOjDkW3sNM6UbNgAhbvsqiffZOgM4gAESACRGAIEbBMtFVmzW44dGIYB5of18Dty0MZE1yhPibQpXuA6c46lOWweo/AvR4oWys+QnBxtqFqgR/FtUWQZJuXaW/UC7/4INDshhtlStlx6BcVSQSIABEgAsOawICIdtyFTRRtVZhtqFlQBZvHhoptNtRJQn0E7hGNyNNF/lpE7V/vgH+ZHEV37nSj0V6GPJ8DVTYu+vK9wx4GpGNwY0RDHq7oHgKG9f1FnScCRIAIEIEYErBOtJvdGDFrDbCuKf6iZhZpswhZEmtFvGv5FD0T7lysUdslTIOrUTrkKfO1RYAi3vJ0uPIRI2ylnxukqfYYjhQVRQSIABEgAsOegHWiLQhc3KNRcc358R04V8vEVlu7Zk0JEVUTgU5nkTibIvcAVcp0uxpVC4LMo3BRyI8IUfqwv8sIABEgAkSACMSEgPWizQRVnZ6OSR9CC9FNj0sT2PLUOI+uzdqgHrOpUTVby2bi24jpsC0rk182M77Mxv7vBLx87VtpjZm4x6m3VCwRIAJEgAgMEwIWibYyBS1BtebtcfVFNFZliEgrIs7Wt9W3zPlb4ML0OLuWTXd7bFK0zt8jl46xqX5Df8Q30aFE+Oo1w+SGom4SASJABIhA/AhYJNrx6wCVTASIABEgAkRguBAg0R4uI039JAJEgAgQgYQnQKKd8ENIHSACRIAIEIHhQoBEe7iMNPWTCBABIkAEEp6AZaId1sY0zNvXMScbztq0t4qsaluMOssYN+bT/vAY4aRiiAARIAKDjoBloq323GArOmEPUAhHyJapmJMKY20a83oSqkAzG9eE6gA1lggQASIwrAgMiGjrbUwVAxPDPueYj4KZtWl+o7p1q7DmnJQcRJ0RkBzSIJurOIXkIeJ+bjU5iJg0RG65tE8bDrQWLUa9uv1LTCgSeo0u4YhUP3Nv4wlIhC1pC6rgz1qD1tuPwbHnTeXnc/CiVLFYFepRnN5C25OHRl621D7h/1a41sV8gKlAIkAEiMDQJ2CdaIe1MR0A0Q5JWsLbYEOVLoGIcFxJHqLamH4sJD4xMWuR9mzvcUj7u/182hp9X6PzNRfbaXhY8DuVjGQLJkD+We+Bzh+MRM/0kPbkCJG2YMVq5vA29P8UqIdEgAgQgcFPwDrR5iyYeOuSalgn2mq6Th75mtidpksPF61Kuk2tbXLyEC+wzcyD3GDIIiYREcS02C8nHVHTeCp+5tyA5ch6N7BWS1uqF09eB4uIubub3umNu7AV+0MtW9kx/kCgubVpoq0zhjGzeR389zK1kAgQASIw5AlYL9ohUal1oq1zSdNZmxrbYJKek02vb/MDtxdLKT+lNJ/wyvm2w0TaRpFkwtnbNcYXyczrEBOehBftsJnIxIhciLTJdnXI/61TB4kAERgCBCwS7d5sTAdKtOXp5AlF9fIwStG3DVUs4xcAeY3bL69pS+vtTCBLAY+cqlO3/mxizSqKoPazuKZtZucqcApZ0+bni0JtLtplOaH12Hj6UJ1oK+fBsKZthdXsEPjjoS4QASJABKwmYJFoW90tqo8IEAEiQASIwNAjQKI99MaUekQEiAARIAJDlACJ9hAdWOoWESACRIAIDD0CJNpDb0ypR0SACBABIjBECZBoRzSw+he+IrqETiICRIAIEAEiEGMClol2v7zHrfL8jtSPvLkGNbcUKW+Nx3gEqDgiQASIwHAlcL4F1dt86L7VjuIF2UgVOHQf3I3j0+bj4fHs4Gn4tu9F26UMPFxUgMwUINBcjarmbozPKcaSHH5lEKcP7sK+D7px4wPC8S+7cbD+GKYtyAcrrv2AFwdPArhpBhYXCfV+5EP1vuMI3pqPJXMzkYQg2upfh+9sKrIXLUH2zQM/UJaJttrVPrzHZSexweVH3vlxJ9Jv4RYoxkEj/+6Bv42pBUSACCQegeOo+mkAS562I0nX+AAOvlaNwFcXgMIyOCYCp2s8aHvEiQLsRXntrVj3VBCeTYBzVTbatnhxaUUpsnkZX/6nO9Q1QEuFB8kuJ7LON+DV2gAQAOavmo/x6EZdxTuwu9jP4uc0qiva8KirANhXjh0Z61B8wYOq0U4sv+c4Xn2hC4tfyNc9WAwE8wER7b69xwdi77YivvmNcDQAKAdcV8rA9jfLe7mVfdJqdM68wL2AU/EGZ/u8PUDp5MWQdn6Lnt+/n4415WukY+dur5DK417n4PauwjWSWYtUjpk/+UDcJlQnESACRCCWBALwbXgCG09k4I7xgP0HP4PjLn353fUe+HKccEzsxt6Kd5Dlmo8MnEZdRRvsrhk4uuVNpM2ZhuOHuvDoigJNgIMBBALt2F17AfNXcJEVhbobda+9ifFZ2bgjexrG8yeG7r3wHMqCc0EG8NFueN5/EPn+alx62ik9EKgPAbHEEEVZ1ol2v7zHB0C0+QyArQojPDbJMzwdQhStJBwpRpVgRcqIm0Xa2hq4JPq/d6nJP+rmiaYtoiUpcESySq1Dnk+0O41iVOkSIkAEiMCgJhBEd+1z2NgzH46pQNpddmQapp5F0dYiY0V8V2Zi90vHYf/eNLTXtiBzZTGyFPENnj2Oo79th++9ZCxeVYAMiYM+ug4GArgUPI3dr7TA/lIxMtkpZ3fD0/wgnIXj1Z/tp6oBlyba/OeBRGudaPNeRuQ9bp1oh/iRG5N08MhZjYSVzFtZLAvXLINohzq/iU5kXJSLbuGinodGMUGJmrRDcSpT6xjIW4TqJgJEgAjEnkDwRBV+8r4dpXPTkJySiqRrwkXaQMsWL5JXlCILLfD8FHDO8cFzyQlnDsBmKz3XlMH5QPjrjaLNzzy93YOT33XiYWlJvAWvbknC8hXTgPc88MAJxykP2h5youDmcFPqsefSV4nWi3ZE3uPWibbej1y+ARz+4rCe4ipQVWC1SDtUlOXpde4DbiraIxqRd0VOEqL9XqlFyLzV10DS74kAESACiUUgiJYta9Fiy0daz2g8bHwRTZ0eB/CbKvzoUBrsI9uBuU4U3NqO6mdfR/D+O9D+fhKK/3EJsN2LrkI7ul9rR+pdATS0pOGHL/Bpc1F027F3azuSb25Hw1k71q3IRntNNZKKliC47Tn4xj8InADmugqQcb4Bns1dyLy7G123laL4Af3q+0Dwtki0++s9PkhEW8nWxf3JNxy5Ai2DlugFPgGLmX+3048Js5hzOfvIv+9dtMswS1jT5uvcmie6mT/5QNwmVCcRIAJEYKgSOI26+gAchdMSooMWiXZCsKBGEgEiQASIABEY1ARItAf18FDjiAARIAJEgAhoBEi06W4gAkSACBABIpAgBEi0E2SgqJlEgAgQASJABEi06R4gAkSACBCBxCPQiwVq4EQ1fMElKLgPwPkW1NUexelrMlDALVDfq8aO5gCATMxdka/s5QZANqbafRCp97j25rQFbmCKYUrZonAWpYl3H+tbrOz3xgtYtesafFfZWharXrGxKoVX3h4Xr0/IFsEwFV2FX33IVrt49YXKJQJEIEYEwlmgAu21brT1BHA662V577Zia8pdzpyPjZfczUKNUsjG1HxwevUe70TNTj+KFs2CZOW5zYY6ycAkTp9+inbnzgFwKutnG3WkrubaOCHvd7EW3Ack2v0eFbqACAwggb4tULk5CjdcYQ5onYercDDDieJ7gJbtbnTZvoXMu7I1JzayMQ0zpiGGIWH2ZFvwZc0eDGRzFT/cC/ywZS3G4nKA7ccuy2FmJyOQW674iOc3YoSyB3vDkXOweargz1qD1tvPwStYm6rC/rFb8TBfg3rmS873cCue5JL96YhcsF3d8v5soGZBFTCvFYtVb3K/eo7sZQ7t/9wLHUo0vYuXw6NeYW/8ujexo+0YbLXKvnE40Fq0WG4Xs2sVs51J9TDXN2NbWLlaXVJ7mE+7YkQTsrecPZyZerhr7dTx1T2cCX1atwFAnvTwFrp/nd07jf/5KL0GcDYBHj+KnX6UGs1xlvkVL3fNE17zfN+ADetaYVtWB9mpTvGSV33fw/EdwO8sqpoIDGsCfVug6kU7gPbDx/HRiQa031+G5cwgpSeAwJcX0LK5GlhZJjuikY2p4a7ql/e4RfmrRdEekQswsb6lBg4n4K21oUq0GJWMVnikLX+R+52yuIsRuCja3MPcz8QfmhjK4qlF7UfWu4G1xfAvmADVm5w7pQnRMhMt7q6mOrfZG5UHD5MpavVa+YGAi/aEPQ5JrFm7GvPlPsgfzt28LaJRjHS6Omvih5uz4nUaPdwX+FEs+bmHsXAVbxfjbIzk3Y7QOtjD1ogK2DqY4PKHPxuqlLoQMjMi9k/mMUt6eFLKYA9aJoIf4po3rL8wqfNEYOAJ9GWBaoy05Ra3wFMBOF1qPjAED3lQNZZl8ZJ/TzamZmPbp/e48CV6S5xvDkOkLYuKEPlLDxqt2CGJglG0+Zd+eNEWo1CjlaltmxLFS13kGcN4mcJDiyDasrjLlqdiohI5Ap0uObDpFhPCiDZvi/YQYHSsY6Id2hbo6hdE296oRbKsaYYoXJvRkB8sdA82Al/10UEUWz7jIkbLvA4m5OrDgDZufinxihfY1oi8tcqYKrMaslOd3vPdPFFLJ2rWy9cjHN84355UPBEgAuEI9G6BKop24FAVdvfcitEnGtD18Hosvy8AX807CKbKVqfLXyjAZ2Rj2sut1qv3uEURNm9eX6LNo0/1y1uMtEXRNvEXF6I2MULmAmHbJmf0Yg8D8kfsezjRFiJj0SPdIOIq/QhFO6+Bt8UsEtXaAmNkztvARNv4/oHRw12avRAjbf6AoYkjnyvQveDGH/KYaIe84yAurQg/s35v8wO3F4O9ZNi75zvrXyngYdnVhBfrzO5Tw8wLfaESASIwFAiQjanJKEbqPS6ex4qJs/d2r6JtQ5VuzTldmg5m69p8TVueXoX80pySDazw8Q1weMpQ1IdoS9O5PPqT1pbFNJ2igCvnGde0Tdaj+Vp8f0W7DHK/5A9jbh5py1PJ8jp8+DVt5Z0ACFPNJh7uZTnGNX1xel9kU4jCLJdhTZu/dxBGtKUHIFmIpYciMWe54Akve8oXovBxwCGdK65pG/Ona+86DIWvKeoDESACiUmA9mkn5rhRq4kAESACRGAYEiDRHoaDTl0mAkSACBCBxCRAop2Y40atJgJEgAgQgWFIgER7GA46dZkIEAEiQAQSk4Bloh2pjWnY8+LBN8Edw3T7tuPBp59lam/Ga2+5y+PZ9wuF5paocd5NcBXWp/1EQ6cTASIQCYGeduyt2Yv2niw4nhY8wdm1gXZUH76EJXOnAQiifd8uHPyoG2n2UjjuSVJKD+L0wV3Y90E3bnygGEtyUnH6gBf7Tiq/HpmJuU/lIyPEY1z5PXmPm4xSrzamwvkhW5oiGfF+njNAoh0rO9R4irZ+T3hkXEPtQI9ohiiRFWE4K86iHVWb6CIiQATiQyCAgz99E1OfXqIl8OAVndiNjScCCJyahh9L5ihBBAJJSE0N4uALXqS94EQWP1fxGmf+4sku4fj5BngOZMJZBFRXtOFRVwGwrxw7MtYp5irkPW4+rpHamIacF4fbRLflS7bDXLOLGZ244J/MtjbxCFHeWsRtTmVLUWarqbmaaT+HbmUKb4d6BbrtVqrFqdZXbeYhNIGKKtrCli3ZElXYPhXWTlTpm/RwZMP0osVqf5nzGd8OtaPDCzi5tadJxKxup9LsQNl+5yqbFzaPcp26pU35v8rPgarfT8eaNptk88rtR1W70sc3QDIxZVvrxG1bIZxkcecWsODb4YRrOBe9dapizmJmfSpZuRotTeNwD1KRRIAISATaa/4Gf1+bhDtso3HrY+vgnMO8RcVPqKMZEMDeijeR5RKEPhhAINCO3bUXMH9FPngpba95cOF7TtgDe+E5lAXnggyISURA3uMG3pHamIY9Lw53ts7GVLOyHDELkruYZtspC7Fkcyp5kstmJHm+UNEWj8nRqt59i/VCb4eqmbT0mrjCZOYhNNI28XFnPD022WOc7bM2sxsV+suzdplF2qH1GfeTywxl0a6DtBeb1yc8hPH+s/MmSBals/SWqNzlTNr/7odLt29c4683puEWsOmSR7lq9yrdNoLFqc4gpRfrUzNL03gmr4nD7U1FEoFEIhBoduP5Q/fCMTsVo2+bgayJfMqb98Io2gH4froFgcIyFNyq9TR49jiO/rYdvveSsXhVgRy1B33w/CIVzqemmXqMOwvHk/d42JulTxtT5cqQ8+Jw+5mZq4hOWKK3tmqXqYmumWiH2pPWSUYr5naohuljk9kFLUmGMSEIa4ciTswvXTF3UaNMjsvoTMbPY7832o0K54qirUX7RoMRffu1h5lQ0Rb7wapmRjDF/r681MP4lIdwMkyj89+bcdFZ04a3PtX7loe6tsXhbqQiicDwJnC+ARu3JaP0yWlAcipSjZqt8w4/jb1bfMhctgSZKebYuus98OU44ZiIPj3G5Wxg5D1uTrJXG1PhkgHI8iV5j4cTbZ7AQ3Db0iJKLfoLtSflfRK9rHmEziL4RuQpnuEhkbZpW7Spb1m02TS0kPxCeLiQajaKdm92o2aibXgHISSC7ZWLJupm6+/hEqDICVu4Zzjjk4fG3jgZHNDYQ0ZjvpyJTU0KouPCx0JLLsLGXbQ+1b0YZ8W9OLy/rqn3REAicPpX5ajqsWNGMIjMZQXI1HERIu2zu/GjDb9Dxt2jAaQie+kSpL7hRVehHd2vtSP1LtlX/IcvFGA8k+NNbmBVGXiqkLZtz8E3/kHgBDDXRd7jJrdfNDamfb9xfNX3eb8i7Qq07qqHZHzJ143N7EtD7El7s0PVr2mHrEeLqTDFepWOc9FjEau8Bg30Gmmb2YmKdqPGlwSLIKzvy8UbrVK1CFqzAzWdHtf1RR5bXdYw3QMDT6bCypwOl2FN25xTKepQj/pdWvpNXXQvrXMbx0JOyaplHxOsT03aG8fM7ld9K1MBRIAIREuAvMejJTeIrwuT83sQt3h4NY3eMh9e4029JQLDl4Bl+7QTG/H/wc9KPsKiynnSVAt9BhuBbuwp2YlbK/8e/89gaxq1hwgQASIQQwIk2jGESUURASJABIgAEYgnARLteNKlsokAESACRIAIxJAAiXYMYVJRRIAIEAEiQATiScAy0Y7Ue5x3Vt62I5uZxPUjvAEOaK5j5hahghmHsAUpmvaZe21HU1K8ronDy3cKa2zxAv//aGVbl779MRn3mFvg6rfmxYs4lUsEiEAogUBzNaqau5ExuxiOBwwuaT3HUXc4FY5HJAsV6RN4rxo7mgMAMjF3heZfHvzNbvhS5uNhG8B+rvJ14cb7l0j+5OqHvMdNbsFIvMeVL/fpigNZ3G5k1XGrDNJ2HuH/uu1IagPiIGRx69zVFhz7vsbKc73PnsVItC1rb58dohOIwDAl8JsqeP64BM45IU4rkv9427Yf4LnzK7Bf8iOXP8xzHC6nuidbOhg8jqrlzyHw1P+EM0tzR2vbUo6upevwsKTb5D1ufpf16T2u+Uj7JSvM+N2svRl+SG5dcKC1aDHq1QicC1keGhcIxh0jmE85sGHdBrTeXow6e6PmUKb6ZLN+Cd7b+Y1w+Isln/BQ1zPovLS1fcl9+JqLNps6T3Ftf7WZw5rEgXuAS6Ym7GPuty4dV/ortyvCttqqMGIWo8Ta0gR4lP3RwkyH3iVN4CXMgOi9w8Wd01q71HHQsTXu+5fvM3/WGrTezvrh1/dL117NqEV6mFNZsfuA/Mnj9xdKJQ9rAud92FjsxvFb70D6SDuWvzJfZ7YSfK8K1ddkInAwGU5RtLe70WX7FjLvykbmzZJio2VrNZKnBtDwdSec13jgueSEk2lLsweeZCec9wHkPW682/rhPe5Gmd7iMk53rmkkpTxUSIYlexyyZ7fqiKUkmKjVRFuMyJmgVEgCwF3LtP3DIZG7qUUqP78Y/gXcS5uJieyaZhMSlITzNVdRSbxlD/VZove2zkxEfvCQEoRwD3BxVqEPv3W5DZG2VWy/2cOPXLGYBIU/1EgzIJKTG8JmDRMfwLRx8Id6revGZgL8TnkJRrwXuIWrxls/jqF+6enyLI3RbS5O9y0VSwSGBYFgN+pWuXHBwcQ6DdNmZ6rJP9DTgldrklD8ZBDeCuhEGz0BBL68gJbN1cDKMthPeFGd/H0Uf+mFB0444ZH/Zdal7wk/n90NT/ODEH3I7aeq1ajdNIIfgIGwbE1bJyYNeXKSCCGik12pere9jDUf80hbthgVLUql6FJKNBEq2pCES5leF4VYiUahZArTncc6ws+1N8Lty0OZIiayeBQDTh7Ja4IBKTc1p6Csvxt8zUXOqugxd6/1jchbBlSF1GXsKy9BPz3ORS3UW51lAYusrZpXe7gEHppoF/u1ZCzg7V9bhHSdd7h2R+gSnAhsVU92dqouO5jekEX0V+fvNmjtNX/40j/0kT95rP8+qbzhTiCI9m0VODp7BR4dn4xUwYz89EEv9n3A+JzGO4eB77/0srRWLX6ChzyoGutApm8v2r9ip/rwDorx45UB1LXlwzk3FaI/OXmPh7vfevEeh5oS0iBMt8Tp5jVb01Z8r1lbeMYrJrAjpAcNM9HWXpjjL5e5fl8qZQErukUvuLoX60RhUb22xUjbTAjl7GJadivOxUQwxIQrrJ+sDg9QGlKXwU5UF2lzX3TWLtniM9RbXRQ/sb+hbdWlL5UifmYrqnmvi5E2m+lQ+YfcM6H9FV9gU1/yY8sUYaNfo2j31t5wot1bG+N0z1KxRGA4EWAR9QtHcesjaQh+PR8O8aUxiYPmR96+nXmPPw786h0EU2Xv8eUvKFm+2KlqVB3AwYqfoPOuaejuzkDpsmy011QjqWgJggZP8gyWg3tzFzLv7kbXbaUofsBsbd3aAbEo0o7Ue1zrvPnb23GAI+ZpVvNnyxFf6R6gfhfz9Nbn1S4Wpsdn6fzHC4F5XtQJ66G6a3n0bciuJa4zy97e5kIoTXPzMky9tA15tD2tSvv1b8Vzn3LuIx7+TXkTv/WQNojr+8ZUnfJaP/dD1zJnCVG8wD/8mrbAX7eeLvTXbBwM7wvofdON1qdGtjyqX4MNRwxr2uq7FuK6uwVe+XG4/alIIkAEyHt82N4DMdmuFCt6MXqDOlbNoXKIABEgAkTg6glYFGlffUMHawl/OrQBRT/+33Lzlnqwv+iuwdHUD/47NnQ+gjVzxgyO9lAriAARIAJE4KoJkGhfNUIqgAgQASJAKrVLowAAIABJREFUBIiANQRItK3hTLUQASJABIgAEbhqAiTaV42QCiACRIAIEAHLCZxvQfU2H7pvtaN4QbayhzuI0wd3Yd8H3bjxgWLZorSnHXvrG/DR+TTYn5yPrBQAIXalSuvJxlQbxki9x80cu+J2M+h8x6N/+zecj/jg9xePG9mYFjyoXvCLac+oMCJABKIjcBxVPw1gydN2hGzC+vI/N/xcI9uZJrucyGJmKympSO1pQPnWNKx7OhXVFW141FUA7CvHjox1WH4PawXZmJqPRR/e45b6PX9coxmb0NvW4f92RE7R/YXRVUSACBCBGBEIwLfhCWw8kYE7xgP2H/wMDvH932AAgUA7dtdewPwV+ZqL2vm98BzIgvPhNngOZcG5IAP4aDc87z8I52PjycY07Oj04T0+YKLNXc+YJ3gDgHLAJVmHOsD3NUte27Yq1TNcta5UfcSZD7fsRW08N6znN/c3l/ZdK65wxr3I6l5mw2xAGH9xbVZDc03T+iTbjrI2anvIhdES961LDmLQ9obz/eUqH7EsbS94WH9w0/aa7HVWZ0DkMmV3Oi9sHm44AxxZr5ihSI5wsqe56ngWhpduP3qvD2mhPvG8DtFv3cy3vFf/+XDjGKOvMiqGCAwPAkF01z6HjT3z4ZgKpN1lVzzG5d4Hzx7H0d+2w/deMhavUsxVzvvgeS0Ax5oCZJjYlYrWpWRjyu+iCL3HQwQnXm5orF1mkTYzRvHYNAEN8epmZiJysgvVLORjtyzkBktS1aqUJaMI5/mt+Jv7lVSkon0nt+YMsUDVMTX6i/OEH4JVqq5P2p91qKlKGJcw6GckVD6i8EXgDy45y4X4oWvt5e3RW5iK1qZMvFkSGW4ra5OSfjD/dGaKy4Xctk2wltV9i2k2uarom9xf4Y19RM900bect4u1Ibz/fNhxHB7ftNRLIhAzAsETVfjJ+3aUzk1Dckoqkq4JLVq1KP1yL149nIniokxlKr0Fr25JwvIV0/Te4wg97jjlQdtDThTc3I26indgd83H+Jj1IrqCrH8RTbTXlNocLgVk7FNDhiAS17R5pGsQolBf8DLFytMLbGtEnuKHrc/YNV1O1NGrv7je85sLRV6Dib/4LbJbV6uUVcvgeqZkChP9uUU72JDZAUnctDr0LmGaqEms+KzILebLCGG9t8P4g2sPMawPmhUpe2DhnuqaI9wELM5ikf4sLYnILUpSjvxGsKQymngrPvbqLE4YXlLflSQnO/0oWiRmCdPuDp2PufJwp3qYS/eJ6ALHy+zbf5472oWMY3R/u3QVERjGBIJo2bIWLbZ8pPWMxsPqi2jHUVfRjv/b3rlAR1Wl+f4faR4aIcgzEBBKSaRtA8oyPLJIDzea8aq0PSQIlwqMl47ejAbuSHXsyRBADRRDd2cVPQ1RM5Che4DkNpDQQ/NoujQrt8MKtOkVG+K0CEqpEQgiNgHjEBjl3n3O2efs86hKpag6SVV9tZbLUDlnP3775PzPt/fZ/y/p27KN6Q9fmQvU/Qir/zwBU4cCGDYd+c4MfGKwK71CNqYBrqUA3uOCHNmTNclqrdYYPVp4dTPrUvc2HzCpQE70YZpqVcSPT5szD+xuPL810fbnL67PRMVFVfZEnyXz4v7i3G+bt0uc0je8UyBHrny8mNhpXuBqNGqItMUHlJ74g2se7kJ7XT4UCSlKde0RMq7x75mg1gPIlpK0+GmvEj37zeLmc8DhcMLpJ+2r/sU3gzWrNGNiFO3g/Of5I4KtS0BxfFunrhOB4AiQjakFp2C9x61zKAcHPoSjuhNtJVWk0atbihKVBBpS8g6LrFJSxAhl2tyPB7Y4Dav9bPbAViNRdd1b6Sur1+QvLjI0r62L+bBZKfpIW+6Lfv2WPUopbTJ4psscjOvj5pzf6shYtle8NuT2SGlRnZrnuy6tqXGmxqK96kyCkRef2TEkKTFfOUKbyppwflK5+l6D7KOuF23pgWk8y7sO5D7t339ezdJm2a4Qrl86hQgQgbgjYP/0eNwhjmCHo+2N977Q3gjnvabtaRG83qloIkAEQKId1RfBTdy8mYCEhGjpRC+39+ZNfHMTSLgtAWFFJpV7Ux6EhNtwW1gLj5axpXb2NoGafR9iS42UZJo+NhH4P5uzMWr47TbVptxibt7kdxtb66XKiAARIAJEIIwEmGj/5I3jYSyRiuqOwOHtj5NodweJfk8EiAARIAJmAiTa9l8VsSvaomGHxFU2CVFfzFH+rW7AMW0L68lg6F/EYmfKhhi6d9O7L9Bq/VXsR5AvE0WXlan+bezuIdERRIAI9BUC0SjaKU9mYP1TQzH4L5ewpaQFh1SYQ7FwVToyTjSieB8gHff4YAy4/hUOlh/D9nOJKHo5E4+w2/qXl7DlJeHcsfdg/YqJcNx+AyfrGvHqSfbvezF5yA2c3NeMlQc6MfvvslD0QH9c/+gjrCw/g7NKvSnzZ2L9nDsw4IuLqFjTiiNIRon7fkxN+ga+Q/K54id2RVvppd+tLoJASm/+tuYiN70YtWwrU8gfw55ji3JM+3HFY/yItrw/WDP80LZLhdzQ6D6RLE6je/yo9TFDIOpEe2w6alYnouL5YzgyNhEp5zoV8ZyI8s33YHC//sDvDqNwLzB9znhcaWjD1R9ko/LejzC3tB8qK5NxpLAR23UjmAjXP2di7N4mFDcoArsiB/v7NWFudSpqVt6GRVX9UFdwA8uXncaSzbORUncYy9k+UkzGLyuHYW9hE1D2GBa2HcbGu3Kw4koTFu1LRY37Dmxa2oQmob64Fm0uhhKPsLzhK4q2ecuZZk/KrDIrAJdh61I3os3d1LI/GKMYg3AbTy3SF41NKlCkuHkZnMqMFpzqBSHvD8a8FuQ764TZgkDb5xR2yvYjeTuX1fHMuIZdpasAVxPg4T+fF6xCjVu3mEWrsT0+vcWpYHka0uxGzNw+qSNEwH4C0SXaE7F+61Q8ctcNXL0GfPjWQRT+q57Zkg05mP0HryTa/JPyd9nYNKQVuT8ZisrNKbj00WW897vT2H6CR8DTUFc5CEdO38CILy/h3944g5PzMlE35xre/nAopo9oQ+7nE1E3oAm55Z1IKc7Bpute5P4cwFNZqMtsR27JaWB+FuoeOovjw+7FwLVerDyXiPWVmfAVerElrkXbn7VpmEXbn+e0VaStHivssVbHSPBNN1ld+nE/0+3hVkxPVFcuCwtOad+39JHFv3Yem9pn4iibnhj3LHOjE+0czdZTKqVGs9jU2aomlMPRVgun5LbGf9aMRBw1btRnlYK1R2uvuT2S0UxjtmQyI86kBJzFsP9+RjUSgZgnEF2iPRJLNmTgmQEX8fY54OzxZlSwnAbCxyjas3+QhZJpndiwrAVHkIjpWcMw/K7h+Nv5w9D8t/XwSOdOQ93uITi4shlnF85G0fUWlF1Lx5rxX+DXHw7GE2md2NA2HCXwIncjgBU5qOM/z8tC3QxFtJWfj981ESj04lUAL1fm4FzcizYfIOMadphFWy8gov+05lFtsvb0I9rG5BT+EoGMcRqsTBfJkaqDGXOsBUpZVCr932jBKYo2F2BNTPX+1cYlAPOSgHXfIXihi3axYj1GO1U2G2FujyjaIkNASyAS83dL6iAR6AMEoku0EzH9uRlYk9aOikNXcbWtDUdO+xft2Suy4Rr0EZb/k7b+zI8u8uRg8n6vMsXNIu1+WF7YjLNW0fLWTHT99hqmTmlD7pqPoHswGJuBmpU3ULzsT5KYb0IT9o7OxPS3vFjuTZWm4/cVNuJAXEfavPNGkQ67aGs2k6LlqCpoVtae3UTaUtPFdnZnZarYnbrZ02SO4pttZRmqi7StRNu6LzJK84tkOrMPtY1iAhN/om20UxXtPIWfhUg7UBKOPnBPoyYQgZgmEF2izYYiGS+/Pg1TL36BiwOu41BJC37tJ9J+ufL7yPrmK1xhvz/bhtx1/bHpnwej6z8T8WDSJbzyfAume3IwYk8T3vvvs7Hw9q9w6a5+OLOlAVu/PQe/zL4NZ/8yCCnXP8IzL32FFZX3YeSFrzD4zk54XC2Y/dM5uPpSMwZ6/gqzv7yMrtHAwVebsP07M1HnHISzF/pjyIVWPLOxXXcNxdmadoC12TCLts66U3jrW46SgZ1txfCNz2QrvNLHaEGqjpIpraiFZSjzGRfXlHXibxBVS8vQwJE2TzohtdXqDXahTNOatpj+U806Zi3a5npE606DHzdLJWpM4xnk2/UxfRelzhEBGwlEn2jbCCdgVfejckM/FJa09rhBMS/aPSZCJxABIkAEiEBQBEi0g8IU1oNItMOKkwojAkSACMQPgd0HffjZ1p5Hi/FDKPw9/fWWHIwkG9Pwg6USiQARIAJEgAjEAgFKGBILo0h9IAJEgAgQgbggQKIdF8NMnSQCRIAIEIFYIECiHQujSH0gAkSACBCBuCBAoh0Xw0ydJAJEgAgQgVggQKIdC6NIfSACRIAIEIG4IECiHRfDTJ0kAkSACBCBWCBAoh0Lo0h9IAJEgAgQgbggQKIdF8NMnSQCRIAIEIFYIECiHQujSH0gAkSACBCBuCBAoh0Xw0ydJAJEgAgQgVggQKIdC6NIfSACRIAIEIG4IECiHRfDTJ0kAkSACBCBWCBAoh0Lo0h9IAJEgAgQgbggQKIdF8NMnSQCRIAIEIFYIGCbaB9dm4DMNQzZOjTdLMUsAO01eRjjrAOQi51ttXCOiyDST6uRNz4frDaxDQFrZOe4gIpdTiRHsGlWRTNe9Tk3UTrT5oqpOiJABIgAEeizBGwTbZXAMTfyfAWoXQRU1/jgXDQLYOK4zYHa1UzKI/T5tBruxmyULkoG1DbYLcUR6ptU7FG41wKlkWQYyeZT2USACBABItAtgV4RbTdK9RGk3aLNBS6nHgmzVkmQcqvPo3ZRMtQZgbIm3FwNuBf4UODyoUh60EgWHjAcqF4wBvm7pbMtZgratd9LZVkdfxTuBfUAVgGu83B4quBLX4WWSedRgSJUOWpROtNYzixphqIKeWhx5qPu6Z04vysb9bwtxn9LdUfwYajbS4wOIAJEgAgQgXARsE+0j7llgTSJCBOlKjh2yVPmEfsEjLSZePpQsMuBKl20Knwv/d4J1LhRn1UK56d8xkAUcq0HkrBKoqv0SIzu1YcUwJ1QDoe0NCCLs88lT4mr58MN/pDTrtSd3ZiHMXvzcH6XEz51Gl2ItI+Zz4no0kPEBo0KJgJEgAgQAZGAfaLNa2Xi7c1Wor+jgmhFeGDENW0pGnUi2eo76eGiRYmcuWgzccyDb2kFsK0e2asF8ZbW4dtRvVb+nk+4H13rBlZrDyJccGXx5Mc7UKU8DCSz74SHFy7aBT6+7i/zWXf0Jth3/IFAezjQRFt7V0A7h9bGI3x9UfFEgAgQARsI2C/aapTJpottiLA5RDHSlr4TRVITZ1l0LUSVnb/NB0wqkNbFmTAWocIwZa5F2sYXyayPV6bfpRfd/Iu2LmJXXuDrTrSN59hwLVEVRIAIEAEiEGECNok2i6gz2cqt8Oa2+J34fYR6bBJt8e11AFL07UCV0k55jdunTJtzUS0CPPwtd2GtWXgjXmu90D/TmjZ/g158WLAWbd2atlKPQ5h61yJtpT0wrHFbti1CjKlYIkAEiAARiCgBm0Q7on2gwokAESACRIAIxAUBEu24GGbqJBEgAkSACMQCARLtWBhF6gMRIAJEgAjEBQES7bgYZuokESACRIAIxAIBEu1YGEXqAxEgAkQgFgh0nsL+6v041ZmOvBdzMEHsU8cp7DhyDYufnAL4vHjtwCn1t2lPFeHRu/k/O9BcvQMnOkZjinM+Rh2rwIHTyu/6peHJ53Mw4ZNG7DhwAl1352Dxk2kYyE81fd+F1rqtaDyXhIxFi5ExvPch2ybaPfIet9PzW+dJboMHeu+PeVS2IJAXu8nIJip7SI0mAvFOoANv/uw3SH1xsV6sGZb39mD9ex3oODMFPy7OEECZz2nd4sGFBS48mmTgeckLz+E0uJzAjvJWfK94LnBgDXZOKMMLD7BjPzZ9X3DZg6qhLrzwwAm89soF5L+SA2Oxdo+abaKtdqwb73HJGGQvMwbNsyFRB9uWVY9sJYFJWOBbbC0LS7lUiF8Cdom23iCnbwyI0cSnb7SKWkEEek7gVPX/wN/vGoj7HENx9/fL4JpjlMdmeMoBlyja71bAc/lZuGbzWPkEPOWfYO7MJFwYeh+yHhilNqT1dQ8u/8CFrI798DSkw7VgAvDJHnje+S5c3x8FfGb+Pse3A9dedIE9JjSXezCo2IX0nnctrGf0imh37z1uNDsJa5/Vwqxv9qK7mfiztu9a3sMNyRwG81qQ76xTvMt92n50tje7W29zwbhVephxYJozX9rPzpzPuJ2pnAlN80eX2v3BNKxqdcjObtJvZWaO9Hzks2xq3C6W28cK57OEKbLn+jqsK2uBY2mtZMuq92GX+8e90CXfdf5Rz1dmJoRzeb1qG9fI1rXnJ5VLGd24x7vUXt2eeEN9WfVqVjadC9w4IVub0kfTXnXmB2/qv5ZdjnVDN/amBDLiHnxzH9cd1fvE1zqquvGwFw16DV7yOfWqTS0bF82yljvhKe3WXR/yd2y/vpYlrwJwcS985Rx1Fsk4g+TnWhHGRM2Ex+r1AlgDFAsPtzr/e9V738q7QBvndWXr0DJJSRak+vYL/bOoJzJ/+VRqXyTQccyNlxumIm92EobeMx3pY9VJa6W5RtHuQuPPtmLoi0WCkDbDU/A+8ioXY2iDGxWDirGSCXpXIzz/mgTX81OAc3vgOfZduHJHdftz1pkdQLEm2vzn3uRnn2j3yHvcLtFWfMR1KUGtRVv1HB8HyNFNAXwLxqB2nmLCwiN2y0jbn7e5MPQSHyhpS82e56JjmnSz/qDYkAhEvjlCEfujku2qmO6Ul8mSi3AnOisbWfE4zQtda6mFe5zgbMfrlfzRpTbKiVJUTkYPdwNP2Xvd7EdvfsDSjlHNZix82h3b9Hayun4oPvMmVpY+8SxRC79e9D7xZjZGD3vtCCtPevUhVhVtwUeeX0/Sg4F8fbD+cjc+q0hbs8C1ur6VBzyLa4WNmeqkxxmwej3iw6HcF3lGTPa/l+yADVn6RBteXiZb4iifJCfm4R/RY9+qnt68OVLdNhO45MX6bYNQ9NwUYFASkoyaDYNoi0KsNpVF2l1yNC5E0V0NHlSNYNPc7MBmvLZ5IF5YNgX4owceuOB62Pr7vDMetD7iwtzhn6G2/PfIKp4PLXa3mY9SnX2iLUZp3XqP2yXahqQe8u1I8BHXfmaJOeR84OzDIhcW2XDxE0RGFO1uvc31oi2nLGU3NKXepUAVTycq3Sjlm7Du5qoWoWemCgyEyJS7vglJUVTBMh0nirvQTtNDiSElqCI8oj+6JooaJwTkaU4zqvNYN7jrcdG28mkvnSk/zLQoWdzEPzP14YuniFV+ae0TL/rNGx4qejDOJpEVoms10hZnE1iblFkb9foQHirE8rT3RvhMjRL5phszvVlfK/oHHGUMcuqVVLr6NLb6hw9tvIxtyPYKD026dmt/T9KsEoQEPL1zL6Ra+wCBj/99Dao6szC9qwtpS+ciTdcmg2gfc2M9SrFSScp0ansFLuQW4e4GN3Z23IfRZzowZUUBMhKB5g1uoKRUmuZmn9ZtP0LjqO8C7wFPFs/FleodGOhcjC7D9xPYOvimC0i7/zNcuKcIBQ+bniRsp2a/aAflPW6PaEt5vMf7dNN+/jzJ5YQhYuQq3ritRFue7pWzl/nzNtcSjEhT1vxhhr+I5wGKXFDW9i0iS55BTLpsxPV5diyzXBUfLIToXV3HD3Scf9HOU9tkrJfNQsicxAcLa9EOxNP8rgEXiWwvP8/MQ3xQMP4lWa5HM8H0OeBwOOEUWPrzlddH2hYPbEGMs+mFOkHIVCFkom3MLy9G/1aibVWOkGFOvyRlda3UwrEtAfU58rKMmnPeUeVXtFXvfX7tCgKvjZdWpspVKFOMtLWHVtvvg1RhXBP4GLV1HcjLnRIVFGwS7Z56j9sk2myIhDVfnhdbmtqV1pFzkVuWhwope5fQBzVntZ8bN4sEhXVc6Uqw9DbXrxPneVpQt1uud6eUrlPvjy6uc5sTgjBm5WjZXQepBCWy1GX8UrKbQVgLzX0ayPPIIsvXzuW2+hFtPjWq8JHaaVoPlxOqaNOiZqGVHmR4xGxVnzAuujVtaGvvfN1V82I3r6mqET3P7Kb7s/T3IqIfX3mlTXxNm6eTNTM2etiLUarRk56lZ5V9+XOfzsU0l5zOVSzTFIkaBHqME9jZVgzfeO7vr2WDk8dUv54vv/9gvlbE9wzka8CJZNN6vwxQEuC9UK5XwUtfnQVRon1h1oD1D/NYkh3h3Q/+/gZF2lEhGNTI3idgk2j3fkf7fAv83ByDb3coDzoReHs++Ab3/pEWa7G93yg7WhDKtaJvVyhv7AfatmdHr6kOIhALBEi0Y2EUqQ9EgAgQASIQFwRItONimKmTRIAIEAEiEAsESLRjYRSpD0SACBABIhAXBGwT7WBtTLUXcGywFI1y97JQ1hX71lUd52vqfWswqDVEoE8S6Di2A1XHPsOE2QXIe5i7pHXh1IHdePOTzzA6qwh5D2hbsbpO78cO5kv+QB4KHtXcy7ve3YPGxPl41OH/XJD3uMU1ENDG1IFqvmfWjpeEekm0w2WHGUnR7rP2mL00Zn3ybkaNIgKxTuDdKng+XwzXHOP+6C50dAxEUlIX3nylAqNf4faizXitHCgozsC1Ax785n4XFjsAdJ1A1Qs/Qsfzv4XrYX/nkve49eUkmknwI6wE2lbR9sG9oB7AKqzazSJ8vn1G2MpiYREqiq/2s9GeMxnqLIPB2pRv5eH2oar1pkBOm6Ewzzzo3KQkW1Jtq5dahMGGUrO+vAV7THFkBWMReUuaxfY+XRvYVjKZNVyyHai6l93C1jSgTexqYbuUhXlKrN/PqH9EIKYJXGrE+gI3Ttx9H5L7ZeGFjfMNZius9x3YX/4bpBcrSUY6vPDsS4NryQRpO++aa8UomwM0b9mBQakd8N7J3c8sziXvccPl1CMbU7ONZUQuTjVqY/tGy+FQ9xxrdpHyXmNri9DsRs0mUnMr076To9Vs1AsOZKwf1iYdmjEJ259t+lhsCTNH2hZbeRh31YYyPPaYkvmG9OnGbtTSClO0ThUNUozcureJFR+a+uzMQEQuXCqUCMQBga7PUFvixuU8JtajMWV2miHDVgcaf7YZHbmlmKum5eyS3M6qLkxA2p3/iSEPl+JpVGDHoGdR8F8VgmWpxbkWnuTx7T3OrzHR+Usy2FDEUhUqq+8idIGKoq14Yut8lFWhZJG4DwVKcg4rgebfMVcpvd0pNx9pEQxTuEBZW4Bqoqg32dCSbSiSyQ1MRNtLo4mI0Ud7fL5kviJ9QrbH5AWY7Ub14mllhSk+WARra2ptEytaZoqGNBG6WqhYIkAEbCXQhVPbyvH27GX43qhBSNKZkX+M/ZsbkbZ0MdISrRvVIU2P5yH5t/tx6muWebMRv0cBfvzTNLRanmv2JCfvccY2oI2pTRE2H+OeiLbJ+tPaqtOxzWjPKUSla+uRvVr0sNa/iGVKXCEuEfiNtCv0U8zCw4VUs5/kF+plfiv2mDrrVLlEnYGGEGlrFpX+RLunNrFs2cEfa1vvLFQZESACkSLQ2YzXXnkbdz82Gl135iBvpvIi2rk9+Id172PC/UMBJCFjyWIk7WPe44sx6EgjOjpP4e2OR/HDpVOgrobz5CBjzecOOkDe44YhDNbGNBv1gg2i2X4xzFdGT0TbyvZRWM/NfXod8jylcI4z2nNaWFqqdphyogR9SkzR8lK00zSvV4uZlPQWpHpPc9HTORz2mOJMgGgDa1rTtrTCtBbtwLam4sOcwldKvamtaau2m2G+RKg4IkAEYp0AeY/H4Ajfuu1jDEKhLhEBIkAEiIDNBGzbp21zv8Jc3XFsfekc/uanj2NEmEum4ogAESACRIAIBEuARDtYUnQcESACRIAIEIFeJkCi3csDQNUTASJABIgAEQiWAIl2UKRsfqs9qDbRQUSACBCB2CdgbWMKqN/PKUDeg9zeFOj44w7sPNYBIA1PLsvBhM5T2F/nxSeXRiPruflI51vEOk+g9kgS8h7TrE7JxlS4noL1Hrc6LmKXpfD2d8A31Y9Vo3qcE5amJxFrHBVMBIgAEYhzAv5sTJkRypEMuBZMQOvrHlz+gQtZyt6u5nIPUOxCBkfX2YGOxCQkdXqxZstolL04hfmaonXb/8KPLi3DoWJ+JNmYWl9tAb3HZ2nnWOxLDvvlK/pYB6iv/dN2JI8Tt2KJLTEbjIS9nVQgESACRCDeCASyMX23Ap7Pn5U8yT/e9SM0ZvxE9hgH0LzdjQuOv0batzOQNlyAdmk/PIfT4XJOQNcfq7DjW2noeHMQXFy0ycbUzxUWrPe41XHhvmh1yScE9y4vgDVA8c1SmLy61eiceYFXAK4xyN8NSPuEPUARdxyT9hHPgrSX+oNpWLVmleRAdn5SOdieatXdjNu7sr4p50gGNFI5NmQ6CzdTKo8IEAEiEA4CAW1MP8Ob69zwfmsC0r81ELcvKEIetzJlkfV/XUbzph3A8lI8ymbOLzXC83oH8lbNxQRm2FI9EAXPdaGiHJpok42pYdSC9R73e1w4rgJDGVaRtqMqoFd3AapQn8VMVHhZVpG26KmdhzEfFOPmageqF4xB7bzzqF3EbVFZ8gyeMEPzHhc9zSPQayqSCBABIhAFBALZmGrNN06P8990NXhQNcKFF4bsx2tH0lDgTJPc0T5+swIHTrKjPsbvjwDP/tNP8KgUpZONqfVF0a33uHKa7rgIXV/imraVe5duzZtHwrL45qfLkTSYlaeaEMTs/MYidTnpiJgQhIu6IZmIOrugOKGpdUSo/1QsESACRKAvE/BnY4qP0Vh3Ch0db+O7TAQwAAAdzElEQVTU2MVwPTYBp7YzG9OngX//PbqSOuBtHo0XXpmL2+t+hNV/noCpzPF02HTkOzOUxCPN8CiRdms12Zj6vwwCeo8Lp9mamlNYr+7Oq5s3URVYTbQ1L2x9pB1QtFVPc4ssX3YsEfTlP1hqGxEgAkQg4gTIxtQCcSje4zyXdQRHTLemrUX4gby6C3x50pq09ra5EhVjJ867fBij5LXmvw8caZdilrCmzde5NX9wGxhEEC8VTQSIABEgAuElQPu0w8uTSiMCRIAIEAEiEDECJNoRQ0sFEwEiQASIABEILwES7fDypNKIABEgAkSACESMAIl2xNBSwUSACBABIkAEwkuARDu8PKk0IkAEiAARCCMBa+/xLpw6sBtvfvIZRmcVIe8BxcNUqrcDzdU7cKJjNKY45yMjif27Co3nRiFr6WJkDA9w7ieN2HHgBLruzsHiJ9m+7i601m1F47kkZCxi54axYyEWZZtoB+s9zvvBjq/PuSntb47Yx+rt8YhV1hsF8zfbX0HJ7m/hqZulEIxib7lB7C33IlSgdpE/i9dbrgKSO9w2B2qlPfEBPuw4F1Cxy4metkbbqheG9lIRRIAIhI+AP+9xdKGjYyCSkrrw5isVGP2KC+lKra1bPLiwwCU7obHPHz1Y/18urJx5Aq+93oUXnp/i51zyHrceuGC8xxVTk2lH+5Zot9e4DW5o4bs2/ZZ0Kw8Wt3KuDV0LqopgRTuowqwPItG+BXh0KhGIFIFA3uNqnR3YX/4bpBcvhpyr6wQ85Z9g7swkXBh6H7IeGAWc24/XDoxG1kMn0Hjhe3jhyVHK2YZzyXvcz0h26z0uG5NgXgt8ipNYpK4JFsW5G7NRqtiKOtLzkb8GWKc8LKizA8wTPKceCcoe7HVHz8PhqYIvfRVaJp1HhWBtqgr7p27kSR7mq1DH3Nb4Hm7uL86c1BIyser/X2by/myo/c5Xvcl96jGyLzm0f4Pv4Vai6d28HB5nCnvjy36Dna3H4dgle6lXIQ8tzny5XSwyFZ3fpHqY65s8BlpbWLlaXVJ7curB97Sb9pazhzNLD3etnTq+ukha6FPZOgDZUqRt3r9+FO4F9QCj6GoCPD4UuHwo8hXI0T8X/KU+xctd8HdX98evw7qyFjiW1sI5Tuif6vvuj2/ErkoqmAgQAUYgoPc4O6ADjT/bjI7cUszlvuNohqfgfeRVLsbQBjcqBhXjh3duhfvPWSiYcgq1zWkoWjoFA63OJe9xw3XXA+9xN0rBTEy4k1jErmBRtBMyASbW4/g0qwNVqj2p3AIt0pZv5D6XPBMgRuCiaCd4HJIo+tYmIBOaGMriqUXtR9e6gdUF8Ine5NwpTYiWpeQj/EGGz1hk1SsPHhaTwuq58gMBF+0xe/PUdumXILiTm3VbRKMYCYg6a+LTrFx5nUYP9wU+FEhT134sXMVBFlzpJKGWvNthroM9bCWUw9HGBJcJOKvDgSqlLphmRsT+cc939nCjlMEetCwEX36w6+mke8SuWiqYCMQJgUDe4x9j/+ZGpC1djDSeH1uNtLvkJCCf7IHnne8ix7cD116UU3U2b/AAJXm4YHkueY9bX1gBvcc1S1CdQEXqEjVE2rKo8Ju/E8nSg0YLdkqiYBRtLdGHP9EWo1CjlaljWwIy1/CO8YxhvEzNBnWWINqyuPN1aT2rMc5paDKuWfsRbd4WjbHRsY6Jtrkt0NUviHZWvRbJsi4ZonBtRkMWPt2DjcCX09AtQ1hFy7wOJuTqw4A2br61efAtrQC21SN7tTKmyqyG7FSn93zn0+P6RC3tqF4rnw/24GDFN1LXJZVLBIiATMCf9/i5PfiHde9jwv3MUDwJGUsWI2kf8x4vwt0NbuzsuA+jz3RgyooCZJzbgX/4ly6kp72P1sRn8eM5J0znDjpA3uP+L7kA3uPa9KcoZrJgRuTTnWjLEiPcvHl0LIiqJEIWSUGEqM3q945tTFjEvoll+hNt4eU8U/5vi2xjQYp2tpe3xSoS1doC48uBQrRvelnM6OGuviSmZyfy5bGs7gU3/pDHprhNL6QJD1jiwxbr9zYfMKlAipDNnvDZqFc931l7igBPLbIbhRfrTGvplDc9In+DVCgR6HUC5D1uMQTBeo9rbzf3fqTtQJVuzTlZmg5m69p8TZtNN0vvNAtrwrlPr0OepxTObkRbms7l0Z+0tiym6RSFTTnOuKZtsR7N1+LVAQhStEsh90v+sEjUOtKeJazD+1/TVt4JgDDVrDzYyJ7t/J0B45q+OP0ssslFbnqxYU1bKMMi0pan4GUhlh74xJzlyrsAWp70XLDEQHnSseKatvLOgDC2Jr69frOhBhABIhBvBGzb8hVvYKm/RIAIEAEiQATCTYBEO9xEqTwiQASIABEgAhEiQKIdIbBULBEgAkSACBCBcBMg0Q43USqPCBABIkAEiECECNgm2sHamIpvkMumIxHeHysai6iGGhGiTcVGlIAttqoR7QEVTgSIABEITMA20Vab0Y2Nqb1Woewt5Xpkh9OTOxasQ/v6Xw0x7usjRO0jAkQgQgR6RbSZ45kuEYiwJ9ZO0bbeVqbty5a2DikGG5LpSk9tRwXrUz5r4Ne6U3qYcWCaM1+yNuXbi6xmHqR2fzANq1plxzV5LkLes8ytWGXb01m67U7qzIWVheen2rYv0VaVW7XqZjzU85kpTC00oxj5305UK2Yrxn8LNqL8glbtTv3YvZosVgUr17ImnJ9UrrHgFqbMjU23hS28iVIi9LdIxRIBIkAEuiVgn2gHaWOqTaMrN/xIGavobElFTtaiLVpiBms7qpUqWGwarFHFGYiEWVBczcyWnJr9p+wfLlt7ipmv5IcKyYp1JgRDEV4DL1PcDy5YeKqcxeM0q1ZzXyyyaSmzKKIXu/4KNBqrKHuoA9i9aj20NpzRbE7lBxTVhpRV/Gk1qj91whnJTHHd/onRAUSACBCB8BGwT7SFyCrBm60IjpVoGEWm56kWg8XTk0hb8g/voe2oaLoCboZisEY1LxsoiTlYhL8UqBJ8r/ksBHPuMvuyi+5gglWoGvUCchv0nuqqW5jpOFHcBaIWU9Pm2QDmdT4G+elKtC+asqiJTpQyDT7jRrtXnQkNP7c7P3bpPQg9j2CvCTqOCBABItCXCdgv2gFsTHWgbEjJKIuqD8W6NW2DG5niuCX7WffEdlRL0iE5ianOXayXYjSviZf6MMNzQ3uAIgv7T1PiDqkIcX2eO4JVAC4hMQZPqGGy8LQ6zr9o6/JWi+NkjHSVjG5mm1Rhurob0dbsXv1H2qYkKpJ1qejT3pf/BKltRIAIEIHgCdgk2sHamMrZpfJ3sw5EfnpcwqSzuJTrZJGsbLmZi9yyPFQYk04EaTvK1lu5daca5RqtUYUZiDxPC+p2y/VqSUp4W/Tr3NaRdjladtdBKkF5817n565E+3ICDKV/ioWn1mcekfsRbZ0lKU90wsdMrrcCRUr5ihWohY2oOu3dXaQtrLXLFqtM8DVrV2lN25D5TKvfxuso+L85OpIIEAEiEDIBm0Q75PbFz4mmBCA97Xoo08EReHu+p82m44kAESACRCBoAiTaQaOK8IHvVOCFTxfgte+NDLGid1CxrA0LNj+FwCVcxL5lM/DiQbmaH9aeQdFDIVZJpxEBItBnCFz58nqfaUs8NWTInQNs7S6Jtq24qTIiQASIQGQI1Oz7ED9543hkCqdSLQkc3v44Rg2/3VY6JNq24qbKiAARIAKRIUCiHRmugUol0bafOdVIBIgAEYgJAiTa9g9j7Iq27u1hBlZ+Cxjq3mf+VjAzBeH7obXvejYUbGuQ9jYzOzckD3OrF8PEfvB91900rvf8sOkls55dN3Q0EYhuAjEh2jPSscmZjJQBV3Hw+WPYqgzJ9CUzUZQ5GIO/vIxfbWzGr84lw1U2GRnD+uPKu60ofKNdHbzZP8hEUUYicLEdFWtacYT9JvUelBeMQnPJMfwKgOUxAFLmz8T6OXdgwBcXlXOTUeK+H1OTvoHvUDNWHujUXSSxK9pKN/1alKoC6UN1jQNOZo4Rjrep/bmPKe0JuJfXj2hzC1ZrY5bo/qNn+9bdgplLlPeGmk8E4opA9Iv2RGx6fSJOrm1ABRKRcq4TZ5URTEkdCpy+DBTnYNN1L3J/nozH51zFoYbBKN+WjqtLvXhVOjYVlVuTceTZRlwty8bj79Sj8D9nomZufwwcBOx9thHbrY7Zy86djF9WDsPewiag7DEsbDuMjXflYMWVJizal4oa9x3YtLQJTcJVFdeibfIjD6tom/eJS1agyl7lnW3MXIRH59reYp0lJhsoxSxE8k1XBC77gzGKUxrfW61F+lKE76iSrDXZ3mGTCYjokc29wsXbjOC7LXuRW+x3V727geKbbG91PcDcy13n4fAIxio99U1frXl8hzRTEVe3S+osEeh9AtEu2q6ffh8LU7/B1c6vceX4n5H7k480qGNH4pHJgzH7+/di8H4vir38VxOxqXIijhc2KFH5SLzseRAjTl0Epg7F5//SgFffUcS8MhlHCplo+znmqSzUZbYjt+Q0MD8LdQ+dxfFh92LgWi9WnkvE+spM+Aq92BLXou3XjzyUPcfGP5qjcCuRti4qFh4GrCJt9VgYfKwNom2KtHm5WfX6aFX4Pm+bA7WrZyluXcxIhouqlVe42afbsh9M+BXvbjmpSTkcLGnHOO18R40b9VmlcI5j9TCnMNnEpnYeS33q0zKd6exBjedQ0o3evy1TC4iAfwLRLtp/syIHyyZ34u3TN3Dlo4+wYc9FrbMPpaLkkeFwpA4GvE0o3NMJjL0H5atTMfCtI1jO/q1E2pu2TUTXoTZc/2/jMfh3XiyXouhUVKqinQrLY+ZloW6GItrKz8fvmggUylH8y5U5OBf3os2HhIk39yO3tBYN5U9VE229OFt/r62lK85jfkRbzR6lRMb+snCNcU6T3bvEVKSSSGejXnqYgPpQIfVOjOKlL7R28t5b9iOnXkiSIT7saKKtvTvASuIuZvyBwdoeVORhmztdKMNM5xABIiARiHbRnpwzE+Xzv8bWX7Xj6udf4K0T+vVjqZNcWH8OVK5Owfu/aIDnD8IFYIiW9z/cjrkschZF298xYzNQs/IGipf9CViRg01owt7RmZj+lhfLvbLo7ytsxIG4jrR551X/ahg8um/lr1EU5wTU58jZr8S1clUEraw0u4m0pZYF8t3moiuKKhNmNq2Tw1KT6l8UUxN3iNm2DLm+mZCa+qFMv8upM/2Jdk9905l3t/GcWxkLOpcIEIFIE4h20QYSscQ9GwsHdMDX7zacdDWhQoFW4s6B48tODPn2YHy+9zCWIwtvLrwDV/7yDYAbOL67AVfn5mDEntPAM/dj8pWvgNH9cXK7FyulqXQx0p6I9ZX6Y6789RxcfakZAz1/hdlfXkbXaODgq03Y/p2ZqHMOwtkL/THkQiue2ai98MZKjbM1bYv1WTF3MiMS5Bva1n8MYqQq1CWUKUfJwM62YvjGZ0p5rNlHWj8ORrRZ4g/hTXVp7TerXsklbVWO4Y1u4W10y3Vj4femNW0ha5i29m4t2qpXt8pU9BU3JEhha9/SLIKQt/qWxiHStyoqnwgQgViItHtvFO9H5YZ+KCxp7XETYl60e0yETiACRIAIEIGgCER/pB1UN/vUQSTafWo4qDFEgAgQgegh0Ph2O359WHjjOnqaHrUt/cdlD2LEXYNsbT/ZmNqKmyojAkSACBABIhA6ARLt0NnRmUSACBABIkAEbCVAom0rbqqMCBABIkAEiEDoBEi0Q2dHZxIBIkAEiAARsJUAibatuKkyIkAEiAARIAKhEyDRDp0dnUkEiAARIAJEwFYCJNq24qbKiAARIAJEgAiEToBEO3R2dCYRIAJEgAgQAVsJkGjbipsqIwJEgAgQASIQOgES7dDZ0ZlEgAgQASJABGwlQKJtK26qjAgQASJABIhA6ARItENnR2cSASJABPoMAZYw5I0d7/WZ9sRDQ3a//ghGDb/d1q6SaNuKmyojAkSACESGAGX5igzXQKVSli/7mVONRIAIEIGYIECibf8wxq5oH3MjYdYqgeg6NN0sBdYmIHMN+1r+96ywMG9H9YIxyN+tFZZbfR61i5J7VvoxN/J8BT0/z1TLUbgT6pEdtv71rBt0NBEgAvFBIBpFO+XJDKx/aigG/+UStpS04JA6VEOxcFU6Mk40ongfgJxp+GXucAwGcOb3XhTXJGJhcQYW3tsfVz/8ECvLz+CsOMxjU1FeNBhvlbbg0Nh7sH7FvZg85BrermnBhgb4PTdl/kysn3MHBnxxERVrWnEEyShx34+pSd/Ad6gZKw906i6m2BVtpZvtNW7UZ5XCOc7wRxQ2gRTLPQr3WqB0tf9HgaNr3cBqPw8LEWlTfNw8qJdEgAjYTyDqRHtsOmpWJ6Li+WM4MjYRKec6FeGdiPLN92Bwv/7A7w6jcC+AFTmogxe5GznXaajb2g/Ln/0zlmyegYHL6vGqgHxJ2WNYdu9X2JzfCGzIwew/NqGwKRU1q/tj4/Nfo8Ty3Mn4ZeUw7C1sAsoew8K2w9h4Vw5WXGnCon2pqHHfgU1Lm9Ak1BPXou1GKUpnhvNCF0WbRbuZkGN9Oap31ORhjLMOQC52tlUALh6dK1G/hWi31+ShCnloceajTjqvFk5UI288+zeAsibcZA8J6swCK6sAvgVVcOzKRv0CHwp2OZEMNhvAvhPbAfAZgaN8BoKXF04sVBYRIAIxSSC6RHsi1m+dikfuuoGr14AP3zqIwn/VD8sSJrZ/8CqiPQd1d3Xi+JmL+NUvPsJJpGLT6+Px+fHLmDx1EA4+34Ttyukp87OwaUonLo5OxJHCRozcnIOxVV4Uv5OKyn9LwYm/PYvJVuc+lYW6zHbklpwG5meh7qGzOD7sXgxc68XKc4lYX5kJX6EXW+JatLm4RUScNNGWxNZRKz8UCGJsFWmrx8I8Pc5+N2ZvHs4z4f20GnnbHKhVI3lNiKGL4MXv8+BbKgu9uzEbpYt8cJuEPBv13cwQxOQdhzpFBIjALRGILtEeiSUbMvDMgIt4+xxw9ngzKrwBRDs1GY+P74+UzPvxN/gz5h4YiZr/PQTHD12G45GhOPdGA159B8DYVFSuTsaR59sxuzJZEu3t82Zi//xhwJdf4fqNr7G3qhNPWJ07Lwt1MxTRVn4+ftdEoNArRfEvV+bgXNyLNh8jJt7ebDlKDdtHE229OFt/r0a3LBY/ehOlfkRbFX/wcmCK4mex3yVkokVaS4caVc9SHhgqUCUvE6jiLa+3q8sHn7J3AFrkSN64lBA2PlQQESACsUQgukQ7EdOfm4E1ae2oOHQVV9vacOR0ANHmv3poJuoKOpF7Khl1A5qQW96JlOLHsOnrw9LU+SNFWSh6YND/n/a8DSNGDcDZ//snLPp5m3z22Afl6fH3hqLE4lyMzUDNyhsoXvYnaTp+E5qwd3Qmpr/lxXJvKiork7GvsBEH4jrS5p03Ra3h+FMSxTkB9Tk3/UfaQvTdXaRdhAr55TTlQaMJ5XL0PE6LqPmjhyzCBYBLngqfxabF11bBBwcKVivRuguoMEyZy+ezY+uRzY4LBw4qgwgQgZgmEF2izYYiGS+/Pg1TL36BiwOu41BJC34tjJA4Pb6weA6y+1/HkG8PxpV9R1DYNAG/3DARAy5cw8jR32BvSQMGFudgxB4vVkqLzrLISpH2ogxUTuyPQfcm4spvm7Dc4tzBK+bg6kvNGOj5K8z+8jK6RgMHX23C9u/MRJ1zEM5e6I8hF1rxzMZ23TUUZ2va5nXmcMbZUCNhVqpQ19M75eltKbJl69rAzrZi+MbzNe/AkXbRXqBuN1vB1ta+tTfjDW/FS3WxtWwu2nKdqvCrbZBWxOUIf6bW1pDeeo/p2xJ1jggQAX8Eok+0+8pY3o/KDf1QWNLa4wbFvGj3mEgfO0G3Nt7H2kbNIQJEIL4JkGjbP/4k2vYz71GNn9Uuxc4J27Di4R6dRgcTASJABCJOYOe/f4DNv/iPiNdDFWgEdr32CMaPudNWJGRjaituqowIEAEiEBkCFGlHhmugUinStp851UgEiAARiAkCJNr2DyOJtv3MqUYiQASIQEwQING2fxhjV7StvMePApkWfuR6pzK+lUpxKxPe/PY/PH3Ne1xrqfHN8XBcYmx/ubqdLRwFBl0GeaoHjYoOJAI2EIhG0bb2Hk+Gq2wyMob1x5V3W1H4RjswIx2bnMlIwVUc3HwMW09r3uMX3z2Jsoo2wXs8EY8/l4EnBjRgeQXkcxeOxIjbb+D4Lxqx4Q/KYMx4EJU511C47qQ6OuQ9brhQrbzH9d+1o7rGB+eiWYDF3u2evb3di97jn3LHM9phbcO9iqogAkQAQNSJtl/v8WQ8PucqDjUMRvm2dFxd2gRszsTA7V6sHJKJur/+ArlNIyX3suUl57BkcyaGVHmxkjmiAXBtyMF9t/fHyI8Oyl7lM8bj8bY2HBo/E/v/53XMfb4FwEi87JmJJxLPYkYh+zf7kPe46Q+pe9EWTrEUbT8JRyz/ZHvLe1xwSCtrwvlJ5aj6YBpWtTpw3uVDkZQ5jNmX1gNYhVW7mYc53yfOs52JswWKx7li3oJ5Lch31qk+5dqDTKB970ct7FK1RCnkqU73fCIQ/QSiS7S79x4HJmJT5UQcL/wQUyvvxcnCBlSMzcB+dz+UNd2BkhGtyP2ni1iy4Qk8+h8H8Qw3H2dDaUowwjKFKYL/0knMXpGN577+CoO/cx25XLTJe9z8RxC8aOvdxWQTFE2ogvvz6j3v8VlCpC21/YNiNZGInO7TB3dCORzMplSyLIWaxESySRUtVNWHF4eUcrR2HrNGZefL6T7ZcgI7p8Bn7a/OWansWYITnWe6YjJDnurBXVZ0FBHoowSiS7S78R4few/KV6di4FtHsHxPJ6Y/Nwfr5wzElb98gwHXL6PQdRkrtqbiQdzA2a+/xjVvPQr3CANjEO2UJ2di07zbsHdNE7aPz0CN82ts/HugpBKaaJP3eKiizSJGRdAMvts9WxPuRe9xg2ibk5UIiULEGQWjN7nUf25nKjqr6bOEsfKzvWKaUYulAd4mRz2qxzl1nub6ZQfyVO+j92RqFhEISCC6RDuA97iU9CMF7/+iAR6+/sx7LkTL8leJKDFMj0tfC6ItZf2acRmel1h+bODZf8zGE3f3A9AfKaOAxj0HUVzDvMnJezyE6XGzf7eukB7luO5F7/FbFu0izepUF2kLHuZCak9ZtK391TV+svhjEpC9SO9nrnsYIk91kgYiEJUEoku0GWI/3uPzsvDmwjukqBq4geO7G/D2A5l4IrEfUu7th7e3NGDDHyZj/YahGDwgCSkdZ7D81dNY6BG8xwXRZtPnz424gc9vAPjyEra81IJD0ghPQ50SaZf8lLzHLS/67qfHxXVZVsQ6NLU5UM7zVQf19jiv2s+atg3e4zzL1yq+pm1KCxo40pYzgxnyews5uKXEIwbRFj3L4YeTv5kK6XvyVI/KGzU1mghwAtEn2n1l7Mh7vK+MRNjb0bO318Ne/S0XeHStks/bYtlBSzl6y9VQAUSACPQCARJt+6HH7j5t+1lGpMaL+5dh97jNeOHBiBQfwULfwWupC7DxxV04XfSQqZ7o7VcEkVHRRCDKCDDRZv/Rxz4CW3+chVHDb7evQgDkPW4rbqqMCBABIkAEiEDoBEi0Q2dHZxIBIkAEiAARsJUAibatuKkyIkAEiAARIAKhEyDRDp0dnUkEiAARIAJEwFYCJNq24qbKiAARIAJEgAiEToBEO3R2dCYRIAJEgAgQAVsJkGjbipsqIwJEgAgQASIQOgES7dDZ0ZlEgAgQASJABGwlQKJtK26qjAgQASJABIhA6ARItENnR2cSASJABIgAEbCVAIm2rbipMiJABIgAESACoRMg0Q6dHZ1JBIgAESACRMBWAiTatuKmyogAESACRIAIhE6ARDt0dnQmESACRIAIEAFbCZBo24qbKiMCRIAIEAEiEDoBEu3Q2dGZRIAIEAEiQARsJUCibStuqowIEAEiQASIQOgESLRDZ0dnEgEiQASIABGwlQCJtq24qTIiQASIABEgAqETINEOnR2dSQSIABEgAkTAVgIk2rbipsqIABEgAkSACIROgEQ7dHZ0JhEgAkSACBABWwmQaNuKmyojAkSACBABIhA6gf8HsdIuA3ofbngAAAAASUVORK5CYII=&quot;"/>
    <we:property name="snapshotAltText" value="&quot;PresentacionConsolidacionFinaciera, BG Matriz&quot;"/>
    <we:property name="snapshotLastRefreshTime" value="&quot;5/20/24, 12:47 PM&quot;"/>
    <we:property name="snapshotTimestamp" value="&quot;1716229472495&quot;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9B85E812-EF5B-4D16-ADBD-FCB4B86CF8BC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9VY30/cOBD+V1Z56cuqsuMkdngDjp6qHj0EiHs4VWhsTyBViPecLGWL9n/v2Nk9KL8KK5bb00qr2B7PfPPNZMbxdWLrbtLA7DNcYLKV7IM3YJ0f8WSctMNcWUlT5FwYZoXUypSKM1p1k752bZdsXSc9+DPsT+puCk1QRJN/fxkn0DQHcBZGFTQdjpMJ+s610NTfcRCmpd5PcT5O8GrSOA9B5VEPPQa1lyROY4LA3wuyCKavL/EITT/MHuLE+X4xzoyBDKUwyMq8zCUWxtKebliNMH8tT0JV3fRkNzzq2d7VxJMv10sqPsTFShmlMOcoUsk0tyWTwVQ/mwSZXUJ/5nxtoKHJQV3QdrL0Jh0nH7y7iHoXtBuS3Gv7up8FBac7R6fHeEFhIR7GyXHUy+bE6F/n6DFu3HWtrQcerpOP8T+Axa4bvI0izfTizkoYHbmpN3iI1c0gQphTGA68oyBFGMSTCTvmwfAJNNMYVtL7R00ekXPBpzBNsu+2Q2jcuyD8ZU5/Q0RvGX0WmEcoeBTYODl333Y9khDFjkezlzGxiJ4e6nYRSCgzLFJuZcY0MFakWPDHY72I47a9hNZgiOzaXDl03+65webj64dzaW0wdqAJro5+xzZG9ilIj9Kyj9BNPT4X0B2bo320tYXuLrRd6GC0D72vv28CU8bZTWLnaKq72tYefA2nlPOda0jswbfjP0RpUeMm4TkHTSV5gwDdSvLRv1G07gGIocJ1dXvWLBpobJPxaegSyYTKcH8Mugmdw+mv1OxCfaNtzlv0O7NY4n6r/bKLUjfae7u6EnrJ0MZJ7Ovt3uy+vaBrvai6rqMArJmmRf+EtluehwZyvGvi00AXcdngJTbD2j9T9DOyG9d/svc+EEHCtcWI5xPO1sR1MNId1G0bsnU42T0JLLC5ZmBDwF4K7G5I4n5C1cCkW6pYL+4HkuKeDzTjneuD0iWU5UGtnTZNyCNSWqUMsyJnmc4LyzBXVqrVTz8vrICfDj4+VvV2yLOqpmY1+oz9SsXOgLc/l7mgBEqelnTco6O91Qx1Jhlsgr/DGXl07Po3OmKtlXvr2mm/ew6+vx8BZS0CqlQxqxjLClPY8n8QgRXzzUpKt0wIm0PBZKHpa5CFrU+q6s5hgg/oKkCJVABKmzKtGeRc/1JXj1e9dlf3tZW8BMugEqxMDSohKCCrIlOKS55hXoBgTPCiwCJbVRcVpKKotJSGFUrlGlPDNiE/DqmGgq7j6WvUOe1xNKRMNzr8c3vr9VJGVshMJVOe8UwYJoB4WD3MQpTCWK25tVppK4y2+aqhKSW9qxmAzYuUUb8QSuKqusgxmfPU0E8wyj3OsnRVXdS5uAJbGKNzxowyLN+IJnZItSR8b43sTa7E+oLd66WL0cpWVZFbm2b0Hip6lcvV06USKCznUBospcpKybnYBCrXU51lmgpVajSFkDaTnLHyiXu+t/P2JNSaLrRfeLVMiQ7fzCQX6M8iVjftuwkYPIB2uD6cDEBqjHLxU8OiXTzH68oHbvniLW4SjRCUOnxjPnNDPInO5z8AB7RFAG4WAAA=&quot;"/>
    <we:property name="creatorSessionId" value="&quot;921be4d8-aea0-48f9-b390-8d88c05bcf9a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82WUW8aMQzHvwrKM6qgpSD6Vli1B0aLAPVlQsiXuDRVSG5JDnpFfPc5CXSUdV0n7SR4Iec49s//WL7bMCFdrqC8hSWyKzYEy0EYW2uyOtPJ1ru7Gwyvx4P57fXwhswm99Jox642zINdoL+XrgAVIpDx+6zOQKkRLMLTAyiHdZajdUaDki+YnGnL2wK3dYbPuTIWQsiJB48h7Irc6ZlyN88uKCNwL1c4Qe6TdYy5sX733OIcWti54NjoXnYvO9jmgs64tBsx/+4fkkawvtEepCaAYINuC9vnTdFpNTJoNNrn2G4G+4NUfueSlTfPuaW6SY0yD3pdixVojgGCirPoUi0b1jeqWMbVzRv7xBSW4xgf4pb20pcUpj/vTeZTXNLtkCpbkmpkDQkZN8dmHU2PZt23SA5UQmNbf2Xok2lhrOSgqsTogQql1r4iKUapPkL6oyxDBFdY/CzQUc7aEIUU4I7R+uCgNgRv5cspKMWNOCV1JkXmpJAWrIQ59bwzitx4CH1ClAIzPCWeR8jQnhLQQZPXXm9RmHcQZ2RxUi/UbgD/mnjTRJ7LlfFTyBSGEZ890bAM842OGSvQ9so44r5Iu5/C5/WjSiqdK9vZ/jVAbk+Hs92sXUT7/9O1igFQsUyz9EYF7fbv0ySONSquklykpcIVqrT3o0BbUt64/ybfWRCCnKXAyDPAsiKtQxI3klqHbk1fBh+CBTUrBksX9q9gx1cSzxOVgtztQ1TL/U5T/FYDWawxPgTdo9yDKkKL6EKp0EfhdzgI2BLpWy8sTOFdDhxHoDHC5ym5xOgX20+g2K1t+P8mfWShZcxDmIGDxRw0hmQYO5/z37H9BEgWAfS5CgAA&quot;"/>
    <we:property name="isFiltersActionButtonVisible" value="true"/>
    <we:property name="isFooterCollapsed" value="true"/>
    <we:property name="isVisualContainerHeaderHidden" value="false"/>
    <we:property name="pageDisplayName" value="&quot;BG Matriz Activo Consolidado&quot;"/>
    <we:property name="pageName" value="&quot;ReportSection4cca4e73ce095957e6cd&quot;"/>
    <we:property name="pptInsertionSessionID" value="&quot;CCFF5986-3014-4AE2-BD5D-81976DEED4A7&quot;"/>
    <we:property name="reportEmbeddedTime" value="&quot;2024-05-19T06:07:42.899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fb1fe0b9-8d0f-4920-9a8b-059b72db3360&quot;"/>
    <we:property name="snapshot" value="&quot;data:image/png;base64,iVBORw0KGgoAAAANSUhEUgAAA/EAAAK2CAYAAAAG6xz1AAAAAXNSR0IArs4c6QAAIABJREFUeF7svW2MXced5vcQyIcgGWMnK61AKjSZ1nIHoIGRAMIGSHooeRkIkCFyDHVTxqhbgGwIUkdDfWpQXsNNCguq29Dajf5kjtM0CEsA2TIkdiseSjABYTuy6ekmQIGAqMBMZjXqkGJEQpF2J/EmCJIATOrtnH+9nXPuvf1yXx59sdnnnDpVv6pbp576v9SWu3fv3gX/IwESIAESIAESIAESIAESIAESIAES6HoCWyjiu76PWEESIAESIAESIAESIAESIAESIAES0AQo4jkQSIAESIAESIAESIAESIAESIAESKBHCFDE90hHsZokQAIkQAIkQAIkQAIkQAIkQAIkQBHPMUACJEACJEACJEACJEACJEACJEACPUKAIr5HOorVJAESIAESIAESIAESIAESIAESIAGKeI4BEiABEiABEiABEiABEiABEiABEugRAhTxPdJRrCYJkAAJkAAJkAAJkAAJkAAJkAAJUMQDuPJvfonHfpEaDF/B3O+P4MjWuoHyJc4/+7cY/y1w6NW/xOtH7ql7YMOvf37+PHb/8I/+e5/7Jr78V3+24XVp9MIPLuKev7oNYBsufvwYvtHoId5EAiQwMASKOaJs8eSvvo+Jr28kgXLu1299ZDeun9mL+8Lvivh7de1MeTdfqGjHnct45i+u4x00/T5VvfHvMbvr7zAtb2nwXZDfk7X65sXf4aZzf9mGlutSx7IYY4b1ztftWqEBozT1tV0rlP2wFmNhjX83AbvKdVQr965xNde/uA7GJ4Cyj5v+Hta/RRvxhnjNugljvJgfTIvL+cWfNxvPO7q8f8SLVWvatVz7BvX325DrRflN2wTmGzG4+ugdFPGVIt5flOX7fW0/zGs9vvKbFADaXoysdS2D8tZyIlvnqrJ4EiCBjSVQNadtrJAPRHyx6RiI40YivnxmY9qQEPCuGyu/C7k2tz8G8v3ZRLh0JpIqa93l4pIivv0xt3FPdjY+B0/Eh/OL7KkNFpWhCHbzYrCB3EjEb/SaNiHgHcnK+ubavHE/GL6pBQIDKOL/LwD/qYeoXECUC4bibznLii7B3Z8S8YmJyJYFZxVX/37hH7FbW5wDK34wSYSLunDRk/1RynKKhZmsW9nmaOezuF8uLv8SO35uvA58K3m4IHSTrWTzTRz+zd9h/Lf2nVW7hBs94bXwo+GtJEACm0hAzhvF/CzmNPe3SitEYn6WwrWxlT8uR8/V25213HJK1dMh1Nf+BX5nvbkKss99E9f/+TXjQfXIblz89i089sM/YvJvduPDvy4t8YV12OuSBovdhBU69S2Meroxm6Zj5I84/+x535NNvGPyV+U3x33nim+VZvdPcdZ6Exx61X1jKrwiVLWiMVLy8hj8CnhMf5/zlvi8B4H8bn4T+Ku/w/QjQ/gpVvGS9Npry1pm2EYi/pbwYPv9n+Jn2mMj3KwPvtVruJFfxU5Z4rNrDLlZ8qvtuPBXpt7euibi1GSDp+kYXM/7fBH/4j/8rfX8FPWvGAOeiC/GIyDXhM3Wbm4Mlt5C69nqtstOrlnFmM0IafW+gkmCp+TV2OsnM+Z2Bp6txTjN9eNf/DvrPVVSUfV5+n+2HrJyfv/X2zD9r0svVCQ9hRvM79EaOvGNTHRSYzZtdzAfXEsCAyji/wOA/yIj4kO05Q8l6Y5efBzvidzpc5YF9WP/Kf772LVdv9pM6uEE4WrlJqGibD2Zxe+WrWi6U+8vivbihps49DsQu1zal5jJ68viur+AVfz+JTBpQw0e+Qre+e0frfU/V6ZlLhcjdKdfy988yyKB3ibgCbyc23nOymzml4d/bxZPZv5CMX8nBXhBKyUayoXR5HPbMP2L27pMN8e7vznRWMyrQQ8cevURHP7Nb+3mqL3oifiv4NBv/4h31DeiEGeBsPTKbLDIQ3uu9PL7cxF/ZwRJh0KweuEYb5LnRHw4sHX//ldXTGiWraN7l75WLK7D7056LRC601evC8pv3CH77ZP9HH47/Tc26b8qEZ9ZyyDYXHK3ddh/upjE5o4p3v/NRb8F9e7/+hMbPldX715cH+Q9XpqMATdXxZN2sF60G1O5tVs5Brsz5NO1r9GaNWtlVky+gRt6Q9SOlWLMV6+vk3NY8Z5tmHzuNqZ/Ide07m9us6lcB0e/5be348ITdkPNXvRFvJjfi40aU9+2RXxbm4OJjUe5OdLbK4e+rP3gifj/4zPgP7/f68xKd/PQSmI/dv4iorSihJOy26GTC5/CuuJiGgvBqiaIB3HzL2yMYupd08BLdnfdifpQgKt4TPdf2Ta3KEhZzMt3FjuK3i7eA7jk4iaDjQM18ZXtSXkmyMWpWARHboqBKykYE9+XMw4bRQIdEpDCKet2XjO/FBaQQMR8fudL4PdukzX0GEoJKyHiX92ND394He88900YcfsVzL36Jxj/4W1r+ZUWY7OQ9jdkS9EXze1JK5Nfn0ZcQva5xXBW1PnzdMmxU6tozoVWLspLy2xWxAdCXQtG4e2mm+884u58ifvgLGTBhkjoNZe0xJcb6E4AZOuV8MTwNhiK/AathVTkLfHWKik8QtSYOvBvXf6fJmO7tR9q6L1YeBzqttWsMSILc8Z6XXBsjVNrLVnru0MrcjBuig2MeI3mCT03RsRGzOSvrHVdei3k1m6NQnrWuu2tlxevWeMyohADz6uoNBy5J818+iU+vwP8zhqV0r9Zk8+k+E+I+LlX/yPGlSeUY/7Ibsz92XWM/8LOS26zMPdbTqxpk3N2xgu1rfk9s7FW77nrz7udbtK2Pgr4RFMCgyfiUWWJT7mW5xdK5YIgFPFlYrtogyAler0JqPzYJReoFXEuqSRw8a5mtYiPB076A5zelEgMu+cewtzff2gsTMmFYbxLrdtNEd/0N8z7SGCwCDSyxDskmfkldHe3t1e779aIeOH2XXwbnIAMFtCp74L0eIpFfMr1VtSnJSa54SJZZSzB4eaIEBSN4kIbjlTJJ7Ze31O6ZUfu9GZzpJGlXn2Pnvn3XpLAKHFdw8R2kUU+Uy8glz8nM05rkjTmRXxaEBYifi0s70Ff+htSfyYs84FxIhoDX8Hc3/wJxv+6DFs4stXnVLqgxwNoLcddw+HZ4m1xTHzESpeYHgPxRlnaWtp07dZi5Tf89kaWeFeraD0ceH14tW+yls+L+NIDyhSqxp0bl/4YbL6mTeY7SIn4tZjfPVbpTdfqjbgmSb43fLgM/AsHUMQ3i4n3d73iOPDC5T2w1EfuUQkXp8hynRHxSau4iHNrlPwoGV8EoO6d3k+j+iMUW+Llw8LCkok5TbrkU8QP/OREACSQJCAXI2JO8RYgUa6RIORHiCNPgD2yG5e+fQsH7EkecXhQuJARlnjP0mk3LZ2VLRB1SZdiEbbUkogvPLnC01EScaQCaHKx7InW2Cus1mtNcG/0fVL1+Q//E575xnIQAy2/OcKbK/QEC7mmLPH2tADddM8yVRGa0KolPgyFayriC+td7JKbtMIGJ+W0LeKTFm2xzmnDatuyJV7+uCORUmeJ76W5sUbEi1CC1FqoFPGhe7jytkhY4mvWbl1PToyFUhz768hyzRl6nISbj76Hjx+2lA5HyFniL34sPFKtZ5TbFPO9atK/5ZRhqpGIT/Lw57LUXJvKb+K/L/SwzYfNuk2LIjSJLvZd8zMaQBEfs69cmOiPcznYnVuOO1LOLMYCS3wYZ7fVX0xVi/gyXjOsaeSaH96Q2V2vbl/VzqVzPWzuBhpWSSYlkpb4KAQg/IhTxHfNJMGKkEC3EcjGIlsLSZF3xImRYH4JLZKuPGldidwtk0e6+SK+XKgFLpaqHkUoVCK0KRSnCngyVCm/ARvPveUCvzreM9G7KXFcWK1zo0FaVP3EW9Xjp0xsF9+Xjvt38b3m+yu+Ty7vii3Iy0ETjoWEJf6I2BDRRTziYlWDegS5YtLrgvi7GVri68ZpJOA6FPFRwkUHPAwbbEPERzHxAbtsbLcX8vAVHHrkj3hHJ85V/8XC1R8jzXIHbO781dAIkpmryuRnbiy61tTEeGc3kjaXRpO3V61ZvbCQMOQ0CN3wf5e+R0j6N1thiffi0/35oHKecYI38P7yN+lSoaa+9ojm9yIBXmauzeaocF6xQrR735pMDwWhSY03aZt0OO9pmwBFfMNz4sNFY5GwSIt8l0ijtIT4k9BXMPkcMP0Lk2W4tPRUxKUFP0DfXacms3JiOKQWvaEbWjRxJnbrUzH++qz5bDbQjCU+dB17ZBsmcRvTLmtvYaHoNNay7d8GHyQBEuhmApVZ0gOXxnB+Ecnsiia6TdDoiJ1tmPzFbX2WerxwCUR8sVALEnCFHllWoMjvgjpfvowjNhuo0bdCPZfxoooWecJKl41pTIVnJeZ9f0MhEE7SUvTf3It3/tsvdFVaW+SlYuLFe0Lvi4yHQ27TOPttq8vQn0siGIkHQ99fF5Sb/ymLYjKpWTBOyyS4abHaqiV+QnughL8Nl628WfbqqinBs/4F7FR2+mw/SBfinLdh9HvvBQHv806vnwILaG4MBJsdKkGnYqr+a2Xt1s1TuqxbvGbNzAfqoeeCOToRLpXKMxL/Zh/DN2QlREy8l3Q6mM+b/JZlAlX1Ck/4FyddSQt7hyJevSQl5BOnTkGGvWZDv9rdpO2VEdeb9aSI781+Y61JgARIgARIoIaAEWY3X8hl8SfAriegFuI//1OoTR7P1bfrK84KkgAJrCsBvcnwj3iRJzitK+ZuLpwivpt7h3UjARIgARIggbYIGAF/4dvdfaRUW00blIe0JQ36qCnPQjgo7Wc7SYAE0gS0gL+Fw8Ijg6gGjwBF/OD1OVtMAiRAAiRAAiRAAiRAAiRAAiTQowQo4nu041htEiABEiABEiABEiABEiABEiCBwSNAET94fc4WkwAJkAAJkAAJkAAJkAAJkAAJ9CgBivge7ThWmwRIgARIgARIgARIgARIgARIYPAIUMQPXp+zxSRAAiRAAiRAAiRAAiRAAiRAAj1KgCK+RzuO1SYBEiABEiABEiABEiCBfiNQeU78ZjW2ODfenll/S50ecRuQ57zLuhXntIsz7pvWvXgX4M64b/oo7xscAhTxg9PXbCkJkAAJkAAJkAAJkAAJdCkBczTm+G9T1WtDDK9lK0MRv7WmcIr4taTPshIEKOI5LEiABEiABEiABEiABEiABDaXQCF8ATz3TXz5r/4MwN9jdtffYVrVLPU37+/lJsChV/8SL/7D3+KxX6gbxAaAfIdurb854HsBiGsNLPFX/s0v7fu24eKvgMe0pb4so7zuMG/DxY8fwzcAlO/9CuZ+tR0X/uo63oG0xAsOXps3t8v49s0jQBG/eez5ZhIgARIgARIgARIgARIggVDI/v4IjqSs3cLV3IP2yG5cP/Mv8LucJV9vAMBuCFjx7AS9fnYvbhQi3O8O7dK+/TKe+QslrDPu9NHmgCvD3P/w789j9w//GPezqtcz/96WHV/23x1ct/W+j6NnIAlQxA9kt7PRJEACJEACJEACJEACJNA9BEpLdd51vrjHCVgvfvwvsePn1h0/FOb63/8UZ51VXzfbvgdf4nP8O7ykRXpp/fbeNQ17PS3i4TYA7Htx3ol2df+/BCZtvaw3QWF5f2Q3Ln37Fg5ogR9sLti6HPi31sKfbPP3MfH17ulD1mTjCFDEbxxrvokESIAESIAESIAESIAESCBBwHMpz1jiC2GdcK2f/JUQ8QmxnLe2b8PF3/8pfiYt7VuFi7sSz01FvKtXJiY+StonRXxGpBciPtlmivhB/TFRxA9qz7PdJEACJEACJEACJEACJNAtBIRLuoppf/3IPQBEsrvnvomL+DsTd15nic+I+NL13I8xn/yb3fjwrzfAEm+t7TudpZ6W+G4ZfT1XD4r4nusyVpgESIAESIAESIAESIAE+o9AnPytbGN9fLiIiU+J+NCavtUJeePGXrjEB1jbiol/5Cs49Ns/2hj6B3HzL0xyPnNknNiY8Kz89sXFs/b+Ih4/qBhj4vvvB9BCiyjiW4DFW0mABEiABEiABEiABEiABNaPQP058blM7b7VXmW3l7Hnyp3+vo3KTh+454eJ7Saf24bpX5TnzBeWeR2nH4p+xZrZ6ddvxPVmyRTxvdlvrDUJkAAJkAAJkAAJkAAJkAAJkMAAEqCIH8BOZ5NJgARIgARIgARIgARIgARIgAR6kwBFfG/2G2tNAiRAAiRAAiRAAiRAAiRAAiQwgAQo4gew09lkEiABEiABEiABEiABEiABEiCB3iRAEf+//g+YfvoKZv8h0YH//D78d2cfx4F/1pudy1qTAAmQAAmQAAmQAAmQAAmQAAn0FwGKeNWfKSFPAd9fI52tIQESIAESIAESIAESIAESIIE+IEAR7zpRCnkK+D4Y2mwCCZAACZAACZAACZAACZAACfQfAYp42adKyL90Aw//lC70/TfU2SISIAESIAESIAESIAESIAES6H0CFPG934dsAQmQAAmQAAmQAAmQAAmQAAmQwIAQoIgfkI5mM0mABEiABEiABEiABEiABEiABHqfAEV87/chW0ACJEACJEACJEACJEACJEACJDAgBCjiB6Sj2UwSIAESIAESIAESIAESIAESIIHeJ0AR3/t9yBaQAAmQAAmQAAmQAAmQAAmQAAkMCAGK+AHpaDaTBEiABEiABEiABEiABEiABEig9wlQxPd+H7IFJEACJEACJEACJEACJEACJEACA0KAIn5AOprNJAESIAESIAESIAESIAESIAES6H0CFPFeH65gest+XJ2/jYWntka9e+eNEWwbXSz+PqzuGzqDLfuOJ0bCFJbvPovV7x4FZhcwinmMfHUVx+5OYp939x3Mf3cbVifuYnIvgFvqvjGIt+DcpwsY3S4eujztvVPXI1Hf3h+ebAEJkAAJkAAJkAAJkAAJkAAJkIAkQBEvaCiRfvTjPcBHQzj15ihKGW+E9hjO4bb4+8or08CJUpSvvLIFM7ukoFbPWRG/PRDr7r1KtE/AvE+L86u+aLeifs+KFfn6HmC52Ay4g/k3VjH6lL81wGFOAiRAAiRAAiRAAiRAAiRAAiTQfwQo4os+dYL7FDDhhLe5qC3wHx/D3RPVQrlaxKfLKZ9ZxfSWGQyFVndVASXcZ4fMBoL6/+8drK1L/w1VtogESIAESIAESIAESIAESIAESIAi3o0BYRGHJ9ozFvTE2KkT8cZVXrrUK/d9K9xvCaEelS3u217t8s8hTQIkQAIkQAIkQAIkQAIkQAIk0L8EKOJt33oC3BPb0iW+eiDUingA6p6lR4VrfCMLe1gH697/FsB4+P79cbJlJEACJEACJEACJEACJEACJBASoIjXRKSl2yAqxfYaWuJVwcI1fjUn6KNxquq3hIOZpHhjf75M93r+tkmABEiABEiABEiABEiABEhgAAhQxDthncow/6RJZOe71+dHRRNLfLlhcAyrX5XCPN5IKN4kY+IbC/wBGL1sIgmQAAmQAAmQAAmQAAmQAAkMGAGKeOQs7XEc+vGTvsW7tez05cjSYv+jYSz+uZ8szxxhBz87fZCx/s4b01g6MFkeORdlqx+wEczmkgAJkAAJkAAJkAAJkAAJkMAAEaCIj5LN+WJ7P5xwL+PQ3R1T7tg3+4dmlnjrUr/vOMLndTHBGfCAOm9eni1vEtuVJ9OH1wdo9LKpJEACJEACJEACJEACJEACJDBgBCjiB6zD2VwSIAESIAESIAESIAESIAESIIHeJUAR37t9x5qTAAmQAAmQAAmQAAmQAAmQAAkMGAGK+AHrcDaXBEiABEiABEiABEiABEiABEigdwlQxPdu37HmJEACJEACJEACJEACJEACJEACA0aAIn7AOpzNJQESIAESIAESIAESIAESIAES6F0CFPG923esOQmQAAmQAAmQAAmQAAmQAAmQwIARoIjfsA43R8MhOJZuw16/CS9SR+6VR/RtQgX4ShIgARIgARIgARIgARIgARLoMwIU8Y071Ijwq/O3sfDU1gZPmXPlVyfuYnJvg9t5S5rA5WlsmR3C7TdH0YQ6MZIACZAACZAACZAACZAACZBAPxOgiG/Yu3feGMHRj/cAHw3hVCNBSRHfEG31bRTxa4KRhZAACZAACZAACZAACZAACfQHAYr4Rv2oBPlRYPYUMKH+dwGj2+WDxkp/3P5pamUZ2Ff+G0+ew+03h3BmywyGPl3A0C+3YGaXtOir55dw8O4k9sEvCyeXcffEvkQt1X0zGFoZwcK+MSyqO4J7tTv7y+7RKSzr8tP/qU2KbaO6FJj6Kst3vi76/o9HcO6jMYy9pco+iCVVn/k9GBs9juH52zj28Tavnd47irrm2+HdD2DKhiKky2nUkbyJBEiABEiABEiABEiABEiABHqaAEV8k+67NY+RCWgLPLR4PSaEdRDrfmse87dGMbo3tMRbsfrpAkZvBS7iytr83kHcPTGkXfAXnigFvhLivuB3FbYCOxDcLuZeC923R0o39AqLdnjvyhvzGHrqIJYq6mKENHBOtUdvaNj6iI0Er+7B+8trq2YDJNMOhPXOlkNn+yZDmfeQAAmQAAmQAAmQAAmQAAn0NgGK+Ab954lRJei/uopjzqpdCPDQxl0h4rdLyzugyl969C4mkYj/FhsIvkwVmwLWK8AXxsbqX3oMOG+C0Isg8/eU6K/dzPDfWdYHcX6AghuMR4Goa178J0IUsvwbdCxvIQESIAESIAESIAESIAESIIEeI0ARX9thabGsRfdeQMfK41Qi2V2ViBfCfXtp5d+aFKS+4C+rG9errIuybjv3fPGE2yzwEu1lyq+py1DSI6FaxI+9FcAOwgzchoPH1NtMMEzT5TDxXe1Q5g0kQAIkQAIkQAIkQAIkQAI9T4Aivq4LlYjc56Ldxc3W/Tt2r3f3VIt47Sb+3kHc3jVTbgLUWL/rLPG+iG9qiY83A3QL1twSn8oloF5UtRmxNahHzpugrhN5nQRIgARIgARIgARIgARIgAT6gwBFfGU/5jLMC+EJ5V4/hj3u/PcmMfFFDPkScPIqhr7vx5XLY+yqY+J9oS4t2Dqp3UcuQV1GlNu2h/eamHiViM8/Uk/WxSS2C3MD5N3ioxj9gnsrIt54Pnix/v3xO2QrSIAESIAESIAESIAESIAESKARAYr4Kkxh/Lu4Vwtf2Mzx+j6bIR7DZbI3Z8XPuI1HQluX72eEV1ne0+fS14hfVZLMTl8kjks32LvXyxxfZtmXdWlVxOuWednyXbb5unaULvQuO326nEbjnTeRAAmQAAmQAAmQAAmQAAmQQE8ToIjv6e5j5UmABEiABEiABEiABEiABEiABAaJAEX8IPU220oCJEACJEACJEACJEACJEACJNDTBCjie7r7WHkSIAESIAESIAESIAESIAESIIFBIkARP0i9zbaSAAmQAAmQAAmQAAmQAAmQAAn0NAGK+J7uPlaeBEiABEiABEiABEiABEiABEhgkAhQxA9Sb7OtJEACJEACJEACJEACJEACJEACPU2AIr6nu4+VJwESIAESIAESIAESIAESIAESGCQCFPF909vxeeuyafG57v3QcNXm/cDKXUzuXav2rEeZa1W3+nJ0P789gttvjmJr/e28gwRIgARIgARIgARIgARIoMcIUMR30mGXp7HlvYO4e2JfJ6Ws0bODKOLXCB2LIQESIIF1J3AFs/c+hh/b9/zo4peY+Lr/0s8Xn8HXnn+n/ON35vCHM0dwH4ArM/fg26+K+394EV8c+0ZQa/8dh05fx2vD6mn/P13W9bJsd9W8YxK/+WICYcn6ns/O43sPjsPUMLiv6tq6s924F3h9JPrHq8EHs7j3sWn7J5+T14/JPix6w4yX8B6P8yHMXXsdI/cD0djJjrOKMeKVrQooy984woP+ps+x8OxujP/acMj9htU10+coxkBMTvZ12JcV1xr+lr0xF4xTOc6r2jDove3a32headDnppyHyjk8+E2nvjuqDlXfF+9aMOc1ms8q6lD1zePYqCdAEV/PKH8HRXwn9PgsCZAACQwIAbNgRkK4SwBqQfMD/DQrvC99Kxb+vng8j4X7j2hRZwT3BRy2Iq+4zy2o5GLM/u3B03O49vxNHE2KeNWGn2GnFI3vHrabDFXX+qeL9YKzaHOuXQkWn7yoN1z8541Yu/FCbjPnIcyd/hDj9lnztmAcqc2Cn+8oNnr8sZC+9vniLC7tnTBjJCxPjYMTwE/sxlH/9FyvtMSMiQuPpzffylaYcXDt9BwefP5C8Zv0WxmML72xBCvuqq41/C17Y8+vtx7nxbhtNvf1Sg+tRz2bzyt1fe42ZsqNw88Xz+PG8BGzKeuNAb8lSoynvy9XsLC4EyN6MzgYn4kxkJrPrszMAsfsxnDwXar65q0H634rkyK+kx71RLy1hK+MYGHfGBZVuSeXrZXeXpvfg7HR4/qNU8oFHNPYsk/8W7uEq3uXcPDuJJx9f+WVLVh6tHQZV//e/7Kp+PD8bSw8pRynE+9/8lzhVh260+t/j+painoCuDWPka/a+mMKy6IeESp97ypG5q9iTJc1jHOfLuDgJVe2+ffodvOkrDdE3cJrUyvLwD7LQL1jAjhVuIffwfx3jwKzqlzpfVDFP2yX5a94B20w757BkKu3x0M8lxs3trxjgltVKEO6L4P6PnkOy08sYAandF+H4wFiHHrvcnVZAfbbcVaOSTfW9sOMwGAcdPK74LMkQAIegaYLlfxCSi2eXgJeMVbXZv+lnrF/e/whjL+bEH96gZUR8WrB9v4BYf0Xi/3PKq41rm+zVm3eXaq9l3Ag56XgKhYK4eLfD+NS2IcRU791vhiyi3CvD3Ljovl4UWPu1ANWNNbUZ/PYD8ibW+bvC26PUrQhI4T7/eFmjbiGZr/laK4qBF08zqNxPCDd2ayZDeeVorB8n+s+eaBuIzY1hzWfL+S3LPyuNfvO+RtI+W9eM3qDfhdFfCdFwxemAAAgAElEQVQjIBLx+3G8EKcyttr8/+NO1KvnlKjy/g0rmKtFvC8IlaDdhtUJJfDtO4Q41gIRZiPBe069f3aoEPjqvpldajNgFdNbhICtY2MFLuxGgtsYcBsLfnz2CqZfASZ16IGp98ITZgMiFLlG2NoNhJZEfI4/cOeNaSwdmDQbCpq/5R20odgMsSI++1yWjewTdZPcdPAfqu7LeCPBcW5NxI9hsdhMktzh9YGW9MU4YDR93dDndRJoSiDl5lzp5l64zEs3bN/FFjk3blmphFW1WGTtOJu24FaI+HiBVi7Gnr4ZehDkrcxNuXXXfb4LuqlbLuwgZ4nfGW/E1Fi+60W8cYONLGiNxWCwePfCAICc62139U2f1CZgr1tVGW6hbqgQ8YkxUGzYqN+/txlkxpHazPkJXgq8gVK/5YToK+aOA7gUbnZVeYz0Sfe114xW5hX3hkyfu/4evdHCRqwrs+n3JTFfFJ5ATed8f9PCd+OvCOVqD3DfP0UR30kXpyzxgeU5LY7D+PXQopyzxMdx70oIHtUW2oQAF1bhIWV5//gY7p4YEsLfNr5oR+JaFZ/Q6lz3b1FWZb2lN0JLIt7fgMiLUrFRElnOq3ILxBssKTxl27YaS7/nSeCeyPflKRy1fVXmWpBltibiVyG9AvQGhtrAmVjFNrGRo2uVrWsnPxI+SwKDTqC5lUOSqnKx1AsfpGLixWIsFPpyIZ1bVFeIeM9iayvqBOSB94U1N7gWxv337GhoLIyduLL5D4QQC/stl5ugWFp7bsmJEAkXBuGFaTRdTNs42OQ4qgjH6NkO7P6Kt26VzIv4lPXbbcQpoV66uxsu7trRT3aXnhnZ33LqvVacXduBU6E3D8M08oOvpXkls3Ej5+1oDhcbBbWbQqaa4TxVbkQncmSIzaf6Tb/qcJFmYQXd/zveyBpSxHdCu0bE54VqJyJeuD+7umtLKxJW9FJ0hiJ+7K2g4YEHgXKx1i7/VVnf60R7cN1z4S9CAdTmg79p4YUUdCDiPTGtNwYkO2Hp/6oUuqm+STxXt7lhhTuKTZbQuh3WxxZ4chm3d83YjZnymTUT8Y6nEvFRUsZmmxSd/GT4LAkMGoFWLPE+myrx38AF0xN4wf1tiHha4sukhKafMlajMO40EYvskpb9SOUgeDcfg550Q5YW2+/MYW73OG7IXAmNBFOzOOVm7rGD9otep/bSEr9OYLu52LWwxAffibqQqMc+rEiE6Fjlvi92k3i32UBObkp2tCnY3oZ3N/fweteNIr4Twpsi4kPB6xqQsCALAazEZGmJdzHlVY2vznavn2xBxJebCMa63NSDYN+aiPjQS6GpJT4l6HP8fZYrr4xg9fungIkc67xgTsXQS6+Cji3xSrw/uuSFVBT9mfQa6ORHwmdJgARSVux6KjXxrrnYdVGwZ3mTWe+Le1IZ5tMx8bGgLOt34LJMZKUKr6h7fcO7846qxbGocdzX1QnscokMVZH1scTxYrteeDfYALLtaW/cdmf39UKt6vs7bEWNO72X9DCIe89cU6ExvpU+9Y7EmC42BnfirEiA2Wwc90LvrFMdG84r5duD/kht/uib0ydLNPL2qKpTsUkY97NJppr4fjTaWOzT78Y6DRtXLEV8J4DXRcQHMdU2ft5ZxWWceyAb/bj7irjzZmeJh7HdCVAtiHh48dZ+THzYJi8m3iXsK2LUVdI82IR5icR2Ipyh2Cg4sKQT8BVu5VFMfMYSD5O4L/lc3bi5PI2R99RNB7GQOYIw25ea6wJGguR6Xu4BHRqhNkT8fAtxYrsxuOfcvdAeFua5q0ViRMbE13Upr5NA2wT0QqvOAnIFszPAhD02znMt/Ow8Zi8/jAl7XJxnARFW9RuL57Fz2BxJF2Uel5VvwxIfCvM4A3WQud7Lqt42uS560LdCZSsWsq08JcAteNNCv07UpTcMqhMgVi3iq7JId1FH9G9VkuERVc0NBbYcR8GYqsok7l3L5XQIDp2sKK9qbujfzmu3ZQ3nlaL4mg1ST0h/joXFGxgZtn0n5yIIwV35fREnngSu9uH8k3aHr/Eoy33z2sU5YM9RxHfS4esi4l3iNZsz/OQylrFfZKc3Arh0h3cZ4OMM+DITeTp5XNl4s0ngu3i7BHWR5dc91oKI3+e5sw9j6iRwdZfJtu4S3bk2ednprdXeZdIfnl/GyNsz+ez0KRHvkucV2finMPUyzAkANTHxfhZ/8VztuJGJDXM35/oyGANBdvpCuOtip7Csss9b1/hUdvry9AB5moF6Nt3ftU3jDSRAAq0TqE0aFrhWJo6AK06Ql7GNYjGN4Jz5bIxiUxEfWlACV253hr2GUXWtdVpd+kSzBFB+CIWwiHljIE5cGB7PFIt4//1RgsScJayIu1XJ9cozyAvIdqzdULkWisSKPCN+UwahOwLSvrz6jPUqEe/yGozDzBspr5vMtdxvOYjfzp8F74/T+ljpTSHdRS9tNq+YCrci4sPz38VvOoqjd2MhSKgYjEc/2WK+3uVmYSpkwL0D+qjEH7ueaJKwtYt6rRuqQhHfDb3Q1XVQQvMMht4sj7xb/+r2Q2z22rbBj+9v2AOJ4+4aPsnbSIAESEAL8+/dfDp5bj3x9A4BtRlwdsfr6Jskg72Dvq9qynHUV925jo1R4v4sdpyxZ8Ov45sGvWiK+EEfAXXtV0Lwl0NZl/C6x9u7vrYCuL06dPZUW6K74pVtlUcR31kn8mkSGHACV2aewc3RVs6mH3BgXdl8Lqi7slt6rlIcRz3XZZtVYWW9n9+J12xo2GZVYxDeSxE/CL3cc238P/H5R/8Rf/Ln9+E/67W6/z//iBv/46f43//JV7F7x5/iP1mj+v+//3gD/wv+S+z80xZK1HX5v/HPepHjGnFjMSRAAiRAAiRAAiRAAiTQbwQo4vutR9keEiABEiABEiABEiABEiABEiCBviVAEd+3XcuGkQAJkAAJkAAJkAAJkAAJkAAJ9BsBivh+61G2hwRIgARIgARIgARIgARIgARIoG8JUMR3Rdc2OY6s84o2Ox++8/c0LUGek67+/8yu2/bIuaAEJmhripT3kQAJkAAJkAAJkAAJkAAJ9DkBivg16WAjwq/OZ0Ro+I6uF6Xm/PLVCXV2/JoAqi2EIr4WEW8gARLoaQL+ebmps5P988X9c53lmcwagzwrPsHFlPUQfvOFPeYnOO/Xe3/VNVm2d18L5073dL/5lff6qOpcY8sKp6/bI/qCM5WLYgOO3lny5bv988LtWArHQPYcetkGfxymziE3Yy2oVx/1IZtCAr1DwJ83Ur9X2ZaW5v0QQjRnBTfY6w9e/LI4rtKbD3PfpNrvS2Y+651O2rSaUsSvAXp9/NfHe4CPhnDqzVFsrSuTIj4iRBFfN2h4nQRIoHcJmEUKxOInbssVzM4AE/ZYHr04evcw/nDmCO4DoITVpW+Vi6dqFk6olULsyswscEwK+gs4fM0cH1d1rXyPKvNn2Gmf8etXda13ey2sedgnuZZpEXx9DnO7x3HhASfiEz0+cw9OVVzXT+gF8E0ctZsxbpE+d/pDjH/yIr4ojnFK9IF33b7/g/NYuP+I7ndTdjkOzL/H8eDpOVx7vnxn//QgW0ICvUTACPgLj+fnEL818bz/+eJ53Bg+gm+oG/UmH8qNXfFwkznLbSQXG8CqvJ/vsN+ofF2r6pCfz3qpnzavrhTxHbNXVuujwOwpYEL97wJGt8tCjZX+uP3T1C+mcPw59y9gWFvvVzG9ZQZDny5g6JehW7k8M90vCyeXcffEPluyvDaMc5+G9QC0O/3Hx/Qz7v8vYz/2v6yKcM8E73jyHG6/OQqoZ0cXXSuwfHcS6s35cuytesNiDPrJJ89h+YkFzOCUdpuXwt38/2WMvL0fY2/J+gAINz1kmZgq6gLUM+i4u1kACZAACbRIQC1UfoCfWotsw4c98aYWSC8BrzQ7s10L/geqhJhZcN14IbUpkLmmFmzvH0iLxs8qrimx2Bf/qQXyJRxwng0N2qT6ISvSVf+eAH5iN2lyxeU2b/TiV4r0sLxG5WfGVbBx0KCpvIUESGCtCURzbvUL6uf9+jksO2fpuuzA3PXx4rsRzU2eqM/OaMl5NJrP1ppln5ZHEd9pxypBOQFtgddC14pkU2wQ635rHvO3RjG6XQnbVRyzQtjcZ0T86K1pbJkd0sJZW/QvT2PLewdx98SQdnFfeKJ02S9FMBq5v0cifnQRUyvGZd6Plw/d6e9g/pUlHDxh6iRj2fVz2XJEu9TGhhXfsGEHoYjf/7LYfFDt3gcj0D0RH5Sp7tO8DmJpg0MAOh06fJ4ESKD/Cfgu8qa9dS6R+iZvARe4Yle5cbvnRm94FlyfdNViLn0t3ogoxf7TN8NNiqpNgl7sc98F3bSg3t28SsQ38qyoEOLxorehJV7iz5VPEd+Lg5R17icCqbCaqhCqJvN+g02B9JzlvglP42ax+ZvYAGwyb2TqQBHf3uCliG+PW/GU5wYeWowLAe6s5faxyJ1eClNpeTeCeenRu5hEIO5VUWIDYbUqMZx9bcoSX1jyvTrVxMSLdsky9WtEOUPRpobZLDiatcTLnAKiDmLTIy6z5IUGDDrsbj5OAiRAAi0SaM2KrgsP3ZyDN2q3RlwUVnF7g1xEZRdUVS6a+WupxZ0Togfejy3OjURqiyQ39fYGC+CwflkR32Sxa0Mocpb89KJXbDZkF/xiQyi3GdSwfpvaH3w5CfQ5gcZzaOW832ROKEHGc5bckJX/3980NCXkNofr60AR395gpohvj5t9KrAKWyu1Ft3Wuu0Eq/eaShEvhLsSr9bKvzW5ISAFvxG9yhXduOjHkfmVIl57AyzhoPYOSIh4bRkvwwCcK38k4kU5SnCH7W8u4gMO1nNBi/jCrd9RdRb8egYddTcfJgESIIEWCbRqiW8Wd51aLAWbBSkhVrU5ULNxQEv8Y/ix1/ftW+KbhVdUu75Gi94w3rUi/rVoRiJRVbmJxJj4Fn/qvJ0E1o5AY0t8g3nf1UqX+SHmbF6TVGVDEe/PVaGgD0K8mmz+ZepAEd/e0BkAEf+/Afgn7dGpeyoUtu5+GUfuudfbG2pEvHOhv71rphTBhdu4SJwnLPGlZM9b0dsW8eG7qyzxgYj3wwuMMHdHyeX+v6Hkcg0sYBRl+EFqYyDupo3Prl83VHidBEhgcAlUxkYLLM3EXZzsTBeRyWoOHDKLNlTEYDeIn65y3z5wOYjP1haZMgleX/R8kwVq0NB0vzf0zKix/If9UW1By/dAcsy10da+6GM2ggS6iEAjYVs37wc5Seqs+/48kgojMoAOnb6Ew+8e8POqNIqJTydpbdTWLuqbbqnKAIj49UKdE4rCOq/F5xj22Lhz5WpeGxOvk+IZqzhOXsXQ912CuvgYu1xG99zf2xXxobU9iomP8gBYi77erFjAiEuyVxsTXyap82L05aZHWGameyuz3a/XkGC5JEACJJAi0MACol3oc4nOPjuP2csPY2JY5ak3i6DCnT63cGqcGK+hqAyEub/oaiMeu+dGinVD350IY8i0JSnik/0c5xCoW2wnLfFFpuh8SMaVxfPYOWxOPDDur4lTEyjie250ssJ9SCDnKVPV1HDeX7yBkWGdm94P01KbuuLUC1dk9YZzME8lstPHyVI/x0KuDmKDgSK+vfFLEd8etzhjuihHilyXzM3kdS8Tt+l7Xo6z07vM9vr6RyYzfGll9zPHl27zpRu5fo2Xtb6sWHMRbxPqKfd57VVgksaZrPHA1MkpHIdKtldmufez5Du3fFGOerA2O/057Bkds5n8Rdb5VK6ByLXfJP5zdcwxaLe7+RwJkAAJdEQgsJhE58RnLCr6vvvN0V/vuArIeOdGIj5jUdHlQAs531XcnkOvkuPJjQVZxzCeuupaR+C66eEWEgxmYtrTi9VQxNd7MqTK8UM3rAeGWigLq34Y3hGNw2KxT3f6bhp5rMuAErBC3s39tUlRgw04dyycoSfmhMxGXUsi3m0ov2pLP10ehSc3IbN1EF1KEd/e+KaIb48bn2qTQJGob2+bBfAxEiABEiCBjSHwwSy+d/Pp1o7G25ia8S0tEFAL5LM7XsfE11t4iLeSAAmQQFsE1KbkWew4M2HOp+d/60aAIn7d0LLgiIA8No54SIAESIAEuprAlZlncHO02dn0Xd2Qga4cF9QD3f1sPAlsNAFl5Z/fideOUcKvN3qK+PUmPMjl2xh4E0qg/hPnwA8yF7adBEiABEiABEiABEiABEiABNokQBHfJjg+RgIkQAIkQAIkQAIkQAIkQAIkQAIbTYAifqOJ830kQAIkQAIkQAIkQAIkQAIkQAIk0CYBivg2wfExEiABEiABEiABEiABEiABEiABEthoAhTxG018rd/X8Nz0tX5tr5bnnT/fSiNUUr73zLF6/I8ESIAESIAESIAESIAESIAENosARXwn5CnsOqHXW8+yr3urv1hbEug6Av5Z7cnzuXWd7X3yLPjgPF6EZ7QXbfXfUZ4pnDkn3pUTnEWcrZt33yR+84U4QqjqWtf1RfsV8s5Zz/YDAMsD4uxk91ZTBjB3LZP532MZnPf+2HRUedfP3nnMDceIKqzo76bjoH18fJIESKAlAup0id0Y/7V5KH1OfG7eL+chd868d1a8qEejucPODw9e/NIeVxl/V5LfjmBekXXw5lME35SWOA3mzRTxnfQ7hV0n9HrrWfZ1b/UXa0sCXUXALHZQLH7SlTMLmocwd/pDjH/yIr4ojui5goXFnRgZvg+AWdRdePx6fH77B+excP8RjNzvFm8XcDgpFE0ZN14wi7HPF8/jxvARc6bvB7NQVfUEerG58DPstOXpur57GH84cwT36Y2H3LWu6oiOKuO3OV+UXhBfn8Pc7nFceED2kxkH107P4cHnLxQs/ZKCsaL64+c7LOfgnXpxfBNH1WbKZ+cxe/lhTOgxAug64KIYQ+5ZVf4lHJAbMPbSlZlZ4JjdmNFl58ZPRxj5MAmQQCMCFXO9eP7zxVlc2jth5n27CVx8a9Tv+ATwEz1P5/5r9n1xQr8U6vm5xHtTtg5XMDsDTNjvXNP5tRG6AbmJIr6TjvaE3Qqmt8xgaGUEC/vGoI9VO7ms3a9XXtmCmV23sfDUVvs2de8SDt6dhHLOVtf3v2wuDc/b+7Sb/CpG5q9ibHQRUyt3Mbld/c2WjSksq+ftfcdsWQiOdSvKs++Z2bWMkbf3Y+wt9TZbhq2VdjUftQfC2bqrS7m/++hUm/bjuGkFzn26gNHt9tmPj2EZ+20bK46ZC+qu27zXvCXJKPh72B7oc+lNjdy1IdXGj49Zt3hZZ8HevFG0ZwrLK8D+wp0+/1wzVp0MOj5LAiTQawTU4uQH+GksujMN0YsZT8T7NzYrTy0AXwJeSVh7lTB8/0BC4Kn3ZBZm0TNCuH8WlueL+l7rr3R9Gy5YxcNq0XvKE/HuYgWfiHO+H1X5l77lrGJBrXPiv9GiXpXlb/T0Rx+yFSTQQwQq5+l8O7x5p40ykt8XXc4OzF0fLzZ/tbdR7QaB3RjOfm9EO+SmZA9102ZWlSK+E/qRiN+P40+ew+03R7HVikAoIYppbJkdsn8HtLi0glCLvkJU3sH8d7dhdaIU7HCiXpc3gyErjotqeyLeiEv9Ti1+RXl7nRAuRbQWxjAbDbpOoo7FxsPQGb/uSV7+e8xGwirUxoIWzW4TYq8V9W+PlCxEeXfemMbSgUkt/o0Ah96o8IV3+UAU3y7bIJ5XGyV33pjH6lOjflmXpzGNScPKyy0QtMcJerexkXvuVtDPnYwtPksCJNAXBHx3QdOktEtk2dxqEV8hziWx7AKr5vnMoi9e2JUi7+mb4SZFvwnAVDhCvevn2oh4Y1WPxHrNAjq70RO4tubHYuubFn3xg2UjSKAbCGiPqCB0JgixSlczmN+DcvJhXK601PfBzQVP46bw4HIhQ85VPzuXNK1DGxsO3dBVm1kHivhO6Kcs8UJklxb41cjyvvSoEtqxMFfC9ChOYeHAUiGETSq1UFjaioeCudgQsNdFHSOPgEL0HsSS2zywlu9io+H7q0E9EsCCDQBT16PA7AIOXpKbFE4sG4FfnSJOeCtE5as6pDY1yvcO/XILDGO/vv6mibxWPjuaEuNZd3rxHMrNC6a/6+SHxWdJoJ8INBTdoskpEV9uBogY6QiTiJ/MxUQnLbRCpGYWiilB6sTlgfdji3OllbgXu7eNBWZbIj50Y4/iUA28fNlVIREh+FyYRzM33l7sRtaZBHqFQDtzaD6MpjrEKv99kRuyVZuzzULGjPBPhOkwfKetYUkR3xa2WCCnRGUhyJ/aqt3BtahULvETwClhrXcO30VVlMU3KZ5LN+7C1TwQ8XoDoHDbt6LZvm81dOtXz+prRsQbF3vxn/MqKNzSfff74k7Pbb18XtXx2dVAxGvxXYYS+C/03dSle3zhpu55OsTlGM63MTRrNhG0VV/8l/J8KNttvRSUiA8z0Xsi3myoRM8VHgSqRzOsOhlvfJYESKDnCKyPJX43xnen4p0Fngrxl3XBVo9rq8mHUdI1WuIfw4+90bdOlviiD6wV7jsmtv6G5zZfFdeei4XP/HTCzQkupntujmGF+5BAy5b4ZiK6PhTLbgTb74t/f42HVcONzrAOjIVvf/xSxLfPznOLrxPxzrJ9e9eMsbRroV0haMNYd6+ewgotrL9Jt/MqS7wn4tOi13tt0iLuhweEOGPLd67NoWU9fV9ZHhLhBc4qfgqYsGEJWUv8UBm6UIQeWAYJS3z53orn5IZBjlUn443PkgAJ9CSBSqtpokV1MfFNYxHjBVszF+mUBSiuUxnXfeByGMPfhzHxbcRrtmWJj8ZDos8yi+V2LHdevzaNce3JXyErTQK9RaD2O1A0p9m8rm5v9C0q5oGdOHtvuHlpXppynW9aX1mH+k2F3uqzja4tRXwnxGvc6aUl3gl2nLyKoe+XFmIvLl3WpVLEh7Hz1j3dJobbUxET7yXYK0T8KKBi1zOx6kW1snUKY/HLhjQW8WHZQUx7UaIQx8qzYP9HLgeB3Uywcf26PaN7TPK/ZEx8sAngxcSH7bEeAjomvuo50YGV/dfJoOOzJEACPUcgY93OtSNaDMms82HmceEef2PxPHYOuyzECctMUvx9joXFGxgZ1rnp7dFoqazkiQz0RfK9qms911uZCvsWqiatai7i8xauqjAGdbJA8V9jK1guk3XrYR9NGPAeEiCBNglkvKnC0qo277InTkCcbFH1ffFeFp5qUpEVXzxXWYcmifHaxDcIj1HEd9LLLYl4m1hOik797oxrdhRfncmIXpOdPszwnhPx2i9AZMlXNdPPqqR8RYb35pnlYd3etZj24vTz3gd+ZvcpTL0MncHfJcczXeW7qXt1LlztzZ1eean6yDCAJ6cwhasYci74Xqb8IDt97jllwW/CqpMxx2dJgAR6k0DT5D4qL3iYnT48Z1fGrQsRD31EXXkicJjEKCcqvTOCIWLuQ8usbEMYc191rTd7LFFr/8xmVJ0TX2n1Cj0V4rjT/LnQaS+HVNhGcR6zOD0gvM8/LiphdWuUTKtvOpgNIYHuIlCbiDKYk1zt7dx0Qx01+ar7YzC3i+Mpv/fgOIovR/Y3H4r4/PdGbixkvy+pkAEA9cn3uquLNrM2FPGbSZ/vJgESIAESIIFuJfDBLL538+nGR+N1azMGvV5KuJ/d8To8y/2gQ2H7SYAE1omAEvtnsePMBKx/1zq9h8VSxHMMkAAJkAAJkAAJRASuzDyDm6OJc+bJqocIcEHdQ53FqpJA7xNQ3gPzO/HaMUr49e5Mivj1JszySYAESIAESIAESIAESIAESIAESGCNCFDErxFIFkMCJEACJEACJEACJEACJEACJEAC602AIn69CbN8EiABEiABEiABEiABEiABEiABElgjAhTxawSSxZAACZAACZAACZAACZAACZAACZDAehOgiF9vwiyfBEiABEiABEiABEiABEiABEiABNaIAEX8GoHctGL0eeYLGPl0AaPbN60WfHGvENDjZRXH7k5iX8M633ljBNveHsHtN0exNfGMun4Up7Dw1FasvLIF+7GMuyealm4KbPe5hk3gbSRAAiRAAiRAAiRAAiTQNwQo4jvpysvT2PLewZYFSyev5LObR0AJzZldt7VY7dn/2hDxdW2VIr7uXl4ngcElcAWz9z6GH1sAP7r4ZXRutzrP+2vPv1Mi+s4c/nDmCO4DcGXmHnz7VXtJ/D3k6d33w4v4InHMj77nelk21JFAD47DvTlVN/2eD2Zx72PT9pWT+M0X4hzgqmuD2+lsOQkkCXi/9eTv2Z8vVCHl79K/duj0dbw2rGaJ4D/vd30Ic9dSx0Wasq6JMjqfa9Sxhrsx/mtTn2z9ODa6mkD9GAW8ezLfG9VIOab88SDHcm6MdjWmTa0cRXwn+CniO6HXc89SxKe7jCK+54YyK7zhBMxCBQnhLquiFkQ/wE/jBfln5zF7+WFM2IW6XhAhFuh6QfXuYSv8zUL6xgvBZoFb2Avh8PniedwYPgJ9qq8W4/AFuvq7fu4CDlshoN/1yYt2k0C172fYmby24bD5QhLoagL+7zRXVfWbuoQDcqPM3vr54iwu7Z3AyP1aHmXmluDv6nf98x3FpqB7qxNhpbC6goXFnRjRc42ZQy48Hm8SVM01VXNDV3cMK1cQaDRGvTFVM1a8b4X7FgbfqNy3h/2SJUAR38ng8ET8Cqa3zGBoZQQL+8awqMo9adyKY/Gn7l3CQevSrF2JXzYVGZ63ll5rMR2Zv4qx0UVMrdzF5HblCm3LxhSW1fOhZVX/290jyrMuyzO7ljHy9n6MvaXeZsuwDLTb9KiueVF39X9zfy/RJdr+5DnP/Tpdhn1ufg/GRo/rtp/CUWz7eATnPhozddTlHMTSd7eJfzu3bvX8fhy3FSnYId8X5lb53DDOuVAEx3IF2L/PlGrKBOJwJ74AACAASURBVObd+/VfS27JvmvEDIDXV2WZmtXHx7CM/XZciDqG4zVRxpBwb9e3q3smgFPKHT7RRjdOi3uDMabKU/UpXOTlO588h+UnFjAj3OkLb4VgLOoxvNe1exVybB98T3g55J7r5LfKZ0lgEwlkxXlQJyXOL30rttBHVU8uyNWC6CXgFWFtU/e9f0BY4+09jz+E8XfjBb15T1o8xG0Q9ymBfwL4ifUa0IJf/nsT2fPVJNBdBPLi3KtnC78hNW+ceiAQ2rnfvpwf7DsO7x7HhfB5W5n03FU914TzWON5rbs6aoBr02yMRv3a8LtUbPKM3gi+E5mN5wHuibqmU8TXEaq6Hon4/TheiFcjFKGEC6axZXaoFLXiOSfYjEC6o8Xi6kQp2OFEvROmYey7J+LFO5VYkuXttXHHL5eC0ItDVnUSdSw2HobO+HVP8rCiWAj3RmU/tWpEuN3s0DXWGwmwwtrwGHvL1dn8e+EJu9FxeRrTmBTC0OUGCOsjuQjGQlDqGHEnHl19gnwD4WZMtu/C/s4ym8GQ60/BH3YzxYnefEy63awIxkRkGY9E/BgWC+aSqeoPUSdbb7+dwTstMzdOJaM7b0xj6cCkydWg2rcPYuNpDOXYNmPTif/sc538VvksCWwSgchFvsK91HNjReCuLurfeGEdCIHiuR1nk1Y5/Ypo8W9eHL9TLuRpid+k4cXX9hSB2EUeud95EOKSd0lPCOrM79gXXeVzO+YTmwDmVx9vDOb+LuYaVHjp9FR3DWRlm47RxNjQY/YmjnreI4kNASf2X7iJr3mbzMbtPtqQGsh+aNZoivhmnNJ3pSzxQlCVwkSJI9/yvvSoskrGIqwQYAeWggRkgfh0NRIiPrKYqntEHSOPgEI4Gku33jzQ4l889/3VBonQEmKyqNezWM2VfQKRaPQFoxX1wgocXi87RvE5CsyqBH9xffKbEuI5hEnffOY+v1b6Lh4+cTtK74y05TuVjC49JupFfFBW1ThwGyu2D1L8w8R26bwBwvskEZefD1XwvVY6+bnyWRLYHAK5hXB1bbLujBUuh6GbvRf7Lq0kkcVELNxycY3he/W/PxRxtg3K2JwO4FtJoHsIZDbJqiuYD8fJhdaE4S8u78WDNqRHiqVQOJUbj/kY5cq5xm76mfwejHPunsHXsCaNxqi/cWtKTgj2lLC3Gz4/ePwCHi7c7E0JTb3WGrak72+jiO+ki2tEfChutHBXLvHOtdlz6xYVUVbSpHgu3cBD12RlSY7cqFWRwgq7GiZmK64Jd3XJw1nWtRVVuZf77vflrSmLsBNfRsQb933xny57CGcCy29rIt5Z6l25zmJfIbCVZ4F1lZfVKcMVfIGrxKXZcPGtxb5LftB3yquihpkXXlA8bup/8FLgvq7HSbkJ5IOMx0TLIl5a6sWY9DwBhIh3mehdPfIi3g93KMZPrYjPPNfJb5XPksAmEWjFEu9XMRb/2QV78aCfUOpHp+dw7V3l5r4TZ2V8bSY+VhcTifOyVn4SoznMXb9g3Pc/C+LoGdu4SaONr+1uAk2tnIlWRMKqQZ4NmWzyO3OY2z2OGypcB36YTd76aeeT3akEmbm55mFc8uLo87HS3d1Xg1q7pmOUlvhuGCEU8Z30Qgsi3lnEb++aKY7jMkIwI84qs4gLkSqsxy1b4j0R76zYFUACl/tKEd+o7LTYlvHXeVE/VIYeFKEDeUt8ITSViM+dKJARl3kRnxPWgmGGWVUyuCorff7gtpKl2gTwhHYqJl4eMZdM0OiX5/okZYmXVnTf+0S65je1xIcu/bTEdzJF8dnuINCei6Bv6WgnrtRZNX6Cl/ys9wWWtMt+o3cJ99kbkQskYxu7Y+SxFl1HIOlyXF/LOFlcOuldviRnJX0aN0XmeO/+lBdOw9j8woK693exS3XVpmF903nHRhNoNEYTc3yyn2OLfTGWv3UpCOvid6PVrqaIb5WYvL8VEW8FO05exdD3yzPds+djV4r4MHbeWo9tfPIel0AsERPvuToLcafjsCvOAtfNztbJWk6TcdZbTZx7suxORHzgiu/Fr1dY4m0cvs5V4EIHXJ+2JOIbnm2eYxbE28th1Z6IF2PCi8m33gqwiQaDGHbnURDzKMt7dlV4BoT1zsXEh+EgUUx87PGgx2bVc538VvksCWwmgQrrdlmtK5idASbskXCeO32Ve2NugVy1EAuzCi/ewMiwzk0fZaFPY0tkFZaZr4NM9puJnu8mge4iUGXdLmtalYE+v8mWF0FVG4netQ/OY+H+IzbzvT0aLHEShsfUm2viOtR7EHVXD7E2zcao9toq5v382MufVlDzHWFH1BKgiK9FVHFDSyLeir6P/KztLvlc6W5uXcKj+GzfxTjMYq8TsxVCu8xOX7jdF9npxTnnnhu1S3xXtlc/qwRh4X6ey5JuRbPNMq9LEMnq1D9lFnf1b1OvTkS8dFlXWeynMIWrGMrExHuW7yD7ucmALzK3Cyu1dKcvs8m7sIKMO/+tJsxcsjeXW79k1lzEZ8aE3bwxY2oY59SJCbN+dnqXGV7f4SVPjLP9R/UpQgXM6QG57PT+iQRTmHoZ5kSGGnf67HOd/Fb5LAlsNgHvHHV55rOrWODG6B0BF5wfrx+xsabKld0tpJqe1R4Ifz+hnohh9axw1efc+2EDjIPd7OHG93czAd8VHYlz4sMwnPKM+OBZ10xdhnFlN8dK+vdVndXuifggoR6kdV5uJlbONcFcVnF+eDf30mDXrX6MKj6589/jJIq7Mf5rQ7Qcy27TeBwqe0I2yeNgd0Rl6yniOTjWgEA6S/oaFMwiSIAESIAENovAB7P43s2n43PrN6s+fC8JkMCmEVAbC2d3vI6Jr29aFfjiniCgNgDOYseZCVj/rp6odS9WkiK+F3ut6+pMEd91XcIKkQAJkECHBK7MPIObo+Lc+Q7L4+MkQAK9SoDCrFd7bsPrrbw55nfiNRsatuHvH6AXUsQPUGevX1Mp4tePLUsmARIgARIgARIgARIgARIggZIARTxHAwmQAAmQAAmQAAmQAAmQAAmQAAn0CAGK+B7pKFaTBEiABEiABEiABEiABEiABEiABCjiOQZIgARIgARIgARIgARIgARIgARIoEcIUMT3SEexmiRAAiRAAiRAAiRAAiRAAiRAAiRAEd/1Y0CdRX4U0Oefd1ZZ76z0zorqrqf1ueMLGPm0c0aNGpY457zuOX32+dsj5jz66GbZx+bsd6zcxeTeulLl9Xafa+UdvJcESIAESIAESIAESIAESGCzCVDEd9IDl6exZd9xr4SplsVXXQUo4usIdXQ96MPh+dtYeCqW2d472hDx1XVcuz5ujcVmvbe1WvJuEugPAlcwe+9j+LFtzI8ufllx3rK599rp6/qMdnU+89eefyfCkCrDu/eHF/GFO+ZHHfvz4DjKUg5h7po8Pq5B/bwyJvGbL8pzgK/M3INvv2qr+J05/OHMEdzXHx3HVpAACZDAJhFQR/vtxvivzesP2W9CrjJm/n/Izs3+nF48k5qfm87tqhD5XUGz+snvg2yD/23zvymbBLynXksR30l3KQH43kHcPbGvk1Jqnl07odW3lvh26WsBDyzfnYTpwTuYf2MVo0/V9CdFfLvE+RwJDCgBs5hCpXAv0biFTXbB9sEs7v35jlgoe383i6sLj5uNAKhF2gngJ0lxrer3M+z0RH3YVf49uo7vHjZ1+Ow8Zi8/jAn1HgB6wQaxgTCgvc5mkwAJkED7BII5vLYgJ9pzYtiUd+OFcAO5Ym638/mlb6U2nXPl+RXV34pPXrQbyvJbeAWzM8CE3Wj2vim1beUNigBFfCfjoErEa6E3hkVbvrTwrryyBTO7ljHy9n6MvaVumBJCEtCu16PmyeF5dd+McKc3btOF/f/kcn4TQdbhyXNYfmIBMzhVWJpVPfa/bCpYaYH2rNVlXeXzXhusyB2Zv4ox3Y5hnPt0AQcvuXaZfxfhAR6rsnzN4eMRnPtoDGNvub/77deeD9sV61Ucc2K8gr3X3RX9F214qDIngFPKHd6J+BVgv/PEkP2QaM+Qbsuxoq/yfazaN4MhxydoS+HpETCeWlkG9jV4zgPgbxAZ3sewjP12XAT9hAT7llz+O/mx8VkS6F0CanHyA/zUiOm6/6zYPrx7HBcesALce0YtnF4CXpFWdHODEs/eYkuKevX/3z9QWuZFmap+Z3e8XuEZ8P+bgKLnK4R/bpOhru28TgIkQAIkYAhUzNkpRHr+f2AO156/iaPCS6q4N1de5dye/96o+n3v5tM137X4eV/Ui5Zob4BM3TkmkgQo4jsZGFkRGMYnK7G0DasTJs7ZiN9SIOl/w4pxVebsUBE7bcQerOg15Sw8Ubp8mw2BlAt4WgzCuos7wWa8CPz6RUJXWKvvvDGP1adGoUWpjPGW9bbC03vX6GKxUeDHhwf1FOXAa7uqVcD11jzmb41i1BPx1ez97jb3Xk240NeL+DEsFsJd9suqL8LtCz3elX3s87jzxjSWDkyaDQ/pORAwNmxKEZ99rk7Ejy7CbRTE/SRi9R17ivhOZhA+OwAEUq7weZfIcsGzY/4enEqJ+OzCLrHYkosi9dxj0wXx0hXfPvf4Qxh/3l5PuFvGGxF5K0xLmxYDMAbYRBIgARJoiUAwX+tnPTf2oDT3XRi9kRHCeTFePbf77vIQ34Zy08CFaaU8ANRm7yUckJsKVZ5kmY3mltgN0M0U8Z10dhQTLyzOwuqqXyEEfyS8C1F3EEtC7JuqCWvpLV/g68vSQiza4ot0W9IbIziqLfGx0My52qu6Lj0aJlkLhHdYT6Qs46Gl3Pw7tFAbMbqEg6lruU0T4d4el+ezj7vbCHDlESG9EepFvGiP61+9+ZLqQ+tdocfEkLehE/Xx9hRbV+uSzb7Ipb/hc3UiXo5b+Y4NCR3p5MfIZ0mgWwlUWDKCKqtFkRPu8v+Xt1W5L6Ys44kFlCpMi/sLOKzd560Lplggpt6d+1vkZqkXn/Di5bu1Z1gvEiABEuhWApFnVa6icrM2Z82u8I5qPLd7oVI7Taw+yvwnSQt7qj6p0C7vm9StPdJ99aKI76RPMsImKYiF2F4NrefFNSUAw0z0gYiPYvCFsAtEvBHsZZK2sl5KxAuXfPdc5Jqfi8dPv7MQ/En39goRb0MHyuqnN0OyMf2BiA/bndvo8Lveivk/Nx4RLYt4bzOldDv3rNqFiK/o40jEB+ETLvSiVsRnnmtFxAcbKhHXTn47fJYEBoRAY0t8YGFPivjKuPYaS3zAu7S+3Ijj4RMLviaWeMbCD8igZjNJgATWl0BjS3ww72dEfNWGQJO5vWys2xh+GjfD+Prku+st8YyFb38oUcS3z86zrstiUlbwSku8J+JLt3tTprCwdmiJLz0AlIg31u7qFG45N/u1tcTnxGHIMclVIerIEi97zvcC8OqViomX/JIbOiUnnQ8ga4mXPHP/340F22+VIj7sn/Smi+flsV16C7hRUeEV0cnvhs+SwIARSFvVJYTAZVFeEhbyajf1hJW+kfUFcYx9RsSXyYlUBX3Lf2Or0YD1PZtLAiRAAu0QyMaOy8JSYl9fl6ePZDyybDnxeyrynQihjjAHS1bE+0lT5fsYetXOyCifoYjvhF+le/cY9hTHzcUx8V4cuxCIOg5cxJr7MfFxDHc2Jj48Oz2Iofbi8CsYmPfvKRLvuZh4qDj+j86V555HMfFpy7uWh1KAhvUUdYlEu21DwTUVEx/eUxHv78WNq/fKmHMvbt1a6WHbm4xHT53tXvb7s6tlYrvwzPi4j21sexiWEMXES5d+IdyrnvP6Op3YrjxtIXTfF2OaMfGdzBx8dtAI6IXWh8GRbtUQYuGfccsPk9cVWet9UX9lZhY4Zo+EC1wXfUtILiNyIoOxyzjcYgKmQet+tpcESIAEWiZgj317sOGpJrr8lJBOzc/efRVze9XJI0HoVM4TK85Ob0U9qk5MaZnWQD5AEd9Jt7eQnV6eHx8J7yCu3c8aX52dvnFW+Sg7fRkLbhCEmchLMDKTOp4shbuXnV783RPpoWhP/TvMLWDd+pOWdy9bu61zMga/PBlAsve7u8rlXPIZxrmVESzM+tnpy+z7Mp7eL9P1T9iWfB+HCerKkwpwcgpTL8N4UNS403t9Jp9rV8QX/ea45sdLJz8pPksCfUsgm1gu3eJIxDeMdcydx+ud4+5Zacz7k8+F7vuyDSLBUfoc+/Ac+r7tWTaMBEiABNaHgHd+e/058SkRnw3NkpngM3O7Kc8lrouT63lzf5BXpcyX4nuaFUlVM14EZdLV9UHaT6VSxPdTb7ItJEACJEACJLBWBBodIbRWL2M5JEACJEACvU9Aifaz2HHGen71foO6tgUU8V3bNawYCZAACZAACWwegSszz+DmaHwe/ebViG8mARIgARLoagLKej+/E68d+0ZXV7MfKkcR3w+9yDaQAAmQAAmQAAmQAAmQAAmQAAkMBAGK+IHoZjaSBEiABEiABEiABEiABEiABEigHwhQxPdDL7INJEACJEACJEACJEACJEACJEACA0GAIn4gupmNJAESIAESIAESIAESIAESIAES6AcCFPH90Iub3YbouLPNrlC77w/PRV/AyKcLGN2uyiuPjssfWZd6r3kOK3cxuTdxveqYwnab0fA5fcwdllGeC9/wQd5GAiRAAiRAAiRAAiRAAiSwaQQo4jtBv4kCrHG1N0Jgb8Q7KhqsxOjMrttYeGprYyzpG4WID25Inlnf4dv04xs2hsy596sTmc2EtWgLyyABEmiPgHde7iR+80V8NI93zrs4o91/4RXM3vsYfmz/eOj0dbw2fJ93iyknfId/jm/qOV2Id2ZwUEbVtfao9NxT3pnJyT6q75+Y8yHMXQtPCLDliHOZC1i2H5Do+xCoqe9D5XgLzoTmec09NwRZ4YEi0HDehj/vZH/Xmbmj6tuTOyc+1w26rOtz+MOZI1BfJu95pL99A9WlLTaWIr5FYN7tGybAOqjkRgjsjXhHF4j4ozi1BhsFQUM2bAxRxHfwK+KjJLB+BLSAR1K4ly+9goXFnRjRgtws3C48Hgt0fHAeC/cfwcj9TnBfwGEnAO0C7cHTc7j2/E0cFRsFemGFi/hCHwmkFnw/w86kcCz/rhdf7x62izH/Gf/a+qHrppKbtPnzxVlc2jth+scurHHxS0x8XbbE9O+NF+zf1fj4+Y5g0fsQ5k5/iPFPXrR9Zp53C+S53eO48EBifPjbOXbDp1w4f754HjeGj0AfDNVoXHZTD7AuJDBIBCq+A9HvPDWf+6zyc0fFt8ebmxrUx20SFhucn2Nh8QZGhs1RdP53aJD6sv22UsS3zy6woior7gyG5vdgbPS4LlW7XWMaW/aJfyuXaid6V4D99hpOlm7NyrK89KiwmAZCT1uFRxdNzcVzptwxmCtTWJblAxied9bq0jU8KiPgoV2uX7Z/fPIcbr85isjeHYh4r36qHncnsS/kbJ8Zmb+KsdFFw2ovIN/n13cGQysjWNhn26fbPaSty2NvucLdu/z2leXEnS3fN7WyDOxbwkFVX9EmSAZFe+Q7hnHOut0bi/0Izn00hrG3VH0OYkmNi4RbftFH7x0sXNp9dmW5iZprN30zsmTfqn8Zwe64DM9fwJ7Rw8W9sP246jwYhs5gy+yQ17dyDHpjINefnfyO+CwJDCwBtfB5CXiltbPYlWD8AX4aWdl9jJmy9UJKinglwC/hgBD1yfLVgu39A0I0CuH+WcU1LVj7/b+YYZMWq0XrqUhsh2Wly9abBoGId+9Ml+vXSN1z6YF4Q6e8q702NWk37yEBEuiQQDQfp8tT88TZHa8HG4X5d9fNHfLboOeQb4lNyGDDMfk9evwhjL9bbkp69zRsU4fk+upxivhOutMT11bUOVGtrimB7v0bRtA6sV0IcCO6Fp4wIrtSxKtyheAqXclXzSZCIRZtwyIruf8udVfeHX0F068AkyeUBI+fK9B577iD+VeWcPCEEfvZuGvLAMXGAuC7rEvLsWVbbCL4ceZR/S9PYxqTJgZdv0fGtpcdHrrIG7FqNwISGxOlJT6waot7h/QGCwpRb2LpXb+E1vDUmLFjRFWzysMh28awn1Yw/8YQRp9C5E6fHztlWIFuz9sjpcAPxl8nPx8+SwKDTcB3hTQsUq7TIaWGwl+J9RPAT6zbYlFKAxGvrbCeYDduj/7GQWkxfvpm/ppvZe7HHvddVU0Lm7iF5vqx2hLvCHYk4l3/jt4INnRE/3BB3Y+DlW3qBwJe+JVtUCq0RnttvQQo4fz8tLkxG4plLleLeDlnJeav6NtSwi6+HzvOep5FsjuiTYF+6Kt1bgNFfCeAIxEfWlwz/4YSlqs4Ji3UQhwpC2naEm8sz15cc1GHxLWUEEyJMCUWJ4BTKSu74KNEb9KlvEZsbhGW5qK46Bkpds1d5fviDQop3Ktj4pWoPQrMugR1rgbx+4zgji3xegtDtj1iWL7j4CVliT8mksWJ99zyN2B0TWr6L9rQSY5X0UY1tpJ9GbvThwyLMVfUCYmNoRzPTn5IfJYEBpRATmgncJSxg1VCX2wM5BZr0UIrdIO0Zex27vX5xZ1bdB14P7YoD9SCrA3BW+06Wt+PbYt42f/JDR2bUyEpCgb0d8pmk0CXEWg2v8a5M+os7anr6W9PKuwq470jLfShtV5sSDAHR+uDjCK+dWblE2sp4oWQrhPxpfu4rUpgoVYu1kUG9VAsJ2OwaxK6Odf9yG3bvj/1DhcmoG6RLv+OXlLEl+7hBWT9bCwmpaiORbzvTg6k3NJTbW5BxMv22coq5s+u1oj4cEPDE/HxZkN24yRwmS/aqDYKUpsm9n65AeRxS9YjPS6abSx08sPisyQwCAQ6scTvxnggsiNiLgY+jLlOWkukNfkQ5k4/hPFPpOs8LfH5EdmqJd7cH8fC2zfo/glzGYh/29vaE/GB9azCcmZi4j9MJNUbhN8m20gCXUygsSU+IbQrXd6bWOLdt2dnHAqW/baIcK2K94dJ77q4B7qmahTxnXTFWop4UVbenV5Z21NW5bARwvobWv1bsMSH7uaNLPFh+bnEbUkRb63gUZ9UWelN+EGZnT60OLdgiZd1qnKnr0hGF2exr7bEl/enPSnSgrmijSlrv+ZZbYkvvBA+HcJMYclPeSvQEt/JlMFnScAnkEsiV8OpoQU/GdteJdzsa1NWnlg0lnU/cDmMz26zXb06PBowNU2rjzNPifOsdazVmPjU4l/XK+3d0cza16udxnqTQO8SqNrEK1uVcHnvSMTbhKk6TOthXJIJONVLE2X72ecl71TIUf382Ls9tj41p4jvhGtHIn4MZTy4H+PtC0E/blpfkzHKyfoLwbY9dN035V0Vseg5d/SUOHZx+95rw5hw4U5eHRPvhxTkzy1vRcQH91bExIfvax4Tnz/7vVLEbw+fS/Tt6J4yEWA2TKGqjWH/NomJN6kK9YYBpnB117NFFn7N5COR0JAx8Z3MGHyWBCICjawPMut8mMVXLJxuLJ7HzmFzdE82+3md4Mwu8hIZ6AsRWXVtEDo9HYIQtjwvikUc/P2pxIOx5b49S3xQI28s+JmizXGCsQfAIPQm20gCXU8g52kVVNw/NUOETu39XTIfRrRh2PDbc589NaU4VSMHUH5fPjuPhc+OYMSeztHkhI+u75cNriBFfCfAOxLxq3CZ2VUV/AzqMvO5zTIvXKT9bOHOdT6fkd3dn8tOn8/e7mdgnzoJXN2VOGYtTGwnMqNPnZzCcZTZ1wvcSYGac4OvFvFlVn6blM4lFVQve3JKyVIMRTHx6qL/vlx2+igmXj3qnQSg3mOELnR2+kxM/PbwubhvG2X2V++vbKM/ForQCvdMmJ3+KXvegL5+VSTlM73V6ISCTn5HfJYEBpyAdw5vKilacH43ZLyyWBRBn/v9TkEzGWOYEPHZ881Di7+05IYx91XXBqJ/g/CIKCdBKnzCJZoKrFqBxTzVjy2J+FzMfjAW/HHYJMniQHQsG0kC3Ukg+C4cOp0+VlL+rot7Mpu5kYiv+va4DeVXDR75/uyGpbdJHIQi1STd685O2NxaUcRvBv9NPld9M5rMd5IACZAACfQYgQ9m8b2bT9ccZddjbRrA6rZ6zNQAImKTSYAE1oyA2rA8ix1nJmBOgOd/60WAIn69yFaVSxG/GdT5ThIgARIggRYIXJl5BjdHWzvDvoXieeuGEOCCekMw8yUkQAKGgLLez+/Ea8co4dd7SFDErzfhVPkU8ZtBne8kARIgARIgARIgARIgARIggZ4nQBHf813IBpAACZAACZAACZAACZAACZAACQwKAYr4QelptpMESIAESIAESIAESIAESIAESKDnCVDE93wXsgEkQAIkQAIkQAIkQAIkQAIkQAKDQoAivit6On/u+FpXrzjC7Mlz+PCJBTxUe+b8WtfAHlmGZdw9oQ5v29z/FI+jMMfm5c+pX+c6emfZx8fpybfH59Cvc93WsHjFd2bX7eIM+jUsmkWRAAmQAAmQAAmQAAmQwMAQoIhfk642IvzqfEOBsmmJ7aoF4pqg6LFCpIjvjqpTxK9rP1yexpbZIdx+cxRb1/VFLJwEQgL+mbjJM9z1I/Y+cRa8d467KDZfBmCeeQi/+cIe8xOc9xs+mzxLOGyCV8ZkWba6r+paHw0Gry+qzjW2POCd3eyPgdy5ziUuc/81V0Zwfry7ryjHux70T1FocDYzgHIs+GfZ19evjzqWTSGBriTQ5DdZPa80mtur5o6Ka7JsiG+WhzI8ax6HMHfNnnriXRN/78q+6L5KUcSvQZ9oIfjxHuCjIZxqIg42VcQv4eDdSWy+DXwNwK9BERTxawCxYRFdYYmniG/YW7xtbQmYRRYufomJr+dLdsJ77vSHGP/kRXyRO6JHLap+vgN/OHME9yWLc4u6UshdmZkFjklBfwGH7UJKv7d4X66u6u8/w075zLuHbR2q/9HG1AAAIABJREFUrq0tyc0sTXMq2pyviV7YXp/D3O5xXHjgOl4btr30wXks3H8EI/e7TY+yD1KluQ2DrJjWC+CbOKo3ahJ9kBxD6r5LOOA2d8SL43FQ9vdmcue7SWAwCRgBf+FxMYekQFTMK23P7W7u0HNM5lvhfYdMXW+8kPjGqTJOAD+JvlfBM7XftcEcBVWtpojveEzcwfx3jwKzp4AJ9b8LGN0uCzVW+uP2T1O/mMLx59y/gGFtvV/F9JYZDH26gKFfhi7H6nknvP2ycFK6pMtrwzj3aVAPvXEwhkVbD/XeUziKbR8f027tzk17Gfux/2V1k1+GdjXXfwfw5LnCkmmE2TJG3t6PsbfUxSksi02Cwn1fPLcauFXLsg0PZSO1Fun5PRgbPW45bTX1HC1a4bUzXU7QwZLDk+ew/MQCZoQ7feHu7fGybXKbLyvA/n22D70+sKECjpNgUcnX29Sx7V4ZwcI+21+Cd+hO7/EQdcn9vaRR/R7Dvxy3lf1yYMkbW1MrdzG5N/5h+SI+V754LiG4VRlLj5ry021MtMty8ccOYOrZoB4dzxEsYNAJqIXUD/DTUszVAPEXXuHNauHzEvBK/vx2JSIvPTCHa887gZcqwy244vKS71cLrPcPiI0FIRo/q7imBGtf/JcXv7nmqX44JUW8d2NNP9qF7+FwI0CUofv5W3bRHC6Ucwvn7IIa8MpTPiGy/L7oQzaCBHqIQDTnNqm7nFcazu0Vcweib1c5D+4MrmW/c9l2hHNq63NsEyL9fA9FfKe9qwTYBLQFHkpgWlFsig1i3W/NY/7WKEa3K0G9imOF2BUu1LcCd18lZN47iLsnhjD/3W1YeKJ02S9FEfS11Ym0ePKFW2mJl4LQCRwnwPS/i3j5FUy/AkzqGHa1aVHWwwjnUvDLuHK/DGDljXkMPTUKKeJ9UWrKNu2w4kqKZMViH8pNAiF+hyL2qY4NXNWtUIfdOCh5lpsq3oaME/ZFnXwWYXshRKgeG6OLVjhaAer4RiJ+P44HGyX7bQ4Bj1cgcov6D51p4DJu+Wbeo+o+jUkjxqOY/f047m0YTGPpwKTZvAr7SHSDJ+Kz5ct+C0MLxIZWru16Q0zyC36D4cZAo3p0Oknw+UEmkHKFr3NTrhTxdQs7d330hrDShj0gF0uJhVPCIhIv0EorytM3w02KCqtMTw6G2AUdyLmrlw2sFPEVYhooF9875jMbAdHzDS3xgWurHIu0xPfk4GSl+5FAKnQm564u2+/NC83mdhPCFXhZWUt8et63m8hq87bwCKuY84O2hOE7hfWelviWRzJFfMvI/Ac8YRK6yRcCPHBej9zppViRlndj2dWWRyRiecUGQmjdTjfLLzsS8XIDosLlP0wG5yUrK0TSQSxpD4XQM8G0yTwTi+Wy7PCaFPhiW6KKTwAhlRQu3ZbMpkiKSdHeIZyx3hSl8HdeGgs4eCnY4JFlpSzx0pMiuVlhNnW8jRs33r6/GmwSNdjQULdk+7xsx+j2urwK/hjzJHk2sZ0sP/59Ocu73iAQG1rJtp9A4dXi+iHcPMjHxOfr0eE0wccHmkC95TzEkxfxNeJYuld7rtbyDYGLZuq+hMBMCVJnqT3wfiw0+86KW7d5khjjMTMR31oRTy+fy20EpP8uNhuaLPht/gUZ5lFuOjE+daCnLTZ+0wk0n0Mz80rDud00NDN3aAGOMv+J/veHZUy7EOhVOVoKmIF7vtmw3I3xXwOoyjGy6b3RnRWgiO+oX2JBE7r7uszn3msqRbwQ7spib638W5MbAlIwGZGrXNpL1+ewcS2IeO1FEFjtCzf28h1RnHOxsaBEbTr+3hfxpct2UVtt5Q3FWFpgSREuM++nEpel4t/zGxKlm3XhHp4SuTXtdePh2dWUl4blUyfiRV+UHgdGxJsQBvGfs6xri7hy+ffDG8T2RyR2jeeI67NyPJlnnLdFSsQHYR6Zd/pjJVd+0B5PuLtNofBZ+4xue7yZ4vV75KLfsB4dzRN8eJAJrKklvqH1toy5DtzpowWUW7wFMdK0xAdDdp0s8Q+O48EwT0KwWZAX64k+ixbbYvGd+xEW79sZxN82jMcd5B83204C60WgE0t8Ma80tMQnhXo5d3jfsB/OYe76BR3OpbyEvo2LRYiVzgUi/p1DU1j39/7Oi7c3yVGr84SsF+5eLZcivpOeK4RSWkjF7vX2vhoR7yyOt3fNFMefSdfsIqu2sMSXmbbTFmvz5vZEfOiqXmmJ90StifP3cwSElvhcor1QLNZY4kUMdu4YttTfpbBMJ14T9UAYBmHdx7V1OLYAm9ADIzwjS7zsizoRnwzZUCI+7engjcZsIreEGC/eo7wopJW/yhJf4fIe/Czy4R9VFnA7Zj8dwozb0BJcw7FV5FIQ4y4v4sMxRUt8J9Mhn80TqI6Njp/LWeIrY+szmcvhMgEjl1zId6VUtUm9P/5b+dyByzIxntsY6LOkaFnPhvb7PReioK1S4X/Ssp7wCshZ/ZOJpkTZRb+mwi/o3sppjQQ2jUB1bpR8tcp55YbnJp+b21uaO4qN5J04K1zwdW0azpHufT/BSyKhqmlPq9/KTeucLnkxRXzbHZETy6HoG8Mel+irSUy8TopnhAtOXsXQ950INtZOeYxdLtt3Pgt4eyIenht0HBPvudMHLv77PxJJ8BIx8fmz2WORaSzte5Ix8V7AQk64erHdzn18DHFMvDx8TPSzzmVQ3h/mPNBtEe2NYuKjfAk5S7yMOU/E3ctkhEXegsxAzrrIhzkH5HuCUIYoJl5szqRCSGTeAlGtbBhF2C8J8b+EKVzd9WxxxnyUf6B4Jj1uCo8Yb2ykciQsYCSx8dT2NMEHSUARCF0Qa6ikF28Zt/yc0PIWVNUu/c1ioatirhvGY/f0aLBun7tLy1Ndc8IF6ZXF89g57E4UkKcA5MMkqsIYvJMOwnGQsWp9vjiLS3snTIZ8z50+rkNTy1odB14nARJog4DNXxF56wRF5eeVcENWzNNqU9edbNFw7nCu725jMJybcqd3ZE9GkXUwEr7RKS5tkOzbRyji2+3aiphxT5i6ZGj6PUECuJfj7PQyjtcThPp53225dJsPXIKDjOllE9sT8fu89w5j6iRwddcpLajy7vTmHG4vq72tVzO36nTstZ9hvHQVz/096l7pPZHNTm+To9mHC862z0fmr2LMhhaEoQteeyuyynteESlLvM3Kr6sQZp0XmwHe+5TzvNowUvkTXPb84JQBfyzMYCjzHpOgzmbgf3JKSWgM6fwGuc0Ve2LAySlMvYzkMYZRbHqy/MQPUtflanTiQrLtOiGi7wHih1GUv5WIldfOdicGPkcCGQLZ5D7x/UkRn7NyNBLxKXdwoDzX1z+LuIhtDN33ZRvC+MWqa30zKHxOdTGcyUXu8+8UNLIJngSvWMTHnhPudj90Q8S0C8t9GN7hx7EG46RRXH3fdC4bQgLdR6AiEWX6dw/4v+mKub04ntKK/WJukvkw/Dmhqmw5H8p4fu8seXlGvGpAC9/F7uucza8RRfzm9wFr0CsEKjZueqUJkYin1bn3uo41JoGNIvDBLL538+nGR+NtVLX4ntYIKOF+dsfr8Cz3rRXBu0mABEigIQG1cXAWO85M4BsNn+Bt7RGgiG+PG58aRAIU8YPY62wzCQwsgSszz+DmaP48+oEF01MN54K6p7qLlSWBXiegvAfmd+K1Y5Tw692VFPHrTZjl9w8Bivj+6Uu2hARIgARIgARIgARIgAR6lABFfI92HKtNAiRAAiRAAiRAAiRAAiRAAiQweAQo4gevz9liEiABEiABEiABEiABEiABEiCBHiVAEd+jHcdqkwAJkAAJkAAJkAAJkAAJkAAJDB4BivjB63O2mARIgARIgARIgARIgARIgARIoEcJUMT3aMf1drXL8+6nfn0OV7+zgJGNPupMJ6nbhPcmO07xWEqerV7Zz2veBnWG+lFAnwff2yOMtScBEiABEiABEiABEiCBfiVAEd9Jz16expb3DuLuiX3tldIL2c5VG2eHcPvNUWxtr5XRU3feGMG2j4+1z22N6tE9xbQp4te8ARTxa46UBZLAGhJQ531/7fl3TInfmcMfzhzBfV75VzB772P4sf3bodPXxRnv6qix3Rj/tbnoXVNHAj04Dluyuoq5a4mj5bz7JvGbL8Q5wFXX1pBB7xfl99GPLn4Znd/u9TN8zlXXNBvbD/D6Pk3NlPWQ6MeKMdL74NkCEhhMAh/M4t7Hpm3bg3lbEKn8vmTnldbmjCsz9+Db18W3y/tuZL47g9lrjVpNEd8IU+Ymivi26CkRfxSnsPDUWm0LtFWNLnqIIr6LOoNVIYGuJKAXWO8eTgh3Ud0PzmPh/iMYud+JuQs4bMW4XjzhIr7QZ/cqIfkz7HRCXS2kTgA/iTYFJAr/Gb8+Vde6EucmVcoIeCSEe1mhK5idASbsGcsR5+w1wC2Q53aP48IDcgMn1Vy3mVAu6vW7PnkxPUY2iRhfSwIk0AEBLeDhb7gmivN/+/4N+XnFCPgbL8QbkckaO8FebEAHz6u6/nxH9TeuAxT9+ChFfCe96ol4JcRmMLQygoV9Y1hU5Z5cLqzN2vo8qv9q/v7oErbsO168fXj+NhYOLGHkq6sYmb+KsdFFTK3cxcH3tmDp0buY3GtvFe80Fu0RnPtoDGNvAXjyHG6/eRBL390m/l1a0KM6aA+CfL29+wFdH1UP/+/DOCdc4dPvKCGvvLIF+192/57C8qdDmPnqKo7dncS+irroJ7TngmUb1ufjY1jGflu2XyfTxv1wtHU7tquy3HvDsqewrOtj21owtn8P6qH7zm1IeNfKcsJhJjlMrSwD+4Q7faYM9czMrnPYMzqG46qvZ4Gjug3PYvW727A6IcaJKmMCOPXmKCDHHvw6yf4anl/GyNszwp3e5ybHs98X+XZ28vPisyRAAo6AElyXcEBavmvhqAXSS8AryqIeP68WbT/AT42lXi2e3j9gxVum4OgeIdw/C58PNglq6zoYN3jMmzZZL3xv4miq7zPX1KL7VI2IV/dcemAO154vy9Z/+1a5IA//3bTKvI8ESKAbCMhvQFV9rmD22Rt4unIT12wSevPKB7P43s2nhbdX1TtsXR5/COPvOqEefpfa+c51A+fNqwNFfCfsIxG/34gr7XpuBBCUYETGJT10p7fiDUIUKuFWKeJHYUW0coVW4t0JWPPvhSeswAzc4o0gVNdWjcBN1VttHITu9Orf+1CIXCPmrBhu6HrvWeI9BlY0Zupy541pLB2YNPHaoh5DVqR6mwxvj8T9oNpzax7zt0Yx6ol4u5HhNiNEO4wAdozVYBH9qjdWDGcjoINyMmMrDCcwgt4J4XxdVr373MaDYa8ZiBCFkjEw/8oSDp4wmzn6XbCbS0F/GUHvj6di/NhnyzEzg6GNzmPQyW+Vz5JAzxLw3a9NM/IukUUzPet6YnEkRbnnbgnkXLwL0a9fUlpRnr4pNgSCaxNf71nwa1px3w3eFO2HO2ReV7XBkrlWK+Ldc6M3vA0CWuLXtMtZGAlsIgHfzd3OOOkwKT0f7MDc9fEi3Cr1DQjnlXIj0IViVbvq6+/HjrPC2k5LfKcDhCK+E4IpS7wQNoVQthZ2Y20W/yVFvLAOW+FUbYkvY8tDcVj+e0gITfv+ou4wHgSpeivrsif0pGAt21FsNITW7QoRW7jTRyK+oi5eeaULeihgo42FVN4C8d7oeS3UjWU8JY6jeP6CZYJzxCAl9CvaIuqCYuPFhiFIdsLyvlVvLGQS1FXWVTx3K7HxVLzDeHt4lv9Ofkd8lgRIoJpAE0u5EM867t2LmTeLpQuPOxdru8Db7dzrxeu1dbd0w3dXUsLQWWoPvB9bfmnFDbu0qVWsvi/0HZl+UpcqRby03ics+eVmA+NTOS2RQE8TaBQmBZjfPEqB38jDx35DUMa3Z13ypZt85DIvNhuSeV56ugfWvfIU8Z0grhHxnsVZW46VQ7dwPd5gEa9d7uV/2uI9hDOBiI/qXSS2S4vD2nYGr622xPsi3o+fD9y7Lcs6EZ6Mvw9FvAt1KOpqPBoOXspZuEU8vyegReZ9G37gNz8V/x6I+Exdhn7pvCcSIl4KdyXA5cZFMfZsTXSYh9pwCIV+IOKjzQ9Z97p2dvLD4rMkQAIlgQ4s8Q+O48Ei/lqWcwhzpx/C+CdpF/qU23f8N1riWxmlrVriq3Ig1OVHyIv4YCPBW6ynN3rKjZ9WWst7SYAENpdAc0t8LL7Tse7+vJK4Jyn+Ay8wKeLDjciKjcnNZdm9b6eI76RvWhHx7j3Ssr2hIj53dFhsGa4W8bEFNnL5V22tcK1vT8Qrt38p8JtZr2OBbzsiEPG5RHt57wbhU5FMcJhzrU/8vWFdyhCIlIg38fuqHcc+3laGYKTCIbQ4T3kNiLpVWuLlSQXNQgg6+ZnxWRIYeAJVcdEVcKpisKss5SkRGC/0yrj3A5dlQjRVIcbEp7ql1s3dPlTVb03i6rPvCcImyjoewtx7h3Hh0SD2nommBn7qIYBeJtBwHo48vZqIeOPxI3NoGO8gfw5JbV4aopOYP/0hRotEmuavTefIXu6Vtaw7RXwnNNsR8aELdJRczXen90WktX7ahHl1AlNe1/+/iBOXjW5FxLukdnvSMfGy2Irj89oS8WFIQhgT7x1ZJyzGNs/AHmcVT8XEV5y3Hh2HF5bnxcRLAOnQA3WHF5fu/u1i4ivqUifidRjBxCr2ADj4pkzMV4ZcyHeHY8KPiTdj7WqQn8HExMtTBfLt7OSnxWdJgAQkgQr3d3HblcXz2Dnsjp2ryIQeiLMrM7PAMXtcXNYakshAn8lkXpXpeKD7VYvoD9NxqQ5MlQtsQ/fYxgvhhCVeZpr2TzQY6J5j40mgJwlER7olWxF8KzIZ7VOJ7WTm+0bzRWSJl6K/yekdPdkN61ZpivhO0DYV8UNnRCZ6P3O6y1Ius9P7sfPShXwKyyvAfuvm3IqIL8RjkRneZZuvEfFWpCpX/HR2ehEe4LlthxniS9BtifintvpZ8U9OYeplJOPWTfK5XLZ3Wy8E2emTLuf7zDvDM+0zWfLDLPhe1npvnLkkhOaPUXb6TF1qRbzrqz8vT0VwifdcKMXUySkch7LEG08CmSW/Ljt92R4/rCHfzk5+XHyWBEjAJxC4RybiB0Orh0xOVHUGsF58vereJmKhQ9EoLbnh+6uusStLAnVJBDPWct2XkOc9l0WGSaiSi+3U6QOR5SwI3fhhImcC+5IESKCnCPjzeyb5nHdee/qerIfW8+8YHmK+yHp6hd49dfNhT5He+MpSxG88c76RBEiABEiABLqfQEtHCHV/cwa1hmoD5+yO18GTAgZ1BLDdJLCRBNSG81nsOGO9uzby1QP2Lor4AetwNpcESIAESIAEmhC4MvMMbo6qc+ab3M17upMAF9Td2S+sFQn0KQFl1Z/fideOfaNPG9g9zaKI756+YE1IgARIgARIgARIgARIgARIgARIoJIARTwHCAmQAAmQAAmQAAmQAAmQAAmQAAn0CAGK+B7pKFaTBEiABEiABEiABEiABEiABEiABCjiOQZIgARIgARIgARIgARIgARIgARIoEcIUMT3SEexmiRAAiRAAiRAAiRAAiRAAiRAAiRAEc8x0FUEorPQu6p2G1wZfR79AkY+XcDo9vy7yWyD+6VvXreC6S0zGKoZX33TXDaEBEiABEiABEiABPqEAEX8GnTknTdGsG10sShpeP42Fp7augYlJ4rQwm4Vx+5OYt/6vGFTS6UgbR1/tzHrtvq0TrR8op/aEnOgiO9kbKzpsx/M4t7Hpm2Rk/jNF/H5uldm7sG3X7W3fGcOfzhzBPdFlbiC2Xsfw4/t3w+dvo7Xhu1d6tifB8fxjr32o4tflueGV12T7/DuC+pZdW1NYXVvYeo89q89bwln+wgw9wFz19LH93nlwOdcda3jMQJAluGNn+7FzpqRwIASUMdH7sb4r03zk7/XhnO7N3eown54EV+ER8TZsh6U3w5L3sxLDyW/Xaisg/xmHcrOiQPawbXNpoivRVR1wx3Mf3cbxnAOt98chZPtK69MAyfWSWRTxHfUY/34cLcJzW6rTyd93k9toYjvZCSs47NawCO9+HGv/ew8Zi8/jAkryPWCC4lF1gfnsXD/EXOuu144XcBhKxSvzMwCx+zmQAvXyparxdbPsNOWpxdt7x62mwlV19aRXRcV7fPIVcwsWK+dnsODz18oWPp3X8HsDDBhF9AR59y1hmPk88VZXNo7YcYITH1gF+X6XZ+8aBfv/rUuQs2qkAAJwAj4C4+LjdoElc8Xz+PG8BHoE9srvjXqm3LpW2JjN1GWE/reBrC+zwnx3AZ07ttj2nDjBfveJt9C9rxHgCK+gwGhLfAfH8PdE2mbuLp+FKdKq7wS4BPAKSv4PQv+yeWiHCMcljHy/7H39lF+VvW96Cf0aLXWYy2IhItJB6MtWqBmSQ8zPcPS6aJCAS0zQA8zWVdSziV1BW/vitG6nITVJjMequP0uCTXDl0puFYyuQUmUaIFpR2puZ1JG24sUKVFZE5CFom8+FrU1tPmnv32PHvvZ+/9PL+3md/LJ//A/H775bs/3/3s3/P5vu0DAxi7Vwg4gQXheT88iVX92zKJjcdftB+4TX98vWVQkIR/DCpGQI/hrFd74hZHMNev29n9AbhRBsPYm4Xe6r6z6zE2ug3h6ANt5JBrQN7Gkcv6HEBx7dac2oAxMnsUY6P7MbF4GuPn2WuE+uxSAKG24nP7n4Nnjk/VNUtUxXzI9ZLNL76M4K/2zQj2Pj6GsXvNvAGsBuedqAtXrlxen2jG9lXscwNJkbDGPbVhjNw1mD0HuZ/3Yv3oGLbp/bVU955V0jrzyzH7sHvVPIasCBWxnvnL9X7Qe8s8J9l+NUaxRWBAP1vqOygDnd67+fMjMBmAeQrtfW8/h8HnITAXrOderMt5lu1ntpX7OfL8h/ap0GXorFF7x9Vxi2KRGjix27GreIn5ILAz7JGNSixedj69JuKNN71SY3svT85Eke/EnA8PWt4Zi7g/m/hOksVu/yewOITBQARFeOWu0SOJjjS4HMfm0Nip7yrtEeV533W+IAIo7EWX1He7Drk+ItBBCBTO4yqyx86pCr9Dcr41mHliU0669ZTSAHD+DB67JXJOxX5fzr0PN20HPpZFlaV+l6qsr/fakMTXrXNFWJa25CTBHypJ4gWBnO7LPPg2gVIv8jl5lX9Dk/yCJ34RkzuBcWlIUDLNXStIyFKFfFdNSCzi7swlSS6UASEjpSaUX/f1SEiOgS2LeJ1fxOy+PoxKuQYAQ7a1zAZHf+2wZdCkGFa6wql9k5gfHFc54yVtHf14azu1bxZLN45qQ0nFNRsjgMHAGdMjwJa+IdMvYBlEIlg5JP4UZnfOY2i7iviw9eSQ79i+6tvt7Lfgtvf6SjwfGioaqZL7whhi8pQSpVPbiNTIntUE/sBI/uzsm0XfjWkS7xrcrGfXGIGMDr06BAXDxuFJTGLcMhSpmgVDh9IGPYm3Mepkz4yrdymjtS6JvzkjAnu/afs58vwrQ4m9T2N6O0cbH0KGwroP2B7o6IZCqgVXCycU5OpD+HgeKh9CSxA85wXJbpQineHvinPmL1wbjvvy9NLLmJvCoFAOe6RyDdRA4lMv64nvKu0R6c0zRqSA3isaAnrgYeUSiUD7IOCkX2mxQuHvvsTR88L7LSqkApmzYQOO255zMb4Zc/RY3NjoyGGdMwF5cqNiMVmsfRTQPpKQxNetC/ECvhmYjhcdi5P4Icz7BgCLMIWIg/syH8+Jz+dUnsSUkUEQ60Jhq8xIcDOWAv1z72ZJPq0XdWBgDkYvpNZuk3xJuFL1AIRM2htbknbge2mVfGHDTHzNPgb530VSl8vW50dwRLAy0QTB+gdBzAI6N+02LlWopWDhpw0Ftie7GkZhEj+1Ll4norY9G3vuXNmFrKm9ms3pRTv4eyAdTm/JcsI1ygWPldCezIi6MEL4Reas8ZHe+83Zz3kEi9hzhX3qLco+37o77aDuH4nyjkmiHemeDDm0XsaiOdmpMMz4d6GXKxOCOfiw8ebmL15VwjPLAeqQFjV7xSqSeC/twUEj9V3FsFQnLSPk1a9nf3aIyigmEehkBKqfr5aRsQrRN3UxsnQt2yDrGWftMyMVFZQB7f6+hCJ9qhkfO1lzzZWdJL5uPBvxxCsSn4fqaiGsUGOH9NgkL0AE4oX18tBfJ8w7W3OIiBsyJEh80UiRv7iXePojXtyCYUPIYq1PhFn7hC8jKEES74Y3Z2HPSRIfI4Lhz+NrLiHxVrFDBbmKrigQ/JjH21+Dl05hQrFzAuWHgLv76pysf9xj6hJfNzw9J/GpfaG8srYOQwSvsT0bkquMxOch8Nn2Fx7xgHHDJsRF2f2UgTxiJluTl5KSzRfak9neL0YSOIaIpAGrWftZzpgZwkIkPqY3kvh6fkhq98RHc+FD04eKENVLCqGKsbnef3riFeyt8cSncuxT31XbI6F8d3ri63mK2YcILDsCjXjir3i0QvG4/CxY65z7PqG3UsHKSHzot4ee+Ia3Dkl8AxDWnxMvSHzci194IU6QeF+GIEkOedzluiOeeJm3H4gWKPFuOlD6odn6y/o88RqrgjcyRKKreOJjBpjmeuKdeggWOAUMIlg5nvhEqLtL4tPRIVKM2HzGoHJXH+Yunw+H0pdGK5R74pu+Z7O9HMuJLxL8FLGOk3h/f8SNPsFaGTFPvExZQCD9paonvln72TWoybQPq+ZHSm8k8fX+kFT0yGrvSFnhIV8Kh3invKoVPK5Fr0ku++BhuyCaIbZ5Ebx60emYfmUvsIWFpPWe8kalvqvmnYulUhRlYk58x+xACtpjCNT7bFY6I7LzbBCHrNtObIiv/vD/hc/f/t8DqAdSwmK/L4V0nV5Kw2rOhiWJbwjHcF54Vp3eIUtuJXssXGx/AAAgAElEQVT5gmznv1py1ELi3bZ+brUZNPaS78sfyNEdXZ/IiU/dMa3GPprlr+uceBm+PIb1yZx4r8icwcknQUFPtc5nLwmnVx7FfG0mJ156HyuvOe6JH5UGh/Ad70VDRgorlT7ge0VjOfGFvOrQ/i6NUtiNpQuPom9jOFXEx84P+y/zxDe2Z3U9gMfzAo6LMifeMzrpqAMTgeLUerAxCWARJ/Gevr38+WzYpFFmDHlNB6V3Ux9Cymitq5gTn06jqW8/D2BbKkffIvEpvZHE1/9DIj2nT8SujNPjluVF6yJ3x/bfh7XD5uo529taVuSuSnG9QAV6p5K5V7k++65+bDqnp46quCBwY0BwET5htl5eC8WerAFSxpaKIf2pl/hidfoeMsR0zmajpERA3z6yCaHr3nJ4nsPc/mMYGZa16d0bS2AVzKx4swV0Rfysmryth6ghs+y3x6tOX1qwlcq3ESCJb3g/+OG1VoV07bVUYfPD2CuqQE/n1elVwa9cAJtwRMPprQrWqgK2KhSnqmUPY2IHcHSdqIhvf+5WgM9ndCvMy8+9QnVu+KxXnKyQw+uD6Ya6u5XjTdV8Gy/jxdVVruVw1pxlqQQ7JjBxG1SF8hISL0YuVjhXReOqrzlB4rNCe/ltAgbbcARHACsnhNrdZxM7JrANquhciDQX9pVVQd+E9ctigIF/VQwBcYzsqvxKd6o6vZ0Tb6+11j2rBHaeHaewoMZ7xwIWMGBVp4+EwQdyzZ388uyGgcANEddPYAJH0TetUySy9IlIuoJXYV4+sVaRxsK6CjdNpOpBNLCf9Q0T/vMfMzYVz5piCkXDx2qPDeDe0VssiubeDW7A0R4PURlev/jAvqccQH4VUCjk29wFDOdu+Qx6kT8pihXZxfHsME4/5z71XU/os6w4lA1CgsRDXDk4WUBM6jLxnSgumN1Rn/W29oi8WWCtc6901izTpbuG4lVSPaFILpIIdAYC3v3roXvi3d8Wy0teyGffhM+bVUdz5xOeco/E58bC1G/PJZkxQs1dVhC0M9SynFKSxC8n2m03V0lxuraTlwItBwLhlIzlmLnL56hgWOpyBLi8TkPgkWncdHxDugp+p62pB+UVRqA9az6DLW/vwcVzyUSACCwzAoLs78Ga3VvU/fT81zIESOJbBm0nDEwS3wlaWl4ZE/njyytI981GEt99Ou3yFR2Zei+Oj9Z4h32XY9J5y+MLdefpjBITgQ5GQHjlZ9fi7q2k8K3WIkl8qxFu6/H/Df/60k9wxs+8Av9hVVsLSuGWAYF/+9eX8OOfAC97xavw8p9ahgl7bYrT/xM//uG/42WvejkIbzXlf/SPj+LEsy9Va8xWHYHAT37y73jZy87oCFkpZBiBG4fXYbB/NeEhAg0h8Kk/fRz3P3isoTHYuTcQ+OK9V+GMM0hUfG2TxPfG/ucqiQARIAIdh4Ag8X/51yc6Tm4KHEfg7Ne9Es89/yNC1MEI/OHvX0IS38H6axfRBYn/gz96pF3EoRxtjMDzT95EEh/QD0l8G29aikYEiAAR6GUESOK7T/sk8Z2vU5L4ztdhO6yAJL4dtNAZMpDEh/VEEt8Z+5dSEgEiQAR6DgGS+O5TOUl85+uUJL7zddgOKyCJbwctdIYMJPEk8Su2U5fjDuXoPdgrturlnti9c3u5Z+d8RIAINB8BkvjmY7rSI5LEr7QGGp+fJL5xDDkCQBLPXVAVAZJ4kniJwEv/+Dm86pfek6NxeBKr+q27vLNvInc9m+9rqDRdhcRLEv74Xpy8R91VXvavyphlY6S+V/eAA3ufmYNzn7hY95b8rvua58ju3dY97buwax6s2R3UXeJLW05j/NJmj83xiAARqBWBziPxv4K7PrsGa/VCj/3V/dj4KW/V7x7A/b9zFn422kaPceI4hm79e9nqhp1X4ncvfFkBvuL47vyiQ97mjfjE3rfiba9Sw/zz41/Du7d/U/1RKpOe2mn3A/zFb30ZU0aq1HeW5B1B4t//Tsz/+qu11N46bS3oNcPG8n9hu/WOd+M3z9MNX3oBfzK2gHuyfgk92GNHZHD3QkC2iExqaHfufDoxznfwVmvvZt+99AL+69gCnrZkI4mv9SRj+xACJPE5Kpv3jGHHpS9XH3z/JG5b/yB2OaD9GhafejPerD/73uEjOH/DP2QtnP7ffBJnvutvsu8++cWN2PBG9affzzSy24Tmj8nn9PPmVWO7cmdCmTVuvAJPj6/Ga+QX/4pDk3vxW3cVdwtJfPgMYTi9hUtNxLiZJF4S4yWsx1H0TXukOXL21yRrHb8f8q7wA8B+jLiGhQZIfNAwcHgSkxhvE9JMEl/HVmEXItAyBDqLxCsCjRBxtxDaesc7gVs1+ZWE6zX4xp89gA/cb8j6j/HVx1+Bt732ZEbiCwALgnfpv3jkULQSMrwWX7PJte4siSWMYUC0W41v63lTMuVzu30kmTz/e1qG8HfXjC3Av1ug7Um8JM9wDRSBHS7xfO0L+Op3zsKbvmMZRPAr+MTOH+AD0kCiSPObnjbfq79//nDAuGPPkdLvHcBG27iT6UAbD4IyxR9RsY7LHPlN27isJPEtO/J6amCSeKVuSZDf8mKAuFvb4fYr8Nl/elARXEl8z8RjhvDefi1e/I0f6f6/jM8evQQXfV2RfDn26/6HJvWKUOO+u9D/YWvsjVdg8ddPoF8bBSQxR24IcMfI+7lyq3lf/yVv7MKOttt58uh13Lr+Qezz+pHEk8SXHo5FYqxCtDM//Y4FnN7eD3je++HZk5i78RxIb/ptehrLw1xGuCVhxi7swmb5XzFW/k8Ry7F71SfDs49i5MDF2d+AihjAzlWYWncSc327sWq6zyHeYv75y5V3WRHp/Xr44aKnXX9jZNr61Go1rpHJJ/GeZ91gUQC7itEjOpa+z352PcZGt0HMIbBa/dQI9j4+hrF7BQZDmF81hb4scsDWnbVOI8ciMKAjMJTMS66uPf0ZvUbXV7q72IAIEIFaEegkEi9IrXjxybzblRYbJkqSIEdJvOjzZuDPFfF3/gmjwG8DexzPr2hRJPdxeSPkTRDLX/yOZViwiPva8HcfGH0A3/6hK2J7k/gEthF9xkmw6uDg/P534v6zj5fsESHDGpwcs6IcYntJGoF+Gl/xjDZlMmXDRfcLgIK+cyFI4is93GxUggBJvABIENmz8XfrDuD3Ku8YQYQvBj6lvNaCdP/qVy3ynJH6E7jcaieGjxFyZ2rHKPBrWDz6auwpRAa4Msj+ot/bnnOiAApLstsU2qsxn5nYi/cbmqIHIIkPbw564i1cXLKtyPPctTmBdb4vkNJFTO4ExgXJh9s3TeJF282A8MBjFiNvWMLW0+MQo/jjAIuY3deHUW0wsMl1Pocgoz6ZnceQGFMaHyBJvxw/QawNiVfk1hrPIfF+Hnrcky2NB09tVUaQ4L/UWJqQGyOKQKYQ7q+JviTxnhz2Oo2hwIwl/57DSKifmSeTm576yr8xbEgEmoBAp5D4ULi7E64exSLsOU+S+AS58sPicxkC80THicvkGilysv/A2b4BQ3333953P174fqeQ+FCo+U/wVR2tEFNhmjC7RgHR9q3feQFnXmjSKSLh8L8NfOM7Z+FtOiQ/upciOqxK4qU8/xSKCkgbM0jim3C4cQjmxAdDzb+LPWWEXnji3w98QhLrAJmWnvpX4uC65/CrvoHAIejhTSiI/gfwqArXl0T7Rzj0utUY/I+q/ZPSkx+ZN5MrNLbXJ0D6hUHidV+8C6PTbn+SeJL40iPTIduC8HoebUl6TT54iWc5J8HKQ+94s21JnHkC5DOSf+6Paf9te95l1MBDQzi9vS+Y7+20teSy5ZdjGCwsDBAi5tl8Lll3xgtoIkjys7HgGSY0iXeMAhaJP+HrrtxQovLgfZJuGwaU0GXrKN1kbEAEiEBlBDqFxKuw6Yh3PLpaP9Q6bxgn8RXDseVQdnh/OKz7bd/J8+7V7HGZQsTQkMCv/WIxJFt8d/dHOonE69oAwUiG+JYN4ZIbdWwjgDYSIM+RD+pZ58LntQzcVIVMEi8Vw5awEomPePHlONFwfjULSXzlI4wNEwjQE1/Rey0xVGHokkg7OfPCk/8L+JaTS669+5M/wjWSzFtefscAEFCOINbXITMkqFx45LnqmYHgAOCF3csw/NeF8vn1PL4BwU8L0Pnxh/9vkviqBwc98RZSBRIvya9NRgWp017tAIl3Q9VF6HseZh8j8QWCb5PgCCEWIqdIvEvctZdfeqfN/+eLjpFS//NsvsH5zJAhSHwh/D+SM1/miQ/KkY3Vh91OdEEFEh8oVjixeBrj5/nRDgpLlW4QIvFWOoWBzYoIqPqgsR0RIAK1I9ApJL5mT3yCgAmUoiQ+Ff4cgtfx1NpF736Crz7+Y7zttVZ4fAWZ6IkvglzuiX8rlLHkB8V8+BCRDhBofw63HkGtMqn2qfSPuIeeJL72U4w9YgiQxIeKvlX0xI+vxrdSHvE6PPF+LrzQWzH83s5ptwwLwkN/+CRe/xYTIVDUeiHsXzSRRoOfU42/fxKHnl+NH9ITX/nQIIlPkfgaPPE+Sa3mifdy7jNZdA53waOcC5sk8dDGhmf6MJV58sOh4JU88XJa7ZVeHMHctKpOX4snPhW6L0Zvuie+YIDR2AWML2kSr402lR8pNiQCRKBZCHQKiRfrreT9FA0rEPEYia817z4Vlu8Qtbpkyj3Ef3uJn8Ovvuu8nPiI1zuxoUv1bmG7xg9fD5H4gC7sOarsgVKZkpEj8eKIBgZ64pt1wvX2OCTxpkid5y2vsC3ykHcUC8plHu8fYIPnpY/lxAcJtiHZTp57vICdE4ZfWEOV3H/VRkQOfNTrz3D68KYgiY+ReElaB3BUe9MljbXD4j0ymMqnj4XTx7zTbn67LUOVnHhVFE8SU0zg6Lqbs6J0KlJgfY058VaRPVPQzxR90/nl64WHW17Jls4ZV4X/vKv7THV66SEfQ3iscFi7m2Nvt0ncGV8TiVc4DkAXNKxwsLIJESACzUOgk0i8DEH+9VeU5FBXC7sPk+9IX8tzi53vxH868mVd8C5RLd/x9laTSYXn5xXtXRlT37n7ob0L2+UV3t1r4eJ7ukCY3z+ATxxbyIoOOrcCeJXv8+9sL72X0mBHSCBWuNCVr5TE11nQjiS+eWcbR+I98WoPaG/28+61cP7++OSeK/DkBnPtXLiqu7qWziXZxer0OvQeJm/+AH4vWZAuMJcVbp/JaYXZBwv0VSh6JwwJ1zzvXp1nxieJJ4kvPTPLqtP7lclNNfpidfNhTOwAjq5TlebDJD5BeJ0CdK63XoaEC8KcVXL3qtObKvJyjKOF6vNuyL9HqC2EYmH2cs32ffZeRflMvgjafsoB7ND06Fi1kngbHy2IY3iwiwfa4fTIbx7IqtO7twMA8Yr+pRuMDYgAEagJgY4i8WJlzt3e9h3tZtnFe9zlN9ad8OLPIImP5TA7JN69T96+R94J+XfuLk/I9KWfcavd2+vz7z9PfWdpvd1JvBDVuecdiXviQxEY+p72nzVrDun2wpepb7Pv/FoHXuqDKa7n7S8zha1nI79zbZxXAK8sQiN85VyuRHriazrG2DiCAD3xBhg3LL30nvasuFwObPwueC/k3VwvZ5HuJ+076rMhrTvbnbvcrXB/OxQebhqA79kPE3RXttgd9kIkkniSeB6kRIAIEAEi0EEIdByJ7yBsK4la6Uq0SiNljTqBxNe2ovZvLUj7lc89gI2fao6sJPHNwbHXRyGJ79YdIMj5m3BsfS3X5qWxIIknie/Wp4XrIgJEgAh0JQIk8Sur1q13XInVXwrcR9+AWCTxDYBXV9ca7p2vOD5JfEWg2CyJAEl8l24Q4bn/Lz/A+e/6m6YtkCSeJL5pm4kDEQEiQASIQOsRuGv2H/G3R7/V+ok4w7Ih8PM/9wp8+7s/Xrb5OFHzEdj0v78Vb7vorOYPzBF7CoE//+xTmLn76z21Zi62PgT+cv81OOOMVfV17uJeLGzXxcrl0ogAESACRIAIEAEiQASIABEgAkSguxAgie8ufXI1RIAIEAEiQASIABEgAkSACBABItDFCJDEd7FyuTQiQASIABEgAkSACBABIkAEiAAR6C4ESOKXTZ+Ju8uXTYZqE/Fu9Go4sRURIAJEgAgQASJABIgAESACRGC5ESCJr4y4IuFHZ0/Ku9/L/yXugS/v3PktxD310304ec8oqqDV+QvmCogAESACRIAIEAEiQASIABEgAq1HgCS+Isan9o1g81Prgcf7sKsSMSWJJ4mvuLnYjAgQASJABIgAESACRIAIEAEiUBEBkvhKQAlCvhmY3gVsEf+dw+h5dkflpd+mP5pYXAD6879x/V6cvKcPu1dNoe+ZOfTdtQpT62yPvug/j6HT4+iHOxZ2LOD09v6IlMpQMHav+no4ixKIjyGMEaufGsHex8cwdu8EFp7pw9QbljAyexRjo/sxsXgaQw+58snw+ttCc0yhb3EEc/1j2C++1rLKOUblJ/KfGHP8UsD5PLmuSkphIyJABIgAESACRIAIEAEiQASIQM8hQBJfReUnZjGyBdIDD0mCt1rE2st1PzGL2ROjGL3U98SLdorEj57wQs1F6PlDQzi9vU+S8rlrc4IvCLRL+I3Aavy87SJm9/Vh9EYkx1BEGtgr5BCGCLG2N4wBVpqAPaci/Wa99pq0oUAaKETIvIeDH07v/R1fVxWFsA0RIAJEgAgQASJABIgAESACRKA3ESCJr6B3h3BK0ruErdJrDiAj4L63PEHiz7M974AYf/7y0xhHII/cMiA4ueWxz0O56CkjhL8eKHmU4WApNzzoyAOZVoBdwe8cnBw5AqkFUdwqKIRNiAARIAJEgAgQASJABIgAESACPYoASXyp4i0PuiayGenWIeKK1Prl21Ik3iLu5+Ve/nOCxNYl/Jm4MRJcMkafH0lQSuKttAAzuQyFR4Lgn6OMG1lhOzfsP1tD5sUvVQIbEAEiQASIABEgAkSACBABIkAEiAAAkviybSDIaL/JdrcaawJaDK83bdIk3njwT66b0p5tn/jqcWrxuIsuTffEm1x9H6iicSP30odIfKiWQBn4/J4IEAEiQASIABEgAkSACBABIkAEbARI4pP7IVZh3iKwUDnl63XxNpFjXpoTLz36ysOOHUfRt9EUyiteYxfPHffbmpx4EQLvXoUXz3E3OfFWeoATTn+ODK0fQKi4Xi0kXhe1OzDCK+d4/hABIkAEiAARIAJEgAgQASJABBpAgCQ+BV4g1Nw0d8itLg6n6rEP50XjjBffq05vKtvLMR43heGykZ1K93nF+ZCgflV8VQVeGQjyMHh7DLdQXTmJB/xQeLO+EhJv9TPV6e0q90JK83kD+5ddiQARIAJEgAgQASJABIgAESACPYUASXxPqZuLJQJEgAgQASJABIgAESACRIAIEIFORoAkvpO1R9mJABEgAkSACBABIkAEiAARIAJEoKcQIInvKXVzsUSACBABIkAEiAARIAJEgAgQASLQyQiQxHey9ig7ESACRIAIEAEiQASIABEgAkSACPQUAiTxPaVuLpYIEAEiQASIABEgAkSACBABIkAEOhkBkvhO1h5lJwJEgAgQASJABIgAESACRIAIEIGeQoAkvqfUzcUSASJABIgAESACRIAIEAEiQASIQCcjQBK/nNqT98nPYeSZOZi74pdzejGXc7/9ck/O+YgAESACRIAIEAEiQASIABEgAkSgIQRI4huB7/AkVvVvc0aYWDyN8UsbGFSMOd2Hk/eM4pwGhmFXIkAEiAARaCcEjmD6rCvwUS3SRx58EVve7sr33P734i23fF5/OI4HXtiCS/wlPHsfbrpoEy4q9H8OczdfgE2f8zvk4xyZOhNX3q6+v/rOJ3D38NlZ49R3WSM9t5LQky/1XTupoUFZHB29ZwZf330dchStwTUe8HAGXD35elAj2Hvlasw89hmMnKu+KdsjVeSzdY0PP4gXtppdVkW2BgFk9xIEqutA6RrO/nAHj++j1B5DxWfZ2WvOPgIqnSfcCxUQqLIf3N8W90wp7++eKblI5jfKOS8KZ175+Mkzz9lr7llXAZyeb0IS38gWEIT7oSGc3t7fyChuX5L45mHJkYgAESACbYGAeslCgLjn4h3B9BSwRRMq+WL1hWsKJNG8UIWMAP5SRdtd5yuyLsd7+lZN2Fx5Ut858p11B9ZqQunKJ8aLfdcWCmiKEDGdhHC/8okZzFywCQc1/pqCS0PLsfcVDTj5GOqlOGvzyDTE1lEGnecwt/8YRoYV6ZZ7ATkJd/UYWbIY79Nr9L5y5yrug1ynTQGQg1Qi8Aevcg1sxU7q+X3szhlcdMvB7Jl025Xso+geq/gsB/aRkbvaecLNUI6A0mHpfnjkPsyde50y9ElSfBDX6HPaPSNc3Ubnd3R7BHP712JEGnx9ebw9Fhkwfq4E9mh2NpWjwxYASXwjuyBC4k/tG8HqAyOZNz0LYd+4hJE3LGHr6XEI2i/bje5XEuxYwMl1U/nfAIxX329njAZi3Kl1Cxg5MICxe8UgE1jQY8sxnUgB9R1kn5OYu1H4+RcxuWoAJpZgeNZ8rsPub1Oi2Z83Ahf7EgEiQAR6EQHxEvMhfNzxfJfiIF/GjmOz7Y0XL1cPr8HME5tKiKB+mdsOfEx6isXL0geBnZ5HV5L6tYnvrDgAOfeg5bW1XgifTXynPcil6237BmK9hzAYio6IyG4bUWSTR6Zx0/EN6X0g9J7pTXRKvCg7OjmC6ZuPYUMsMkDL6O9F+28h76F35AYG/++2V1GnC1h4xsoWlCBlqX10bmKPodqzXNgbGfG7DIeiZ00hrqhsgb39fc37wZwX5qwvnlnlv0XF3wpbCU7/KueZNjaGzxVfvtrP2N7eICTxjek/6ok/hdkbVmNpy2mMnyfy4DVxlznx+v9jHnf/c+9vRdwV2ZbGgduGsVfn2Dv57pLAIyP1p/bNYunGUZfEH57EJMZV+L+Vrz90aASrn9ra3AiDxpBmbyJABIhARyIQClUMh1B7ywuSZkEiN+B4qTdXeWnzF6fAy1H20r0We3xy6nhilFzFl7+cXG447hspqnloOkehbriqkjuS7mAtyifxUifnz+CxWzYhmJKgib5rLFG6NBEVNmaOji0Dj0mpCEZr0BPfnttORlxMurJ5IepFwRMkPkAAs320Zo9nkMv32MfwQc/gGHqWA0QvMzoO4lCF86Q9ldBGUtW1H3zjbeTcd4yxZb87DoV3DL6VzjOTAuREgZkIH3riG91x9MQ3gmAhJ97yhAtSvAUYuXAMS5frPHmbxNv/b8vgkHbLGGDy7C3DgU3o5RBW36WdqzBv5rXGL/TJvhNzbQam5zB6gnn5jWwL9iUCRIAI5AikPRtBpLyQSNcbW4Eg+178kFffeOp2Ah/yPf4FL16YSBoSOfhwkWR2nRe3Dq+YS7517ijyPPpQ+HvssyySw3q5t0l6IT86pHOz2SJjGGONqsvA/NTlPsVqf2biJD61jwRRz1Nr1CqNkW7z0xcUDEZFuULzasL42BrsqnCeLDe2nThf9f1g5aU7Oevh8PdNF9h1MHySXkz3yQ3R9plQ7Twzo4fHkDsvr+WSqjHSiQpcBplJ4hsBuSQnvlAJ3ifumRHAIv8BEq9C5a1/1++VofqCqOeh8dqbvgXYdc8Q5g0hP8/t6pJ4ZSTIx8+9+lkIv56LRfYa2SjsSwSIQK8iUKsnPpR37XrBy0l80WtOT3xj+68ZnviA3qIpE3baQtoTL3LvRXE9ODUP8pdjP//ez6PP/xZpFXb+bcV83MaAZe+AYSUDhZ743t0fjXjincKnXnHDOy/Gpqfd8yUDOWC8dRWgCbc0AqjzwjlfgobDsCFB5vlf+hUnf9/P5+9d5VdfOUl8dayKLVMkXnril7BeZJyLsPosZD3Pic8GtIl7gcRr77hHxkXfgldde/8Vidfh/F6l/LwP8pB/2cbyxFtzSTLP0PpGdgn7EgEi0OMIxMKhfVjC+YohAql6hsPyQ57/oucs99TBKUon6V+BEIY+y8ccPGwXzRMjVCyg1En7IuXZjqwjGE5v5Zyrl9ZA3QOnuFPKaGMZZwqRAqF+Ab0YGUIe1EBaRSeprNNkrVSY0FlUSTh9bB+JvPfIdyI1xvXSh+YI7C0nPcctiFj7ujpNc62Rt17cUnnvKe9+eb68G65/zKuhETzPEmfcV646iMuyMHuFYdXfytYg3nmjksQ3orMqOfGwQtNjIfSJXHm/SJ4tbpzEjwKyaN76RE78EiZXTaHP3Fkfu8Oe1fIb2SHsSwSIABGQBc3OuuLRxFVQfi5jCrSSPMKINyVVebxaVfJA1epgnmPYCND528D2QlUr0BUqbJdXmrery9terYR+n70Pc89ehxF9NaEbteHdgOBUtc/R92XKxxAFyVzPmu+173wdtvkKotdHxuT2Cba9d1LnROq71HNuycHaCq3fTBX3w5H992HtsLnq0jsHbCltnRXIdSTty65879+I4Z0x4fOiaPDJ2o0e84yYCdlbj3ZHzkAS34jaAvfEi0ruW59ajQEsZIXhgtXpnb55GLvyiKsQd1OdXhWwywW1Pw+H06s75p2q9qEQfFuG6ycwgaPom56DLGxnqub7Fe8bwYt9iQARIAK9ioAXHlkoOhYKnwRQLE6WJvFx742Ve1gYN/KdbxCwZfTzF1PfdY3OXZxQksMZ8io56RVZuLSn0+g93V5Uhj9/rJ/jpU+twRu/NJy7axTbPgtxdBiLtjHipki8uW4sUkQxdRd87Fn2oj0kGbtdyZK6m7zKdZjto4A2k6TCfvBTtoq1MlQZTee8qlI3RfTx5od3JoTPs1Bh1SvwUQOtPUbZ72KbqaPdxCGJbzeNUB4iQASIABEgAu2AQMUrhNpBVMoQR0C8aO9Z8xls0R58YkUE6kGA+6ge1HqxjzAU7sGa3VtQLWapFwwioa4AACAASURBVDFqzppJ4puDI0chAkSACBABItBVCByZei+Oj+Z3y3fV4npmMXyh7hlVt3Sh3EcthbebBhfe+9m1uHsrKXyr1UoS32qEOT4RIAJEgAgQASJABIgAESACRIAIEIEmIUAS3yQgOQwRIAJEgAgQASJABIgAESACRIAIEIFWI0AS32qEOT4RIAJEgAgQASJABIgAESACRIAIEIEmIUAS3yQgOQwRIAJEgAgQASJABIgAESACRIAIEIFWI0AS32qEOT4RIAJEgAgQASJABIgAESACRIAIEIEmIUAS3yQgOUxzEFjcuQpT605i7kZx032P/zsxi5E3zGHkmTmMnhfHgpj1+D6pe/mLmFw1hb6S/VX38OxIBIgAESACRIAIEAEi0BIESOKbAOupfSNYPbo/G2l4toUkVBK7JWw9PY7+JsjebkOQkNaukXbDrN3kqR3RvEc3raWIA0l8I3uj9r5HMH3WFfio7viRB1+M3Nut2334QbxgX9HzyDTOumJS9x7HAy/4d/CKK6AuwKbP+ZLZbSMyiCuBLtqEz2ddr8bMY4Gr5Zx2ngyp72oHq217iLuy33KLRuo9M/j67utwdkhajQfufAJ3D9stXD1dXfgecOZAQNdle0HPfVF0j5k54OrZ2wfxPdq26qFgRKDLECg/LwD3XC+eKRV/eyJn1pGpM3Hl7RpW78xzvvN/szxNqLbueVZ61nWZNpu9HJL4hhA9hdkbVmMMe3HynlEY3/Hizklge4tINkl8Qxrrxs7tRjTbTZ5GdN5NayGJb2QnNNpXvUQhQarEDOqF5mLM3PkoNj19a07i5cvVQVyjibVsZ38fEU+8NO0635BIIcMdWBsj59uBj8UIqRzf7S9l+MI1msSmvmsUu/bp7645Lpd8WX1iBjMXbMLBDH+pYWloOfa+mAFHt9l/DCPD6o5lORYsg44g8J9eEzcemD63A2ESrvbiY3fO4KJbDjr74bn99+HY8HWQM0tDAQLGovbRByUhAt2NgDovDl7lGwK9VT9yH+bOvQ4j5wLwfiv8czuGV/TMevY+TB++DFu0IdI+j9zzMHG2GaPinTN47Jbj2JwZoJ/DXOqs627lNmV1JPENwCg98E9txentYZ+4+H4zduWh4YKAbwF2acLvePB3LGTjKOKwgJEDAxi7Vwg4gQXheT88iVX92zKJjcdftB+4TX98vWVQkIR/DCpGQI/hrFd74hZHMNev29n9AbhRBsPYm4Xe6r6z6zE2ug3h6ANt5JBrQN7Gkcv6HEBx7dac2oAxMnsUY6P7MbF4GuPn2WuE+uxSAKG24nP7n4Nnjk/VNUtUxXzI9ZLNL76M4K/2zQj2Pj6GsXvNvAGsBuedqAtXrlxen2jG9lXscwNJkbDGPbVhjNw1mD0HuZ/3Yv3oGLbp/bVU955V0jrzyzH7sHvVPIasCBWxnvnL9X7Qe8s8J9l+NUaxRWBAP1vqOygDnd67+fMjMBmAeQrtfW8/h8HnITAXrOderMt5lu1ntpX7OfL8h/ap0GXorFF7x9UxE2Lyw0a87HwIH/c8svEfH5+kF/sLInYIgwVvvDWmeHGyiLkYY8+az4S9/4KwPTzoev598QptLOL+rN8/YTBo4Dd3ZbtWwNwT0DWiKGJ80/ENlfeBHM7BXbwo78Ga3X4UhjWxbL8GM09sKjEWlOmo9vWurH44OxHoMgSqnMuFJYsz4oPAThVJlTz3A3AVzqzQ74A0Il6GQ9Y8xbMqMLgk8zaJ99rUtd4u03mNyyGJrxGwvLkiLEtbcpLgD5Uk8YJATvdlHnybQKkX+Zy8yr+hSX7BE7+IyZ3AuDQkKJnmrhUkZKlCvqsmJBZxd+aSJBfKgJCRUhPKr/t6JMTHR8kiXucXMbuvD6NSrgHAkG0ts8HRXztsGTQphpWucGrfJOYHx1XOeElbRz/e2k7tm8XSjaPaUFJxzcYIYDBwxvQIsKVvyPQLWAYRW28WVg6JP4XZnfMY2q4iPmw9OeQ7tq/6djv7Lbjtvb4Sz4eGikaq5L4whpg8pUTp1DYiNbJnNYE/MJI/O/tm0XdjmsS7Bjfr2TVGIKNDrw5BwbBxeBKTGLcMRapmwdChtEFP4m2MOtkz4+pdymitS+JvzojA3m/afo48/8pQYu/TmN7O0caHkKGw7gO2azq64YJqWaEQanvB5STefVELgSVexg69w3h8dfurLsamW3RIvh0W6YRnhz24RUNC7nnZcNw3UlTxOHeSit1wVCV5KKXBXZP/Qix1cr7wRpnUhWpjZHrUhplrLtiETTq81d1LhnhvwPFSj38JiecLdSdtUMrabQh4Z7JcXkm4umzjGG9Lzv0AZmUkPv8dgGMsKM4dGLyExLu/Wd2m0NashyS+blzFC/hmYDpedCxO4ocw7xsALMIUIg7uy3w8Jz6fU3kSU0YGQawLha0yI8HNWAr0z72bJfm0XtSBgTkYvZBau03yJeFK1QMQMmlvbEnage+lVfKFDTPxNfsY5H8XSV0uW58fwRHBykQTBOsfBDEL6Ny027hUoZaChZ82FNie7GoYhUl8qlhhbXs29ty5sgtZU3s1m9OLdvD3QDqc3pLlhGuUCx4roT2ZEXVhhPCLzFnjI733m7Of8wgWsecK+9RblH2+dXfaQd0/ErpjOeH2ZyiEy/uhzfLvR8N56+ZFzvF4FPPsoy9rhXBMJV2ovXnpGnzYDtvP2+dGhEYxbIP+dZBaFzOd24o8jz6aFmG9wDsh8frz/DObiNuGkypGlBCJt4wVVQhDG6iFIhCBbkWgOqm18uadnPUazn0NYpLEe79DfqqPCclP1wnxPPGxs65bldrkdZHE1w1oI554ReLzUF0thBVq7JAem+QFiEC8sF4e+uuEeWdrDhFxQ4YEiS8aKfIX9xJPf8SLWzBsCFms9Ykwa5/wZQQlSOLd8OYs7DlJ4mNEMPx5fM0lJN4qdqggV9EVBYIf83j7a/DSKUwodk6g/BBwd1+dk/WPe0xd4uuGp+ckPrUvlFfW1mGI4DW2Z0NylZH4PAQ+2/7CIx4wbtiEuCi7nzKQR8xka/JSUrL5Qnsy2/vFSALHEJE0YDVrP8sZM0NYiMTH9EYSH/8haYYnXozujPPhGcw8cTALmQwZAdzw/QBhS+RWh8L/6YnPixIqvKt50fOaBAFiXRZeavLbn9DEP6Az89L9MXzQStmol8RbO6nMUFT3uxM7EgEiUIpAI574izZBFbWs7dwXMsVIfKE2h1yAW3TvIyLn/QuJ2ioVPPGilkjUCFAKWu81IIlvQOf158QLEh/34hdeiBMk3pchSJJDHne57ognXubtB6IFSrybDpR+aLb+sj5PvMaq4I0MkegqnviYAaa5nninHoIFTgGDCFaOJz4R6u6S+HR0iBQjNp/4Tuy1u/owd/l8OJS+NFqh3BPf9D2b7eVYTnyR4KeIdZzE+/sjbvQJ1sqIeeJlygIC6S9VPfHN2s+uQU2mfVg1P1J6I4lP/5CUhSiGSHiycJ2X7+72D3n+A58lSHxI3qLXOH9BHDzsF9ory7du4Id3pbpWINy+aMFw+izFwRShSuSIygGt3PSA3tUc+3DRLTdmNx/YcsRTN8p1VN0TuFJK4bxEoHsRqFrANPT7oYy4gZD3ksKYqYirLW9PY11a+6X0DGUdjlp3M0l8rYg57cN54Vl1eocsuZXs5Quynf9qjVsLiXfb+rnVZtDYS74vfyBHd3R9Iic+dce0Gvtolr+uc+Jl+PIY1idz4r0icwYnnwQFPdU6n70knF55FPO1mZx46X2svOa4J35UGhzCd7wXDRkprFT6gO8VjeXEF/KqQ/u7NEphN5YuPIq+jeFUER87P+y/zBPf2J7V9QAezws4LsqceM/opKMOTASKU+vBxiSARZzEe/r28uezYZNGmTHkNR2U3k19CCmjta5iTnw6jaa+/TyAbakcfYvEp/RGEl/yQ1KjVzP98uZ5Wf2XsgjBD1USNlWPj0xNA1t1sbRIOH2wOn1WIT9Qnb5C9fyGfn6XvbP2Ol3gXf2XkCNU2M6u+J57t9bmVevPvQ9zz16HEf3CnNJbsRK1EaYeT7xbKTo+9rIDzwmJQG8iUOGqSGnm238f1g6bqy7dm1Ci58elXwkWmQueWWVFT4UQpQQ90ObZ1FnXmyqvddUk8bUiVmjvh9daFdK111KFzQ9jr6gCPZ1Xp1cFv/IBbcIRDae3KlirCtiqUJyqlj2MiR3A0XWiIr79uVsBPp/RrTAvP/cK1bnhs15xskIOrw+OG+ruVo43VfNtvIwXV1e5lsNZc5alEuyYwMRtUBXKS0i8GLlY4VwVjau+5gSJzwrt5bcJGGzDERwBrJwQanefTeyYwDaoonMh0lzYV1YFfRPWL4sBBv5VMQTEMbKr8ivdqer0eaE7FQFS755VAjvPjlNYUOO9YwELGLCq00fC4AO55k5+eXbDQOCGiOsnMIGj6JvWKRJZ+kQkXcGrMC+fWKtIY2FdhZsmUvUgGtjP+oYJ//mPGZuKZ00xhaLhY7UbB6hQPM4sO+z1jtwx75H4lAFAksZAQTT7c8C6I943CNhr8O9IT33XNfp0w0eRuic+EprqpkUYg4BNur0ieoU57O8tXTkYBww9hRfxoic+ug+6Rn9cCBHoMAQ0kf+8FjsUWeOnbPlXSwbP/Qjp9kl8KB0s+40Qt5JcoQuleulFwSiewpxlZ12H6WoFxCWJXwHQ22fKkuJ07SMoJVlGBMIpGcsoQLdOVcGw1K1L57o6FIF6rkTr0KV2s9i1XjPVzVhwbUSACLQagQpXYbZahB4ZnyS+RxQdXiZJfE+rP7j4RP44wWoMAZL4xvBj72VH4MjUe3F8VN03zH+digBfqDtVc5SbCHQkAsLjPrsWd2+9pCPF7yShSeI7SVtNl/U0Tv/baeCnzsCqpo/NATsNgdP//m/499PAGWf8FFZxQ7RAfafx7/8GrPqpVXzeWoAuhyQCRIAIEAEiQASIQK8gQBLfK5rmOokAESACRIAIEAEiQASIABEgAkSg4xEgie94FXIBRIAIEAEiQASIABEgAkSACBABItArCJDE94qmO2Sd7X5VVbiyfBrcdLV3+65x98qx6iqrt1/1GdiSCBABIkAEiAARIAJEgAgQgfZAgCS+CXpwr9uKXefWhInEEF1eHGs5Sbx7xd8w9j4Tvhfd1lw9JL6E4mP2hs3AdPncTdpBHIYIEIF2Q8C5fm4cD7yg72z35dTXDeHOJ3D38NnBVTjXhH3YutPcu6rIuUpOX4cWun7OmcQZw5Mz9V274U15iEDbIuBeYxi6UsyIrq7/AmYeixSfdJ5J9zrCwtVh9lWGFZ/l8HWJSrrYdZZtCzsFKyDg6DdynWZqD9gDxvdDlSszqZwYAiTxDe0Nffc09uLkPeqOcfFvcecksH0c/Q2NHelMEt8UVCWBx4K8Z13+OzGL2ROjGL00PTxJfFPg5yBEgAgYBCSBR5y463byJeiJGcxcsAkHzw+TePlC9YVr8PXd1+FseHeF+3e+Wxpw75ZXL1V48EVsebvzGobps+7AWk0Y3LncO8fd76hqIkAEqiGgntmDV8WNdGoc9Yw+ducMLrrlYPZMunN4z7E4Zz69Rp8NgHhGP4SPB4yBFZ9lZzxX7mrnSTVE2GplEKh0hif2gC11fD94v1EVfwtXBpH2nJUkvgG9lBG6wn3bgoBvAXZpwu948HfkhFJ5oxcwcmAAY/cKASewcHoc/Ycnsap/Wybx8OxJzN14DhyP8vWWQUES/jHslz30GM569RVziyOY69ft7P4A3CgD21ut+86ux9joNhhZXDi1kUOuwYpQcORyIxeKa7fm1AaMkdmjGBvdj4nF0xg/z14j1GeCiIfaWgRdzDN/uW7r7YHCdwL3h4Yk4Tc6X8AABm5THbM5fby0Tv19YmM6PCv0PKU98e6Vfy72uf7UeCPY+/gYxu4Vnw9hftUU+nQkQaxfA1udXYkAEWgJAuIl5oPAzurXuAkyvytI4gNjiZeihwfxgrjqx/5/Zy3Ffu5Ll25c6G+97D9rzZORjJzwtwQ6DkoEug2B6DMaW6hLuJ1WhbHc51ycI4fe4RvqEDgnwnMU+meE7jIc8s604HnSbbrrqvUInR/CYCwiTK81vgeEEdn8S/y+jB7DTduBj0mjs/jnkfquwrQ1iyGJrxtXRVCXtoSJoBg2SeIFMZzuyzz4dhi5IuU5eXW8xgVP/CImdwLj0qOsZJq7VpD7JUxaxC68TJVLvc0i7s5c0mgAZUAQAzhz676W8cGdw5ZFxCgsYnZfH0alXAOAIdtaZoOjv3bYMmjyD228UBhPYn5wHKPnAWVtHfnkuEeDIfSlJN4YEDJjwRxGBIE+4erUzOeQeE/vinBDy2GT+FOY3TmPoe0qwsPWi9tHzFKtX91bnR2JABFoAQJu2KyawA15DU1aE4m3ve9OyD7wkczTHnhh87x28vWq4LnLX7g2HPe9enwZa8GG4ZDdjID3fMql2ukwwbXXQuJViLsh7k7aDfLUmNRznkfmBAyGMgT/ODa/MIhDPgEMnCfdrMrOXpsd3m5WEkrxSu0BOx0s8fvyvuN4izEy66niv2+djWqrpCeJrxtZuyBZeJA4iR/CvG8AsLy9hbxwm/iVhNPnc6LUyOCSP72GbPybsRQwUuQE1/UaFxDwog6ChNZ8mFq7TfKl130JW41RoTCpkGkeQ+L7KmkHWUSAmw9fSuKf2pqH4WuCPbXuJOYG54Py5SS+L6ATv7Bd7lEvGB28aIAsFcAh8R4oFrZ1b3V2JAJEoDUIJELcYxOmXnLkiznyPHgTgq/C661/8oX7IK4RofEwL9/Wi1dArtC8hhQMPlyMDoh6+lqDJEclAh2PQO3PTILE28/4uQB0nvtFhTQZZaAzaTjHApE+RblC82qy9tga7JJkPn2edLyyunkBlSJCEnvA131kP3zoqoO47OlbVaSY/hdP8+hmwOtfG0l83dg14olXJF6Fylv/tEd8SYbTq1B5+c8mxAFyGi+sp73lXsh3PmOIiBsiLEh8seBabiQo8fRHyGPBsOGtr7B2TZJl6HuQxOdrVOvSYedVSLwBQpP59To6oFYS76wpS3nww98F8Rck3sc0QeK99AlEwvMLxphIv7q3OjsSASLQAgSa7YkXIrpjfuTOGTz2BTtcMV9G/rJ0rBg6SU98C/TNIYlAAoFme+LFVPaY71H1NI6FQujluaHSegYPV4mqoSe+e/cyPfGdpFuS+Aa0VX9OvCDx8YrkBU98gsSH8q03Y1duAJDri3nNA59ncwWiBWxCfWmJJ94LGzcwBzEr9cRrrOB74n0ZavTE27r3ZHDy5QM58bkXXIW6F/LrrfVD5rAbEu+nYNhrsP7fD81PylCtXwNbnV2JABFoCQIJT1pkvlrCDVNejXwcQeLd/PVQDmvxs1x28eL/FsejUvu6WgIvByUCHYRA7bnjtTxnqTznWp/lQLpMZvhbiz0VzpMOUkvviZqlRkRuSZGIpPaAHflV3KPZPn/HIafYInPia99qJPG1Y2b1COeFZ9XpHSLrVrKXxO7AiFPV3gxcC4l32/p56Bl1joTW+/K7/ZWHf30iJz4S+p0ZDgZwNMtf1znxMuR8DMbrbfL43Zx4z4ttcPK96/7fhfz5WOi9m28uzRxWtXrX0OBiVMhH9+sGGMgt2foyEq8L41l6j+XEDx0yxF9Vz4/L5xppUv0a2ursTASIQEsQiIa8VyXxsXxT70XsyNQ0sFW/lHmhtsXqwaGidIGq1RlxT33XEtg4KBHoPgQSIe/hxfoEKV6LwjX+HcH0FLBFhzGX3jThhTxLWQKVyY+9TxXKq3aedJ/6umdFOqLrAuuK0tDiEnvAbh7fD4Hq9NYNCt2DZ+tWQhLfMLZuBXYxXF6t3P5uGHtFFfjpvDq9e0953i9J4g2hu81UdVeF4lTN+mFM7ACOrhOeePvz2N31boV5OYRXqC5e6bzEE28ReVNP360cb6rmu9Xd1dr3Yv3omF6TVVW/LJVgxwQmbkO1nPhkyLkdoj+BhUVgwMlHN5XhFebZ/fLOmPnnfvSBrfd4dXp3X03smMA2uBXywznx8X4Nb3UOQASIQEsQiBWZCk1W8MTbL1KJ++bdOfwCel4Yvsmb9XPjvfBcJ9c+9V1LUOOgRKALEXDuaAdS98Srq+Zsg5tNilL3zXsh0/4d4LFn2cuVjt/9HTlPulBd3bskL90rck98bA+4dRQS+8HZ76ECet2LcDNWRhLfDBQ7dowqRLxjF0fBiQARIAJEoBEEHpnGTcc3BO6SbmRQ9iUCRKATERAe1T1rPiO97fxHBOIICNK+B2t2p8LxiV8zECCJbwaKHTsGSXzHqo6CEwEiQARajMCRqffi+Gj1O+xbLA6HJwJEYMUQIDFbMeg7bWLhXZ9di7utqvOdtoROkZckvlM01RI5SeJbAisHJQJEgAgQASJABIgAESACRIAItAgBkvgWActhiQARIAJEgAgQASJABIgAESACRIAINBsBkvhmI8rxiAARIAJEgAgQASJABIgAESACRIAItAgBkvgWActhiQARIAJEgAgQASJABIgAESACRIAINBsBkvhmI8rxiAARIAJEgAgQASJABIgAESACRIAItAgBkvgWActhUwjk97BPfG4vjr5nDiPPzGH0vGVETd45vwLzBpco8JhX99vXAkHT1yDumN8MTC+zLmpZM9sSASJABIgAESACRIAIEIEeR4AkvpENcHgSqx4awuntNVGvfEZJwpawtVby1ojMtfYVa5zuw8l7RnFOrX0j7U/tG8Hqp7bWj1uT5GifYeok8U1fAEl80yHlgESgCgKPTOOsKyZ1y3E88ELkfl1xdc9Fm4A7n4je3S7ucn7LLZ9XY334QbzgXPNzBNNnXYGP6pk+8uCL+s5ncX3UBdj0OfXF1bHx9fxqdE/O1HdVMOiZNjEdWAA4WF6Nmcfya/4c/You75nB13dfh7PF/5fuI1fP+Yy5Lo9MnYkrby/ZBz2jKy6UCLQzAhXPbQDquU78tiTODvtMcM6bbFyNUeH3RnzunncZmtm5ZX/vnnXtjHy7yEYS34gmSOLrQk+Q+M3Yhbkbm2UWqEuMNupEEt9GyqAoRGB5EZAvT4gTdy2NfJF6YgYzF2zCwfMjJF6M9ek1mtSpF7yDV5m24mXpDqy1CKFZqBwbhvDH2rmfSzL5hWv0XKnvlhfO9p5NvbAiM56EpFV6O/Y+bWBxdAoI3D+EjxeNOJL4H8Q1Wr9SP0/f6hlxivMJ3e/S+8ntU0XW9kab0hGB7kXAP98jK9UGwYvunMFjtxzH5pCBOHV2PHsfpg9fhi3D0kyojAHmtyLwe5OdW1Hg7fMtcNZV+C3sXp3WvjKS+Noxy3s4JF7fub44grn+MewXrXYsZN5m6X0elZ+qzy+fx6r+bdlYw7MnMTc4Lz3zI7NHMTa6HxOLpzH00CrMX34a45fqptacyqM9gr2Pj2HsXgDX78XJe4Ywf8Nq6+/cg16QQUYQxOV22gNSHiGH+/kw9lqh8OE5csgWd67CwG3m7wksPNOHqSwaIY0hZOSCxtaX56mtWMCAHtuVSa1xAAZtuY7zvCgIZ+wJLOjoCBdj/bknh9SdMUhExvG3mY3DxOIC0G+F00fGEH2m1u3F+tExbBO6ngY2S+xuxtINq7G0xdonYowtwK57RgF77yFfm5DJ1tfw7AJGDkxZ4fQubvZ+dnXhjtnII8W+RKC3EBAvMR8Eduae1rL126TLbyu+O/QO413XnllN6rH/vdiz5jPa8273FGTtEAatl7sgURQvbA8PWqTQIu7PJr47t2xFvfN9lIA7EPj6cP8u6Fj3LY5d1GsBafHyvh34mPTkF/diVUNA72iQKyUCbYJA4TwukUsS9TCJr+nssIi7+E2xDYqVzjdbbuf8EfJ7pL5NoG5nMUjiG9FOgcQPKHIlQ88VAYIgjIiEpPvh9Jq8wSKFgrglSfwoNIkWodCCvBsCq/6eu1YTTC8sXhFC8d2SIrghuYXhwA+nF3/3IyO5iszplICKofeOJ97BQJPGiCyn9k1ifnBc5c5bcvRpkuoYGQ6MFPUg1nNiFrMnRjHqkHhtPDDGCGsdigAbjMVmsfQqDSsKZ0WgvXEie8tPJ1CE3hDhuCxLTju1FoO9xMBKUcgxBmZ3zmNouzLmyLmgjUuevhShd/dTtn9033zPTKFvuesYNPKssi8RaDsEQqHN5eGEcRIfMAhkL24bcFwYC666GJtu0WH7TjijS+JlWLZD2EMe4PyFa8Nx3zvMlzF/uxXC4KNpC2lPvBPaaqU0FF+gyw1ErkEgQPq9KIC2e4QoEBHoRQSc0HcNQDCU3QKnJhIfPzucc6ZmT7w3buB3JmWk7kVVl62ZJL4ModT3IU+8RWwyoqw97IXc9yCJd3PkS0m8R9x8Iqf+7rOIpl5QJjswucolZDnBP8cj8TZhzYHJZPS92wkSm4XTF0h8QhZnvDwE3SewBcNCqG5BggAroq484yFyXMjnz7AM4FzAIET0E2uxZEFmeNFpCDZ2luf9HGlYiBSoS8pq9TsRMDxlc6hoD8fz38hzxL5EoFcRKHgiyoGIv+SEwuANMRvEIZELb73o5ePAC7vXxoUL3Hz60LyGBA4+nIdkmxXEPMblK+zWFuWkOl+5ZeCxc949aJyUBj8tQ/79qJNP73T3X+pDL/l17M9u1R7XRQTaCYGaz9cEiVe1NKyUrtjZEUr9sgwKeY2VCFKB1CA/5aeSN7+dFLHCspDEN6KAEhLveJyl51gEdFuhx8tM4mXIvf1Perz7sNsj8QW5s8J2YXJYuk5v2rQn3iXxbv68F96tsSyQeI+EB/PvfRJvUh0yWVVEw9ChmIfbyud3CLRVeV+nH7jLD+W/eyQ+IkvfXSZ6IkDibeIuCLhtuMj2npZEpnkIg4NP9D0SXzB+2LKXrbORB4t9iUAvILCcnnhBcCMS6wAAIABJREFU4r18eOeFyisudOfF2PS0HTpPT3yjO7KyJ97LT4X/tyOIaxhwixrOYOaJg9FUjUohtPTEN6p29icCzUegyZ54IWDZ2eHWTVFL8j8LtbEXH0z38iK+6ImvbbuQxNeGl9u6FhJvetohzMtK4mNXhxU9w2kSX/TAFqIFxFoTofX1kXgR9m8T/Gre6yLB14rwSHys0J4f+h6srB8scBgLrQ98XlEWJ0JCLMPbPwbXrU+tzlMwQukQkpyHogYs2ZKeePumgmopBI08ZuxLBLoXgXixudia0+H0VkE0MUBGwi7DIT/3PkHQQl6eYn50LvvgYb+IWu3r6l4d5yur8oIaykOvLfpCz5f0ooeiAoo6Y058L+xKrrETEaj52Ux54n0AvLMj7PUPnPHJOaqk6zANq9a9SBJfK2J2+3pIvB8CbV8xF7hyziWN2vupC+aVEUz7e/n/WZ64vYhaSLwphLY+nBNvD5u4Pq8uEu+nJPg58c6VdZbHWNcZWG+84qGc+MR96wXS7o/n5MTbAIRTD0QLJy/d/G1y4hOylJF4Seq3LGE9gKF71J3zwfx7nRPv7wk3J17ttaNefQaVE2/fKhBfZyOPFvsSgV5BwFSdz64JK1l4gdDZZDyRo+hWk09UNo6S+0AF+qz6eeq7XtFkhXWWhbiLIQovwnaV+COYngK26GsDXZ3a85e8DEcIfrE6ffg2gworZRMiQARaiYCpOp+86cISoEr6jGweqMnhecvNqP5vUfw80gblwjjp+h+thK9bxiaJb0STVUl8326rEr1bOd1UKber07u583YI+QQWFoEBHeZcC4nPyGNWGd5Umy8h8ZqkilD8cHV6Kz3ACdv2K8TnQNdF4m88x62Kv2MCE7chmLdu57QLIutWUtdywatOHww57y+QYLmKSJV8vwq+U7Xe2WemCKH6sFCdPiJLKYk3urowvxXBFN4zqRQTOyawDcITL5FRBgW9J8qq0+frcdMa4uts5OFiXyLQOwjEipWFEEiSeO/eXv++d3se+zsnlNLOwfbJnh3G6edqp77rHVWWr9QLhQ3mkUbbeHcuOzpI3D/vFZCKe/HcFI/SHNfy1bIFESACrUJAE/nP6/H9896ZNkni42dHKA0IMAVYvZQw6zzyvffRaCJnDYl77FuFYYePSxLf4Qqk+ESACBABIkAEWoLAI9O46fiG4p3kLZmMg7YKAfEiHr5esFUzclwiQAR6FwFB7vdgze4tuKR3QViWlZPELwvMnIQIEAEiQASIQGchcGTqvTg+Wv0O+85aXa9IyxfqXtE010kE2gIB4V2fXYu7ddpPW8jUpUKQxHepYrksIkAEiAARIAJEgAgQASJABIgAEeg+BEjiu0+nXBERIAJEgAgQASJABIgAESACRIAIdCkCJPFdqlguiwgQASJABIgAESACRIAIEAEiQAS6DwGS+O7TKVdEBIgAESACRIAIEAEiQASIABEgAl2KAEl8lyqWyyICRIAIEAEiQASIABEgAkSACBCB7kOAJL77dFrfiuTd53MYeWYOo+fVN0TVXtnd5DsWsIABDMC+17zqKI21kzKswLyNSZ3uXbhHvpWTrcDYp/aNYPVTW7M77h0R5P5dwtbT4+hfAdkam/IUZm9YjblrT2LuxnPqHkrgsxm7Ghqj7snZkQgQASJABIgAESACRGDZECCJbwLUGSk1Y+1wSWlbkquVIj0rNW8T9NzuQ7TlPmsiaCtJ4luJrVjX7r45jF/aGFgk8Y3h1/reRzB91hX4qJ7oIw++iC1vD82q2334QbzgX9Ejru65aBNw5xPRu9uPTJ2JK2/X49pj6L6fj8xv97s6Nr4zxjgeeMG6Bzj1XevBbYsZxH3sb7lFI/yeGXx993U4O5NMXPV2ATZ9zhfVwxGAMw787+19dDVmHnOvAEzLYOZ2Zcn07e0RoDh+WwBNIYhAzyAQeVYD61fPPrwzoWL/xPnt/KaUnGvR3w6Ef//csw5AYfyeUXRdCyWJrws200l50MYuLJL2gcf34uQ9oxB+tVYSgLrFXykyLebdAuzS2NQtPzsWEGjLfdZEPXUtiT9xCuecV78HPjuN6Ilv4m5r9lDqBQZR4q7mUy80F2Pmzkex6elbHRIvX6SemMHMBZtw8PwIiX9kGmd9eo0mj+rl7dj7lLHgyNQ0sFWTbvnCdhDXaAIo583mi8kqPr8Da+0+X7hGz5X6rtlYtud4EsMMj2oyCp3uKujyCKangC3agOOO6+oUQt9XIDOmuHqMyeCNYTcT+2I78DHH+FBtLWxFBIhAsxFQz+rBq+JGWzWjOrMfu3MGF91yMDuj5TfidwPGIOye07m0ifP72fswffgybBlW5kh3vMRZ4kARm1f95n0IH48apZuNaLeNRxLfgEbjpEKR+6UtJ9E3vRpj95pJJrBwehx9Mix4BHsfH8PYveqzfkmqx7BfNx2etUJrne90e19ur//E4mnLs7eIyVUD2Kb7TPzpBLb9H+YvQM41OJ+FI2PnKkyts0N7Rf95DMlQZXcsOFEH9nfD2OuH5h+exKr+fF4h49BD+VwGTxlif5sQ1h7DnTfHR3w+hb7FEcz1a/y8SAg57qhG9nplXFny1mhHUxTGnl2PsdFtCqcbz5FGGSWf+OfqIzyOqyynv5bHoXABA4vtZY3190l8VE49/sjsUYyN7oe7VwClB3d/yj1rMMzW7O0FD4+y+bcuAgN6P9j73dGXhW9xfyCXvYBZyV7UKonNlWtMG+q8Z1g9I3uxfnQM26w9le0Lo1ex56f7MoOeGFfgMn+5ej5j+8WRy9vPmWz2M3/9XixcO4cpK5y+yl4UY9lzDc8uYOTAFDCt0mqq6yLwvDdwtnZb11pfVFJkLEz8FGL+PPF57Zcv8f8fBHbmHt3g/IIwPjxoGRasF7NnE9+d223aDK1HYHEIg3ZkQtmyqxJmaXA5js1i7EIfW49HMH3zMWwoI+CPTOOm4xvCL80FHZctgt8TASLQMgRqfh59slw8l4K/Camz3T+/bUNx6iyxQBFz7lnzmWDkmfg9O/SOWFRay5DtmoFJ4utWpSHqNlm2Xv2t/F2fXKkXY1gkVxEOZMTbHluT1JJc9VP7JjE/OK7y2SVZhjIOaNKdjX1iFrMnRjF6npdDbJMgn3iIvx8awuntfYXc3Xxt0IaLMB4O8bA88TY2hjAYUin/PjCiCNDhSUxiXBkmnPx9TdYyMuxi6YwhCNS+WfTd6JJ41xjjYz+AbRaJ8seTWGuShlTOdgbAIiZ3AuPbReZ2LBfa31vi782aWMX7F7A02Im5bZ1q8gfbUGQ9B8X9eQqzO+cxtD2PLCnWE3BlTuF0jiGfBldHn/G5/P3h7APY+9nDLxp1UmVdCpiwgcQ24MT0sqSMTNnzmxvElDHP5PhbMqNI/IvHlHcueDqN72lvJO9Zd3VfXRcFfdd9rnZfx0K4IIB4yGFOxnPPuItJisRLz2zEE++NYpHOAAF1xgkbCICcQG447ntTqnpoukHfbpioWlExRN5faeWXV/sFO/BSn+2HNXtw1sNrMPPEpixkP5SyIec9fwaP3bIJKvDfklV69iczUeMpH92gN66BCLQxAt6zKCUNpVg5Sygn8fI3wjHGhrzh8fPbNgIkz5JMLm0kvupibLpFny1WyLwTql/h3Gxjja2IaCTxdcNuE6vAIBnx7S8QAN+DH/Toe8R5aUsJOXZEsDznlhxOE5/YOH/bnnfLcxgiF1Z4vO/dDkLrhdMXiKdduCxFvmxS65Akm3AJw4Ihv640+bw+yVLeR1UgLETAbEImxrT2wYkq5MuVI5bH7HyeSEHwPfQqgqK4JkdOh/AWtZQMWxfNA3vK7RMyPFk4FeZPGMSsuUJyZXq0Ikn6C97vkmfVQBB7ViIk3o1WievV9rzn2MEj99a+s9cSOZ9CWMT3rb2n7ZiPEO4JrFK6WKn0nLrP7+XsWPR0l81erydejmu9/IVJmBeiaXt6jWABL3HIeGCI6ODDxbDwyiS1DIxO+L5Wj1kI89A6k2kPqoN5qf4YPujmwwbn0PmxyPP1o3vNm7sT1EAZiUA3IVD7GeqTeD8cXz//F7j1VlJnu1O3xUnfqXqWFGu8xAzR9aQkdZO+61kLSXw9qMk+5Z54Uyk66Im3yGqQyDnELQ8N9kOfc/H90OY8dD9YsTpJ4i3iLjz2xnMeJDk24c9Dj510ABvjWki8jCIwYfx+WLMJ3y0SRpfMmP4pEp+nGmStpJfYJ1quccO0tUlaFn4cCpPXHdwQZZ3O4Fcl94wjJvxa7jwntD3v7xomiuvO5PSjMLxnIGpUslIhnDSKgpGhBKfA/AWiG5grSVx9Em/31+sLPjteioebHmI9XYH0C5/ER/XqGOSsiAorxcXdd/06mkaknoTTZ0JnhrvvY3vart0fIuzeZxF8iroI67zu47WLOi6nJ97NV/TzFwEEiRk98Y1tt9o98VXSK4IvtAlPvCTxTh2FkDct8FnCoFBFzsawY28iQASCCDTFEy9G9gph3nkxNj1tp0VV88T7vy12JFZG9INnSSAfPhDppU2ShdQu7o40AiTxDeyQuMfSJfhVSHzh6qwoYfY9wWIBPpGNhexaiy0h8cZjeHLdVH5tVSC/V4Y0FwrVJQwcdZH4m7EkawyYaAQvvNzzxKc8kjbxzr3WYaIfxjXhibeu5ovtjVAURvhaMLPGrVh6Qy5fqn8quqAhT3w0vcKkBPjRDrV64hPRHhU88dLAYRsGEh5153FPritm9FGe7CrPdK5X/Tw+04ep7FmpSHpDz5wx5HjX7ZUZcYpHXeg5tXTnR5YkdVFxPQ2ct53cNRkCH1hYfZ74wMtSMp/aTFzsF5q/+Fneb/CwXRjPvDjmRfA6WXeVZK/qWZeDlUdmRMlz4eXXIuXww2TDIbEF715C9lr3bSWs2IgIEIFKCFQrVGkPFS8gl532gRz01Nk+cq4yBofy1qudJYHzLkriy+WvBFwPNSKJb0jZ2vvtFJ4qVqwve+FXub1jWB/MibcFjJBjn5DbOfH+2FVy4hVNkV5w7DiKvo3m7ni13qNWLnWsInq0UnpdJH4I8zZRL+TEu8TaDzF3bgoI5MTLAmDBO+OLZFS2tW4ecHLNbVVFyJeLS/p+cLmOp9YDGMKczKH3yaPb3x47KWdJ6HNZuoeNVywdoNb5jSf+5iX3Lnh/LqeWRGGfm3vi/RoT4YfcX2d8H4Rz4m1PfJle5fowgaPrbs7ucU/Nl0kc05XzDJg6EWMwdQ4qjW2MAVbtBBVNoOp1DB0q0YVjRLBIfCE1xzyf6eilho7idu8svSqPFq4Di4ldE4m3XoiOedXOc2/uZTjkFa+z5y5Wpw8R8EAFY6eivVe53quu3+4qaky+cJhqcMxgQTuLcJ+bqhAfqE6f1UDwbhXwKtdnsnif2x621A0GjeHD3kSACNSMgL727aKSW03ycUtIsE2eHeNd4mxPpQolzpLC70t2c4cd4n8scRNHzWj1ZAeS+IbV7od5B8KjsyrSdnV6U9BKC5C1UX/nob9umHwsTN0J5d0xgYnboKvJ5y/4qj57XkVavujfVqxObwJuC0QsI/d5qG4uj4dDqqJ2qrBdjBjYYb3XTwg6hD5ZQTsVTp97TbOq4VquEOnKbxGIh+obIl2oQl4Ic4/cIuBU9x/GxA7g6DqRfx+4Yqxg3DHGFYO/2983nBj9SrXZ4f01kniTOmLwmdgxgW0YwumNS86NCnrn6oKKbuX1svnzcHp3H2Vzbe/3qua7e1kZwgyJ9/e8t/7smY/PVTgWvGc4fINDWC9yLLl/j3o3NkRSRIQHPEsHSFR9d54Jvzp9LP2keODZ+8StTl+mC/sMI4kv/SmpoWhYvST+bF1sLruLPCsgFAr5tgsluXcJZ7n0PuG01+Df55v6rhScbmjgYhi77zisW8+jbhWXM8g4OrkoUJRONIzd9ey9iDspHlaxLLfIFO+I74ZdyTV0OALOM11WFDUSVXWLKmHpnEl+BE7k/A6lgwH52ZA6S2zvvX225IVdvd8l3hFf82Ylia8ZMnYgAkSACHQrAgyL71bN1rWuilcI1TU2Oy0bAqkrnpZNCE5EBIhAjyAgjJJ7sGb3FlzSIyteqWWSxK8U8pyXCBABItBmCFQNw28zsSlOixA4MvVeHB/N749v0TQctqUI8IW6pfBycCJABFwEhJd/di3u3koK3+qtQRLfaoQ5PhEgAkSgTRHwK+o7aQ9tKjPFIgJEgAgQASJABIhAryNAEt/rO4DrJwJEgAgQASJABIgAESACRIAIEIGOQYAkvmNURUGJABEgAkSACBABIkAEiAARIAJEoNcRIInv9R3A9RMBIkAEiAARIAJEgAgQASJABIhAxyBAEt8xqqKgRIAIEAEiQASIABEgAkSACBABItDrCJDEt2wH5Pe753e+NzCZvKd6DiPPiLvRGxinHbo2uBZZjMu5T74dFuXL0PyrurIiZPad7w0sXY53YAQn7xlF4Jb6BkZmVyJABIgAESACRIAIEAEiQARahQBJfCPIHp7Eqv5tzgiGsDdMNCXRXcLW0+Pob0TGLuzbMLYCk5bj22wSL8abQl8DRhxxfdjUupOYu5GUvQsfCy6p7RE4gumzrsBHtZwfefBFbHm7K7S4z/stt3xefziOB17I79k9MnUmrrxdf/WeGXx993U4u7Bmd46r73wCdw/rVuLan4s2wYzuzi+uIbsAmz6nBnT62XM4Y7jyIfVd2+umuoCOjiJ6iOsqoR8jwiPTOOuKyYJARieV94gY4cMP4oXENU9qrIutfVZxH1SHiy2JABFoCIEqz6R7rojpQr8v8lx6IvLb4Zw73tkOIHzuVTjPvLUXZHB+N67GzGO80rSW7UISXwtafltB4h8awuntRZotiOZm7KqfMLWcZDay8JXt27skfh5DDRh1SOJXdt9y9l5GQL3sIEDcc1SOYHoK2KJJl3xp+sI1iqw/ex+mD1+GLZqQyxchFAnac/uncejSLRg5V4zqznlkahrYqo0C8sXpIK7RL0xyrqdv1YRP9LsDawsvU+7njnxyrryP+1336L3auo5gbv9ajEhdqRfwg1cpY0pKP1GUpK6OY7M06DyHuf3HMDKs7l/294H4+9A7isah8NjmBTx/YXfHi+2D7tEnV0IE2hsB9/yIyyqe1UMYtIy+hbaGLIcMj8nfA03gs98Ha+RH7sPcudep3xtvjKCsBRm830VhSPj0moiBur01tVLSkcQ3gnyExAuyNHCbGXgCC5J45eH1wDD22h5Vx6M/gYVFYMDy8A/PnsTc4Lz2zN+MpRtWY2nLaYxfqucQhH8LsEuGRdvzANixEDQyFAld3NPr3CXtjWevdWJxAejXRNORSch5CrM3bAam5zCKPMoABe9w7sHuE+Heo/v1Ig2OgE/iY/KpNS5g5MAAxu4Vw+gxvAgKia/wTkvDyRjUjPl8SOnO2j9RLESb6Nj+BgzsE4mXkQsw8qb04nx3/S7swmZslhjka5P4irSEjUuFqA/bCOXeJe7t3UaeH/YlAj2CgCB/H8LHc694lXU75M3rUPFlR5CyXedb3vhsGPVyeOx9ivD55C9IBsWcDw9anl2L5D2b+E4aFLrhX4UX5cAyU7qP6ycfKEnMHZ0InX4Q2FnNkyXHPX8Gj91iDATF9dW1b7tB1VwDEWgHBApnbkQo8VuxHfhYMDpL9NFnw1UXY9MXiiS5+JzbZ8ERTN98DBuiYxuZys6fgAyF9ZWN0Q5KaS8ZSOIb0UdlT7wgsBbxtr3sklBCE31BUGexdOMo+n1PvPV3Rr50BEBOuCDnmbs2D5mOel/FvNN9eT50bC1eO3s8n0wrEqvJb0US3x+Vow+zO+cxtF3la8uxoQwSzrwJ+ZQ8Oem0xyiG03tGjGzcIcz7RpPAnkliIY0AVii8v+ZsvMQ+kWNYnvgyvVi57ov7ZtF34yiWPINJLnOfuz9tg8sJd3+2Pg2hkQeSfYlA+yHghj8r+aLh6rb4iRe4auQq9ULkErYqnvjinLkhYMNx30jhGgnaTyu1SlQMVwWKIafFUVM6qPDCWvJy7hJ8N+wW0ZSL/7UBzd4aPWZ5+QNGiqokolY42Z4IEIE0AqG0mlh6jJcq5f++ZGf3mj1BT3f4bNcGQWmgXYOZJzZl6VahUH3piU8YEoIyBM6X2qKJuIlI4hvZA4WceNdbnIXTF0hb7pXuu2sV5i+3vOpGngSJlwQ/87xbHm5BuGxiLsYqkGkzgUsKBcEtyuGRStE1I/sI5GhbY1Yl8R45Dcthz2uTeJ98uu0KBgxbDx6+xRD9fC3FaAF/04SiGLyIAqcQXyRfPrFPRs+z+6T0IjDREQ9eAUQfD3vNTvpHpruwASOqo0aeJfYlAl2LQAWy5q89FZooX+7g5MuHoIuF3Psh3qZvbmwI5yWGvMbmhWvw4aLHv+texmogtGVYCszj+sm1GfTUWy/3wZdp3T06vh3h4YfqW6H/Zp9suiCdV9+1jy0XRgRWGIH6ztBEiHosgsv/TZF/Pyrz0wcPi7oZyHPVA2eGrKVSZjQ0YfK2DP7vnDZGXJRMO1thpbTZ9CTxjSikqic+UABPTDuxeBJ902HCVfB4OqTTI+4mLz8oT7zAWk7GYm0UWVSh6NY/WR29D7ttz7D8uh4Sr7zs0oBwnm2c0ITcLhyoQ/l9D3JYvqLn2TFohEh8Frpv1mq8+DkOWei9A0gIv1hagD+2NVB0nwgjT5HEV9eLmiNF4m1shMdeGXSsfWYZBBqu99DIM8e+RKDDEKjVE5/Ku65C/PxceAeuoHHAz7sM52HSE58XJVSYVvXEXwCXCFepjyDGLw/fTxaqCvb3DEqFlA074uBqzNx5MTY9badQdNjDR3GJQKciUIsn3l9jZnCEmyufSMNyfqc+PIOZJw7K1BxJ4p18+EiUVZSAe+eYL4O9zvfMYOaCTThWua5Hpyq3eXKTxDeCZS0kPlgAL+BRNfKkPPEiw1wXztv61Orcgx4K04564rWX/q4+zF0+HynQFyZxmhIWPfG2zJU98bn3/OS6qbwYYCLc3yXxESNIgLSWkfjyQoQxfQU88V76Q/nYbhRBcVv6JD627nhtgySJz0Lot2LpDSZsP7xeeuIbOTTYtxcRqJL7LHApy58uL1qWIH6xcMdQ7n3gZc8NuTckUxWzK77odWFRtFSNgtSmdnAvJ+bZUJU8/yX6zgri6VEjle+BePRF+Z7rxSeaayYCrUegeOZWm9P0+/r5d1i3ndh9SwyQ9pkVzFvP66nYo4Z+v0JG7LgRtIbzsRoUXd+KJL4RFVcl8bowGhaLYfOqaNj6mnLiZS18SZKXsB7A0D3mGjpVFO2oKdQWIrLOegVJ242lC4+ib2P4/vnUXeJOjrnJWzc58V4euFonVEE/q7CdquuvCCp25HIEc8wDOfFl8jlXqtmGhaCRZA4jJVe4xWoMJLGQc5WPbQrohfaJE+WgjTixO96lLI+LaAldT6A0J15pQRqGnpI7CnNWvQV7fzInvpEDg317FgErPFFVjg/8S+UUpgidRbiPRauTl+Vmuy9lYY9/oAJ9pKJ9vS+f7b0/dM55WXi5XbHZC5uPh8cWvVvBts/eh7lnr8OIvpqwnhsMHIybUDyxvXVG6YhAByNQMby88q0XhVB2U9TSoeJO0dNCZJcVeo/992HtsLnqtGKEUSIaoKqxu4M12nTRSeIbgTQQ/mxXDne8r051cgAyJF2RLLeSuEW+dJV7tzq9Iew6xPtCv/q8W50+HP6dLzpFgk0rt9q+SAMwxgg33N6pTu+ta3hWVImfKlSnN5fz+cRTVbPPQ/kndkxgG9R1fuEicvmajHwFwu1FB5h1ZRj5+pTh+yrvPgtdj1T7L8hrV+oXogXHLl5N6Faxt/dJMWQ/rhddCNDckGBkzvagqt3gF0g0c6/3jE1udXq7an8jDw/7EoEeQ8DzghbymSNeUtFOFI7L7483uGnvqSg8JPMNL8Mh6673DF2Zq7gWe6w76rPvskJJXuE287lvWPBCH5276lPfdY2qKxSP84pM5Xe1e30NJlI/SnfmtgD14hy75s8K67fzUKPzWoXs/DvjPRIfvgu6a5THhRCBzkOgpGidWJDv7Y7WyoiSePf8L/R3ZMi9+Kl5owZLh8S7Z2Klgq+dp8GWSkwS31J423/w5uY3x/Pv2x8JSkgEiAARIAIOAo9M46bjG2q7Go8Qth0C4mV7z5rPyOsE+Y8IEAEi0FoEBDnfgzW7t+CS1k7U86OTxPf0Fmg26W72eD2tHC6eCBABIrCiCByZei+Oj1a7d3xFBeXkCQT4Qs3tQQSIwDIiIDz3s2txtx/5s4wi9MpUJPG9ommukwgQASLQYQh89I+P4q++cqLDpKa4KQRed9Yr8fwLPyJIHYzAH3zoEgz2r+7gFVD0dkDgU3/6OP7wY4+0gyiUoc0ReO6fbsIZZ6xqcymXXzyS+OXHnDMSASJABIhABQQEif/LvyaJrwBVxzQ5+3WvxHPPk8R3jMICgv7h75PEd7L+2kV2QeL/4I9I4ttFH+0sx/NPksSH9EMS3867lrIRASJABHoYAZL47lM+SXzn65QkvvN12A4rIIlvBy10hgwk8WE9kcQvw/6NXUvWzKn9K86aOXYrxqpSFb8V83JMIkAEOgcBkvjO0VVVSUniqyLVvu1I4ttXN50kGUl8J2lrZWUliSeJlwi89I+fw6t+6T05GoFr4tSXJVdp+feMJ/Z3FRJfvGIt/cBUGbMZj1zqGrNmjN/QGDXooKF52JkIEIEVQaC7SPyv4K7PrsFajeSxv7ofGz/lwfruAdz/O2fhZ+XHP8FX/+wBfOB+q43+Ho9/De/e/s2ATtw5RINsHmds63PRKPWdPYvT7gf4i9/6MqbM96nvrDE6ncTfsPNK/O6FL1MreukF/MnYAu6x1ud8b32u9ODq558jenTH8HCGPYa7R7be8W785nl60oBsRhxMxiYBAAAgAElEQVSn3YnjGLr17y1Jy/cpSfyKHIddNylJfK7SzXvGsOPSl6sPvn8St61/ELsCGlftgEOTe/Fbd5kGv4bFp96MN1vtn7zvLvR/OP/gk1/ciA1v/C72rDuA3/PGdeYOjXH7tXjxup/T36TG+GFwfOCX8dmjl2DwP6ohvnf4CM7f8A/5TN74n1h3AB/1ZCSJDz/+9MRbuNREjGsgkKXjyvvLl7AeR9E3PYdR8yOcOLJLx2z4uNf3zTv3op/C7M55DG1X99uv+L8adLDislIAIkAEakage0i8IkYIEfcMlTfiE3vfip8/rMn9+9+J+Uv/JSOJkni99gV89Ttn4U3fSZH41+JrNrnW49+wcwBrti8o0i3G/nVkJHzrHe8EbtWEXJLx1+AbvgFBksfV+Lb+XBLN87+n5Qt/d83YAl7ytN7JJN5dc8XtbOvx/QP4xLEFZZhJ4XwHsFETa3fOwB4xenz3AO665FvYqI07cr/AJ+ha99m+8sbzdBxbIUl8Rd2zWRIBkngFjyTRb3kxStxVK0XUX3/4JL516Zn4VoHEn42/CxB0bLwCT4+vxrcOn8TrL30lDoba+FoSpPo3fqTlEfP+QjaflPV1/wNnvutvrF7GiJAg+Fkfdzw4c8W3C0k8SXzpcVokxprImp6G0Hre++HZk5i78Rw4Xuvr9+LkPYrslhFuc1f7LmzGZuySY+X/TmH2htUYu1d9Mjz7KEYOXJz9bSIGsHMVptadxFzfbqya7svmFn3E/POXn8b4pYAMYx/dr4cfxt5nwkaDMpnNuAO3GUmtyAVNrkdmj2JsdD8mFheA/in0za7H2Og2CLzEWlc/tRWnt/fLARy5LMOBkmMBIwcG9Jr1PBEdQM49BrXCkmiK0h3BBkSACKwkAt1C4gUR24AnI95zg7AgwjYB9/9W7QQ5uyxG4gUx/G1gj+cdLuowPLZq5xM73VuQ0V/8juW1tYj72vB3Hxh9AN/+oTt755L4FGaxp0Rg+Wbgz72Iigzn2HfWeJLs/zS+IgwzBf1GdCW6e0YgM6K/F+2/xf9f+dwDxQgRb3kk8St5KnbP3CTxQpeC1EYIeFDVHgkWbQRRfz/wiYj3Xg4jyXwVEi+85hcDn9Kefn/swFzCy/+rz8eNBPL7r+aRAfnfYq434dj6YnSAv3SS+PBzT0+8hYtLXBV5nrtWEXTxz/m+4AVexOROYFySUrdvmhCLtpsB4YGHIKBL2Hp6HJraejIsYnZfH0a1wUCS9oJsS5hcNYW+jJxbd7dL4gssmPGjnmzRxx6juHkKOe1ibGM80EQa2rgBFL36sr8h8XZfD2dlGMmNDU7uf0gHttzeuN3z08eVEIHeQKAbSHwovDocRp32xBuNl5L4LBwfiIVrS4LnEHJ7P4XJatEQkcv7wNm+kUJ999/edz9e+H43kPhimgLgh7kHnskUzlUNLvYYgfFi+yFqOHLIvb3ntMHh6R/jbRe+Wi0mEpJPEt8b52+rV0kSXwyDB8Le7FwXERI/vhqv0Y0K4eq1kHjhGX/bc5anvcQTb9r/P6+OGglc7701HpTx4bHnV2PwjUr4oOz/K1qBJJ4kvvQ8csh2iADKsHdgl/Cwl4RyG++68dDbhNsRxJlHkf+lLcprLr3KZj5Pet8wYP9te94hxn9oCKe397lj6/GcttkcFvEPohYi+SljRLF9TuIDcmUy9xejGArGgtzo4RgGlNkFk6vmMZQZRUq3ABsQASLQRgh0A4lXnu0KHleJuyJVb3tVnEAlSbyjOz+E3yKihTxo01HN/6ani+H6oXnFZ2/9p/vxtV8sRgeI7+7+SLeQeO3Zjho+Qg9NyEterl9nJC/kXhqEXnvSyWEPknUvXaIgnfxeEfW8NoPeH9beiO01kvg2OiQ7WBSSeECGkzukuUyhARLvdFGGAXg58dU88Sp3/fVfcvPpTSi/zLn/5pM5wbe9+yWe/jzv/l/zfH6dC5/n76u1PfKhvXi/CRjWayOJJ4kvezJcwmgRybyjRQoDJN4NVReh73mYfYzEF7z09rxBGZQ0KRLvEnft5T/PItlWzr1tbHDXmfLEh8lxZhA4z48oKCfxJl0gk0GnIyyZNAGTYpAwpPj4q7HiKQOlG4INiAARWFEEuoHEV/bE+znSkZzp6iQ+QTwliXuFWzgvmqOttgA98XlRQoVIiSe+zNOuCwG+GKmTEMy/r+CJj+bC6yfZ/z7/G07NA9lce+3/69gCnrZOApL4FT0Wu2ZykvgmeeL9HREyDFQJpw+F5UuijbxgXfb3N7DWD7sPhusrw8BFXzfF7Ky/T7zJyr1XixCh9hf8/f+L3/j9bzirIokPP/YMp7dwacQT73uBq3nivZz7TBZNPE9YIeqe/pIk3nign+nDVObJ97z8erywJ74sj7/ZnnhjaChu0oKRo4TEF2sKdM3vHRdCBHoOgW4g8UJpVYh3yMsa835Hc+K9HRIa0zQxXnRZIb+McGoS73qB85z4v73E9xCr77oqJ97OTa/wJFapgxBrUy0UXgjhevsdnQZldAsQyibZuo5jtR8xQhJfQdNsUi8CJPG15KoblMs88bpQnl98rgKJF97yD+BRp3K8INXXPG9Xk9fe+m9/F2/+BVOx3t4BlqddfBya1xSz+xTwAS+XnyS+tqeJJD5G4nUe99EsrzudE5/Kp4/lxBfDv5UweXuR3z6AXIYqOfF5/v48JnB03c1Z3rzyVK+vkBOvQ/nfMIY8r11IllenFx7ygcfz4n3S++/kxNu5/SlPfL8qandgxCnGZ9RSC4lXRe3mMBIp1lfbo8HWRIAIrDQC3ULiVTV4z/Ptg1sgieGK9gVib+U4Y+c78Z+OfFlfS2f3fyM+sfPV+MB2fZWY43WvGu4fqECfhXanvnMX2rmF7XQo/HcCFd8LD0oY0607B3B8u7mSztOPuZngWKo4YaJuQrLOQS6gv39sjz+cGwfiqRX0xK/0ydgd85PECz3q69eet8LUk+otkvjNe67F5X91QF85VzGcvkCuvYJ2Rga/erzsdyYec6rjp4wRxRB9ed0dxHq/53rp9dhfYDh95QecJD5K4iWdliR6m25jwuNtgimqs6vPFeFWbYcxsQM4uk5Vmg+T+LBnXHZ3CtC5MkwsWvnysgq7qsCeVac3YedyjKOF6vNuyHlZ9XY/UsANTY9V41dkujqJN4aLvNI9YNaZJPHa4JHr4ByNndEYAOeKvMrPBRsSASLQBgh0DYkXWFp5yOLP4D3xFdqkSbx1h7k3h3M3uHMHfahomzDkHsfQl37GrXZvy+cXPUt9Z+2lziXxYhFWTrv4M3YXe8Rr76dW5HvAIufI89XtRzBrq8Pwf1Z+mYf0h++n1/fIO7cHpNdg75NYYUSS+DY4HLtABJJ4o0T3HvXUPfEqPz2/8k2M4N/z7t8RL2fxSXvZ39b+csf3PO2mnTeeW5HeSxuw8+r11XnqjvvI2CxsF33aSeK74CDkEogAESAC3YhAV5H4TlTQ+9+J+88+XnI1Xm0L62wSX9ta26V11avjqspLEl8VKbZLIUAS3637o/rVcVURYE58GCmS+Ko7iO2IABEgAkRgWREgiV9WuAuTbb3jSqz+UuiO8/rlIomvH7v6egrP+xqcHPsypuoboNCLJL5JQPb4MCTxXboBhFf+v/wA57/rb5q2QJJ4kvimbSYORASIABEgAq1HgCS+9Rgv9wwk8cuNePPnI4lvPqa9OCJJfC9qvb41k8STxNe3c9iLCBABIkAEVgSBhb/7Fo4984MVmZuTtgaBn375GfiXf/331gzOUZcFgf986Tl4w/+msvL5jwjUi8D/9+jzOLR4qt7u7NdDCPyft/wyzjhjVQ+tuNpSGU5fDSe2IgJEgAgQASJABIgAESACRIAIEAEisOIIkMSvuAooABEgAkSACBABIkAEiAARIAJEgAgQgWoIkMRXw4mtiAARIAJEgAgQASJABIgAESACRIAIrDgCJPErrgIKQASIABEgAkSACBABIkAEiAARIAJEoBoCJPHVcGIrIkAEiAARIAJEgAgQASJABIgAESACK44ASfyKq4ACEAEiQASIABEgAkSACBABIkAEiAARqIYASXw1nNiKCBABIkAEiAARIAJEgAgQASJABIjAiiNAEr/iKqAARIAIEAEiQASIABEgAkSACBABIkAEqiFAEl8NJ7YiAkSACBABIkAEiAARIAJEgAgQASKw4giQxK+4CigAESACRIAIEAEiQASIABEgAkSACBCBagiQxFfDia2IABEgAkSACBABIkAEiAARIAJEgAisOAIk8SuuAgpABIgAESACRIAIEAEiQASIABEgAkSgGgIk8dVwYisiQASIABEgAkSACBABIkAEiAARIAIrjgBJ/IqrgAIQASJABIgAESACRIAIEAEiQASIABGohgBJfDWc2IoIEAEiQASIABEgAkSACBABIkAEiMCKI0ASv+IqoABEgAgQASJABIgAESACRIAIEAEiQASqIUASXw0ntiICRIAIEIFlRuD2T351mWfkdK1G4Ec/+p945Sv/Q6un4fgtRODXfvUcDPavbuEMHLoXEPjUnz6OJ578bi8slWtsEIE7/ug/44wzVjU4Svd1J4nvPp1yRUSACBCBrkDgo398FH/51ye6Yi1chELg7Ne9Es89/yPC0cEI/OHvX0IS38H6axfRBYn/gz96pF3EoRxtjMDzT95EEh/QD0l8G29aikYEiAAR6GUESOK7T/sk8Z2vU5L4ztdhO6yAJL4dtNAZMpDEh/VEEt8Z+5dSEgEiQAR6DgGS+O5TOUl85+uUJL7zddgOKyCJbwctdIYMJPEk8Su2Uxd3rsLUupOYu/Gcpstwat8IVh8Ywcl7RtH80ZsuLgckAkSACFRGgCS+MlQd05AkvmNUFRWUJL7zddgOKyCJbwctdIYMJPEk8RKBl/7xc3jVL70nR+PwJFb1bwugM4GF0+Poj+3vE7MYecMStqba6L5NJfFC3uk+kvbOOHcoJREgAg0g0Hkk/ldw12fXYK1e87G/uh8bP+UB8O4B3P87Z+FnQ22c736Cr/7ZA/jA/brh+9+J+V9/tf7jB/iL3/oypiLY3rDzSvzuhXD7p+a1xtl6x7vxm699AX8ytoB7/PGdMTwZUt9Z43QEia+AtcTpPL2wlzy8Elg4/U4cx9Ctf1/UYmIfKN2+LL0PdP8XQ/tP9nwjPrH3rXjbq9Qw//z41/Du7d8EKu4RkvgGDjV2zRAgic83w+Y9Y9hx6cvVB98/idvWP4hdkb2i2v4Qe9YdwO/JNr+GxafejDdb7Z+87y70fxjAxivw9PhqvEZ/l33uj+20+641NvDJL27EhjdaHb75JM581984IxRl8idwZSzKob5//eEjOH/DPxRWThIf3gwMp7dwqYlsk8Tzp4gIEAEi0FIEOovEKwKPKHFSUG29453ArZqAS9L0GnxDknWvvyCSl/6LItNOO0ASudeeDBBANcaZj7+AFy98Db5tGQHi81oqNCTOJ6WyiRh7dTamlOH872myH/7umrEFvOTtkLYn8ZLAI2kkEWT3rku+hY2C+Eqdvhu/CUPI4zjBwUwR6Z8/7Bt6vM/tfSB0cAewURN/Vwc50MZQEDQiaQJfnDe1N10lksS39NjrmcFJ4pWqJQF+y4tJ4p5vCkOGbaItPjsbf5eR+rz1J794LfCu/5+9c4GLqsz//wdQ8Iqagli0mpQl5QXSFjVXo1VTk1JhNSXbBCvFLl5KjfKWqJVi24plSm0mpj+8LaampuGaQumCpkK5oVmUCho6XgcF/v9z5szMmTNnbs4wMsznvF69Kua5vp9nLp/ne3kksS8K9eb4PiUDT34i32ZC/TY4I/1dOR5BxD+ULx0KqO5OtTFZbl+tCf0hxgWKeIfe/xTxVkV8DlJ8usNgp5+9D1VvdgMU1vshq3Su8sIhQPfpUoNxGQZrubXDAUt1hFZEV/kR63UNxmXg0OB16KT/fwBzcqqQcGIoWv00GVXPnjDzDBDqJyFN58YvHjqMhNQa9GM260c/R4e2EQuTAAmQgOsJeJKIFwRVPI7pLJp2PzLBhkew694ymTAXXmsHrNmKb7sq2xaEYjMctWiNNxWS5sNRE5BSf8evIaKtdHggryiISZPxyfporf7apBFb8ccV095rtog3Mjd4QNizlnKhbZHTMWCYbj1NvCtMmAqdKdfWylqLhy4B+I98H4j9a5HfrIXKAQGAFx9BVvAvduxTS4cMAEW8PZuCZWwRoIgXCFkW4Gr8REFdegoto+pjk160C+L8RWChFeu9rq0HsDGvK1puVwjy+YNxLqJEZl2Xi3qhTifgn0rhbxyd6phkgxcEenxxhs4zQO2Rxv99aSt0LKUl3tb7Rv46RbyMhqnYPo1Vf2uFdYONsewmr5tZ4nOQ8haQLIh8mNa1LOIt11HGuud8vgp3PTUCIQp3erGcIOLfvEsc74mJVUiOEqU5Vv0tCUhdhxGhusMI5Mhfk8qC7vmOvGFYlgRIwH0EPEXEm7o46/gYXJSt4pIJNDPxp7Pw3v9jFrYGK0W8LbFpS8SbC0PDIUTJn4weALKxmx9SGEWe+vjux7yxWTir8RQRb+pirhu1IqTBwlrK2VjmdBR/RClEvCDChwErTUIXrFniFQNQPTAQDnd+QStVK7+0p8rOonkHfUiHpdAMy4cHFPHu+wyszT1RxJu7wQOmruwm668X26sb43iyQsTLXOYtWbMtHRgIInsSDsnc2OViX/ffPQOlkShd/S2NyTBw6RCg4Ap6RjXV/dWkDeMhwcnhz2IQRbxDb3mKeEsiXi32XBDuE4E0IYmcDXd6uRXcXjd9Yx3IBLhiPS2K+G6i5d7E8i6NFQahL4vwF9rZEa1qwXdoB7EwCZAACVQTAU8R8boYY4VAs8lEJ9buOS6PR9a71sMQnyzGNQtWermLt+jyXc805t2kP2siXtGvUE9pSda78cvaFA4U/lImjVX6u/6Q4ei96q/963VPEvESczNRbWMhFe73tjgZ3e4lN3zV/AOyAwXV0Ab9/pDtFxM3eeuu+hEwxvCrh2ao7BEZBop4m29uFrCDAEU8ADMruAVwoiu8JNzl/21WXHcwAH1MvImY7oqOBeaWbsGSrhTPllzoxfh4SDHxdo1JOqiQxdHL+7P038ppMSZefV9QxFsT8YLIFS3r+kewaO9CtJDMTkXEm7i/AwaXdWsiXr3OCWM/ynWzIuJFl3lJuJ94ywe7+ugs7ybiXt+e/EDCEB5gI5mfHR/KLEICJEACriLgKSLeYUu8IsbdwEueUO3yWeSXtcBtP+pipk36KD6L/GZNTF2z7RHxqv0qLK4mMdjGRmmJN9/VprHwutetcXr2n6bW/pOHz6J5W4UlXrlGKmumFgtv2q+d8fbCgJUu+Zb2JkW8qz7W2I5EgCLeXku8wqXdqohXORiwGAuvWwjrlnjldtW7//8PreVu9hbHZBpvL7YmHFz0vYrp2+tjtsyNX+0wQd87Rbz6xwZFvFyiy6+Cc9ASb3Rr14l+eyzxlusIIn4B7vpVcIVXLJw1EW9woZ+ME3dKhw362HrR5V7FEq/8GzPf8wuWBEighhDwFBEv4FKzwKpiVHWhVitpIxbaqsVYxRJvoV+1AwjdaEzdrM0ttsY+hJh900R7utc8LybeVhiCcZ30XgjK2wescVLG2avlUVCzjMv3lnruBdNbEeS7SRnWYTZuuYi3c2/SEl9DPiA9fBgU8frs8TLXeLU1FURvrOSKbvJ6OfaYJamTEuUF/ayLcbcjXl5MKqcvL7avIrz1/erF+log3q4xqcTUiyLeF8cRiLZ6N33ZvH78+hC6j8kzmSlFPEW8zY87U4u5Lo48T0paJ1S2FhNvLZ7ekiXeVp3uh2XJ8WzGxMsOD36KBBCNdXqBLiW1i1SLiRfj56XHgYz7NmGyAAmQAAk4ScCTRLzokm7VxV2AYb/bveVDAXtippVi1P5+TVzrTdZPJeu6IUO+tddMN0HNTmxnzcVdNg+V/AXGV+1kYWIBl63pSWWyOtmtBcJrdrn7W05Kp9unxuz7Rm+Ci3aHhFDEO/nBxuoiAYp4gYIUc15qfm2bxW2isHonrRyMPjs3SBnn5e70VpLSmbShkp1edgiQ82gxuknXvpm408sHaMU7wDTbvW6+9rr167ugiKeIt/mxaS62TbPTyzO660W9kI1e93fBeq7PZD8Ec2YDeXfrMsNbTWxnoY68fXHghqzxuqR5IzMV2ektCna5QDdmpxcy24sJ8Ewy7Q9Bhpr13yY5FiABEiAB1xPwKBEvTN/kfnHA/IovCxZT8b5wQUSp3N0tYrVy/7yq+7tSxFvrV3FPufJqO7loVLj7m9wlb+012dao6SJeGKrJXe4KjwThdXXvBVkSPEssLN4/r3Iw82hjAzXDPlLsL30B832m0p4sC75paIb8arw/obXybaxylz1FvOs/67yxRYp4/arbSB6n3BxmIl52xzwA4x3sau76AIT4dGVyPLm1X554TnHPvFhXcUe8ODzFmJQx9fK75i0l3qM7veOfAnSnd5wZa5AACZAACbiBgMeJeDcwcWsXdl9HZv+oPEHE2z8bzygpiPb+JVvF3AqueCjiXUGRbVDE19Y9IBxK3IOTkdL99C6YJi3x6hAp4l2wudgECZAACZCA6wlQxLueqSMtTl7cH622y+41d6SyhbIU8S6A6FATglX+Tzg18msscKie5cIU8S4C6eXNUMTX0g0gWOWHX0RbNYv9TU6ZIp4i/ia3DquRAAmQAAncCgIU8beCevX2SRFfvXzd0TpFvDso1/4+KOJr/xq7aoYU8RTxrtpLbIcESIAESMANBCorq+Dj6+OGntiFuwhUcU3dhbra+hHW0Jfvy2rj6y0NV1RwH3nLWjs7z6oq7hU1hnSnd3ZnsT4JkAAJkAAJkAAJkAAJkAAJkAAJuIkARbybQLMbEiABEiABEiABEiABEiABEiABEnCWAEW8swRZnwRIgARIgARIgARIgARIgARIgATcRIAi3k2g2Q0JkAAJkAAJkAAJkAAJkAAJkAAJOEuAIt5ZgqxPAiRAAiRAAiRAAiRAAiRAAiRAAm4iQBHvJtDshgRIgARIgARIgARIgARIgARIgAScJUAR7yxB1icBEiABEiABEiABEiABEiABEiABNxGgiHcTaHZDAiRAAiRAAiRAAiRAAiRAAiRAAs4SoIh3liDrkwAJkAAJkAAJkAAJkAAJkAAJkICbCFDEuwk0uyEBEiABEiABEiABEiABEiABEiABZwlQxDtLkPVJgARIgARIgARIgARIgARIgARIwE0EKOLdBJrdkAAJkAAJkAAJkAAJkAAJkAAJkICzBCjinSXI+iRAAiRAAiRAAiRAAiRAAiRAAiTgJgIU8W4CzW5IgARIgARIgARIgARIgARIgARIwFkCFPHOEmR9EiABEiABEiABEiABEiABEiABEnATAYp4N4FmNyRAAiRAAiRAAiRAAiRAAiRAAiTgLAGKeGcJsj4JkAAJkAAJkAAJkAAJkAAJkAAJuIkARbybQLMbEiABEiABEiABEiABEiABEiABEnCWAEW8swRZnwRIgARIgARIgARIgARIgARIgATcRIAi3k2g2Q0JkAAJkAAJkAAJkAAJkAAJkAAJOEuAIt5ZgqxPAiRAAiRAAiRAAiRAAiRAAiRAAm4iQBHvJtDshgRIgARIgARIgARIgARIgARIgAScJUAR7yxB1icBEiABEiABEiABEiABEiABEiABNxGgiHcTaHZDAiRAAiRAAiRAAiRAAiRAAiRAAs4SoIh3liDrkwAJkAAJkAAJkAAJkAAJkAAJkICbCFDEuwk0uyEBEiABEiABEiABEiABEiABEiABZwlQxDtLkPVJgARIgARIgARIgARIgARIgARIwE0EKOLdBJrdkAAJkAAJkAAJkAAJkAAJkAAJkICzBCjinSXI+iRAAiRAAiRAAiRAAiRAAiRAAiTgJgIU8W4CzW5IgARIgARIgARIgARIgARIgARIwFkCFPHOEmR9EiABEiABEiABEiABEiABEiABEnATAYp4N4FmNyRAAiRAAiRAAiRAAiRAAiRAAiTgLAGKeGcJsj4JkAAJkAAJkAAJkAAJkAAJkAAJuIkARbybQLMbEiABEiABEiABEiABEiABEiABEnCWAEW8swRZnwRIgARIgARIgARIgARIgARIgATcRIAi3k2g2Q0JkAAJkAAJkAAJkAAJkAAJkAAJOEuAIt5ZgqxPAiRAAiRAAiRAAiRAAiRAAiRAAm4iQBHvJtDshgRIgARIgARIgARIgARIgARIgAScJUAR7yxB1icBEiABEiABEiABEiABEiABEiABNxGgiHcTaHZDAiRAAiRAAiRAAiRAAiRAAiRAAs4SoIh3liDrkwAJkAAJkAAJkAAJkAAJkAAJkICbCFDEuwk0uyEBEiABEiABEiABEiABEiABEiABZwlQxDtLkPVJgARIgARIgARIgARIgARIgARIwE0EKOLdBJrdkAAJkAAJkAAJkAAJkAAJkAAJkICzBCjinSXI+iRAAiRAAiRAAiRAAiRAAiRAAiTgJgIU8W4CzW5IgARIgARIgARIgARIgARIgARIwFkCFPHOEmR9EiABEiABEiABEiABEiABEiABEnATAYp4N4FmNyRAAiRAAiRAAiRAAiRAAiRAAiTgLAGKeGcJsj4JkAAJkAAJkAAJkAAJkAAJkAAJuIkARbybQLMbEiABEiABEiABEiABEiABEiABEnCWAEW8swRZnwRIgARIgARIgARIgARIgARIgATcRMDrRXxlFVCi0TqEu0Vjf9Tx9THUuXTtBi5pK+xuo46PD1oE+puUP31eCxibtNlW43p10DDAz2Y5FiABEiABEiABEiABEiABEiABEqg9BLxexAtL2Wt6Lg6WXoXvzxeASuuLW+UH3BbWDIcXPGwQ0afPlzrdZtcAACAASURBVKPD1L0ov3wdviVXbO6Oyib+eGFQW7z99H2Gsh999SsmbyiCb/FF+FyzfSDgF9oIu2b8GR3/1NhmfyxAAiRAAiRAAiRAAiRAAiRAAiRQOwhQxAOoqgL6vPUd9h85izr5Jbo/WHkqgxqgWZcQHHq3BwSLuPD8VqZF5Ov7UH6kFL6nLlvfHT5ARadgjOzXGmljHjAR8q+u+hF19p8Crt6w3kb9OkBUK2yb9hC6tA2sHbuRsyABEiABEiABEiABEiABEiABErBKgCJewiPo9kHz9mPPobOok3fGtpBv2RCNI4Lw/Ts90bSBTsifuaBFx6mOCfnHe96BlS93NizSZ//5DeM//QF1vvvdppCvalAXeEgQ8l3QNayJw1tdu3szbk8oMdTrODkaX7/QWvf/p3PxzMOF+EL/aud2yFvbA9Kr4l+//3AFHlmg9xpojE9zYvF4EICKY0iN2IsUC04JwSH+6DuoPZLGRqKd4vzB6pgMI61AyYH9yFz9M3bkXsWe07oXWofVx19j2yNpZCe0bmAZh/bgDjwRW4z9UhGTeSuqlaxdi/ZTL1psrOvDzRGX2AMJDze3WEZbfAyb1v6ATTvP47vCCojEm/mhZ9dgxI/uitgu5nX3v/0JHltmZUkb+KFnZHPEvx6N2Hb1jQWL9uLJfsewx47dkPDPWLzT3+jJcaHoEDatOI61ueexp0hqQOjn4WAkvtgDj7e3z+vDFjP90JLXPouJ4tY/hZWDv8TLh/WvNMXqvMHoI+wN5V5qEIyN+weiZ4Bxghe2bkDbF88b/mBsVwFBexypMbuRop9baGt8nR2NjmqsnNn/8vY0p7BjUx6+WHsOew5X4KTwmsQ0/rkoxHZuatK71f1/M2tr470odC68Hx96NAzJU6LQTu19oy3B/k2HkPlFCfbkleOY9L7u2qEp+o68H/GD2yFYLbKn4hz2b8gzq6d7n3bC5NHt1evZsXdZhARIgARIgARIgAS8mQBFvGL1H5/rmJBv2DkYR9592ETId566D9fstchHtMTjPW43EfKZOaeQuLzAISH/xWsPons7U0Fga2ObinAgKX0kZvfSxeorhRHgh9kbRiGpg77VEqyN34znc6X/79AOeRskkV+4C48MOonvbQ0gLBRfZ/VBR5kgszYmsbnSQqS+mIuUA1YaV2nXUFop5IQXBnXC8UWRMD8GuYgdE9Zi+CZbEwFiF8Rg6ZMKMV5xCl9M34VX15TrhLuFp+f4HljzSjsYMZxEWu9dmF5su180aI7V38ToBC+Ako1r0X6y5UMHY4v++Me2kYgPE/5yFfvfW49Ri62N0x/Ja+MwsbNpLgfzEdrLLBgbj0piXJOH1yIPIV3fmI29FL9oMP4xyLjX96d8gsc+0VeWtWsyuHJ8/14mHllcLvur7LBAMRGn9r/Y1lUcW7sDL009ZzgsUltN5b6xtv9vam3tfS8KYj42ErnzO8neBxU4uWkzXk4+hz1WooSC24dixZo+6Co/ACjej5cHH8HKMst7ODj6Aez+qCuC7djmLEICJEACJEACJEACJGAkQBGvshuGvvtffHWgxG6LvCDkD87vDiHhnfCcvViOzlP34vL39rjW+6AiIhiPdm2Jda8+aBiNTsgfRZ3vbLvWCxb5qj+3wheTI9Hj3mZ27m8r1k8Aapbg4FFdcXD6AzqxqRBeweN7ofCVtjohacN6LR+gqTXY+phQnIvnBxRire20A1AKPX2f33+YgUcWyIUcALlolA/ODiumobjSqnvlGFKH7UVKoT3L4Y93toxEQjuprNIKbKOJ5NXPYmIXoVA59szIwJMZdvQpG+/JtWvx2NSL0kGDP+KntEdse+DYqkK8tl3GakwPnJuiH6SFPuxlFv0ACiUBZ836rLqXTLxCFAcesnZNRli4C48NOqkQ1PKDDNP5OLP/xUORt9fjsWWKfaaGTFiHndHoKFqyre3/m1tbR96LQCt8+dNj6CqO056DHeOEuk7pgy/HhOr+IOz9wXsNHg/BXVrhredao8kfJ5E++xR2GN6/jbH0m1jEhtixX1mEBEiABEiABEiABEjAQIAi3sJmiP/HQWzad8puIV+/UzDy53VHyyY6IX/+yg088Ooeh4T8w52D8MXrup/QwpN1oASjPvgefg4I+XUvd0L0Ay1sb3Fr1k9YsgQ3xaf7B+Nx4Zwg90s0jz9l6MdoxVdaYv0we9MoJLUHUHYSK6fswsu7ZMOTC0NrY6o4hZXDvsTLB411+4yPwvtj2yM4oAIlmzaj14RzRov3yK74fZZ04KCvoirkhBctWG+VVky9xb6iHCW7d2DUcyUyUSgXJOexY8IGEwt+z2c74Z1xndCumR9w+hBSnslDqt6tG8DjKQPx6TCdTVJpBTZx99ceQ2q/vUgxWOnrY2n2cMSK+uk4UjvuloUxtMKXPz6GrtYuMVCK7lFRODddWCxZSIXg+h/qBwzoho1jdAc1Fh9LzKxUsWx9tmTVl3mFFOfimd7GsI+e0x/DxlGtTHurOIm0AbswXcZbX0DufWKs5Mz+B4RDic4JJca9GNYcSxc8gtgOjQHNcaSN3o3phn0sO0iw+p68ibWFlfciAO2BHXhseLHRYyaqPfJWRokhM8IejHrxvGEOwe1b4d33euDxsMZAxTnsSPkSw1fIDilkdU0PDurjHzuHI16Kw9EfjrRr74+WdRoj6aMY9BFCcPiQAAmQAAmQAAmQAAnYTYAi3goqR4R81e2NUPf+Fvh+fg8TId/ptW+gESzyv1+yvig+Oou8IOQ3TesKH+m6uS8PncXw9w/aJ+Qb1UVV11awR8g7FA8vG3mfWY9h9chW9sfDN2iFL/NlQlIh/iET8dbGdGHTBrSdYIx77jqmB/49Re6CfgypD+/HyUdD0bNXK3Ts0AbtgmSu3woh16dzfew4eFWambpFVmnFfHx+DD6N1bvMK8IJYBTx2gNf4rHhpwziKHhQJ+Qq3PVPrlmNyGR9//8/M6KMg9IKbLC0V1xFScF3eHXwcfVcBcqYaYthArIFVbH6t+vSHI8PCkXfqLbo2KYpHLnJ0DoztbeAA/Hwsup6r5BrdsTDm3hfdK6PPgevYofUlqrot+IJYXv/H0fao7uNoRANGmPplljpkEXXacnaDRj1hR969gnFXzqG4qHwYJGxQ/Hw9qytWT4B2Xvxyjl8v+ZrPJJiDL3Qzw3Kg6IGTbF692D0kTv5KA5P5FZ8My+GZn6IH9AaPXu1QdeoULRuwKsx7f6GZkESIAESIAESIAESUCFAEW9jWyQtO4KVO35FnXw7kt3d3gj+97dA0aK/oFE93Q/Vi9du4IHJ30Bz+Cx8f7MRq+zjgxsRwej6QAt8Nf0hw8gEIf/U+4fga0+yO0nIf/dWFO4JaWhxdo7Ewwc3AAw354nuv51w7LksPL9bat5aDLNCbFizMlse0ymsjJVb4WUeAXa+rU+uWI3I2ZJoDmuNrxcALw82xu1PXPkskqPkjVm3YsLMW0EfX61SzySXgF7ImSbMMx4QOBAPD9M4dbtjpk28FIqR3m8HXlOxUosjbVYfCa88hOThbdHEpvayJx5e7jlgHpZhEtqgsOqb7EPo9kDLj+QJAFU8Kor2Yni/Y5Jo98fsTd2AsTKR/WwUziVLngfS8iv3qCP7X/vNZnT+u9EK3/GVXvh6vA3vBalfl8TDy9fWgXh4yPJImL1H1eagPOjo1R6F6VFifPuF7VmIGifzilG8R9tFt8Ls5D7o09rmhrLz3c1iJEACJEACJEACJOBdBCjibaz3L+euofPr+4ADp+FzQWtzd1R0CcGm6X9Gz/DbDGXf/fdxzFn7E+rk/gZYv70OqF8Hld3vwNkPHoGfr84cf6OiCh1f3YNTwkHAiQs2x1DZpgleTrwfM4ffa6GsI/HwTfGPZODlFKMVPD65LQJSjhsSkVmLhze1Xisz2suT6VkZkxXBYBOGUMBEyAl9Dsfsew+ZZN+Xu7OLbVqzYgqvW3J91h7B9Pv3I00/MAsZ0E2TsQGGjOr2xsM3a4x3lvVDQmd9xnj7Y6aVWemFZIFpr+Zi+jeWaXYd3wv/fqWtLPmeSll74uEVPOyPh/fD7ORQrE0xHrx0fKUtYtceN1q9lfHwihCM4JFdcXBWK2xKkB1AydzA9TMytSQ7tv8telHY3KiuiYeXr6298fCtH26Lf73fCx3F5IjKfSQLh5HPQeFRI/8M0Cf1e222lYR4DRrj0+2xeJzx8DZ3BguQAAmQAAmQAAmQgJIARbyVPSFcGddhyj7cOHgGPmdlrs8W6lTcH4QRA9tgyXPGu98/+boYEz4t1LnDl+uvY1NvoCrAD75Rt2PLtC546G5d9u3KKuDPr+/D/46chV/hOZs7uLJlQ9TrHIz/LXwYjaQ77M0qORIPL1jYljTCsq77kapPSNUACL4CQ7ysXfHw4iCsCBVrYzrwJZoPN8bfy13P9XM7mbEWU/KDkDA2En2EuF39oxRyetd2pdhWWmRtxHZbFJ/Kemqx+VYOCMyzopsvuZDN/tMX2yks48qYaUtbxXIyN23xSezYXYj/bCrBpgPSVXj6ZhqE4uvv+6hfx6YvY4/lV8HZ7nh4MSyjE36U50VQ7EOla7yJ94XBJVwpUpV5AxSeEA7t/3NYKz8gkIVYGFZDewQpMT+g/piOiB/UDsH6Kwkcioe3Z23t8YrwR/LqIZjYRXZFoZmHiXq+CLsOKyou4ljOUezZcQqZW85jvyJTfeyCwVj6pGM3atj8AGQBEiABEiABEiABEvACAhTxFhZZEPCdpu6F9mApfEttp0MXBPzgPnfik/GdDC2KAn5FIfy+tU/A+0W1wuZpXU0EfM83cnD0+1K7BXz9iJbIS+mGECnBntr0HImH1ydV+37xCjzyntohhJX74RXx8Gax4rJs9/ZbZAGze93L8vBar0NIl5ap9ciuyJGS2p1csxaRyXZcuaawyFqP7VaKNVnyLuWBg4qIV46p6+RofPmCLvOXqjgK2otnHj1mjIMHkPDPwXinv0wA3Uw8vLUPuIM78EisLOmZtTvVpXaqNR5eCsuAIjeCfAom98ObxWxbmqzCvV/hCeHQ/scxpN69FymGrsyvsDO9HaE+/rFtuHjNn3vi4fsgePUGRM6QvR/M4t2Vc1AR8Uq2QnjKFn2GfQucK87ji1c24JmtxtfNPEK84AuXUyQBEiABEiABEiABVxCgiFehqBPw+6A9WHLTAv7zPb/jhU8K4Pft7/DR2rbA+/y5Fba+riLgj5yD39FSm2tdGdQAjbqEIG9udwQ1rmu1vCPx8Iakaif3Yvij+thiWfP2xMNXlONCwX5MH31Mdm+0UcAIrVm9H16ZDC+sFTau7oOezfygLT6EBWPzkGq4yk3Wrt1CThiB/HotK/HwV0qwY9EOvPSJ8U51nZu2lAnfzBpdH7NXD0RSFyGr90V8v+FrvCa/Ozy0Fb7c8ph0x7YyHl4vAlVc5U2uWTO/H94sPMBsRxxH+uAcbCotx57T0vxlmeyVGdblBw3qm8tWDgGVWg7cD28IyxAs2XKvEEOzMrFZUYK1z2025myw8e4xXtFnfjOAQ/sfymSHQGzKY3g/thUCcBHfr/4Kf59xHiel8cj3jSPx8LbXFoAlTxKlBwoAQ0I7cVzmORn6vNIDS8cKnh8VuHB4P1ImFyLdkEPBDxNXxiE5qj5KtmbhuY/O45fDFeIcTcapvF1CLVmezU85FiABEiABEiABEiABEhAIUMQr9oFBwAsZ5c9ctrlLKto3x+B+rU0s8IKAH/tJAXy/OwWfazestiG40AsCfuNrD6Lnfbo4esGFXrDAHyk4hzqH7RTwD7YU76pv3kiWkV21Z8fi4VfnDUYfMVb2PL540dSSJvz1Zu+Hj50/EEtjdVeqWb8fW7gLy5JwM5+goV0HhRzkrs/2xHbruw5rhS836EW4EEuvyE5ubfUb1MfsjCeQ1EFyZ7YS+6+01JqM15H74aH3nFDuA6D1w8FI6OwPlF1AesZFg9iEco5qc7KVQ0Cljv3eF6Zx2apeIbJ4eLu9L6QxyfM2KOPhHdn/ogTOWI3IGbZDb0yZuiYeXtgTn+bE4vEgIQO+pcSJKgdCsqR0whwse92YL2Kfyb3w6Qu6XAlme7SBP+KHBaNdwwoc2/n/r4g0HLQBpu9/mx+zLEACJEACJEACJEACJCAjQBEvg3H2YjkeeG0vyo+ehY+tK+EEvda+Ofo9cifWTIwwtCJa4P8lWOBtC3j4+wFRpgJeyHv3cLIk4I+U2kyEJ1jgGz/YEvl2CXgb2cCVVjjFj3tl5m1h0pbj4S29z/yRsCga7wyS3eVtNR5Y187JtWvx2NSLxru3zZo3bVcp5Mzcz4VDiec24BnZnfUGq6s9sd3CAUaX1ljzUbSUEMw4ICFs4Inhp2R3yJuzCG7fHO8uHojHZRm6rd4Pr2QkutTH4p3+Qvy/vfHwgDz7u5DNvtdka0wB4X7wjz5+DD1t3eVdnffDK68pVPEKMcTDK7wv1K73M8vib7jeTyUeXsq4Lqyg9f0vrfGVY0gdvBcplrL9q+0bl8TDy9fWuleEed4Fhdu/HXNAA38kpURjtvx9rD2O1JjdVucuUIqf1QfvjAy1niSRX9MkQAIkQAIkQAIkQAIWCVDES2gEAd9xyl5cO+KcgB8rxMDn/g5ctW6BFwW8YIGfYrTACwI+eua3yBeS2B0qsVvAf/9ODzRtYN2FXr8DbiYe3rB7zKzMVuLhFVuua4emeCi2LeIHPIB2zUyvlrI6Jlk7Fw7mIv2jImzfX25IktU6rD7+2r8d4p/phI76dotz8fyAQqzVpzLo1R55H0VBeaOVMv5cb5G1ltU7OMQfD0UFY9DwThgUobvfW/U5XYiVH/yAtbnnsUcv6Jr5oWfXYMSPjlStaz1ZmEqiMn28vTIe3soHnmkW8QqUfJOLxat+xncyphDH2RyxsZEY1KuVHVfLWbP8WhqMA/fDm92Jbu4VIsbDdyjB2rGb8bzhYKYxlmab3tEujkaZt0B/WGUhHt6u/S+fphBykZGLlVnn8V2hlCCwgR96PtwcsSO6Iq6b6b5xKB7enrW15RWhciBkPIyTOqg4hz2rc7F27TnskdzjhVeE93HfkfebJuWTj0lzEl98fAiZO2VzB9CufX30fLQN4oZ3RdcQXi3H3yQkQAIkQAIkQAIk4AwBingAegF/teAsfIsv2eSpZoFf/90ZjF52BL6CBf7KdettWBPwBefgJ95Jb72Jqhb1Edi1FQ6+3d1uAW9zYixAAiRAAiRAAiRAAiRAAiRAAiRQowl4vYi/dr0SbV/ejUuVVfDRlNteLF8fPBYZbOJCv7vgD8Qs/h64eh2wkcRO6MCvfl1kTuiMRx9obujvkZnf4r+lV+FTJtxFb+syeaDZbfVxeEEPNLZ0jZztmbAECZAACZAACZAACZAACZAACZCAhxHwehHvYevF4ZIACZAACZAACZAACZAACZAACXgxAYp4L158Tp0ESIAESIAESIAESIAESIAESMCzCFDEe9Z6cbQkQAIkQAIkQAIkQAIkQAIkQAJeTIAi3osXn1MnARIgARIgARIgARIgARIgARLwLAIU8Z61XhwtCZAACZAACZAACZAACZAACZCAFxOgiPfixefUSYAESIAESIAESIAESIAESIAEPIsARbxnrRdHSwIkQAIkQAIkQAIkQAIkQAIk4MUEKOK9ePE5dRIgARIgARIgARIgARIgARIgAc8iQBHvWevF0ZIACZAACZAACZAACZAACZAACXgxAYp4L158Tp0ESIAESIAESIAESIAESIAESMCzCFDEe9Z6cbQkQAIkQAIkQAIkQAIkQAIkQAJeTIAi3osXn1MnARIgARIgARIgARIgARIgARLwLAIU8Z61XhwtCZAACZAACZAACZAACZAACZCAFxOgiPfixefUSYAESIAESIAESIAESIAESIAEPIsARbxnrRdHSwIkQAIkQAIkQAIkQAIkQAIk4MUEKOK9ePE5dRIgARIgARIgARIgARIgARIgAc8iQBHvWevF0ZIACZAACZAACZAACZAACZAACXgxAYp4L158Tp0ESIAESIAESIAESIAESIAESMCzCFDEe9Z6cbQkQAIkQAIkQAIkQAIkQAIkQAJeTIAi3osXn1MnARIgARIgARIgARIgARIgARLwLAIU8Z61XhwtCZAACZAACZAACZAACZAACZCAFxOgiPfixefUSYAESIAESIAESIAESIAESIAEPIsARbxnrRdHSwIkQAIkQAIkQAIkQAIkQAIk4MUEKOK9ePE5dRIgARIgARIgARIgARIgARIgAc8iQBHvWevF0ZIACZAACZAACZAACZAACZAACXgxAYp4L158Tp0ESIAESIAESIAESIAESIAESMCzCFDEe9Z6cbQkQAIkQAIkQAIkQAIkQAIkQAJeTIAi3osXn1MnARIgARIgARIgARIgARIgARLwLAIU8Z61XhwtCZAACZAACZAACZAACZAACZCAFxOgiPfixefUSUCr0UBbIecQgMBmAbccjDiugEAEWhiKtkwDBAYiwA9AhRYa4X9l4zZ5XTkblfKOTNjW2BxpS1nW6ridadhSXa0GGm0AAi2BtrdPV7Vjb3+ycsUbU5HfdSIG3QEI/LTyNvyszE0Y8xWhsJU9b2Fe2gPpyKgTj9Gdb/175SaQsQoJkEC1EdAgf8VyFLR7GiOjgqqtFzZMAiRAAhTx3AMk4LUESpGZ2A3Ju00BBITEYGr6PIxs5zqB4pg41Y1re/8cLBuq9iMoH/PviQM+/wlTuwA4MA/tngLW/G8aIsSpKF5Xrq9ZeUc2gK2xOdKWsqyNcTvTtGpdLXLfisSonUnYuHMcwoUDEXse8RBEiwD9IQqA0nWJ6LG1H/Yuj4Nbf7aWbcOk2VrMWBSDQGndP1bMIbBzAhYumYZehoFpUbA8EaPezoFGKivs+ekrUxHXWl7ZCp+KfMz/+1HE/SseYfZys4cty5AACZgTkD5zTF5oYPmQ1y0ILR1cHl6C6PifMDU7FX2buWgkKp+5N9uyY9/FlnupzsNsi70aDl5VSgiH/g1uloqFerfwcNrFM2FztZQARXwtXVhOiwRsE5BEfOvlODA+UiquQf7iBIzZ+YRjws5qZ46KU9tC2eSHiIoot/pDhSJet1raHMx66GlkXAnA6M+P6g5E7HlOZ2JMz23ou2c54kKkCrfox07xqji87rcIK4aFGg5vCt7MwuJBwv8LcyzGphlxmBUwDwfeF4Q+oN07E13+noPYpemY2isUAZoCZL49Acn5/bAmayIi9GdXVvlosXtGJLL75mFGD9cddtmDn2VIwOsIiJ/Z6YppByIiMRWLJ/dGkL0HaVc00MA1Yk/94FKDTS9FYkl4Fra+EO66ZVL7zL2Z1k+uxLC/zkTQojwsflz4NLTzMft8t/0dbWfLDhUTmU/NVq+TmIljU3TH+BYfB9f/lh1OO0SFhb2ZAEW8N68+5+7lBCQRf4/iy0+zDZMenIe7s7Ixtr0Rkba0CAXHtAiKCEeo/MRb/wXfUIui/KPQBkUivLVR2Gg12Zj/YCKwNA8TesisJ1eKUZD/KzSBdyIiPFTnGi8+sh8I0RrkF2gR1CUcoTKt5LCI1xaj4EApAtqFI+xkqsJyD+jmVgK0uhvhrYNkY9GNSHM8HwWXgxARHoCs5615Cejc+0tPFqDoVABCO4QhVOmqXqEROZUGKOdtPOyY0KoA+acCEB4RhkDZD1T9vLUn9eORcdOWoujwT2b8LW1yzdaJ6LLsfqQ8+hlm/zEPB97sBqUc1Z4sQH4xECpbc23hSoyJ2YZ+WWmIbSeFNMh/5Ak/lG4o3NiVf7PIQBqtNBeBUXi7UAthFUXIGBKDkulHMaGzUE/Hr2i+woOjcAmiY37C1P+mom+gBtsnRGJ84HIcntXbON+yLIx/aBrCMvVtAbb4CD/won9KwuEpEbglVikv//Ti9L2IgCjiCzAjKw2DpINDbXEWXo+fiYAU+wVp/tt3YxjsEHv2oFU7uHShxdxkCC4S8cKhZ/SMfKDXPIe8ptTE7C35zJNZ4vMXR2LMsZnY+H4MxCNbOyzxjq4/Rbw9bwSWuZUEKOJvJX32TQK3lIAFEX98JYb1y0aswdKqRf57cRiVViDFGwei77tZWPykztopftH9swThVwpQUCZ+myI8aSXWvBKBAEmQ6132e0kCq3TXNDz5fCZK9fNvEIGpq1didHtBRurG9cHlCAQcyEeRUKZBb6RsWY64O4xizW53+t8yMWbANOyW4p+DQgJQejpOcr/XouCTeAybm2+MpW4bh8WfzkNf8ceiFvlvx2DYcnEUQLMgBGlLET7dgqv/b9uQPDoJmceNCxvYNxUb06QfGiZjAQLaj8OK1RMRIR6K6ERofpcIFByQxtM2AWs2TDN5fXfbMBQd140n7JVMbEyKAA6kYljCEhSIcwQC+6di46IYhFq0UOksRuldtmFjxDZEDynBjCMz0Uuv4iuKsWlCDCZtNTicI3zSSqx5AVh0Txz0LuujpZAG+Y+dAOFw4O27ZZ4cxciI642swdlYMyIUsMoAKN46DWNeytStu2426LsoC4sfl6zr+j+Lh02ZiDLsU3URr909E11eCsCKvGmI8LNkQVLWtcFHGIMgLObeia3r+yHPavjHLX2Ts3MS8HwCoogvQorc+wdAwYe98eSP03BgUT/Ry0Z8xAPbX6FtdT8i2sqszVoNdr8TiTFYjgMvdzPmAanQorggD8WaJiaHlQZo+kPZPwIR1iEMQQZPHZV8Ipb6FoYl5XHBad0BrUlbaiskHXSKh+IBWebeT0Kblg7WVVe8AB/0jkHJ2HkofeP/0O2rTIw0CR8SGxQPgjW3yQ6zK7QoyEjEkzv6YeP7cQiXcs/IRbyYi0QR3mD2NytsxOFKh/paCwfpyimJgvx/KocRlg6Ib2L9LYl48XC71MIaWjrE9EZxJQAAIABJREFUv0Xeap7/5ucMrBGgiOf+IAGvJSCJ+AsxGNtDL5A0yF+1EgWDPsNevWVWtGT+G30/z8LULgEoXpWI6LeDsHjPPPQN1Iv4MCzbMA29mgGavfPw5N+LMGHfcgwS45DV3ek1pRoEBgUCFcXIfL43khunST/GpHFhGjamJiC8YTEynu+N+fdkilZPs/ZsxMTnv3c/hh2ZiV1L4xAKDfI/TMCw9yKNMfQVGpRqAhEkxC9eycH8AU9j+/As7BLcIUuzMKZ7KsI+24apUQHAySxMemYiNC+qi3iTvvwA7W/5KEAEIsTDB50wXBTyGTZO6YZAbQE+eCYGmb2zsCtJcL3Ucdo+Ig1rpvdD0OUczI95GkWGviShOSsbywQxLFi3BeuDn+7HWVb/TGycEoGAkysx5q/zEJyWgxRhgdQe0fL8mfRDTlf/6GSjRUu02LzdBClZy8U4cU1hDopadEOEsJ4qViGTHzuiG3oiAtIlF33RhVN/KGSbwaJOcSh4PRvLBBd54Qd2fgEQEWF+IGE2DolfdDwGtZfmfaUYu9dsQ+CULKwYEWbq5WGSb0Eh4m3wEZE6FZbhtR86nDgJOE5AVcTrQlrGN1gpfS8A2gPz8ORT6YYDQPlhpokrtt4SXZqN5CGJyDytH1IAIqZkYkViuM5L50o+Fg2PxweF+nSZgRj0/jYs7B9klgfEWt/6z/bd7cNRXCgdhjfrh4Ub0sSEnGbPlXzMHxyHj6XD4MCQIGhP34/pdh6sqwIWYvXFw9qJ0LwqHeCOEj4TdY9WcRCMZjFYvDkVfU/KQxkSpO9N+WFogOjdNP9u/fcYAPEz/9+IkQ4KrLPRouDDeAxbKDtIbxCBsenpmNDFssu/qoi3ckB8M+tvJuKVh9sNwjE2PRMTukgnO1YO8QNuVd4Yx99trOFBBCjiPWixOFQScC0BSSx/H4ZwyVe9tKgAgaM+w5pXuhncuMUvsoVBmPFuDMSv/Ms5WJK0BOEqVlhRs4viahrC9InnLCWakyUrKloXj2G5T0sufubW0uI1TyN6R4z0uiOJ7Uqx6flumNRW5kKpJr4Mbnpa5L7dDeObSeUPpqJDXIHsx5P1WMCi5f3Qf+X9mDE9Eb0iQhEkS/6GihzMv+9pY0I+AFbnBSB37t0Y5acfu4XcAiLvVATPSsUg0bKiQc6yJHzQ3rLbqCjSNzyBXZnxoiuiaNEqmCjFjeuYLeoo+1Em33i2RLxwHPH2/RgF3Y9rsa/cp3Vt22RQhI/79cPK8JmYMbo3IkKDLN+WYEHEZ4SEI0zciFoUHy5C1PxsLB6qP6SyzxJvnY8EgyLetR9HbI0ELBEQ32vb0GtUDMIbS6LzZDYydjXB1A2fYWRbIYypAB88GoO856RDztIsTPrrRGhl7vaq7tRlpdAEBonfd8VrEhH9RiAWi6E3UmLLb+KxInMaooQD6wM50IR3Q1gDRTJPm33rD2C3YfGwMARAOph+IBOHXzGP4y7dmIge74VhxZZpiGoAFG+ciFGvajBWL+JtHKyrYSxI641hUtiUVuktJeX/yB3xGdZM7oZAlCI/V4PwHsJY1RKXmn6OinlGxum9naD7zN/1N933tS02yoPyCg0K8ksR1kXXt6XHXMTbOiAWvpdUwiksrr/5vMUQq6kanVdgiAa5b8dg1O6nsXVbgvjbyPohPt/eJOB6AhTxrmfKFknAQwiYu9MXrYhD/4xHsHGLMVu5+MX0SSDCdcrI8MRMz8Lozipf8HaI+NLt0zDm1UwUBUqCS3ALvHemRRFveiLumIgXM/DL4/5NxJfgTp+IUXNzgLbhCG0oeGMWoGioJIDNLEA2EvoIJ/Wzp2HJ1hwUiaEFgYh6fSWWPRuOADMuSnbmIt30R4cFES8eNKQjsH0YgurIFmjALGxMVEv0o3NvnwWZB8ZvOfhgIzBDtJzYmKMdIh5ihuYSzP3uaRQ91Q95Y/KwsH+gygGPyv45mYVZM9KwaW+RLnt8s26Y+ulyKdRCNj9tNmY9sBLhFt3pJUudJhV7De62urlt6pMtJcPTtye3xGtt8JHq5M5Du7S7seszwcODDwmQQLURED+HVyJI/xl3uRgFx7shJTtNCrGCGKYzqvc2DJK53JsegloQcZKru2hrP5mJUXE5GCm2kQ/BK6jIQsy9yXeSzb4tfLaruYPLxKDhtg/FZ66tg3WzdZC8o7BESsSpz3uzPhtjOwAQv0OKMPe7NAxSyahv7lau+I4QbuuIjAdE7yvd90vOM5Jnly02mm1I7pmEn0akYmpcN4S1CLTrylMzEW/zgNjR9Tf/bhL7LByHxWOEgw5hv2Rh0oxSvCLtOauH+NX25mDD3kyAIt6bV59z93ICKjHxwpVdvScC83N0oks4hRetApEWs9WbfcHbFPE69+1tz2zDxmd17nymbZiLyKIVMej/H72l3hERLyUyC5FZpQXx9bR0JZ34YyYJ9ZYeRUq07tzfRDiLFo88owUExch8uje2P2khJr4CgD4OvUKLojVJ6D8jTHJB1I1bu/woZkjB5+K89iZi79IYBJl5LAgi9H6MaWDDEi9ZMiL1P8hs7WpxTssR0CHUxNIhHF4EviLErQeqJ3/Tt2uPiIewxnEoiUtA/kcaTP1uJoRoBL1bqWUGgkVNxvBKETJe6odZyuSLul0jCvKixJ8wNcrYtkliu8Il6B/zb8RkbZOSNEpMtctxeL4ssZ3o/rkcvYVkjrDFRyfZhbUbc2W+LuyCDwmQQPURUB6mXsnGrG5J0Mi+p3ThLaZx80rLq5kl9vQ2JD83EZknpUPqG6UoKtS7rVu/VcXkO8tm3w6KeGW8t+Iz19bBunIhdDdyZCPK4MmgQcHGlch99DNdQlMbXkU2RbzgzaW39I8swrB+eRgnejPow46sr4vmYDpen74cuwtLxdw0Ae3jsPAjfV4a9W1lJuJtHpKriHir62/+u0T06ss3ei7qRnY/xi2dh76CjcPaIX71vTvYshcToIj34sXn1L2dgHpiO+HL+MnsRGxdLd2BLQn74meXY+Ez9wNFK/HBxjCMndVPjFO2V8QXv5uNuf2FTONCVvF+yPzLZ1g2NhKBZUXIeCMG86FPUqMb1+ySBMx9LxG9/I5i0XOJKHhGSoymFLviD5BiLPxqHvqGCtnSTX8wia59H92JhR8JiduKkDE3Hot2xeuEtWjNTUTpu9linKP2dDYWPZOEjP6ScJbcDAuey8TiEaHQ7E3D+AkrEarMgC5spYpS7J6bgCWNJ2Lu8EgEoRS7l43DJOG6vuxxCBeT5PXDsF29seyjiQjX6LIrw5AkTzfutf2nYdmkOISKr89DqN56YiksAcJBRTdMOp2AZfMTEY4iZCz7P4SNnYe+KvGW4vrmJ5llJxY5rX0CW9fHI1S6hi1m/iK8Eh2I4jVp2NZ+IqYKl62LP5Y+Q/hn6RjXVZfJXy0BkD4TckCiPpeBAMkGg9JszEpIQ+Ar8xEvBOCXZWPJ2InYPVjKUaB4y2q+SMKTxUmSkFZLbKdzsXy92XIc0GejF4V9GgKT0sR1CijdhpXJM/FxwDRxz2uF0AIbfMJE5jEoGi1YsrQoPpiH0qBIRNzB6+a8/VOV868GAioiueDDfnhywxNGrzHpc6n3tiydez10B3ZCaJTeZV0p4sUwou1PY2tmAsKEw1cTsSwdNo/eho2y2HH97Ew+82z27ZiIF8d1QPYZrbBm2zpYN10B3UH2pAP6MCPpVeHA4mQ/LBMOWI8LB5dfIsHAzrQFe0Q8hMPh4SWIezYPSy5OM952YpON6cGttjQbi+ISZblg7BTx0vejtQNix9ZfxRIveCUeN15XajYyq4f41fC+YJNeT4Ai3uu3AAF4LwEL2eml67aClucZLMbaw+kYPy4Vu09rgQZB6PXiEix8NkKMI7Qt4o3Z7aMk8Su0NyZhHnLLgICQ3ojpUoLMi6Yx8Rl3jMP9+enILNQisMc0rFiSgHBZFndDdnpD8qFuUvZixQ+mKwX4eFw85u/VAM0iMDK6CTLW6a3jumzo46dmipndAzvHo1+TlciUWX6NrwcgKDoGUaWZ0IxUt8SX5i7BrBnLsf24Lqu70N6UlGmIayeJO8GynByP+V8IFgflPce6cRcnToRmXSpyywIQPiwVi6XDEksJAsWOhDlOSMCiXUK7wjgnYvH8BEQoXSP18Ylqifn01mjRoq9F0bqZmDRbx0VYown/TMXozrpEhPrM9WrZ6Q1BF+KPtzSYeQhYY1BRitwPZ2LWp9sM4QgRI6Zh7pQ4MQ7V7NHmY37SUcQtj0eYpSvmxIROXyNhW6b04x4Q1un1V9N0+xmBCOubhLnzEhDRUIqrtcWnXTZmTdViguimf2vuTPbezy3O3OsIqCW2M/uekg5//WZizawYBBakYszz2ej1+TYxIavwiCLut1TsmtNPvPpT9ITa2BsrliYhoqEGRWum4cm5MGTB1yX4BMYuWYSEMC12f7wcmtiZGNkuQNV7bLbFvh0T8TrL+VGM+3wJRoZqdIfBK+40Zue3cbBusj8kTqGfS4lG9S9KB9R4X/AMKxVd4OfXGSceBIdVZCP9Yw3iXo83xv9nhGPFkiREhRhvkNneX/49KIVpHQzAaJO+rK+L9thKjJ98FL2nJ2FQWCA0RSsxKyEVgfOlECwLm908Jt7WIbnj6y/+tpHPW/LsihQPt4Og2bscS4qfwNwXwhFg4xA/7Ld85JcGIaKzqQec172XOWGXEqCIdylONkYCJEACJOBOAtoD6dh+WwIGidY39zya3Sux++549czS7hkCeyEB7yFg6Yo5pddYaTbmj5uIjw9qxMPmQVNWYu4IY4I0Qwb2rpLXl/yAVzicHtQNpWs0Uky8zrsq98OJGP9ejpifQziUnbFgpphA1Ozw2mrfjol44aB0+4xxmLSmAFq1cQl+BlYO1uUbQ/BW6pIcijXiFZvyV6TEfaWSZbk0Bx+8moRFwmG3cMA8YiYWTpeuKf0tC+MHT8T2MrXs9MZcObrrZlVC76yxuVKEzLen4r2N+SgVrkgV5vtcKua+0A1BFq9IlQS5MqeA1UNyWQZ+e9ffbN7Cof9MTJqxEvlCzhvBKDB9Pqb2D9N5pFk5xOed897zceXOmVLEu5M2+yIBEiABEiABEiABEiABEiABEiABJwhQxDsBj1VJgARIgARIgARIgARIgARIgARIwJ0EKOLdSZt9kQAJkAAJkAAJkAAJkAAJkAAJkIATBCjinYDHqiRAAiRAAiRAAiTgEgKVFai8chEVZWdwo/RXVJz7HZUX/0DlxTJcP30CuFEOXC9HpVYIHgZ8/OvBp04AUNcfvnUDUPfOe+HTuBnqNGsJv6A/we+2EPg2agafuv4uGR4bIQESIAESqDkEKOJrzlpwJCRAAiRAAiRAAl5AoKriOirO/o7rvxRC++N+XMvfharyq9U284DwbhD+8W/zAOqEtIFPgNp1D9XWPRsmARIgARJwMQGKeBcDZXMkQAIkQAIkQAIkICdQJVjZz/6Gaz98hyv/ycSNMydvKSCf+o3QsFcc6j3QE3VatRWt+nxIgARIgAQ8hwBFvOesFUdKAiRAAiRAAiTgIQQqr15CedFBXM39AtcOZdfoUQuiPvCJ8aK13q9Zyxo9Vg6OBEiABEgAoIjnLiABEiABEiABEiABFxEQYtkv/ycTl79eDVRVuahV9zVTp2VrNBmRjLptHoCPr6/7OmZPJEACJEACdhOgiLcbFQuSAAmQAAmQAAmQgAqBiuu4dnQfLqx5B5Wac7UCkeBi33jgc6gfNQi+DRrXijlxEiRAAiRQWwhQxNeWleQ8SIAESIAESIAE3EpASEZ3ec96XMxaAlRWuLVvd3ZWP/KvCBzyMnybBLmzW/ZFAiRAAiRggQBFPLcGCZAACZAACZAACThAQLjm7fKOFbi047NaLd6VSALCo9Bk+DTGzTuwV1iUBEiABKqDAEV8dVBlmyRAAiRAAiRAArWOQFX5NVzenYmLX3zoVeJduZD+90Si2TOz4dukRa1bY06IBEiABDyBAEW8J6wSx1hrCFReOo/Kyxd0/1zRoEr67099+yKgWQs0DQACA4DG/tI/sv+uw/xCtWYfcCIkQAKeRqAKVw9sx/nPZnu1eFeuWsNHhqPx4y/wijpP284cLwmQgMcToIj3+CXkBGoSgarr5bj+6w+6f04W4EZpMSovlaHqsgaVVy9aHOqcyBX4vKyd1am0aQKEtwDCg6R/twDa3VaTZs+xkAAJkEDtIyDc6f5H2suoKDtd+ybnghn51KmLps/MRr1OvQEfHxe0yCZIgARIgARsEaCIt0WIr5OABQJVFddxo/h/uP7LD7j+SyHKfynAjdMngMpKh5nNjfwXMsruc7ieYJ0XhX0LIDIEGHg30KqRw82wAgmQAAmQgIJA1XUtLqyai6sHtpGNHQT8WtyB5i9/AL+mwXaUZhESIAESIAFnCFDEO0OPdb2OgCDctUf34ep/t0N7ZC+E+EhXPDcr4tX6fuh2YNA9QK8/AQ8wkbArlodtkAAJeBmB8h/3448PJ6LqxnUvm7nz0w18YjwaRD8FH18/5xtjCyRAAiRAAqoEKOK5MUjAFoGqSmiP/RfXDmzHtUPZVt3ibTVl6XVXinh5Hx2DgUfbAH/5k07U8yEBEiABErBMoOpGOS58Pg9Xv9tKTE4QEKzxLSan80o6JxiyKgmQAAlYI0ARz/1BAhYIXP/5iJjI6Gr+TlRqzlUrp+oS8fJB3x8ExN0H/K09EEKX+2pdTzZOAiTgeQQqzpegdM5wVGmveN7ga+KIfXxw2wupCAjvVhNHxzGRAAmQgEcToIj36OXj4F1N4Mbpn3F1/5eiu3zFud9d3bzF9twh4vWdN68PxLXX/RPR0m1TZEckQAIkUGMJXDu6D2VLJwFVVTV2jJ46sIbRTyHwyRcBH16x4qlryHGTAAnUPAIU8TVvTTiiW0DgRskv0KxLhbYg9xb0DrhTxMsn+EQ7nWW+f9gtmTY7JQESIIFbTKAKF7OW4NKOz27xOGp39363haDF1JXwrU83sNq90pwdCZCAuwhQxLuLNPupkQSE+9ovbl6KK3s33lRWeVdN6laJeP34/3w7MPIBIP4BV82I7ZAACZBAzSYgJCYt++hVaH/cX7MHWktG5+NXFy2SV6FO0J21ZEacBgmQAAncOgIU8beOPXu+lQQqbuBy9mpc3PYvVF29dCtHIvZ9q0W8HkDftkDSg0BP/sa65XuCAyABEqg+AlXXLuHMG4NQpb1afZ2wZVUCLSYuQ927OpAOCZAACZCAEwQo4p2Ax6qeSeDawV3Q/DsNFWd/qzETqCkiXg/kuQidmL8zsMYg4kBIgARIwCUEBA+skhlPUsC7hObNNdL8lQ/hH9b55iqzFgmQAAmQACjiuQm8hsChEuC2DW+izpEdNW7OKZGfYlXZvTVqXK0aAeO7AGMja9SwOBgSIAESuGkClZfPo2TGYAr4mybouorNX/4A/ndHuK5BtkQCJEACXkSAIt6LFtubp7r4ADD9P8CsoD2I/e7VGoeiplni5YC63aET80x+V+O2DQdEAiTgAIHKKxdRMj2GAt4BZtVdlEK+ugmzfRIggdpKgCK+tq4s5yUS+P0iMOErYMcJI5BsTEXQiewaRagmi3g9qDceBiY+VKOwcTAkQAIkYBcBIQa+ZMYQVF7R2FWehdxHgK717mPNnkiABGoPAYr42rOWnImCwOoCYMZ/gNIrpi883PQslh79G1CueMHNBH0bNRWv2/Gp1whTQ97CD7gTf1wDyq4C2go3D8bO7oTr6FJ6A8Jd83xIgARIwBMIVN24jpLZsagsO+MJw/W+Mfr4IuiNz1EnuLX3zZ0zJgESIIGbJEARf5PgWK3mEiiv0In3pfmWx/he4Ab0OfR2tU6iTshd8G/bEXXvegB1WrbRCfb6jeFbvyF8/C2r4MoqoOwacF4LnL8K/KIBDpcAR84CR0qB07c4mX7nljohL7jZ8yEBEiCBGk2gqgrnUseg/OcjNXqY3j44n7oBCJq1AX6Nb/N2FJw/CZAACdhFgCLeLkws5CkECs4Ck74Cvv3d9ohzryai8WnX/LDzqdcQ/m3uF6/N8W/TAf5tO0D4W3U8Z68CR0t1wj77F2DXz9XRi/U269cB5vYGnuno/r7ZIwmQAAnYS6Ds42Rcy99pb3GWu4UEBO+04NlZ8KnrfwtHwa5JgARIwDMIUMR7xjpxlHYQyD8DPLcFKCqzozCAfk1+Qer3TwGVN+e7LljT63X8C+p37Y+A+x4CfH3t69jFpS6V64T8Vz8D208AJZdd3IGV5oTM9YJVng8JkAAJ1DQCl/+TCU3mwpo2LI7HCoG6d9yNFlNWAD635vuUi0MCJEACnkKAIt5TVorjtErg29+AoeuBK9cdA/VxveX4c+Fy+yv5+omCvX7Xx1CvU28ILoA16blRqRP0gpj/v0JAEPjV/Qy8G/gsprp7YfskQAIkYD+B8p/yce4fY+2vwJI1hkCDv8SiSdzkGjMeDoQESIAEaiIBiviauCock0ME9vwKPJHpUBVD4TqowIELT6HuH79YbaBu63BRuNd/sC8Elz9PeE5e0Al54R97vRNudl5/uRPYGHeztVmPBEiABFxHoPLCWZx5MwaoqnRdo2zJrQSajU5BvYhH3donOyMBEiABTyJAEe9Jq8WxmhHY+TMQt945MH9rdAQzDieqNlI3tB2aDJuCum3ud66TW1hbyHT/fwU6Mb+3uPoGEtES2Dmy+tpnyyRAAiRgk0BlJc68OQiVmnM2i7JADSbg44tgIdFds5Y1eJAcGgmQAAncOgIU8beOPXt2ksC/vgcmfuVkI1L1f9d5G3f/b4OhMb9mIWj8xDjUj+wD+Pi4ppMa0MrWIiDtv8C+ahLzYc2A/c/WgIlyCCRAAl5J4GJWGi7t+Mwr517bJu0b2BwtZ/8b8KtT26bG+ZAACZCA0wQo4p1GyAZuBYH3vgNmf+O6nhtUXsW3Z4fC78Y1NOr7DBo+8lStzpD7YZ5OzP920XUM9S0FNwB+eMH17bJFEiABErBGoLzoIM69xw+f2rRLhDC2pqNm1qYpcS4kQAIk4BICFPEuwchG3Elg/Y9A4mbX9zjljiN4dWCox8S8O0tAEPCCkBcEvasf4Qq6315ydau1tL3zh3Fu015U+t6FerH90NharsTKn/FHxpeoQAv4D4xFE3uuVL5+Duc3Z0B75ACqAjrC757uqBfdHY0DzXlWaH6GZlcWyqWydbrEoGGvdqjvzkTRmsM49++9qGzaA40GdUB9YZhqf6ul24HTujkCVVcv4cy0/qiqcDC76c11x1puJNB8wkfwb+uF95meP4EtG9KxZWsOChtFYMigBIwc3B6WsvKcP7IeGSu2YP3BMrSPGoABo4ZiwN0WSsvavtZmCKKHDMWIqBA7V/U8Tmxdh/RNW5Bz7S4M6TMUQ+O6IUTVYeI8CjdkIH3TeuRfao9u/QcgYfAA3OXO1ELnc5C+bB/Ot+iOhGe76fip/c3O2bMYCdQUAhTxNWUlOA67COw/BfT73K6idhdq0wR4+SHgmQ52V6lVBQXXekHMC672rnxuqwf8NM6VLdbOtjSfD8flfT/D55HVCBrSBn5Wpnll9wxcWLsNCE/FbWO7w+bdCGeycea9qai8pGi0bm/4vzofzVvJ/m6pbNBkNHojFo3dJeTPZOHMnLmobPk6At+IQUNhiGp/q53bgbO6SQLnFo9H+Y8HbrI2q9VkAj5+ddHy7W3wCWhQk4fp2rEVb8H4uIFIyzVtNmTQcuzKSkB7RW8nPh+J7iNW4bTJ30MwYtU+ZDx1l8lfr/2QjoRHErHKtDC6vbgZGe8PgGlpRUeXCpE+LhqJnykqRyVh8+eLMaCNvPwJrBrVHSOVZUNGICMnAyNMyroWn0lrxasw9M6RWB+XgVP/NwLiUYXa36pxCGyaBKqDAEV8dVBlm9VC4PQl4M//Ai668Nq0wfcCL3cFOgZXy5A9qtGUvcDCb1075KfCgbTHXNtmrWrt6j6UTJ2ICvRDwKxZuM2adaLyZ5ybNRzlf7RB3aTVaHGfLRLlOL/0r7h6BPB9KBUNn7gXfriIa59PxLUjPwNh89Hkld7Q/SxWKas9hSsfJ6K8uBw+j65HyJO32+rQNa9rf8eFI7+jqv7taBB+O/yFViniXcO2lrZyNX8nzn+cXEtnx2kJBIQrXZslzvcSGNew6/W78Og8YMDcDCweG4lm105g3WsDRPE84OPj2PysTGr/lI6B9yRiS8gILN+6EEPb1ENZfhrGj3gDW5CEzYcXY0ALPbp8LOwWicm5IRjx0RYsjLsL9c7vw4KnBiIlF0hYX4blgy1/EeUv6o7IiTkIeXo5trwzFHfVK8O+d0Zi4Lwc4Nl1KPt4iMFT4MQnA9F29BaTsnkfjMfI17cAYzejcMkAi14FLl3oa6eRn1OAssbh6N4lBPUo4l2Kl43dOgIU8beOPXt2kEDvlcD3JQ5WslA8wA9482Fg3IOuaa+2tLL2ByA5Gyi94roZLRsADLUpOF3Xnye1dHH9GFz6+jAQtQLBI9tZtcJrcxfgj4y1wJ9mocmr/STxbWW2mmycSZ6KyvovoMH8v6OJ3pJeeQxnp47C9auxqLdgMpoJ5vzrh1E6+11UBMai4aQYo9X957U4vXABqkJnockUO/qsLvgU8dVF1vPbvVGOU5N6A5W8Ts7zF9P6DJpPSoe/B98UY/f63MjBwgFvYEtoApZ/PMJoGf8pHY/ek4hdT6/DqRVDdBZlAKc/H4pWI9ZjyKpTWPeU0SU+/91IRL6Wj6SsMiweJAnzgwsRGTEZ+QrBjR/S8Gj78WZtm445HwsjIjH5YALWlS7HEMPBQCHS+oZj/I4RWHcqA0PEIZzGqr+1wsjMIcj4dR1GhMoOEcQ2krC5bDEGuNOtXj4ZWuLt3o4sWHMJUMTX3LXhyGQE/v4FkHXMNUgrxvB7AAAgAElEQVQ6BAFvRwNRd7imvdrWyuFS4I1sYM+vrpvZjhHAg/aG27mu25rdkvYASl4bj4rK3gh4a751Kzx+x7kZQ1D+x+2oO3Y9WoTbMbXKcly7pEWVbwD8G/nLDgh+x7nZQ1Be2g8BKbNwm0psvKF1R8Sz3IJ+XwtcP/Y1ru0/AYRGo173dmgo+f5f+fkwrh3ciwrcBf/I7mj0p8amhxe0xNuxuCyiJ3Bx42Jc2rmSQLyAgE+9hgh5Zwfg467YnhoG1YLwzHnLB92nA3NyqpAcJRvzN2/Ap2cKIlLzkDchQnzh2o7JqN93IYasOI51T8sd53OQ4tMdb4TMQd6pZOhKK55ruzC5/qNYODgDx9fLDhcA6MYQgjn7TyG5i1BPag9zsK8qGd1kTeVM90H3tyKwID8PkzpbYWxiQW+K8we3YPOOE8Dd0RjYPwIhokkdOP9DDnbl7MMJ3IXuPaPRTZkHgJb4GraRORxXEaCIdxVJtlNtBGbtAf6x3zXNP3wnkNYPuNOacHFNVx7dSnkF8MZuYPlB10wjtLHuDvkgLwpptEXu0sYxuLjTPit8+XcLcO4zB6zw1jrXC/PbJqPxrFg0slLWYP23w1PA4PLetDt8Kw+gUiOLexFi8MeORNWaibh+Rn4lgj98ey5Hs7+107nNCw9j4m1tHb4uEajUnMWZ5MfJw4sICJnqhYz13vgIAvyuvgvR6p085L1qlNkWRXxuCny6vQHM3oeqNyUZLf0tZNpOnJgbrXMtFx69S76KQDey1gv9ZOw8MQfRhsonkD6gLRK3DkHGiXVSrLsVEW/p0EG5qPpDiz4jkHBjF9K/lsXh352AdRuScGr2UIzPPCGrGYIB72/BuhcjjHNjTLw3vl28Ys4U8V6xzJ47yQ0/AgkuykQvCPhVTwCNDGrBc7m4a+SujJN/8l7g44HuGnkN78dghe8O/zdS0TzIktVcmIfRCl8ncTWCOvlDq7mISgSgTqA/6joy1crfce7d4SgvBnxjN6Nlr8YqtS/i4n9/xPWiTSjfuw1VDUagwfSX0ERME2/l0YtvoUhgjJg9v85tZ3Fj+/so/9/Puoq+HeDX/1kEtGmByh/WQrszC1XoAP8py9Bc725JEe/Iinp12bNvj8L1Yhe5aHk1SQ+avK8vQhZ8DZ+6NtN6etCkrA31PAq/zkPhkVVIm5uOXW3mYN+OZHSTnb46JOLPrkdi0FCkoxvm7NqC5EeaAjdOYNVoXQK6kNn7cEov+M2GdR7rRzfD0E+AbrN3Ysu0aDStA5z4bCS6j1qF0yFzsO+U3uruQhEPIOSRSZjz6khEtjqFvI/nIPGfObrRhQxAcmoShrZvhVP56ZgzOg05GIDl/9uMhLulCVDE15L3AqehJEARzz1RYwn8fAEYshYQ/u3sIwj4rDhnW/HO+oJFfsl/XTN3IYngjJ6uacuTW7n85URoNu8DHliM5s93gb8Vt/XyQ+/j3PJVgMFyfhilL47BDYxAg3++hCZ2gyjHhY9H4Ur+z0Do6wh8NQYNVb1S9e0LDXeH/6T5aN7GjpMv/RyavoSG00cgUH+6UPkzzs4Yjuvn26HuKyvQIsw4YM3aUbi8+xh8B21Gy77NdS9QxNu9ot5c8PrvRTg7b6Q3I/DauTcekIhG/RO9ZP56MSxMdwQWF6Yj6T6DCVxk4JCIxzXkz4tG5OuSCDahGILkXScw5xHT9uVFrh1IQXTXN6Ba28S670IR32cxCrYkob3hCjt9DH40FhfuRJIs507hB48ifNwujPi/U8iIk2L4KOK95L3ifdOkiPe+NfeYGQsWeMES7+xDAe8sQeDVXUC6i1zrM4cAj7rrahnnp+76FrSHUfrmGNy4KrNAWxTx53BuzkCUn/GH39NfIfghQUzfnIjXHnofZctXoaqRLcu6zhJfof0Z5ZvfR4XmdtRJXCF6AFh9bM5B8jpoaWxFf5jhO3AzWj5GEe/6zVZ7Wzwz7TFUXjpfeyfImVkl0HL+Nvg2tP8I03Nx6izxp66dwJZ338DCr+/CnJxdSI4yCm3HRLxA4hoKNyzEwn9mYPOvTRFe7wR2HTkN9F+O41sSrF8xJ9T+YT0WvpOGjK0n0LR9PZz4uhCnldZvazHxjrrTy6+GExfSUtI8C0n+KOI9d/tz5FYJUMRzg9RIAoLlV7AAO/u0bwHsHeVsK6wvEJj2NbA033kW3UOBL/7mfDue2sKVr6fiwvps07veLQjgioJ/oeSDD0UrfKMZ+rvaHRfxFaeycHb+XFQKlvWpqab3w1sDeX4bzrw5A5V2xM9bvgZOfxBBEe+pe7amjbv8ZAHOLRhd04bF8biRQMPewxE49BU39lgDutK7wivEtuMiXj4XvYu8bSu8GoHzGxLRbEg6zGLsKeJrwIbhEGo7AYr42r7CHji/3N+AwWsBbYVzg7+tPvDTWOfaYG1TAnP3AgtccJe84FIvuNZ73WO43k1x17uqiL+IP97tA+0v/or4dQdF/FXh+rgxuHGpjX0WdZNF0Wey7w7/6ULsvpUVoyXe67bzrZpwyZsxqDjvovtGb9Uk2K/TBELe3QkhY733PCewakhbjNwgv8rNtjt9yNw8nJqmmm8e0F85Z2bttoeq/so55TVyQl1b7vTyTPYW+rJ4DRwt8fasDsvUfgIU8bV/jT1qhoJwFwS8IOSdeXx9gG//DoQ1c6YV1lUj8OJ2IOOIc2wCA4Atw4Bwwz2zzrXnMbUPvY9TQny71UeyWCMLZ+YI1nPrT53EXAR1slBGnshu4Gq0eOx29bvof8lG6e4fgDYxCOp5u7GxysMonTAGNypld8pbGg5FvMdsQ08eaMXZ31Aya6gnT4FjdxGBwCEvo+EjT7motRrUzE9bsHBDIXDfEEwapLgGrlV3vHF6EnZeXWDIDp+/KBKRE/MxaftVLOhjdLPX3x9vEh9uMk29FT4Cc3L2mbjo20NDb4WPmL0P+97sZswGL1bWC3zTsRpd4U0PIlT7o4i3ZxlYxosJUMR78eLXxKm7Kona0v5AXPuaOMPaMab+q4Fvf3duLkPvA5YNcK4Nj6tdsAqnP//SfNiV51ClOQf4NodPYA/4v/Q6bkM2St7/WEXEl6PqvJDtvTF8mrZCnadWWLg33t5EdgA02TiTPBWVvv0QMGMWbrtNN0RDAr4/zUKTV/vB6g2B1Sni9eMLeh2B02PgTbY3j9vj1TzgP5ZOhvbIN9XcC5v3CAK+fmi1aA/gW8vujT+/BeObDURaSBLWHV6MIdJh94nPR6L7iFU4/ew6lH08BE31i5SbglbCVXJPZ2DfCun+9huFSIsJx/itikztsoW9lpuC7t3eQL6yPXsW/1oOUrp1xxsHE7CudLlhjPKqOW+1Eu+vH7FqHzKekg4jfkjDwPbjscWe+PvqFPF6xlav1LMHBMuQwK0jQBF/69izZwWBg2eA6AznscztDbwQ6Xw7bMEygbJrwEOfAOeuOkfpw/7A33jYop6R3SJadXd6syRx8ivfGrWDjyGzr77h+3SHBZKLvOb/tXcmcDbX6x9/zz6YGcsYMyhLXVKRRJGUIku2kBZKuSVLRFdCuCo3pZIiRVFXyZIrSREV0YKKJtFGZanMDGYwhjH7//+bc87M7+zn/M72O+c8v9erV/fOfJ/n+zzv76855/Ndnu/yOzizrXJygOIMyvJOQ2RTYka+RW1VBWCboflSxLOP4xPupig/FpIaEdX1Bep0NBbC8+wVFOsgIlCWn0fmhBuDKGIJ1dcEao1+ibiLQu9sVvoL7blinFIDvjFXd2lMldMH2LzjAKR1Yt5Hmxh1uZpsJqvvbsUtSzLhH1fTqXEV8g9sZvtvkDZyHT+/0qNS8FeYmbakt2JW+nc8bObP0Mi0kt9/WQbvDjRWejfam37XyuLOerPx/ms1d155C8syoXG7TjROzOfAJ9s5QBqj1v7MvN4V0xC2XxNfiviKnQJpXHzDJfT411Jm9TbP0dfvrvgXAp4SEBHvKUGx9xqBf30Kb/7gmbsJ7WBSe898iLVrBLb9Bb1WutbWXquLkg3b6mvav9HGsw6CxdrBFXPWKWgQ8TY5WBaaKyR3w1zOfryKsiLFIBbqDiDu9hHUutCNK+ZSJ5M0Vb1a7oXCdv9fWLFg92JOvLmgPDazavbBMsYSp8cE8jYt5fSalzz2Iw5Ch0B0yvmkTPtf6CRUkck5fl4+lfHTnmf9b8oP07h44GienPYw/S2umCs3yfuZZdPHM/W59Rwob34xg8bN4/l/dSLNagIXTKvwGXZFvgMRb1qFzxzFuj3z6OHgWNy5X5YxddxUnv+oPCrSmg9i/NznefgGFwSzT0W8wuB5bhk8vpyvrYmKEHypJKUQIyAiPsQGNFjT8cYqfMcG8N6AYCUQnHEr184p18958iiTLsrkizyeEShfid/aiCqPjqFGkme+SgoKKYmJJTbEdql6RkWsA0qgtJSMf10LpR5WPA1oEtK5LwjUeexdomrX94Vrffg8d45z8fEWZ87th3Yu7xzxCZ7PjJevts+9gm0fTeFqJ4vmzkGd49y5eOI9D8t5V9JCCIQJARHxYTLQek/T01V4RWysvQ2uUtXk0nvOoRLfAxtgxU/aszkvCT67E5KraPchlnB220aKWnWjunCU1yEECRQd+onjcq1cCI6s5ykldBpEYr8xnjsSD2YEMj9azYFr+3N1goARAkJAjwRExOtxVMIsJm+swoftlWU6eFf+OAm9V0JGnvZgZPy0sxNLIRAOBE68MYVz6ZvCIVXJ0U0CEVExpM3eApFRblpKcyEgBIRA8BIQER+8YxcykXu6Ct/tAljeN2RwBGUib+6Bf32iPfQLasCWuyDBhaPX2nsRSyEgBIKSQEmxYSt9WVlQhi9B+55A7Uf+S0wDqZLqe9LSgxAQAnohICJeLyMRpnF4ugqv3Df+/gBomRqmAHWU9r3rYM2v2gOa0RFGttZuL5ZCQAiEJoHC378n+8URoZmcZOUVAvGtOlPz3hle8SVOhIAQEALBQEBEfDCMUgjHOHEzLPxee4KPtodHpCiadoBetPz5OPT+H+RovHauWTJ8dhfEyY5IL46KuBICwU/g+PP3UXTwx+BPRDLwGQFlS33q858REWWjFLvPehXHQkAICIHAERARHzj2Yd9zfhFctRj+Pq0NRYMk2CQF0bTB85HVgu9g8hbtzp/rDPe11G4vlkJACIQYgeIiMsZdJ1vpQ2xYfZFO7UcWE9OgmS9ci08hIASEgO4IiIjX3ZCET0Crf4Wh67Tn+8R18GAb7fZi6X0ChSVw7RLYn6PNt3IsQqlUL48QEAJCQCFQ+McPZL8wTGAIAacEql03gKRbxzttJw2EgBAQAqFAQER8KIxikOagCHhFyGt5mtSCzXdCtRgt1mLjSwLPfw0zvtLew4q+0PUC7fZiKQSEQOgQyF01mzNbV4ZOQpKJ7whERFJ3zlcQEeG7PsSzEBACQkAnBETE62Qgwi0MZQu9spVe2VKv5Zl5AwxrpcVSbHxN4M9cw2p8boG2nu5tCbM6a7MVKyEgBEKLQOa46ygrKgytpCQbnxFIfeojIhNr+sy/OBYCQkAI6IWAiHi9jESYxaEUs1OK2ml5LqsDnw6C6Egt1mLjDwITNsMijQULz0+C3UP9EaX0IQSEgJ4JlJ49TdbELnoOUWLTGYGaw2cR37yDzqKScISAEBAC3icgIt77TMWjCwT6vwtbDrnQ0EaTZzrB/ZdrsxUr/xDYmQFdl2vvS7bUa2cnlkIgVAgU/rGb7BeGh0o6kocfCMRfdh0173/WDz1JF0JACAiBwBIQER9Y/mHZ+w9H4fq3taUeHw3f/BPOS9RmL1b+I3DPB/DBfm393dUc5nbVZitWQkAIhAaB3Hdf5MyWFaGRjGThFwIRMXGkzd7ql76kEyEgBIRAIAmIiA8k/TDte+Y2eHaHtuT7NoU3emmzFSv/Elj1Cwxbr63POtXgF1mA0wZPrIRAiBDImtSN0jOnQiQbScNfBFKf20RkfDV/dSf9CAEhIAQCQkBEfECwh3ent78HnxzQxuDVm+DWi7XZipV/CSiF7a78Lxw7q63f9wZAxwbabMVKTSCdRQ8sYDfQctgIeG0BDHuVoXaPpBjaO24jhIWAbwkoxeyUonbyCAF3CdQe/wYxDS9x10zaCwEhIASCioCI+KAaruAPtqAEmi2AUxoql6clwDdDICHWOxwKTmdw+MhhjlKLJvUaUifRQ8dn8sjVUG0/LjGBuCgnORUVknt0P3tO5hGf0IAmqXVJineDQ0khuTmH2H80h3PxabSo39C5vWJz2lgVOj7BeXsb4Tz4MSzd60acqqahWqU+c/3jzPgwozLTtJuZMq0HadowObUq7+/Izbw01NfXOWSwcfrjfIh1PkoMrzOcKT3qOo73+wU8uLaBT3k4BSYNdEGg+OifHPvPrbqIRYIILgJJ/cdS7YaBwRW0lmgz1zNj+mF6vTKClmb2hr/Ff/ZxNFnroEO7frUEKZ8LWqiJjRBwhYCIeFcoSRuvEdjxN/R4R5u7f7aE571w9djRH1/n2d9Wstzi2qI6UZcy4oJHGNKyIXEaQty1+Qb65LhreCnzrp1Hv1Q7dnn7Wf/NHJ7N+RHz4+WxXJNwG2Nb38c1KY77zN3/Og//8Dbry9TtYumRNpPnr25Fkp0JhNxd47j4QDrQkFltFzPwfHdzM5yJV87Ga3maJsOOe7RY6tvGUtDuXjScD+s97lzgakzLZQGt0X+lmfJl7VV2kgFtzPNxOQYR8R6PQqg4KPh5BzmvPBQq6UgefiQQ36IDNYfN8mOPgerKjlhXRPhrcJ/WyWGvi3j5XAjUGyL9hjYBEfGhPb66y+6VXTBVY82Zlf3hxkYepFSSweZPRzP4tGOl3aDaWN7p2pcGzlbHLULxuojPWMP4bXNYbia+LfOvy8RLX2PMxQm2wfz5NoO/fh17t/m1Tp3H2msvtbYt+ZFXPxjN9GKg2iP8fFMPkjSgLywxbKlX7o7X8mSOhVg3x0FLP/60sRS0livlZiv1V4yoWEE3iP0RtNm5gA8zlYhbMVS1AqP8ftF3hkzSehlEtPpnhvZt+faB9zl/2uN0K1/6N66SlPsz2WWyyKxN5Xb88kaqmMy5GUQ8w27mz+nqPsBmzqbdCEZ/ljsUWhq3/Jv/vC69KmL356hJX/4mkPfJW5xe+4q/u5X+QoBARJUE0p79NAQycZ6CrZ1W6olhtz9PlInU15TJewefJerdY+WC/30MHyHmn0kGD774XDD/TDJ93im92cvXOUlpIQSCj4CI+OAbs6COePBaWPeb+ynERMIvI6CmO1vILbrZ+8UtdMtSC/gErokxlLk/WpRhttLdutZs/teplVsr8l4V8XnpzP10HM8oItr41ImqS5NIoCybr4qN29zLf2dvpbyQrz7tzW0nlbax9Ks/m2kXN4TsNUxPf533jB+6CzvPpkdNc1gFe5+k3S+bOEoC0y7/gOH/cH/MTBae3Bm/6U5oZW+XgvaQAmppLmhNX3CMotpiJVr9ZcwgyCtFbPn/xyDyzb/Ima/OmPenfPkxCWxDu50Vq+bpbFyfRrceahFv2YbyiQHbOwdUuWSab4s3i8FBjliuxJd/oaRyssKrK0QBfQ2kcycEcuY9SMGv3wonIaCJQNqcbUREKh+YIf5Y/U1U/Y23+Dvs6ufJ/3+gWGzTT2fRIhhafiRL/ZlgOeFri7VvPheUz77yui7lsX5DG2Vy1yLfEB95SU8IICJeXgK/Emj8srbz8G3rwUd3eBBq1hru/2IOpmLprRMfYV6nHjSIMfosOsT6zeO4v2KVviGz2i1m4Hmu96kW8T0aLmPhlbbP/+7d2ptux/IMjmPuY/vNd2FZv82sDbUY02QeE1tW+ss9sJLp382vXKWPH0t6r77UMQs3nbmrxvGM8rOo29jYZyTNjavah7cP4uq/Deeyh1+0kWkt1PUADrH8gyGMV+oWxI1ke+/brOJznQp8egBuM8wYuP3M7QJ3tXDbTNcGVmfiK1a2bWyNVETszrblQt1KPFcI3rp8aLZybr7ybVfEY2/Lpf0vgeVg7W7VNJ+QsFwNMpyJx/qspipHcxFve6uo4vfbNhrPeur6zZDg1AQyJ9xIWb7x72QwoWnQnippxjtQi7IpTN9JSTDFr441pQ3xjZOJoICSA1soPBY8iaQ98wkRVcPjLlqzv4kVnwut2G15Lt6lz5MepDmZLK38TLHx99zqFfH254JlByr/ymeazRoBwfPeSqRCwB0CIuLdoSVtPSKw5yh01Hg//AOt4cmO2rtXi1aib2Nj70pBW+FVvYUcaJ46j422tprbCcMlEV+Sztz3jMIa6HTeYpa0a2ju0bJN/cUsudqiDVDwyxz67F2DoW5cXWa1XWZ+bv3kJqZ8+iSLlV8nTeePrtdW7iz4ZQ71964pt7SacPhtPt2+X8leYhnT7AMmNves4F9GHlz6mraxG94Knr5Bm61erazOh1t86TJslVc9xq2LWZYr4BViWhHxhurzZo9qm3plUTkLgW6cIDA3dNZG+f3XXGmzmJKynd60Vb/ST8vvTIXtDF/67OWYZrYSb7FLwRiky+fr9foCSFxOCZSVlZI5pr3Tdvpp0JSqg6eS2KIpkVWsoyrN2kb+R7PI3XXEpyFHDXiLOh2bVvZxbCPZ0x9DvW/LeQBNqTpwDNUua0O05Smt/GyK9n3AmfcXkK9zQZ8yZTnRaY2dpxsKLVR/N5XPCcMkp/lRqYo0nX6e2BbxlpPPlVvY1bef2Jpctfw77unngpKJZW6qY1YVxwFsbe0PhcGWHIRAJQER8fI2+I3A/O9gyhZt3S3qCf0v0mYLeWze0JvBxkWda+ovZqUNUax4P/z1MK7+01hCzubqtv0YDn8/h4+MVxonpd3HwIusz6lXblNX/Ngpame2a6AtS26cSacatvr9kVffG8104zKP1Yq62k+t2fzdSVWd3K6Iz2HzhoEMzivE7mSHhmFo8wb8cdJ9ww7nw9oQK1BtLUJNovhmMsvPlJtEsDkvq5V4MxFvS1Qb7O2uxNvdeuidlfjyzo1fLoe2+YYPK1bi7ecoK/Hu/zcSihZlRQVkjvNg1tafUJqPIXngIGKdFg0ppCR9LtlvrPLRyvwgkp8dQ2zFJEIhheuuI3uD6zCiWo+n5u0DiLExEWHmpegI594bzYkvfDsp4Xrk1i1rjZpDXLO2nrgIIlvT32ylHonps8D2JKgpKfufJ9Yi3lbdFuvbRtRHtdTobMTh1c8FO3lKkdQgen8lVK0ERMRrJSd2bhMYvwnesFoudM3NrnuhsU0h64p9Bu99OIjR5wxtJzb/jDHN7NipxK29re6u9Gi7jflkgt2Ccb/Pp1u6shKuPH1ZO2AsrW06NM/LakVdi4j/ayWDd8wvL4Q3sPG7zGpdS3u6KstBa2DDH+67qhEHf4xy307PFvZX4nuAch3czqtsXrHm6EuXsvpiOh9vmbv9M/GGFZQsYxE8sHUm3rKNi2fiVfflmYrrmVZuyr8Q2snR8ky8YfUnTc7E6/mF9kFspadPkDX5Jh949rLLlEEkjxtDrJ26ota9FVK8YxLHlm7zciAQe+cKktupKr+6uwrffDIp9/Yh2nTEzGmEpylccw/Zm/Qp5KvfPoGqHfo7zSJUGpR/PhypS2a9yutEHf2tdUfEm7e1rpNiYGjvWjvbIlv754LFZIH6TLz6nlapnxIqr7bk4YCAiHh5PfxG4I418LEGIZdSFX4d4UmY5mLX+gy4yvfPz1H/R+PJ+fiRbO/l2Xlws6hPrGf8pudYbvzhkH98wIzLbXz7O7aG0VvnGAvPOVqJP8Ty94cwvvxu+lgmttzImCaqHt0W8epCeJ1Z2XMq1zhbkXFxWKZ/CS9+42Jji2Z77of6IXS00epMvIMq8woKU5V2h1+6HGwvtC/iFe/mVX4NfVmuqNivBGw+VPZWfmxPBJgq6atzVG+TtF2dXrZIavuvKLisio/9xbHpA3QfdNXh66jePNksztKcPRT9doRSIKLmRcRe2Aiz+mpF+zjz9N3kenU7uqer8H2oNWMycRa7CUqzdlJ4KJsy4ohq2JrYVIs/xPk7yZ0wmjM6HKlqNw4m6eYQmwF2xNm4jdz0d9PU1PyGElc/TwyTtcrfaMPkq1LAznRkqy4tr4CsekqNE/XPK29F8fnnAqoK+mmtaEkm5ys72JTdZRWV9eUmEx3+ZykheZmAiHgvAxV39gl0eAt+Ou4+oRsbw8p+7ttVWpiL+OYp89jY0ca1aoBZQbkqY0nvaVksTnscR78dTatDPxodOBLJTlbYTSFUnF1XfmDDn7siXjXJYPOsvvbUWfMr3LtOm4PVt8D11iUBtDkTKyEgBHRPoOjI7xx/+k6dxzmE5FkjiI0zhVlI8TczyFmy0Xy7fIMhJI8cYbZaX7JrNEcX7/RafrFDVpPcul6lPzdX4a3O0nOawnWjyN6wzyzGmO7zqNWzDeqa70Vb+3N8lf5W46tc2Z0adz/uNcbiSAgIASGgNwIi4vU2IiEcT6OXIVepeO7mM+IKeOp6N40smu/9ojfdskyVji9l3jXz6GdZPD5jJfd/Nb+igr27he0cR6iq+A7UqTGdHTeqCs1ZGBfsn8Otu9ewq/znTZjWcjbDm6hW7Y9t4pmvnmRu+RV0sfRruJh5ltXw3SxsVzmB0ZYlnWfSqSYU5Oxn76Gv2ZmbTVJSO1rUbUXzNPcL3f1+wnBfvJZnwU1w28VaLMVGCAiBYCRQeGAP2bPv13foPReS1r0FEaYoHQnn7gtJ66lqm7OF7McmuVlwzg6OlBEkTxxiNpng7ln4pIk7qKa6iaUkfRxH37C95T/u3tXUaqWaMMhay9Enn/LROX/tr0BM/SbUnrREuwOxFAJCQAjonICIeJ0PUKiEp4h3RcRreZ7rDPe11GKpslGd9Tb8tAkTmzzCHQ3rEs9psg6tZPr+NeVnwQ2Pd9lSf4wAACAASURBVCqzV7j7821u+/p1vir/gWt3rx/eOY7bD6Zz2BhPk7hW3JRUl4Kzn/PRmRzjz8H+nfYOrpjbMYSr/zpU7rn8eEHjr5m+YRqvKlX5lZ0KHRqy64thDD2ewVEz9LFcU3Mqi66/liTjdXWujkzdOVCg4a4l5VYC5XYCeYSAEAgPAgX7dpLz0mhdJ1t11CdUb1a5vbx4R3+OLbW3Ij2C5FlqoX2Qsw/egbEOqkd52hLV2U8+5cYEgeVW/IOcnX4Hp+xt90+ZTMq0PkSboi7YQ974+zntURbeN46u05CUf7/jfcfiUQgIASGgEwIi4nUyEKEehrKNXtlOr+V5bwB0tLxI3W1HeezafA99cnJctPTumXCzbfoWd7bbD6iQvVsH0u2Yg5gTHuHnLj3sCGr1GfdY+tWfzbSLG0L2Gqanv248c9+KhZ1n0/xXk6g3VMy/5rB66791hJ3sXHvnCG7r1+GAhm+tY66Ex691cdikmRAQAkFP4NyP2zixYJyu86g+dQdVU00hnqZwdReyP7MfslX7VV3I3uphiiljqP3oIGIqitE5j8O6x8mkvKQS5U7PudsQ/V6akPCQhpl5ZGItUp8y1rfxpmPxJQSEgBDQCQER8ToZiFAPQylopxS20/LsHgrnO72+xwXPJRls/nQ0g087F/JaRKrdCCzufXdpm35JHru2ujbpUKfKfazseBfq3fYVsfw+nz7pK43b8q0jbJ06j7Xt4dW1hqvqDNv8a7G44uq6S5nRZiZDGiXA3ysZvX2+Ufy7P8nR53/w5Z8ujJNFk0GXwrxu7tuJhRAQAsFJIP+7Tzn536m6Dt5clB8hf3p/TjooVldtzCckNTGt3GsR29Y4rArrZa3FvVV4xWdoiviIKgmkPfuprt8hCU4ICAEh4AkBEfGe0BNblwkoV8spV8y5+8RFQcZYd60ctz/66xpW/LGST89msKsslibRyVCcgfF2eEORuO5Tucbla4Mc92d+N3xDZrVbzEDV+UNb1oe3D+Hqvw3b3ZWnQXwPJpzfg9YNlZX0z9m8/23m5FVuda+TMJWt3Ttja64jd//rPPzD26wvU/cUS4+U6TzfoS18P46LD6QDDZnVdjEDY9dw/xdzDLUBkqbzR9fKs/u7NnejT04hUJdZbZcx8HzXx2bER7DyZ9fbm1p6XtjQ/T7FQggIgcARyP96PSffnh64AJz23IaaT8wjvuIGTufb470u4r2yCq8kaiHiS/dxZuzd5NplMIbacwYRU1HdznnuTnH6oEFEdAxpL3zhA8/iUggIASGgDwIi4vUxDiEfxcxt8OwO99O8pDZ8ebf7dm5Z5H1RcR5csfNuZfZCvvq4G7eZvhHFjWR7byfX1llcRWfvzPvhb0dz86EfjWfWE5jY/F3GNLNTdK6kkNzM/ew5mQfxabSo35CkeKDkEMvXD2G8UnCw2iP8fFMPkn6ZQ/29hm0TPc5fxsK2lRUA1RX2Jzb/jDHNXCc9/Qt48VvX25taXp4Km/VeqNr9tMRCCAgBOwTyt6/l5LKndMzH/S3l3hbxVUeuo/olquvtNK3CK4gHkPz0eLPq+cU7RnNsqe3q+VaV7PN2curR0ZzV4WjVfUnDlw4d5iEhCQEhIARsERARL++FXwhoFfEdzoe1t/o2RLNV76i+rO0+ltZeuh8dC0E+sPG7zGpdsXxjMzGzq+gcnp/P46uPb+G2XGVl3HrV3BVqlbsEVMX21CK+4TIWqqreeyLiX98Nj2jYjVEvAfYOcyUbaSMEhEAoEND/dvoAi/hmk0kZ2YfoitXwQgq3zqCA9kRXgbKTezi3exUFhqqoTp+Ehz4n8ULVBHDRQc6+cQen9lqYNp9Myr19iK44gw/8tYyMZ+Y67cPfDWQl3t/EpT8hIAT8TUBEvL+Jh2l/uhXxFqvwPSxEq6fDlbvLtFVd8WQoItejpmOvuzbfQB/jsX1n5+cL9jzJBb8alXHMfWy/+S5crwGouo9evUPARyL+o9/hzvfdJxobBZlePlLhfhRiIQSEgL8InPv+M068/qi/utPQT2BFvPmqvv3wy3J2cnbtU+TucnKPe7vZpN7Z3uz+d0pPU/z7Z+Tv2EUJdYlt3Z34Zo2IVF8SDziuyq8BrZdMpLCdl0CKGyEgBHRLQES8bocmtALTq4g3X4W/jY19RtLczavT7I+U+d3wlufL7dmpRbzldnYrG5Xghr6sHTAWl29j+20+3b5fyV5iGX7Ru0xrYSwC4CMRv/Uw9Fvl/nstIt59ZmIhBIKZQMFP28mZ/y8dpxBAEW+1Cu8M02kK140ie8M+Bw3rkfjwChIa2TmOZc+ydB9nn7zb/nV0zkLz4e/lijkfwhXXQkAI6IKAiHhdDEPoB6FLEW+xCu/KVne3RsrsbnjX753fu6Ub3Y67tkX+8PZBXP13hiGs+LGk9+pLHZeCVG3Ft9yy7yMRv+EPGKThhoKEWDis7yujXSIujYSAEHCNQOHvu8l+cbhrjQPSKnAi3uosvCv5lx4hf2F/Tlpuj1fbpgyg5sgxxKe4LuTLfl9A5ouLXYnA721i6jeh9qQlfu9XOhQCQkAI+IuAiHh/kQ7zfvQo4s1W4aNvY2Nvb67Cg9nd8Moqeb+xtHZhlT/3+0lc/NvXxjemFhObv8mYZjZK5WesYfRXc4xXvoGzrfdmr+BfKxm8Yz6bAavJi9/n0y1dWaG39unJmfj3foX71rn/H0JiHDzXyX07sRACeiLQth40rK6niPQbS9Ff+zj+jK8rmnqSf6BEvGW/hhzKcvZwbudGCrJOE5F6A1XbtScmyUKM/7WKo8/MosRh2k2pOng6iW2st81bmx0h/+X+nPzFE46+s41pdCm1H37ddx2IZyEgBIRAgAmIiA/wAIRL97oT8War8LEM+cdyZlzuuOCcMlYFJ/NQCrkrT1xiAsoVeDafkh8r7l5Xft88ZR4bO17q2nDnpzN3wzieqfi21YSJTR5hyCVNSDIWFMr9fQ3P7JnD4mKTS9eurjO0LmTX5lvok5NnuE6v51SuURfyO7aG0VuNkwNm1fRzWP/RLdx/RvFxKQs7zqNHimspKa2W/QijN7reXloKgVAiUCMevh4CKVVDKSvf5FKcdYhjT97uG+de8RogEX/VbFIHm59dL92/gJy5iykyy6se1ca8qbqXXvnlEc693J8TLonuesS26kqV5o2JUCYJsn4l8poxqiv1oHT/XLLmLvMKTV84iWvegartevnCtfgUAn4hEFUrjZjz3bgCyC9RSSd6IiAiXk+jEcKx6E3E7/3iFrplGavHxd3H9h530cDpKnk6c1eN45nycbqUedfOo1+q7UEzvxs+gWmtPmD4ha4PcMEvc7h17xp2WZg0iErgXEme8Vo50y9j6XHeayxs19C1DlQV821fp6cqeEcsnWqPZURKMgUnlvBwpvFKO1euyrOI5o3dMF5DdXrXkpJWQkD/BFbfAte7+J+p/rPxXYQlJzI5Oq2v7zrw2HOARPzAFdRt36gy+vyd5E4YTfm8qtXTh1ozJhOXVPmL4m3tOLZcQ/I3zCO1f5vKwnelBzk7/w5OuTQhoKE/L5iUlUGEMgMhjxAIYgI1hz5DfMuOQZyBhO5LAiLifUlXfFcQ0CriL6gBO+/1MsgTm5iy6UkMJ/ksiro57MpVEa/hbngb/ebueY6hv67nK4cxxdIjbTbzOlxKnIuYKicw2rKk80w62aiWX7B/Drfutp5EMHRRi4ktlzOmietnJxWrV3bB1K0uBinNhECIEbjmPPjgthBLykfplJ09TebELj7y7g23baj5xDzVyvRBzj54B6ccuPbGPfFVR31C9WaJFb2U7n2MrFftb2+qMnwdNZpX3iVf+ssssl52t7poG6pPnUdV1YR16U9PkTV/rTdAig8hIAQc/d3oNIikfmOEkRCwSUBEvLwYfiHgySpszjjvhmi+Cj+S7b1vc/FaNhdFvMXd8LZXu13MKXc/69NfZ/nxr9lcprZJoFNiX0ZccR/XuLGlnfwveGbdNJRbfZ1t8c89sIYXf5jPq0XGIntAg5jOTLjsIfo1tnFG30lKz38NMyxnJJScnKyWXFob3unnIi9pJgR0SqBepfbSaYT6CausuIjMf12rn4BsRFJ96g6VsPWPiLe8Wq54RzuOLXWA6c4V1G1XuXKvaQu85Sp80T7OPH03ucd0PTwSnBAIegIRcVWo9cAcYi+4LOhzkQR8Q0BEvG+4ilcLAh//AXdoqEyuuFFW4pUV+cA/lSK+TpWxvN+9rwtb8L0Y9Zk8cpWDj1GxJCW6twruURSmfmMSSKqm3dPDm+C/u923v6oebLjDfTuxEAJCIHgJZIxtD6Wluk3AXMSfpnB1F7I/sx+uVftVXch2c2eS/0W8jVX4vU+R9ar+V+FrjX2FqKTaun1/JDAh4IxAVI06RMTGO2smvw9jAiLiw3jw/Zn6T8ehw1vaelzZD25srM3Wu1YGEb+82lje6epnAe/dRALirdsK+PaI+113vQBW6Pl4rPspiYUQEAJOCBx9rC8lOZm65WS5tb3km/4cXWLvD9wIkmcNIbbizJPzlXtbicfeu5rkVvUqfuVsZd1t0W/ZaRCvwqc9v0UEkG7/65HAhIAQ8AYBEfHeoCg+nBLILYBGLzttZrPBzBtgWCtttt61Smfxxhw63djZvyvw3k0iYN7qzYVzFdX0XQ/joatgWgfX20tLISAEgp/AqeVPcXabjld8ey4krXuLytNAxzaSPf0xKg8fqcag+0LSeqra5mwh+7FJtts6GjpLUV2wh7xn7ue0ra3tKSNInqieOMimYElPcr5x9d2wXoUvSR/H0Te2ueogcO0iI6k7JwjiDBwh6VkICIEQICAiPgQGMVhSUES8IubdfRQBrwh5XTzKtW9Oq9jrIlJdBfH7Cbjyv9pCeq0HDJBbVrTBEyshEKQE8r/dwMm3Htdx9ENInjVCtbpeSPE3M8hZstH8LvYGQ0geOYJYVRmRkl2jObp4p4bcLPtUrn/byKlXHyNfLeRTulFj+BSqpKqOXeVu49SUcZx1tVfLiQdHEwau+vRTu+i0xqRM0VKG308BSjdCQAgIAS8QEBHvBYjiwjUCynZ6ZVu9u4+ylV7ZUi9P8BJ4fx/880Nt8X95N1wiRxu1wRMrIRCkBIoO/8zx5/6p6+irDl9HdVX1dyXYspP7KNx3AOU0f0TNi4i9sBGRkao07BWG6zibOr1V17hlrSXzuVlW+cfeuYJkVbG68gZF2RTt30lxHpDQmLgmTYmMUZsWUvTZHRxf7ep5pjbUmDaPKqqiqdonHvw/hNU6DSSp31j/dyw9CgEhIAT8SEBEvB9hh3tXSmE7pcCdu0/tKrBvpLtW0l5PBJSq9Ep1ei2Pt28n0BKD2AgBIeBfAqWnc8ia3MO/nbrbW8ogkseNMVtld+yikOIdkzi21MZWb8ut8llryXjyKRvu2lN96kyqqlfZncStnJ0/PneZ+Q4BRzaWq/AO76N3F5rv29e872niL9fL9j3f5ys9CAEhEJ4ERMSH57gHJOvxm0C5ak7L880Q+EctLZZiowcCA9fARg0TOMoKvLISL48QEAJhRqCsjIyx10CZfivUl49I8zEkDxxEbJKz8SmkJH0u2W+ssi2mXRbxSj/tSXpoCtUurLwD3nbvhZT89AYn5i9GudjEtcd6Fb54x2iOLdWy/d+1Hr3dqs4Ta4iqleZtt+JPCAgBIaArAiLidTUcoR3M/O9gyhZtOc6/CW6/WJutWAWeQIN5kGez4pPj2JSz8MqZeHmEgBAIPwLZL42mcF8wiMemVB08lcSWTYmsqEBfOV6lWdvI/2gWubscbGd3S8QbfMd0nEzStTcQk5JIhHrLfmkhpX9t4+zmuZx21KetV8pyFd7ds/SBfk0jIqn74peYn2EIdFDSvxAQAkLA+wRExHufqXi0Q2DPUej4tjY897WE5zprsxWrwBLY/jf0fEdbDEpVeqU6vTxCQAiEH4H8b9Zzcsn04Eq8QXuqpCUaYi7KpjB9p2vb2M1EvINt9zZp1CO2VQuilHPwZw+Qv3dfcDHzYrTRdRqS8m+NHzhejENcCQEhIAR8TUBEvK8Ji38zAo1fhlMaKtS3TIXP7hSYwUjgyS9htsvXGplnqNwPr9wTL48QEALhR6D4+N8ce+KW8Ei8QsSfpmjrYxxfJVekaRn4xH5jSOg0SIup2AgBISAEgoqAiPigGq7gD3bwWlj3m7Y8fhgK5zk9d6jNt1j5jkDvlfDVX9r8Hx4NCapbkrR5ESshIASCkkBpKRkPddD/uXhvwC0X8RdRvOkxsteIgNeKtPajS4mpd6FWc7ETAkJACAQNARHxQTNUoRHoK7tg6lZtubzcDQZeqs1WrAJDIDsfLn4VijXUproiDT6VBZXADJz0KgR0QuDYf26n+OghnUTjwzCuGkP1Whs4tSF8t8J7g27aC58TES0zv95gKT6EgBDQNwER8foen5CLbsff0EPjcbWbLoSlN4cckpBOaO0+GKLxfvhxbWHqNSGNR5ITAkLACYGz29Zyarmtq9YEnRAwJ6BUpFcq08sjBISAEAgHAiLiw2GUdZRjQQk0W6DtXLyShnLdmHLtmDzBQcCTawXXDIDrGgRHnhKlEBACviFQcvIoR//dxzfOxWtIEag+8FGqtpeZ/pAaVElGCAgBuwRExMvL4XcCt78HnxzQ1u2EdjCpvTZbsfIvgUOn4Nol2q6WqxUPvz3g33ilNyEgBPRJIHN8J8oKzuozOIlKNwRSZ6wjMilZN/FIIEJACAgBXxIQEe9LuuLbJoGZ2+DZHdrgKKvwymq8PPon8NwOeFpjfabeTeDN3vrPUSIUAkLA9wTObFlB7rsv+r4j6SFoCUQm1iT1qY+CNn4JXAgIASHgLgER8e4Sk/YeE9h7DK5bot2Nci5eOR+v7yeDjdMf58NMyyhbMfSVEbQ0+3E6ix5YwG7Vz9J6Pc6UHnWtUsxc/zgzPswo/7m9Nnrgohyb6PAW/H5CWzRP3wDDW2mzFSshIARCi4BsqQ+t8fRFNtXv+jdV2/b0hWvxKQSEgBDQJQER8bocltAPypMt9UqFeqVSvb4feyJeiVol5L9fwIOvpdtOJe1mpkzrQVrFby18Wv1eP0SW7IGxn2iP5/PB0DxFu71YCgEhEFoEsqb0pDQ3O7SSkmy8RiB15kYiq1X3mj9xJASEgBDQOwER8XofoRCN76098JAHIu+j26FtfT3DqRTcLYe9ytDLgcz1zJj+PpnUpde0x+mG6f8DV4zgpaHGpWeVsDdbbTf9/IpWtPwund0mP5UqXzdAPLkb/trz4f1bdZOKBCIEhIAOCJzd9j6nlj+tg0gkBL0RiKnfhNqTPNjep7eEJB4hIASEgAsERMS7AEmaeJ+Acn94u8Wg/FvL0/8iWKTrnXM2RHyFODesxKdWbI233mK/e9FwFn2n7JmvXI03/UwR9r2OPF7+ez1uqd/wBwzy4Jaf52+Ef16m5a0IbptTe+Dt34HaMLQDxFmkc+pHeHu//Rx79YWGlr8ugs+3wIcHYV8MdKkPvdpCwyQXWJXCvm2w5DfYUwRXNoK77Nhqis2FEKSJEDARKD1ziqxJut+CJQMWAAI173+W+MuuC0DP0qUQEAJCIHAERMQHjn3Y96ysxCsr8lqfFf2ga2Ot1r62s7+d3iS8K4S6ehXeFJaF4G+J6dy8cRU/07gNX4db6vu/C1sOaeObWg223QM147XZB61VKbw8H/5dAHNvgbus1Dgc/Qya2Tl5oeS9cRxcqQaQBRNWwaICCyqR8Obt0Nu65EJlw1JYtRiGnbS2fe12GGBh63ZsQTtQEnggCeS8PIaCX74JZAjSt94IRESQ9vxWImJi9RaZf+M5uYfsD76iNLIx8QO6kWg5C8wRTixZS7GdqCJb3Uly80Tz35aeJnfrB5zbuYHSgsZENW1N7A19qO7iUbf8/Rs58+lnFB/JI6Lh9cR27UZSg0SiLGM4vIVjW3+xE1ltYm8eQHVXJp79S1x6EwIBJyAiPuBDEL4BKNfMKWfjtT6dGsGq/lqtfW1nW8RXbK0H3BLxJlFfIdotRL1OttSv+Ake2KCd7Ygr4KnrtdsHq2XBTmj5uWEV/uu7wdbJTpNQ7n0pzL3aOlPLLzmfvwN9/4YuF8CznaAG8M1HcPvfUMdBP4rnQ59Aqz1Qpwas7A0N42D3Zhj2h+0Y3Y0tWMdJ4g4sgaI/f+X4s/cENgjpXVcEEm4cTOLNo3QVUyCCyV1+B2e2HSTihhWk9G9kLZTZw7EH77cv4nuuI7W76nq+gn0cf2YoRccKzdOJbEr0vYtIael40uTMhnHkrrO8niaWyJ4rqN29nnl8u+eSsWiZHWztiZ06m+TUQFCVPoWAvgmIiNf3+IR8dEqVeqVavdZnwU1w28VarX1pZ7GdPs3iPHyackTeWGnexmq65Xb6LNP2ehsh62VLfWkZdFkG6VnauW64A66qp90+KC1L4e2FMOYM/KcHjGpmO4sKodwK3rzBSaa5MGERLIqBLaPgskhje2XF/2X4dxGsGQXXWa3WGNqtWgTDcuG1O2GA6cuTyvadodBFtTLiVmxBOUgStC4IlJWVb6kvPZuri3AkiMATSJ25gchqyhRlGD/52zg6aRwldCPuiSeoZROHScQPIH7GcCw3u0XEJRKv+jzIW3M/pzftIaLJZKoMvIHYuEIKP53B2c+2QcIIqs0YQpLpc8US/V+ryHxmFmWR7YkdOYWq9WIp+WUpZ5YuptRWjCYR33w2NQa2sBrIqIREYu31FcbDLqkLARHx8g4ElIAnd8YrgV+RBp8OCmgKdjq3PhNvdc69otCd/cJ2hpV76yvozDrVyZb6Bd/B5C3ax0LfOyu05+XMsmAXtNwKR2vBgSG2V+EVH24J5VI4lQdEQHWLHZKrFsKw02ApxNVxPj8bZtjYov/t/6Dbn/CfXjCqaaWFW7E5AyK/FwIOCJzbvYUTiyYJIyFAbOMWJI9bGPYkTq++n7zP9kC7t6hzZ1Mbq/AKIpOIH0TVl8bY3O1VCXIfxyfcTVH+9cT9Z6ZqUuA0Oc91oeBwU2IffovkRrbRm1bhIy1W908t7c/ZHUeIHPAJqR1VH0wmEd9qIXXvtRbxYT/AAkAI2CEgIl5ejYASOHYWOi2Fv09rD+PR9vBIO+32vrG0Udiu4lx7ZUE69b3vVnGYzspbnY83trSsdh/ALfU5+dB1OfxheYbaDbgvdYU7m7thECJN337V+Sq8mYhvBgPy4fWjQBW46yoYcImLMLLgnqXwQTVIH26jEJ7RjV0R/y50OwRTusDDqu9aFSLek9hcTEGahTmBkmIyJ9xIWeG5MAch6adMfYfoVBsFRMIJTcFOjk4YTUmppeC2hOCOiIeC3NOUEkd0UiwxKlcnF7Ujf3c9YkatpradXWOn3mjH2XSIHrqDlJaVxiW75nJ08TJo/xZ1B6pmgUXEh9MbK7l6kYCIeC/CFFfaCLzwDfznS222ilV0JHxwq96unLMl4lVb6NXXw6lX5I0YKs/Oq87WWxXAc/Q77Ty1WD6zHZR/tD7nJ8G2u6FamNUmqliFT4JfhkKdAjilFKKLg+oWW90dFY8b0Apec7bFXlWsbmg7eLa9/dHSKuJteXQpNq0vjtiFJQG5bi4sh90s6agaKdT5zwdhD8K07d3xKryCqXI7fezgehR/vIGygiQiWgyiWu/2JFRxAWXBHo79+36KCwZQ5dnx1LBzHMueiMeeWK/YTv8EVWpuo2DPAcriGhPdaTiJ7etZ3dTiQqTSRAiEBQER8WExzPpOUhEtnZd6toobrlux9TCya36Fe9d5Fsm/O8C/rvLMRzBam86eP9wRprR2vGW+QsTHwTv9oUtdUK52G/YJfAKsGWn/jLvC5lvjKrpSrG7jEGjo4IyhZhGvMbZgHDuJOXAEyooKyHz4eigrC1wQ0nNACdQet5CYxmG+9bpiFd5Y/C2lkHN5BZRFxhGbEGuxrd5BYbuEQVSdNobqDoV8IafeuJuz6QeJaP8WKQPtbdsHzSLexhsV0WohNe9tIUI+oP+1Sed6JSAiXq8jE2ZxvbILpm71LOknroMH23jmQ6zdI/DzcRiwGjKU89canxYp8PEgiLO6d0ajwyAxK9gD3T6BH1Rb2x2eLbezSm8S51O6w8N2ttUrffX5BL6NMwj4K6s5huSuiMeD2IJkuCRMnRE4s3Uluatm6ywqCccfBCITapD6tAfXoPgjSD/0UVEBvvk8koe3ITZrLVlPPkVp6mSSpvbB/M+8ScTHEnnDIhJ7NyWu9CCnXp1Ewf6DRHReTVpf+1VlK/pyQfBrFvHlhfCeIKlZImWHN3Ji/mOU5rUgduJCks/zA1DpQggEGQER8UE2YKEabn4RdF4Gv2RrzzAhFj64DVrW0e5DLF0noFSjVwS81jvhTT290h3ucPVMt+vh6b7lB4vhnhwYdR38xzj5pKVAnFObDBj2DqwCbN3xbguU2yLeDm2nsel+lCRAvRIoKyki65HOlBVZXIGl14AlLq8RqD1pCTH1m3jNX1A6Mm1tz1eJXIci3s45d5PNeU9QfWI3qtqAUZKxluMzn6KU9sROmk1yXcfE3BbxRYXk5xdATCJVVLsBKgrk9V5HalfV9XdBOWAStBDwPgER8d5nKh41Elj4PUzcrNHYaNbjQnj7Zs98iLVrBJRK9EpFek+erhfAir6eeAhS21/g+vXwQxxsGVl5BZwW0evQ5gw8vxhmFFgXo3NEzqmId7Dqr/arJZ8gHVEJOwAEzv2wlRMLJwagZ+kyUARiGlxM7Uf+G6juddPv2c8mcWr1FrhkNrVGtjdsN3ci4m0H76TgXf4ejk2/n+K8RkQPfcvp/fBKH26LeHtUpeCdbt43CUSfBETE63NcwjKqkjLD2fgflKrbHjy3XwLzu3vgQEydEnhzD/xLOYjt4fPeAOjYwEMnQWhu2gLvMHRT5BnA3gAAFk9JREFUsTtjo6M/wS8F0OwSqKMqKPTDh3D9Pni4M0xRVQJGVcjO3eJyL79k+y550xn+N++G3rUro3c7tiAcMwlZjwTKyJrcg9LTJ/QYnMTkAwKpMz4kMkn1x8cHfejeZek+jk9SroBrRMyoFZVV4r0t4kuPkP3cHRT+BZE9V1C7ez0719eZE3Mq4q9aSN3BLtQzEBGv+1dRAgwsARHxgeUvvVsQWPETPOCFo273XAYv3Ch4fUFA2T5/62pQJl08ee5uAS928cRD8Nr+sB6mHbIRfxF8Xgx1oqFZMrx2J5hOh/ywFq7/DQa0hNc6G21NW+VL4c0h0LtWpU93CtlZRmKyNRP/f8Dta+ATG9fTuRtb8I6cRK43AkV/7+f4zMF6C0vi8QGBhK73kNh7pA88B5lLk7h1GLax2F2qsdHJg5z8/TgkX0SNRqo72nO3kDVlEqUpk0mapj5Hrypk52Zxudzl/Tmz7QhRd35OnXaVV87Y2x5/9uBOCrMh6sI2JNaoTCp/62OcXLWRyO6rSe1p/7x+kI2ehCsEvEZARLzXUIojbxGYsBkWfe+5twdaw5MdPfcjHioJ/JoN3VcYr0HzAExSHHw8EJqqRKcH7kLG1OH28xyY8BYsKoWGMdAwGg7lgzIXcOUFsLZv+c10hsd0HzyVbS0hjboVutS2UxE/C4Yth1U2+rJ5PZ07sdkYLau890AtZadHQ8i5RZWPxe6EkBl4ScQjAicWTuDcD5975EOMdU4gMpK0WVuIiAmze0htDctPy8hcbmO1ozSbstxsiEwmIukaYsdMplaKScRvJOvfj1GaMIgqj46hRpLy80qhbnlFnTuF7CxDLNk9l6OLlsF5k0l6pA/VlJtQig5y/Mk7KMqxLlRnOhoQ0Woe1Ye0oYrSvmIbfz1iRq6mdhjWzdH5f5ESng4IiIjXwSBICOYE8gqh7yr4LtNzMnO6gCu7tjzvKfQ9KFcBdngL/j7tea4TrwblH3nMCTg9Q34cXl4LL52E8lMnkTCgETzXB6qrr4xTiXh7jJVV/gGp9q+1K/gDnvwEXj5j8KDsDnjwWhjVyo5HV2MTES+vvZcJlOadIOvRm7zsVdzpiUCt4bOIa95BTyHpLxYn2+lzl9/BmW0HjSI/GfIPUlZQCEpV+MmzSTat2lfcKQ/ENSXCxtVz0QPfMgprW2fqs8l+ph+FfxVCTCMiqsXCmX2UFQEXzqT6Q9ebF9BTjgdMuZsi5ZYbY39luftQjoRx3hMkTexmUWnfEr1lDNlkP9mTwqzK3Qh2t/jrbxQlIiHgMgER8S6jkob+JLD1MPRTyml74Vl7K3Q43wuOwtxF+zc9uz3AhE+KD3rnRSo4A3FOropzpafyiYOfYONguLJ8dcbiKYWCIohTncN35tdbsTnrR34vBEwECvZ8Ts5rEwRICBKIb3k9NYfODMHMvJyS0zPxheRumMvZj1cZBLXy1BhA7JAxJF+o3uHg4E55o1n00B2klNdgsVMYL/8g2YtnUPjTHoNFZDKRVz1B4m1tqBpjI2/L9iQSccmDVB3ShySH99fbikFEvJffLHGnUwIi4nU6MBIWvPAN/OdL75AQIe8Zx67LYWeGZz4U6/OTYPUtcGFNz32JB+8QOLoTDl3s/O547/QmXoSA7wjkvPIQBT/v8F0H4tnvBCKiYkh99mMiYp0qOb/HFswdlhQUUhITS6x6B5emhBQRP4rS7iuo1bMetvR5YX4hUVViXSqKp4TgbntNYYuREAgBAiLiQ2AQQzmFu9fCh795J0Pl6jllFVge9whc8xb8fNw9G3ut3+gFfZt6x5d4EQJCQAioCZQWnOXoxG4od8jLExoEkh96ldgL1dduhEZeoZPFHnI+TqZ6V9cq14dO3pKJEAg8ARHxgR8DicABgf05hvPxGcpZKS88L3WFO5t7wVEYuPj9BHRbATn53kn2X1fBv+VIo3dgihchIARsEig88APZs4cJnRAgINXoQ2AQJQUhIAR8RkBEvM/QimNvEfjfzzD8I295M1SsVyrXy2OfgMJ85AYo9fAaOVMPnRvB//oLcSEgBISA7wnkvv8yZz5d4vuOpAefEYismkjq0xsh0uP93j6LURwLASEgBAJJQER8IOlL3y4TeHYHzNzmcnOnDUdeAVM7QJVop03DrsGC72DyFu+lXaea4Rz8JbW951M8CQEhIATsEigr5ei0vpScLL/DQZ5gIxAZReqMdUQmqC4ND7YcJF4hIASEgI8JiIj3MWBx7z0CD2yAFT95z1+bujDlGujYwHs+g9mTsur+7HZQJky8+fy3F9ws5+C9iVR8CQEh4IRAWWE+WVN6UXbOeEeiEAsaAimTlxJdVwrYBM2ASaBCQAgEhICI+IBgl061ErhpBXx9RKu1bbtH28Mj7bzrM9i8bTkEz+2A7X97N3IR8N7lKd6EgBBwnUDJyWMcfbwflBS7biQtA0qg1rDniGtxbUBjkM6FgBAQAsFAQER8MIySxGhGoNkCOHrWu1CUM9vKqvzlqd71q3dv+cWG1fc533o/UhHw3mcqHoWAEHCPQNFf+zj+zN3uGUnrgBBIvHkUCTcODkjf0qkQEAJCINgIiIgPthGTeDmeD03nex9EYiyMuRLuvxyS4rzvX28eN/wBz22H9CzvRyYC3vtMxaMQEALaCJz78StOLHhYm7FY+YVA1fZ9qD5wsl/6kk6EgBAQAqFAQER8KIxiGOagCM/OS32TeJNaBiE/9HLf+A+0150Z8PZeeGuPbyIRAe8bruJVCAgB7QTOfrWGUytmancglj4jEHfJ1dQa8TxESCV6n0EWx0JACIQcARHxITek4ZPQ7yfhyjd8l69S+G5YKxjQzHd9+NPzl3/C0h/hHS8WB7SM/7nOcF9Lf2YlfQkBISAEXCNwdtv7nFr+tGuNpZVfCMRddCU1H3iRiMgov/QnnQgBISAEQoWAiPhQGckwzSM7H65bAhl5vgNwY2O489LgrbC+6SAs2QNr9/uOkeJ54tWGf+QRAkJACOiVgAh5/YxMbNM2JI+aK3fB62dIJBIhIASCiICI+CAaLAnVNoGCEhi4BpQK6758miVDnybQ7yK4KNmXPXnu+89c2PgHfHwAPj3guT9nHuZ1g0GXOmslv/c3gcz1jzNj51VMmdaDNH93rqG/3YuG82G9x5nSo64GazERAq4ROPfdp5z471TXGksrnxCIa9aWWg+8IFvofUJXnAoBIRAOBETEh8Moh0mOD33iu3PelgiVe8/7NtXX6vyxs/CxUbgrAr6wxPcDHxMJq26Ba8/3fV/h2EO5CP8wjaGvjMCVUwo+FcHfL+DB19JtDEMrx/FlrmfG9MP0ciEHn8Yfji+Q5GyXwLm9X3Li1fFCKAAEqra/mep3TIKIiAD0Ll26TKD8b/c3tJn2ON2CYBa4/PPyyM28NLSVyylKQyEQzARExAfz6EnsVgSmboVXdvkPTL0EuLIeXFUPrjkPLqvjv76Vnn48Bt9lwhd/Glbdcwv8179SAPCdftCouv/6DK+e0ln0wNdwRTq0edWlQov+EsFu9SMiPrxe2yDKtvCPH8h+cTiUlQVR1MEdakK3f5LQcxgRIuD9MJDKZ8gCsnq5uLvJjb/V7gefwcbpj/NhprVlmsP4DHZ/9nH+GSgi3v1REYvgJiAiPrjHT6K3QWDmNnh2R2DQKKK+XX24oSE0T4H6SVC7ivdi+fYI7MyEb46A8r+P+LAWgKOouzaGpTdDlBQT9t7gWnpSVr53tuWlNl8b/m2xumBYpc8wWKV14no2s6XiC5JhdTzVtDLRK8NqNVyxf53h5VvXzXxRl15OVl6sRbzhy+JuUw5XjDDEa7F6b/qyptgv+s7YOO3miu3+bk0O+I68eA4jAsVZh8rvkS8r8uMMaBjxVadaY8h0qrTuGqbZ+z/t8r/xR9LgSAPuc+VIlU9FvCp/t/oREe//N0d6DBYCIuKDZaQkTrcIKMXcZnwF3/vgDnS3AgHiokAR94qgV/6t/JMUD/FRUCUaqsQY/x0N8dGGIn3KP4pAN/37yGnfFu9zJ6fhreDpG9yxkLZaCCiC9tvyFXhFIL/P+SphbXnWfff69aT26EGWxZnyypWJNIvVDOWL0asw7HG6ZSrb5KncEu/CFyxzsW34krWzTeVqj9nvrfyls2gRDC2flDC3FRGv5U0RG08JlObncXzmXZTk2Fgm9NS52BMRFUPtiYuJrnuh0PAbAdPf+OHwmvFvvdmWePOJ15ZdWrH7k8rjUuUTrlekV0z+YlWvxLBT7MryY1J2JnHt5WrjM8ZsYhfTES0Lv8YJX9QT2BVtMUxGy3Z6v71h0lHgCYiID/wYSAQ+InCqwCDkF33vow7CzG3jGvBIO7jjkjBLPBDpWnzJsRbNtr6UgaUIVn+pUa+8//+3HWa8BvdNa8VuG1sVKycQbCdv1o+y2r62gXnxvAr/PUhzMimgjktEfCBeNumznEBpKSeXP0X+jg8FiBcJRCbVJmXyUiKrybkrL2J17kr1N7hc9JqJW4M4Zphxi3rmejZm9qBbmkX9EvXfbsu/86adYkMNE8R2J3FtRWrxmWBVgNWsL8uV+Aw2Lkqn5VBDsdZy8Y9h55eIeOevhbQILQIi4kNrPCUbGwSUe9FnbIO/cgWPVgJ3t4AJVxt2EcjjewJWX0bUorh81cO0AmIeiyMRXyncDSv2hlV+1Yq8apXGTPDbSNdKxFtt91fFaEPEm2/fB/U2e6lO7/v3S3qwTyB/50ZOvvmYIPICgarX9KX6bY+A3AHvBZruuXC4G6pCgFsUgLP8W232/80/dyomenEyietUxFvvNDPs0DJNVDvZTq/KRUS8e++ItA5+AiLig38MJQMXCPx+wiDk1/zqQmNpUkGgaS2DeO9/kUDxHwH7BYBalq+c2PrSY4jOoYiv+GJ0M39ON00C2P6C5MuVeMsvWrIS7783S3pyjUDxsb/IfuF+Sk+fcM1AWlkRqDl0JvEtrxcyASFg/Rmh/ptud5LWoYg3fL6UT/4qK/blO7l6kGZzQsD+RHM5DgeTAyZclfHa+IyyvCnFWINFRHxAXjbpNIAERMQHEL507X8Cb+yGV9Nhf47/+w62Hu+/HMa3g5SqwRZ5kMdra3t6+feeyi2R5VsIj6gKwjk9E29YcakodERbphgL5VldY+f2mXjrCsiOVoEcnaeX7fRB/u6GUPhlpaWc2byM0+/PC6GsfJ9K3CVXU/OfTxIRX833nUkPtgnYuw5Ufabc1tlxJyK+vFDpzrZMqfd+RVHU8p85Ok5lK0IrEW9e88XhSrzdbf2ynV7+cwg/AiLiw2/Mwz5j5Rq2176H176D4/lhj8MKwOWpMK4t9PqHsAkEAbtC1uLOXrNCQKZq8OVt3ifTWOynojq9qbK98fepprOQxgTNt7c7uffdxoo/FoWNLK8MMsVq+HmmqpJ9XVpeAVn1DFXyRcQH4o2TPh0RKDmRSfaLI6TonZPXJCI6hpojZhN30ZXyQgWUgL3t56rVeQyfExWfA66ciS/PyXTtaSbn9zLdHe9kEtepiDeea1dNSptPDJjnY7naLmfiA/qySecBJiAiPsADIN0HjsDBUwYhrwj6UrkmuPyu+8HN4c7mgRsT6VkICAEhoDsCZWWc+2ErJ16fDGWlugsv0AFV6zSQxF4jiYiJDXQo0r+DnVRqwWvY0q5M+CpP5bWiZhOuqur0LY1kLXeBGX5sXkXe8b3vltvpDR7MJqVV146W/9K0s6D854ZirKb75lte0YrdGK5gle308vqHGwER8eE24pKvFYH0TMMW+5U/hyeca8+Hu5rDrReHZ/6StRAQAkLAFQJlRYWc2foOp9fOFzEPxF/WkeoDxhFZM9UVfNJGCAgBISAEvEhARLwXYYqr4Cbw6QFY9iN8sB9KwmBlvlMjUKrO92kS3OMm0QsBISAE/EmgtOAsZzYtJW/Df8NSzMc0urT83HtUrbr+xC59CQEhIASEgIqAiHh5HYSABQGlkv3a/fDhfkjPCi08SXHQtTH0uwhuujC0cpNshIAQEAL+JFBWkM+ZLSs4vX5h+T3zof7ENe9QvvIelVwv1FOV/ISAEBACuicgIl73QyQBBpLApoMGQf/BPjhZEMhItPcdHw1dGkPXCwwCXqrNa2cplkJACAgBSwJlRQXk7/iQU6ueD0kxX+3a/iR0v5fIpNoy+EJACAgBIaATAiLidTIQEoa+CRw9YxDzX/wJ2/6CbJ1XtY+MMIj2Lo0M/66fqG++Ep0QEAJCIPgJlFF85HdOf7CAcz9+BWXBey4rOq0xif3GEK9Um4+KDv6hkQyEgBAQAiFGQER8iA2opON7AsWl8OWfhn+2/234Rw9PizrQJg2uqAtX14cLaughKolBCAgBIRB+BJTV+cJ9O8l990WKj/0ZFAAiqiSQ2HMYVa7oQmRizaCIWYIUAkJACIQrARHx4TrykrfXCJwtMqzQf/4nfP03/JYDuYVec2/XkSLaO5wHbesZhPt5strue+jSgxAQAkLATQJl585QeGAPeR+/Wf5vSord9OC75tH1LiSh813EXtSmfLt8RESE7zoTz0JACAgBIeA1AiLivYZSHAmBSgLHzsL+HPj9pOHfirD/7aTh386e2CioXQXqVIPaVaFOVet/X54KNeKdeZLfCwEhIASEgK4IlJVSnJNJ4a87yf96HYV/7PZreFG10qjarjfxLa4lum5jiIrxa//SmRAQAkJACHiHgIh473AUL0JACAgBISAEhIAQcI9AWSml585Qeuo4JUcPU/T3fs79uI2SY39RejbXPV/G1hExsUQl1yfu4rZEn9eUmNRGKOI9omoSEXK+XRNTMRICQkAI6I2AiHi9jYjEIwSEgBAQAkJACAgBhUBZKWXK9XXKP2UlUFJCWWkJ5ZveIyMpi4giIioKIiIhMsqwHV62xMu7IwSEgBAIeQIi4kN+iCVBISAEhIAQEAJCQAgIASEgBISAEAgVAiLiQ2UkJQ8hIASEgBAQAkJACAgBISAEhIAQCHkCIuJDfoglQSEgBISAEBACQkAICAEhIASEgBAIFQIi4kNlJCUPISAEhIAQEAJCQAgIASEgBISAEAh5AiLiQ36IJUEhIASEgBAQAkJACAgBISAEhIAQCBUCIuJDZSQlDyEgBISAEBACQkAICAEhIASEgBAIeQIi4kN+iCVBISAEhIAQEAJCQAgIASEgBISAEAgVAiLiQ2UkJQ8hIASEgBAQAkJACAgBISAEhIAQCHkCIuJDfoglQSEgBISAEBACQkAICAEhIASEgBAIFQIi4kNlJCUPISAEhIAQEAJCQAgIASEgBISAEAh5AiLiQ36IJUEhIASEgBAQAkJACAgBISAEhIAQCBUCIuJDZSQlDyEgBISAEBACQkAICAEhIASEgBAIeQIi4kN+iCVBISAEhIAQEAJCQAgIASEgBISAEAgVAiLiQ2UkJQ8hIASEgBAQAkJACAgBISAEhIAQCHkCIuJDfoglQSEgBISAEBACQkAICAEhIASEgBAIFQIi4kNlJCUPISAEhIAQEAJCQAgIASEgBISAEAh5AiLiQ36IJUEhIASEgBAQAkJACAgBISAEhIAQCBUCIuJDZSQlDyEgBISAEBACQkAICAEhIASEgBAIeQL/B5gjAhnrhKYTAAAAAElFTkSuQmCC&quot;"/>
    <we:property name="snapshotAltText" value="&quot;PresentacionConsolidacionFinaciera, BG Matriz Activo Consolidado&quot;"/>
    <we:property name="snapshotLastRefreshTime" value="&quot;5/20/24, 12:47 PM&quot;"/>
    <we:property name="snapshotTimestamp" value="&quot;1716229637239&quot;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FF6EA632-8C44-4FA2-8C3E-F05F57E36FC8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1ZbW/bNhD+K4K+dAOMgqQoSuq3JU2HoksXJEH3YSiKI3lOVCiiR8lpnCC/aj9hf2xHyl5eaqeJN6/usC+ORB6Pzz336I6RrlJbd5MGZm/hDNMX6T54A9b5hKejtB3GbGVNVuZFYUFpUZWQS0mzbtLXru3SF1dpD/4E+3d1N4UmOKLBX9+PUmiaAzgJd2NoOhylE/Sda6GpL3EwpqneT/F6lOLFpHEegsujHnoMbs/JnO4JAn+e0Y5g+vocj9D0w+ghTpzv5/eFQI5VwZkSGcjMCrAFremG2Qjzy/ZkNK6bnvYNl3q2dzHxFMvVgopXcXJcmrLEnGMmCqa5rVhhaat+Ngk2u4T+xPnaQEODg7vg7d0iGjFKX3l3Fv3OaTdkudf2dT8LDj7sHH04xjNKC/EwSo+jX3ZNjP5yih7jwl3X2nrg4Sp9HX8DWOy6Idpo0kzP7s2EuyM39QYPcXxzEyFcUxoOvKMkRRjEkwkrrsPG76CZxrSS359qioiCCzGFYbJ9dgBdfe6eReOVJr2vz1xbD2bvr+lnSPwtbI/CvIKplfhH6an7tOuRjGz6gsdtz6P+iMUe6nae77JiuWKgjMxyVpSsgMqulsQ83T/Yc2gNBgFsLJRD9+mzMNj16Gq55DYGYweaEGryI7Yxuw9BWknLPkI39fhYQPf2TPbR1ha6+9B2oYNkPyjschuYMs5uEztHU93Vtvbga/hAmu9cQ2ZLn46viNKixm3CcwqaKvcWAbol8uSvLFq3BGKocF3dnjTzPhu7abwamkk6oWrdH4NuQoNx+iP1xFDfaJnzFv3OLJa4l7VfNFtqWnv/Xl0JLWfo9mT28XYLd5+e0NyeVF03UQA2TNO8f0LbLY5NAzneNfFqoIu4bPAcm2Hutyn6Ge0b5+/s9zwQQca1xYjnDc42xHXYpDuo2zaodTgAPggssLlhYEPCngrsfkriekLVwKRbuNgs7iWi+CwGGvHO9cHpAsriPNdOmyboiJzm1ThTpZQogFsGUBSCr3/6eWIFfHPwelXV26HIxjU1q+Qt9msVOwPerlvmNhjHQHtpLauYVDlkhhUZ15yzb4L2f74NPoDm5p+HdQRgXTvtd0/B919fBnciGSRghM15qWUphGBWVczIfBsk8PdI346nbgndvJJclwXLZG4hlyhZFgvdg9F0pzC5d1YKvsacjZnmUImyQMlBWIQv+urxotfu4nNv0ggjDZSMQV5waZXN9LrIcqURleRCCkCGgiGz6/qioBQUKleFrpRRWmC5Fa3hkCqTb13SOe0xwSa5yXby3eHPe99/u7p9TGiDnMcq17nlkjPIBFplhFbrS7DSTGcKSdTCGlaqLGPZurJhXFtRKGGUFJwxZbJqbV9jJkFnBZO2kshyo+nPur4qyzlaq1AWGVpmLD1vWyFnuPzj9zaxmLzEqYV57v8LVfgRkQ1irgpRWTqIlnQiksZaIdmXa/NKMRtFnZUBF0WmSD4GCvN/Y91cYwWRcaTMVVrQYVZyBQa3g+7wcjo5dv3Sl5bfDOF3ogiUR5HfwErP0J/Erdy07ybE/gG0w+eCyeCnxmgX3xlYtPPr+HliySv7+NUmjZsQH3V4WfTIBXN0fwLW7Yz8XhoAAA==&quot;"/>
    <we:property name="creatorSessionId" value="&quot;9f068dd7-e06a-4800-9652-e121672eed77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ZUW/bNhD+K4JeugFGQVIUJfWtSdOhyNIGSdA9DEVwJM+JCkX0KDmNG+RX7Sfsj+1I2Uub2mnizas77MWWqNPdd999uqPl69TW3aSB2Wu4wPRZegDegHU+4ekobYe1nTdv9g+eH+2fvn5+sEfLbtLXru3SZ9dpD/4M+7d1N4UmeKDFX9+NUmiaQzgLZ2NoOhylE/Sda6GpP+JgTJd6P8WbUYpXk8Z5CC6Pe+gxuL0kczqn2PxpRhHB9PUlHqPph9UjnDjfz88LgRyrgjMlMpCZFWALuqcbrkaYX7cno3Hd9BQ3HOrZ3tXEUy7XCw5exovj0pQl5hwzUTDNbcUKS6H62STY7BL6M+drAw0tDu6Ct7eLbMQofendRfQ759uQ5V7b1/0sODjdOT49wQuqB/EwSk+iX3ZDjP5yjh7jjbuutfXAw3X6Kn4GsNh1Q7bRpJle3LkSzo7d1Bs8wvHtSYRwQ2U49I6KFGEQTybccRMCv4VmGstKfn+uKSNKLuQUlsn2ySF09aV7Eo1XmvS+vnBtPZi9u6GPofCfYHsQ5hVMrcQ/Ss/dh12PZGTTZzyGvYz6IxZ7qNt5vcuK5YqBMjLLWVGyAiq7WhLzcj+3l9AaDALYWCpH7sMXabCb0fVyyW0Mxg40IdXkJ2xjde+DtJKWA4Ru6vGhgO7ETA7Q1ha6u9B2oYPkICjs4zYwZZzdJnaOp7qrbe3B13BKmu9cQ2ZLn45viNKixm3Ccw6aOvcWAfpE5MlfVbRuCcTQ4bq6PWvmczZO03g0DJN0Qt26PwHdhAHj9HuaiaG/0W3OW/Q7s9jiXtR+MWxpaO39e30ljJxh2pPZ+09HuPvwiOH2qO66iQawYZrm8xPabrFtGsjxrolHA13EZYOX2AzXfpuin1HceP2zeE8DEWRcW4x49nG2Ia5DkO6wbtug1mEDeC+wwOaGgQ0FeyywuyWJ9xOqBibdwsVmcS8RxRc50Ip3rg9OF1AW+7l22jRBR+Q0r8aZKqVEAdwygKIQfP3dzyM74P7hq1Vdb4cyG9c0rJLX2K/V7Ax4u26b22AeA+2ltaxiUuWQGVZkXHPOvgva//kxeA+a2x8P6wjAunba756D77+9DD7LZJCAETbnpZalEIJZVTEj822QwN8jfTueuiV080pyXRYsk7mFXKJkWWx092bTncPkzl4p+BpzNmaaQyXKAiUHYRG+6qvHq167qy+9SSOMNFAyBnnBpVU20+siy5VGVJILKQAZCobMruuLklJQqFwVulJGaYHlVoyGI+pMvnVJ57THBJvkttrJD0dv9n78fnX7kNQGOY9VrnPLJWeQCbTKCK3Wl2Clmc4UkqiFNaxUWcaydWXDuLaiUMIoKThjymTV2r7GTILOCiZtJZHlRtPXur4qyzlaq1AWGVpmLD1vWyFn+PjH721iMXmBUwvz2v8XuvADMhvEXBWisrQRLWlHJI21QrKv9+aVYjaKJisDLopMkXwMFOb/wbq5wQoi40iVq7SgzazkCgxuB93h5XRy4vqlLy2/G8I/yyJQHkV+Cyu9QH8WQ7lp302I/UNoh78LJoOfGqNdfGdg0c6P498TS17Zhx+PaYxBdNThXdHD7OfY/gSzFz7vVRoAAA==&quot;"/>
    <we:property name="isFiltersActionButtonVisible" value="true"/>
    <we:property name="isFooterCollapsed" value="false"/>
    <we:property name="isVisualContainerHeaderHidden" value="false"/>
    <we:property name="pageDisplayName" value="&quot;BG Matriz Pasiv Y Patrim Consolidado&quot;"/>
    <we:property name="pageName" value="&quot;ReportSection72e1e9710623a43d2ad7&quot;"/>
    <we:property name="pptInsertionSessionID" value="&quot;5EA656DA-FA3B-4AF5-BE63-CC70E0F49D7E&quot;"/>
    <we:property name="reportEmbeddedTime" value="&quot;2024-05-19T15:46:45.218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b0c9e538-7ab4-45bd-b277-8e5c29ec2c7f&quot;"/>
    <we:property name="snapshot" value="&quot;data:image/png;base64,iVBORw0KGgoAAAANSUhEUgAAA+QAAAKtCAYAAACufaQBAAAAAXNSR0IArs4c6QAAIABJREFUeF7svX9wXdV57/1VSRvCheRSU2IxxqqIQ18nARJPaC0T8UMZJ6b8SCyBGyTPC66GuFyR6VxFEA+yeN9aEuOAok6m6FKSqxpmLEENx6T8KA5+IwhKLLd2nQJJfEMdn0qoyHWBJECSpr1cvVl7rbX3Wnuvfc4+R0c6+5zz1V9w9t7rx+dZe3l/1/OsZ9XNz8/Pg38kQAIkQAIkQAIkQAIkQAIkQAIkQAJLSqCOgnxJebMyEiABEiABEiABEiABEiABEiABEvAIUJBzIJAACZAACZAACZAACZAACZAACZBAGQhQkJcBOqskARIgARIgARIgARIgARIgARIgAQpyjgESIAESIAESIAESIAESIAESIAESKAMBCvIyQGeVJEACJEACJEACJEACJEACJEACJEBBzjFAAiRAAiRAAiRAAiRAAiRAAiRAAmUgQEFeBujlr1KcdFfnbsbhfVj2ubnItat3XosHr1sW2/STjz6K1dveQr77FrfvL2N41XcxaFZy8yV4/UvnL261uUrXPMvdjvIRYM0kkJjAoS/vwoavB7cv7nzyOh7tfBxbvy3qOwP3f+c6XLfc/A3ofXgLuj+eq/lizjmO5mMbcHHkNl2WLjsxBnnjiYO48RNH8aT/WK5yjLnvstU4OroWZxdYnbg9zB955y1dbz32ORmEG5GDie6vaP8tP8Vq8e9Q3vpD5S90vvWZJ+1PEZCLfcTkE2vfBY65YttWpufemPj/8MHPv1LQd0c6vlVKB2xp50xA8xM90POz+Vv+d3YR50xEvwHj5/DSzJmlsyRLqnUCFOQ1OQIKF+RA7g+U8v8j5xDjyraL+1GfZwAt9AOxJscnO12LBCJiUEHIL4qLpWWLbzlPvG4t6uWuu1AxWkg7Y+azOLEdWkgthpn1UW00dckYJBKchTAs4l4K8iKgle+RWhfkSz9n2oIcaj6aNhdScy6iLeacac/nwaiM+XYtwZxZvpHPmquRAAV5NVo1b59MQf46AMPz7U9SahILfaAg5MHSnqVLv2N4yD/xTyHPDpSnY5nySImyz8Ok8Gb7H5jhydTwBoW99o4JP/iYjF84CP/jJT801T8Qoh2DwG3CI+WXH9OmWRlFcPXO1bho21EM3nwJ9uG7lmfP97ipe/OvGuc1Gm8ggSomIITw4150ixaA/jttekwNAi4B7b93CHuX9RxkRsvo97sevTfPYfBl7Zl9G703A4Nff0u2BdGoIVH3rT9+3HjnxXx1IWY+Iee0+88/iq1fPwtfuuw1fPnbZ+D+x1bgiY2mtxvQH7NuT3YhH66GV3Tn6di6rQjPMoIPbdcCpp47PR4rFFtv7v5t7Paikupx/863sXXbW36/oKKmfJN586r+N0DP78HCQ+/O1Xhh21E8GfGQ62fM4S/n+QZVh34Wf3IWnvzL10L/3kSfi0YzqHtC/9755T+8Bc3fEtEbwb9L7n9PSv2KHsfwqm/L98LkIzzkzn8XDb56LBiL6UvT5lIziC/PFOTyfXRHusgS7DHj//ttzDnIyVSPcahomqXrp7umf8HwqmeKmDOXRSJhvHc+9rvNjjDU83LvzfUY/Prb/rz3ws31wNfn5PfTJ49HIi0LnjO/cwXQqyOYNIFcUUKFRIeUZs4s9whg/dVFgIK8uuyZsDeGIH97Fjh9RfBcTMi6/Eh+HSdPLMPZy9Xthvf36AdeDELWPwGcXL5MhUyak6RrgpVhT/bHrSrfFMlKuOuPvPBHo//xrsS09eFx2WpMXjmLZj+kHmphwPiIDpET/ZUfYFogGB/IDwMbhCC/7Aw8+W3x0X4tNq9wc/H/YSo09DKhJXkbCVQFgbdnceNH9+NJP3Tc7tXJE6/j7OV64TB4Fx/a+TZu2KaEsxda/joOHQYuXhE3B4mwdF12IMilmDxdCvOvB+JSzAObV7jr9hcVfcGjF/fOwNXffgtP3nwR7n/5BWwVgtwLhxf16rYnCWOPesmd0T6WZzkQyMlCyEOcwyJa9U0vxMYLcrucq3dehIu2vWAsuP46vvXwyzj08WWY9rYJyP43PGhvUfBKcQhy898dMxrrHjwr/93x5mLg/v9xOrb+N70gscz69ypRFFeMILd6Z/x7Yve69GHuL4z8NVr+/Bd2NTn/XbwM1zz9bbUNw3js5ktg/Rt9nflvoPlOVNZsogV52D5HRz8IGN8qrjETsd13/ivuFQvykW8NzfQMXH3ZW3gSxW8JKSndn/wIN158oOA5c5/up/FNcvLwy8CKZYDzu80eH74gVwtEF3nCfC5YMBJj7UbxPRSdr4ubM4OtNPmjHR1ecte3VwnnzJLalIXVNAEK8po0fwEecgQTnPZcufYZ2v/YL4vZ/6gFufoY9b3Hrg9XsYfydZycPST3Eob/QpOs00OuFwwuW42Hzj+KG4y9qbq43ocvAT4nPTymx+XqnTEfNkIw6I++UPioc/+lXimmIK/JN42dTkog6iH3vVX6PYssFhqRNkY1/kdb3j3YgSD3P1JFOYZ48cO1c9athVhYbIc9NoV4cMLc4oV8caHm+e1iLnLqCKBcHnJvAcCxSBvUJDhdbAjy0L8HOqrBuYc8+qEt7KwFuR+BFNki5H4uNh9KjCC3ozHq8ec3z+G/+4u1wQKPtWCdH3HeO57q/mv834+fIhd0XHwi/y6G/i01non/NzBfnoS8zSzbDXbIut5uot/H3GNG2tRYmND/rscyTZJTYilRRD3kyebMDYhEOuo5Nu+cGUTSCEfEyvu0B7seEaFfkjkzd+RObtrRb1d9/2LNmUtpfdZVfQQoyKvPpgl6VMwecqD3f6zGC/9NhF3a4tX8gDW93fZHjBDhcYLcFfItumFM8nkTFcXvIRceF9tDbians0NDdYii2Y/IHsrwR1+cV8UM3aIgTzAueUstE4jbD2kujlmCMJLXIth+osVHdA5ye8gDz4386N78z3ILjvnRGa1bbbvxjGYuDoQFgTn3hT7q43JMRD6M9cgwo3pMgesYOQUmR4vjb87vVi1WyLpdf1wEU8CzAA+5XtQM7Vc1Bblfn8kz9rnA4xlELqj2JxTkOjLD7rXj3zg/GqO4NzuphzzY9hCzjzbiIY9P0FpcS8vzVKwgV1Fs4T3O1iKO1eRc3xoLWUhbXC4LnzO19/kMfKn9LXx5XCdq04sb0Uge30NuRBF6C2I3viG3KvqRQWqu01tcrDkyyZx5HfRWSGvLX2xenvhvQHvecUdqepYqcM5cXOuy9FojQEFeaxb3+luEILf2/0loVxt7hiwP+e8eMvYPqf2Z3t6ueEEe7C00PzzVx7MjjN4dupQ7w2b0H6/wx22wJ9FePTcHST326X/sY/aam1wYsl6TLxg7XSSBuIzBlkfjsnr0Yg6D365HVBiFom+UWJah6OGPS8NDfkx7jeQ9+kPQFOfygy2oW3iEA09TdC652I8uMqJqTC75Pv4i815437UxF5mLE76oNOpNtCCYI9zTWCDwo4pMQX7Zauy7chYb/D3kOnTe6HC+PeQ6WinCBXaiPRUim1eQfynuuYULctv2so96W5fM3J9kS0KSl8TYQ27yce0h97Je6765x4b738DKD1kPRzCYC2yebRxjJoiOMxbJnN8aOcZLEhMu8j2FzplWNJBqm8cv9rstJmTdyK9h7UE3Fn8WNGfqnBwWvzxzmmMhM/Je+pEQxhaToufMRTYui68pAhTkNWVudpYESIAESCBNBMRiw224Iuexkmlqb3W0JdfRS9XRQ/aCBKqVAOfMarVsbfeLgry27c/ekwAJkAAJlIuA8Mz0AvcUeW54uZpd6fUKr+LkJyt373Sl82f7SaBoApwzi0bHB9NNgII83fZh60iABEiABEiABEiABEiABEiABKqUAAV5lRqW3SIBEiABEiABEiABEiABEiABEkg3AQrydNuHrSMBEiABEiABEiABEiABEiABEqhSAhTkVWpYdosESIAESIAESIAESIAESIAESCDdBCjI020fto4ESIAESIAESIAESIAEIgTijj1bElTmmeCfPC6Pu3UcsajbKI8gS9IyfYStcTRZksd4DwlUMAEK8go2HptOAiRAAiRAAiRAAiRQewSi58pLBsmF7wKZmYL8S+fHFkZBvkDOfLwmCFCQ14SZ2UkSIAESIAESIAESIIHqIPAvGF71DAYNAS7O51697S3gstU4OroW01/ehQ1f1709A/d/5zpct1x5n8U9g8BtnziKJ5VX239eP+J7u7XHWl1Q5Z+dw0NutuX+849i69fVQgH2SU+68Xf1zmvx4HXAo52PY+u3gat3rsZF245iENpDHlN/dRiSvSABjwAFOQcCCZAACZAACZAACZAACVQKgZ/8CDdefABPQgttu+Fu77kQuOdhctV3PSFv/vU+fAnwue9iUIttcfHwyzj0cTjv90LTzTB1879vfAM3CqEfqWMLNq94HWcvX6auBKHpD+18GzeIxQTrL769rtD4SjEd20kCLgIU5BwXJEACJEACJEACJEACJFAxBKIecmiP9WWNuAdZ3PZtLdZfV95n8f8XYuYTQpBL73OD8qoLL/U9eFZ62P2/euz7zn/FvUJca6F+4qAU2+L/b/kpVut943Hi/EvnIxKyrttp1PPnN8/hv2sv+seNPeS56h9di7Mrxl5sKAnkJkBBzhFCAiRAAiRAAiRAAiRAAhVEIG4PuRDXt/74cSNcXXfK9DhHBfmD12nPNaBDzn3PeZhLUR7ya7HyPhmW7u1zX6HEPepBD3kFDTw2dVEIUJAvClYWSgIkQAIkQAIkQAIkQAKLRyBXlnX7WmgPecRDfhEu2vaCHcpeoj3k+66cxYZtb3kifPM/q33uAsll9ejFHAa/LRYHLsa0v4f8Elzz9Hex1ft9Ay4G95Av3ghiyWkhQEGeFkuwHSRAAiRAAiRAAiRAAiRAAiRAAjVFgIK8pszNzpIACZAACZAACZAACZAACZAACaSFAAV5WizBdpAACZAACZAACZAACZAACZAACdQUAQrymjJ3/s7+6s238O/vOO475d1433t/K38BvIMESIAESIAESIAESIAESIAESCARAQryRJhq56ZfHd6PP/rjWUz+wujzab+F3r9qRffH31M7INhTEiABEiABEiABEiABEiABElhkAhTkiwy4Eou3RDnFeCWakG0mARIgARIgARIgARIgARKoAAIU5BVgpHI00RPlt5zEpffRM14O/qyTBEiABEiABEiABEiABEig+glQkFe/jYvv4TvvAKecUvzzfJIESIAESIAESIAESIAESIAESCCWAAU5BwcJkAAJkAAJkAAJkAAJkAAJkAAJlIEABXkZoLNKEiABEiABEiABEiABEiABEiABEqAg5xggARIgARIgARIgARIgARIgARIggTIQoCAvA3RWSQIkQAIkQAIkQAIkQAIkQAIkQAIU5BwDJEACJEACJEACJEACJEACJEACJFAGAhTkZYCe7iqnMFi3Dtt1I68fw9yediz3/v8ExjfVI7NxDpkbluPEQ22ob99rd0fcPwx0ndsB/8qOA5jvawIwhcFNWXR65cl6MDWP3rV2EV65j7UF9R4cRF2T3yLALw+Y6q/DOujyVTkHB9GW7fTaONXfhuyWDNpXBO3veETX14qxV/S1dFuFrSMBEiABEiABEiABEiABEqg+AhTk1WfTAnv0NoDTjWdM0Qwpuo/1SEE9O4627gzwyBr0zPdCSGzvT/y+qxEZT3SH/1+K+Gy3EN4hQb5pCEcu6AmeM0R/B9RCgCfGgQNGfaYIn+ofxIRYPlhvCHunILcXE/x2nptBG0V5gWOGt5MACZAACZAACZAACZAACZSCAAV5KShWVRm2IDfFthDno40ZtOyvw4QpgHMKcinquzCCzA1Z20PeD7RgyPBgA/DEdCPWPAZ07mnBhC/mTchCXHcBwxk07mpDdn0bMk3ZYJHAJchnB1E33Gh4+1V5QvDvb1Ee/KoyJDtDAiRAAiRAAiRAAiRAAiSQcgIU5Ck30NI3zxbkwhs9tEqEqAPjm0bRuKcXTWERm9dDLsVz+4qwhzyLzu4s6n1BLIS2qEMIcRHa3ojRugm0mN54BUS0SywKtOyXIektk4Yn3yHIxXW5KCCD7/0/z+sPjPhh+UtPnDWSAAmQAAmQAAmQAAmQAAnUJgEK8tq0e45eh/aQ6/3alugW9xhC2SXI/T3k5j5thyD3xLcS+n45UJ705IK8fUXgNW+fje4hpyDnQCcBEiABEiABEiABEiABEkgbAQrytFmk7O0Jhayr9nj7tu+0GzegE7Ll8JBbe9DDSd1UgjeokPaeY10qfF23QYh17V036w6FrOukbdrb3Z1FVzipmwhZd4WmM2S97COODSABEiABEiABEiABEiCBWiVAQV6Tlp8HUKd6PgvAS0Gupbexz9v4LRw6boZ659lDrsPLo0ndjIzrIsEb2lTouLEokDepm5lFXe1XfwzARhmeHmRZZ1K3mhzq7DQJkAAJkAAJkAAJkAAJpJgABXmKjbN4TXsHwCmy+DdfAt57QW5B7vQiGyHiyJVlXRQtQtyH0PhKD7LdpgjX/y2FtEgYJ49AC3npQ8eetY7LY9e8O61jzcQvtvDOfezZgJW9ffF4s2QSIAESIAESIAESIAESIAESiBKgIOeoIAESIAESIAESIAESIAESIAESIIEyEKAgLwN0VkkCJEACJEACJEACJEACJEACJEACFOQcAyRAAiRAAiRAAiRAAiRAAiRAAiRQBgIU5GWAzipJgARIgARIgARIgARIgARIgARIgIKcY4AESIAESIAESIAESIAESIAESIAEykCAgrwM0FklCZAACZAACZAACZAACZAACZAACVCQcwwURECcKb7uTv1IK8ZeyaDdPMY8X2nizPJzs+iZ70XTwUG0ZTv9I8xcj554aBATzb2F1ZGvDam9Lo5sG0Xjnl40Rdooj3PLds+jF/m5WY8bzBE5Jk7dOTuOwckW9Krj5EqNqKx2FMfmDTdibk875GF5yf/EeB9aFRyzZz2ZYPwmr4l3kgAJkAAJkAAJkAAJ1CIBCvJatLrV57cBnJ6Agn2+d4IH8t+SQNCUVcjl70GJ78glyI2qEnCLa1j03PYaEOQltpJf3ALssFhNYrkkQAIkQAIkQAIkQAKVRYCCvLLsVb7WCi/j/hbM90V9t6bXvHVceRM9sdKCtsfWoeMR0ewBHBBecUxhsB/oXT+Buqbtsj/Xj2FuTyNG69ZB/hJ43qOCfAqDdRNo8coSf+H/ByA8wruAtpc60AFRdgsmNtWH2iEXGOy2OX6zyvp/se2Rd+Fas+5NWXQOA13ndmCv1x7dT+DEQ22ob1e/Ts2jd21gPvMadhzAfF+j0R5gYGoeLfvbkF21Bh3t29X/DwJ9OrLAwTbk5RZ1jDZm0LtWMe9rgifI17ch06Ta69Xd5DELPOSCqbKFZxvhWXb9FvTHOQaM0WrZUYwlbfuEvDybOhjDLEv3Jfzblqy7b8Jayi4eF8Xas6L6PWh3aGxMAeus8duOrBE9Yr4Huq/+b+V7i1kzCZAACZAACZAACZBAyghQkKfMIGltjhBcE+ttURltq+Hh9UTRET+k3ROgx3ow3wcpyIUIjPMweiK4EZm+Jrg85IHQhLsMT7xl0KbC6S2vsCp7ZNUQujBihcu77stsyYbKMji42q9/a55AWzcwkiBMOqjX9pB7IhdKMIulh/5AkDvZWsJTLghEBXkd1r2kRbYRBr9CC3LYYfOqPz3H6hPYX4wIt5fftyOMLQvibj0uBOeEvPxxIxjr7Q96MJpbIozf5GKD6JsK+xeLI1Yov8Fa/K7aArVlomWyLTJeYsevz6AFE9biUVrfbraLBEiABEiABEiABEigXAQoyMtFvsLqzSnILe+l8m7PhvY5+yKnEaMxgtzyGivPrBZE1j51Q7A7Q7CN69KDrj3vCrooW3m11/ie6xz3qcUB7+mYuq299abH+4JAUNsmt+uTHtmwIG9DdkuwR98U5Nbee812GBg19oHHesiNMsU93sJE84T0InsiV3v7VYtFf7yIhmCBJTJ8XWPAyC2gBXlU2E5hUEQZ6CiGWF5iQcLIX7DjAOYciyp+f8y98Nr771gk0eOncZfJ+gTG+yfQ0tcOf/x5CwkdCMaLYzHIwaBxl7kAUmEvPZtLAiRAAiRAAiRAAiSw6AQoyBcdcXVU4BQ6XtfskHFfIBcqyK2QeC3SDEFkJY7TwlWEogsxF0rWFRHkZoh7SBZ7Ik+Emcd4M62yxLNG3WphwWITvl+FT+sQaFm7KKMLGJZiOxDOKRHksZ5qFbbtbQMwmceMgYIEuSrPyUsy8iMackQ5LJogV32RiwJqW4IVIZGDgRLq0Ns5qmNKYC9IgARIgARIgARIgARKQICCvAQQK6+IeQB1qtmzAJKkSZceXRh7oT2v56pGZO7RodniniE0ilDxWTuzdZCtOusMWbeElJEV2+khV6HOo8fW4MgqR5Z2SxTnT0YnFxFGgO56ZDaGMmpHBLkS0MfWAOt7vX3hZvRAEJpv7LWPhLab4s0IGy/AQ25mDffZWh5g017mHnIza7hhL+iQ9WzEzvb4doSkGyHecq+5GgMOQd4eF7Ju5iZwbAVwMva2E6iM/bqRRYes5/GQG31xLjrlY+AYR5U3b7DFJEACJEACJEACJEACpSZAQV5qohVR3jsATpEtffMl4L0XJGy1HWatk1QFocQDGNhxBI0iJFp4yPcDuHO7THamE27ppG6eAFPlhZO67RjAwEuNnuc7TpCb+38jaeYi4ifa7hF0+QnXrLYZ4e1e/4TINUPWRV/Cos8IVW7dMQCgBXLveTTRmwYdhOe3YmAHgPUi+VqQCM5P6hYXsu5ka4Z1D2Bs/AiyjqRuEwC23xlKNmcmdbNCr3WCuSBc3JWczDkGXIJcRQToZHcyoV87lsclbbOEtuTpM/ZyDASJ87QdI7+Ze+tjQuvtrQ/RkHURau+32RzLYryoPgRJ3fR70IPsudFEhQlfNt5GAiRAAiRAAiRAAiRQAwQoyGvAyGXp4mIfCZUj63tZ+stKSYAESIAESIAESIAESIAESKBAAhTkBQLj7QkJLJog197u4HixhC3ibSRAAiRAAiRAAiRAAiRAAiSQKgIU5KkyBxtDAiRAAiRAAiRAAiRAAiRAAiRQKwQoyGvF0uwnCZAACZAACZAACZAACZAACZBAqghQkKfKHGwMCZAACZAACZAACZAACZAACZBArRCgIK8VS7OfJEACJEACJEACJEACJEACJEACqSJAQZ4qc1RqY+xjxfyjrArpjnX2eBtGveO64guY6h8E+noROfKskDqte83zwN2FlL7OohvLB0mABJaCwKuP4qYLt+JJr65ePP1aNy521Xt4GGfdtxI/HL0OZwM4NLQMV+6UN96x73V0f9x86BCGz9qAu/RP2/bhtR5Rqvm7WZfx+2fu9+sISoy5Ltq0YdC77eqvHcUDraJlVfCX0yY2W5P9yb034kOfl5aM2iTOZieR6VyNrX8Tsr/ZBpdNYq7nHhclsk2eMWu2Af7Y+/UgyTNeTH7BeCotH3cdJeLCYiqPQML5V4zpkfOCOa6k82++eTTmer75pvKMwRYvNgEK8sUmnPry3wZwevGt9M51zqDtlQzajXOniy9QnsW99II8f4spyPMz4h0kUD0EhLibRHOcCPc7ehKZodvwxNFrcLcQ5OID7blmJbKFYNmNlaOmkD+E4SGg2xPhhqweWobJy5V4Fx+i4w14oOdiHBq6ETPtD6LtHCkazQ9P8bT7+jSGO6ex2VsgEP24Fw0vyjIq+y+pTQB4H/Mz6BL2M3hav2sYMTZr2Hsjdq980FtQ8T6wj9+K13pg8YzaxObtX1+5O8+4KIVlCuADKaanbxFj7lDu8SL49UGOb2PMNR8sIZ+1zzvrqPwxWwq71mIZCcfyq49iuO8JvHjVPXLRsaTzL/LMozHvDYL52znf1KI52ee8BCjI8yLiDbkITPXXYWL9vMObbXrNWzGmBPtUfxuy69uQaerAXlHwjgOY72sCZscxONmCTnShvt27Iq9tyaLtXHUvgqPO3OLYqPP6Mcztacdy2N77gSndVvN3WS60191bZEhaJ8cHCZBA9REIebFjvKqi30Ko7V55K3CfEsCWeBFi/Xk090ghI//cglyUczvUR6X4yDx4Kbpbp23xHhJGkbL09VtmsBvdvmfeKrtijZXcJl4XDRF+cu8wJtd2+wsSQiT7ix/6Xl9waptdiknLdkogvLgSI4Y4Nevx63Vdb582BKdrXCzUMAXy8QS5Wiw6PIzhnOPFFkeHhoaBns2YKSUfb6EjWACTdcREpCwUFZ9POYGkY1mN4VuAkZnNUpCXcv5duTv3exHz3tyN3bnnm5TTZ/PKQ4CCvDzcq6RWIWon0DKfJ3RcCNxdjcj0NUEI+HUvabFshImvkIK894bl8R5y42xzlyCPLg6EwtA9oZ1Fz3wnspvqke22FxKcIj9PnVViSHaDBEggTCD0seUE5HtjTE+KGf57Ne4Pe6atMEz7uh9qqcOgTc+uFvO+59sWnb7Y75zGhquewD7l2fV+PzyMm/QHayVbOoFN/FBRI5TcjCIIFlGk59v/80NPtU1M75f3lBKwzZg0Ig68+p66xthKYHvIreuROkpsjAR8pMdObMMIxp5cVDJ4uMaLMW5lyP8i8InUUWI+LK5yCCQYy/7CGkLzW673rID5F3nei7j3puv4bX5UU+x8UzmWYEuXiAAF+RKBrs5qcgtyEXrue7uVxzorPORbgvB2cU8XRpBpnogV5J6Iv1MRVB71OPFc13TE98YLr3tbNzDiecrln+eh39CGzD327/JasC89cZ3VaVj2igRqnEACD43liTHEiRUymSfs0girhum11WUIr6oKXTcFtwxFrzVBnsAm5qi12AZh/84PZKfNmjFpLn6EPMr+/vxtvQCave0FUXEPXK3+83iPAAAgAElEQVSvXz5phKwnDMct6C0skI8Rsr55Jo8gD3sdO28D+m/FdJ/eFmEuWHTjYnNfbVI+4QgCr45q2GZRkBF5s0cg/1i2on7MBaQSzr8/PO/enAtVFOQcrqUkQEFeSpo1V5bwQHcBw4794yJJ2/4WGY4uwsY3ZdG5px2FCnJfsN+w3AtrDzztcUndpFe8A2OYGwa6ihDkjXqRIHGdNWd4dpgEqp9AxDttd9lKjqUvfeZ+jK/eiu/rveAqwZsVHm0VY3pdzf3qWrA1Y9Lcb17TIeuuBYhcw1CwlaKu+WDukPVwCLv8/6NoeM7cbhAjovNFH6jrXcdXW2HykbD5UrxRecZsuApf1OQJzQ1veZD//yVcc/yHxnaMhfG5G7cFWzbUVhB/C0cp2LCMyiKQcyxHBbvonEg2WNh7lmf+3QdM5trKwZD1yhpTKW8tBXnKDbQ4zZsHUKeKngWwgGxsQng3wduDLTOen8B4/wQ+siqDPxOebyFqjQzq2f46DK2ak797+7uH0Cj2l8Mdsm6GoXse92M9nsjPnWBNiPJRNO4JhaYnDFmHsS8+eZ2LYymWSgIkUC4CgaDLn1gq8JCLMEeZ/EtnThcJ1e4B+hwePz87+6WY9BNsqZB3L2u7+D14LppAzG6jf91KkFVNSd0KsImZ1M30mvm/b8aML9hdNnsQK8eDveZBUjczGV8+tsF1kQAtOi5K7QEugI+Z1O0cM2mbbrMxZl81TxEIksE1P1c6Pm0xddgnFJRrLmC9S0+ggLFsLIrZ76ljLJuJLfPNv/3A7X4+CMe7Ho6S0ltZxFjWiT3NeWjpIbLGCiJAQV5BxipdU98BcIos7s2XgPdesLCiPVG+XZWhE7gZSdN2DGDgpUbfQz4BYPudMnGbn2RNJXUTe8g9T7hIqhZK6ta6YwBAi9qLHvWQm2HmreNK9FsJ2oLkcn4dshWxSd3y1bkwcHyaBEgg1QQSHrvjhVj64c3mUVD6yDH43lpPeKjjyKyj1OL2Npq/62OqTK+s67ryMOY65ivV3HM1LpdNjFBpGHukRXFBRIPeO21+8Lts5uUTD46os/akO461M2ziPnYpro4SWyLnmLU9i+ZxeNFjmqKLPfoov+C4tFLysY+es45kKzEiFlchBJLOv1aUSmnnX9fxZWaoetzxZtH5pkKYs5llI0BBXjb0tVmxt4fb2ENemxTYaxIgARIonkBk72LxRfHJEhGgTXKDJJ8SDTQWU3YC4SSRZW8QG1AVBCjIq8KMldOJE4f34c3/awPOX8DR55XTW7aUBEiABEpP4OT3/hH42EeNo9RKXwdLLIwAbZJHkHPMFjageHdKCfwCx773Ks752CqcltIWslmVSYCCvDLtxlaTAAmQAAmQAAmQAAmQAAmQAAlUOAEK8go3IJtPAiRAAiRAAiRAAiRAAiRAAiRQmQQoyCvTbmw1CZAACZAACZAACZAACZAACZBAhROgIK9wA6ai+VaWdQAiO7p3/ji8I8/asp3qmLNUtJaNIAESIIFkBBJl+Y07+io4Hso8usl1fvkd+16Hf0/4mByzDUam76AD7kzXMDKOm9m0k3W8Au8yM6wXwkl0NS7DvZW1HQjsFMNcYTMzL+ts7+IINT9LubrPsvtiI8/Lx8xO3YunX+tGcMCbnZ3db3cJ+XjHwn3+SYtCTYzbxbZ7JZefZP71jy67LpRTozTzr/kuO8djzDwbl329ks3Bti8uAQryxeVbAaW/DWABGdYi55AD3vFjUKKcgrwCxgCbSAIkECUgRMgkmi1hYt8lP7ouwh3bXkBDe+hMaXEUz30v4MJbHgzEdqQS87g0eVFk8B05ehG6RoUgssV+9Bxyef+Mqju4Pm0cw5bvrOwqsL11HrCrP+6Pc2fPzQ/8w8MYRnfEfm7m4pg0+Xdy7zAm13Yj/vz6qN0X1Qp5+cgjx0bOO4oHWoN+ONsUOt99cfgIe+3GSu8d4F9tEsg3/6oFpNW9uOPoSmweDQnyUsy/lth3zaPme2xcx6O4abwBD/RcrBb7ZtCV49+R2rQvex0mQEHOMbEAAicwvqke2e559K41ixG/dwGb16DjM+p88uvHMDcMdO0C2l7qQAfU/4vzxr1H5Vngwq9+4qE21LeHzilXxXvHpq1ag4727eoMc+O8c1HHnnYsR8LfvMWCRqxp78D2mz8PnHtTxLM/gi6/LYHn31X+AjDyURIggZQRsD2ConG5vJnRY3Dkh1rzVU9gcmW8II8cBeWdp9uMa56alGIkLKTE/+sPPSnfMTwEdIsPP/Gn779lBrsNISnquR335BdbKbNCouZYXjTxhD5n3HhafFg/14zXNKdcBZtnGjsFeQxzQxDkE+RLegRYEj4JBLuPzByDi8RHRHfcNLO5OsdrokFd6zcVMv+6FrdKM/82hOZN13xtLkjpefZu7LYW5MRi1+TlRhRUrZuX/XcSoCDnwFgAASFMJ9CihLRZkPCST6yfRy+MkPXZcbSdm0HbKxm0rwhVqz3pzRNo6wZGPGEd/bO87xDCfxSNe6SQ1+HxPcfqZd3+IoH7vkzjKOqaoBYC7L64zkvXvzXuUn2zFiEWgJGPkgAJpI9AjHfU1VBbkAvPzW1A/4MQYbi7YwV56EPSF0WXYtL3DtpeGc8j/9Q1+KEWfy6B3jmNDVc9gX1mvVUucBIJ4OMX4a6dg575XKGn/laCbft84W6Fnusw+BjmpofO2pZglCfHzhJ7x5N47MX4eA7AzkF4QeORNguvvwopN7YDLA4fesfTNxmWoUWJ59/w+1TC+dfykEuP/BNXBVEk7gXVzeg6fpsftSTILekCXBlMxSpLQ4CCvDQca7SUIgT5rkZk9P5yqPD2OxU+b+95o+d177jA2Idu0LWEsifwtYfdKGP9BOqajmBMC/8c95n724VnfrQxg961UxjclEVn2Nsu/PhTcpHBKr9Grc9uk0D1EijEQxMNG9fekFwfYrbX2gzPDAkSc4/itl4AzTIUUvxRkIf2f3tyG/e/aG8fsBcygg92Z0h5zJ5Ur4zjt+K19ulolELndDRkVr0c4VDwJY9WSOIh98YY/H3jOT164RwHqp+l4uPlPkgazVC9E1CN96yQ+dcW5ObYLcX8GyyuXY07tgG4PIh4oiCv8WFa4u5TkJcYaG0Vp0LTh8Meb+P32ZCH3BDkQgB3YUQmfBOi2RTrKlGcJ4ANT3REkMd602U4vR8a77ovvL9dt2H9BAbRi961dv8CwS6sbJQf482vrbHA3pJAlRGIiN34/vkecrF38MKt0sto/EXD3W1RaCcB0w+GE2v9WmtGPN0MWfdo5YkACIvg3B71mL2r/niAe5tAeA+rNqPVtjyLAYv1CuWLkAiL4JzeyZg+lISP3MvO8N7FGggVVG7i+dcQ5JHFJ9nfUs2/ka1JofeEIesVNL5S2FQK8hQaZfGbNA+gTlUzCyAcP15ACwpJ6hYS3X5Y+1q1b/xYT7CHWzTBkRDODiWXe7kREu1B63WoegsmXPdFypf3Zy8AWvpEGLwZAeDaLx8KhS8AG28lARJIO4Hk4im6h1z2LfCghMrKuWc3LmTXlVTILtf3xq59Hjf1AXd7IrEGkrp5fcyRgM/irfluxozaWmB5ymM85IGnG/6WBPFc7mRooWRyhezVLunrkS9Bln1djud7gD659cLiE+MhLwmffHYsKRMWlm4CSeff+C0gJZ1/XfOC9T4b8+yrRpRHzPuSbvZsXTkIUJCXg3rZ63wHwCmyFW++BLz3goW1KHTsWev4nHHMmUqA5id1M0LWjVDy1h0DAFqQ2ZI1wtCDRG+6gZG93aFwdOFRb9lfh3UqDN5vi+M+a3+7qsBLKGcsDAQJ5loxsAPA+oy7/IUR5NMkQAJpJJDk2B2VGV1nOje7EftBmDMs1xbk5n5k87gpP+mV2caY/c9LerxWueyY51iv6DFE9l7T4MitIDIhdi+4g7lt69XY+jcShLVfvZzh2PmOPYsc32QsPAiBsUHuvze3BBTCJ4hiEOXG8CnbgkW5Bi3rzUkg0fxbhCBPPP+aofPBvGCGqscdb2aGuoe30NDqJOAiQEHOcUECJEACJEACFUSASYLSZ6y4KIn0tbQ8LeKYLQ931lp6AnzXS8+UJQIU5BwFJEACJEACJFBBBA4NDQM9PKM5PSY7iczQ82juCZ2FnJ4Glr0lHLNlNwEbUBICfNdLgpGFRAhQkHNQkAAJkAAJkAAJkAAJkAAJkAAJkEAZCFCQlwE6qyQBEiABEiABEiABEiABEiABEiABCnKOARIgARIgARIgARIgARIgARIgARIoAwEK8jJAZ5UkQAIkQAIkQAIkQAIkQAIkQAIkQEHOMbAgAsGxYLIYcexY79oFFek9fOKhQUw096J9RRFnfTvOL194i5auhKn+QcA7Bz3J3xQGN2XRuacdy5PczntIgASSE0h07M6vT4Jynl0dOoNa1WodFaV+844lO+dR3HThVjwpfvvM/fihd4a4/st1lrhxNI/5XOQYq6C05ABSeGdOm5jHFAH2cW8xnCzGG3CXxd997JFnb30MmHHUnG+toWW4cqf6v8h197goGek8Yzb2qDLIdsnj2oIjnoJ2ua4vBp98Z7uXjBQLSjuBhPOvGNMj5x3FA63mHFfC+dc5vyt4MfNs3HFoaUfO9pWPAAV5+dinpOa3AZxedFuEIB9tzEgR7p31nUXPfFIxGV8tBXlShhTkRQ9ePkgCOQkIsTGJ5tfyZTMXWXdvwxNHr8Hdpog+PIyb7nsBF97yILo/HldRcIbu9N5H0dAqRbj4mLsd93gfmPLD7iLcse0FNLQ/iLZz7LLMI3iCD9NpDHdOY7PXnlxivtKGQFKbAPA+5mfQ5dkvnwiO/3ifvPx1aT9R3ngDHuhpQGbvNNpaL/bgCeb+PRGcjnITjYti7VIAnxATt6gJ2uG6bvW9VHxefRTDfU/gxavk+OdfrRJIOJbjxkui9yzf/Au5SLW6F3ccXanmU9Me5hnoxjwLPVdcHJqHatWW7HcSAhTkSSjxnlgCliCH8GZ3AcMZ5dmuR8cj4tEBHPBEurhu/wbLGxyIS3ge8k6gW9+vvO8rhOjvwF6vRbpc4VFvQ327+nXHAI6s6kTmBuEznsJg3TpsVz3wPfgHB1HXJH9tHZ9T9+pums+0YuwV0R9xzfxd1N2JbP8EWvqUd1osSOxqRKavEeObRoGNR9Ah2rTjAOa3ZFW7dXknMO58tgm+h9xb4Ij2VS58qN93DGDgpUblITf5Gv3K2VcObhIggSgB29Mqrtve1uAJeb7yrcB9WgB7Ms0TxM1XPYHJlfGCPPZsZvExObPZEiTus28PYXgI6O6R4tATjX3A3bfMYDe6/YUAU+BXrrWT28Rn4Qnoi2UEw3PNeE1zCkOIuW5xEx/+By9Fd0gk5j5fWwjy3Vg5qhd1ko2L4mxUIB9PkKu26XFjRWUYrYi5Xno+qk23ACOh8V8cEz5VmQSSjuW48ZLsPUs+/5rC2yB6eBjDjnn2buzG5Npuf/E096JdZVqIrS49AQry0jOtqRIjHvJuYGRPO7L9bchuUUJWCdWRVUPowoglfu3w7LAgzxOyrkPTmycsz/xUfx2GVgmRDW8BINutwuh9D34LJuom0JLEk2+JbKMsz8pxoloI8npkNkqhL9qz7qUxzImwciGO97dgXoj2fILcHEl+GH6oT6K84Uav7Kzfb70QMYTGV3qQPTdhX2tq5LKzJJCHQOhjy3m3L+RgeKTFR+JtQP+DaD4oxHqcII/5yPOEknze9IY7BbnvlVSCXC0EbLjqCewz63UI/Iq0fwKb+KGiRvi+9+F9/CLctXPQ6/bVX7PDW3Nd90O8I9sI1MKLK4rCD7W9Gve/qO2YdFwswDIJ+MjIAbE1wmibGB/PAdg5KLdMhMPsc1wvHR8j2gDRBakFUOGjlUggwVj2ha41XpK+Z4XMv+57I4JezbNdx2/DjBHNlHvRrhKNwzYvBgEK8sWgWkNlWnvIr1eiM+SV9nCIa8NA17kdWGPsMy9GkHsC904FeccBzIWFvinU1QKB3l89pRYKGncZItlhr0i/RNtDZeUW5KNo3CPDzu0ogikM9gO9CQV5uK+ep91qh17EaMRoaJFB19uyP3dfa2i4sqskkJBAAg+N5TU0Qh+NEOZcH2Jur3V8aDUFeQKbmNY1QtYbRNj/U9eoffnRBQ9PxDuurxw3wtEjXvQkWwECezY/F5S1OB/oBfIxQ9Yh9sQDT6vtGRGPnrdPNnrd7FM0CqEwPptngm0aoqxwhEjCF5e3VQWB/GPZmj+N8WKO3dLNvxTkVTGsUt4JCvKUGyjtzQvEpgyXlt5oEdod75WVIlOGm+cOWY96yEV9vpc9zvOeQJB7Iegq9BvhkHXfiy3ktBK8ZRDkjY6+ZooQ5MH+/g5E+pr2Acb2kUC5CES8z3ZDXMnZ8KlOrH9mFPtDbY6Gu7u84LkFDEPWzX3cOiIg1+CwPWV6T7544uTeYSukNLw4Iq83Y/pCM4eAsafV2p+ee4B6Zf/kMuBLt0nvs/EXtw2i6CGfZ8yGy/X7vXK3HdIf9k6GFyO8683AhhLxQQcu/PwNMqGe8ReOZCiaCx+sPAI5x3JUsIsOXv3lexK+Z4XOvwxZr7wBVHktpiCvPJuVoMXzAOpUObMAvA3SRf1FvL+eEO9E1gjZdhVseqon1suQcs8r/VibF34t95BHBbkQ89b9x3owv37CD9v2grXzhqwbCdP8kPQgp7kl+v2Q8BZMmOHvXqfMPfOy3nU4IMPRNyXwkPv77c1ngz3kcPW1DxisE6HoajtA3pB1vf9dLUB4e9yT5W8vakDwIRKoGgLu0HF39/J5UEJlRfbkhvcaR2txC3K7XD/x1trn5V7yqkvqVoBNTNFs8dasN2NGbw0QSZh8Xub11Zi+RSV18zMtN2C3nzAv32B3RzwsjodctKUAPlZSNzuBlhxr9wB9eutE3PXF4UMPeb5xVQvXCxjLMREVwXu20Pk3RpCHo6TOuhcNYovKq0bOigIW72rBquxjPAEK8pocHe8AOEX2/M2XgPdeUDQFW5AD8AWiCKEOkqmJxGkj6PITr3mJzoQwNBKUtY6PYc1j8BKUBYI8SNjmJWQzkrq17hgA0OIJTDO0e8BM6mYlRtMJ1eKStmkMxnUzaZoryZqRMG1gfAxHjgVJ3XKHrDdJViqxXPCsO6mb2VfzOVhJ3VwJ7PL1tWjT80ESqH4CCY/d0UncZFbz4C/2g9AZ/qyO3NKPh/YsW4Lc/AA122js/a3aY3dy2cQ8jszcI60y13/o89JHLT3T9ke6k5dVl9pzLcS7Pp5O20pwv3xShVlPY/iswJYuL+/iCXKdXV4dnxc5vsz2LFptixzfJDJMG7kMXMc7LRIfCvLqn1oT9TDp/FuoIC94/rUFufn+xs2zQQSVmUciUa95U40SoCCvUcOz2yRAAiRAApVJYFEFXWUiKXuraZPcJiCfsg9RNqBEBNzRSiUqnMXULAEK8po1PTtOAiRAAiRQiQQODQ0DPfnOR6/EnlVum2mT3LYjn8od22y5SeAkMkPPo7nHjoYiIxJYKAEK8oUS5PMkQAIkQAIkQAIkQAIkQAIkQAIkUAQBCvIioPEREiABEiABEiABEiABEiABEiABElgoAQryhRLk8yRAAiRAAiRAAiRAAiRAAiRAAiRQBAEK8iKg8ZGAgHdUWfte/wcvE/rahRM6EXPsWaKS9TnkN4hD0Ar9E0eZBUeWuZ6e6h8E+oyj02KrMM9mL7Qd6n7jWLNob0pQfpHN4mMkUBME8mT5tc4i9zOcy6Outv6NIOTKsBs6Q9d7DlZmbsm2F0+/JveJ586YbpRnZmZ3ZcWuBqMlybzsH1Gm93m6mNtnmbsZm88F9vCy6utM6qFs+BbiUDuWJPN9Ej5e+9URTecYLY5wC66Zbc+dnf1swGyDi4+ZDT/mZIDSnkFuvpM6y77jZYjtf2HvWD47u6+bbTTHWjW8tEX2IedYtt9peXKCrMecl83fg1a47Ol+12PHvdmlmHHjPXv8VrzWY881RdLgY1VOgIK8yg2cv3tvAzg9/20xd1jHnnnHgmXRM59ErOausjoEedFY+SAJkEDZCdhnL+dujnHeNB5F5pzr0CaETuS8ce9zEcNDQHeujzTzGJ8cIkl+fIozox/06vPPIW+dxrB/VnaM+Co732IakM8mStSs7sUdR1ciOIYuD3Nhp/EGPCBs4p8bLM4pD87ZNj+u3czNA+9E30Typ9vwxNFr5HnwzjpKnZgvHx+9uHMR7tj2AhrUuJHnl6/G1gg3ZSNrDBrjyTsCbgZdauFI3h068zlyJNVJZPZOo61VihQxZicvfx3dGMZZ963ED72jA0s7Zv06lGBzj7yQvYybCnrHBJPIWDLsHDMOGvbeiN0rH/REJYWcmifPmkSzNbZi5gzjrG/B0RfBzjPAjbnaHw/2bz7/9mnc1Af5/obm2mCsu94bKe5f3NYLoFnOK/wjgTwEKMg5RBZEwD6HXHhsu4DhDNpXSO9txyOi+AEc8ER69DdY3uYpDG7KGueQdwLdugwgfA55UG5wVrlXm3kOOVxnc4e7bNxz/QC80833uNvbBMDtIXf1177XjCaQkQTSG4+NR9DRDoy9kkH7bHA2uXdW+5YsBidb0Ot5+82+SKYmPyta4foxzO1pRzExAgsaEHyYBKqCQMij6p9dHdc58UG3GytHwwLLPr9WPp1PkJtlhcRNpPpQWXoB4JYZ7Ea37zESH5i34x480BoWjZVkrEJsEuaem/nJvcOYXNstF1F8kbgP2GAKAl1mA3abCyrORRcpqnavvBW4b9pbGICzjsCrt3BLFMLHXsgJ6naNV9kXc/zoI8yan1NiOiR0LQF8eBjDxlgM91OXtXnGXYf2ehbLx4piEYUYHnmzzLC9gjelsHfsbux2jKXAzu6xdhQNz5mZu/MvrBTLozKeK2wse4toahEkvPgSOaIscga5mpMt8W+868bv8ScFuN8bs12VwZ2tLCcBCvJy0q+CuiMe8m5gZE87sv1tyG4RwhyA8JzvasTIqiF0YQQZI5TcFrdhQd6rhH1MCLkOTW+esDzzU/11GFo1h8wN8BYFst0qjD7Ggx/cv1y2VXn54ehDpq/JKcin8t1rhdHrsPhOZDfVI7NRtNWuWwh/7292XAnyUF/UZZ9fKLTd6lMVjDN2gQSWnEAeIeG1xw+pdIWmR4WM/Yz4P8dzlkdRfOhNAhjEXV4IfCiU1fS2SSnpecY3XPUE9ilvm/dzxEu55DRLU2ESmxgcfA+5FfoaZR7+aJfi7B403Bd4yAXDszYAT7+4EiPaA+qqS/E+67lmuRVBRSpMG5EM4pZFOZc7MZ/CBLnXd997Lb2JT1w1iWue2ofp1YO4a2d4LBvh1zECWA4IQ3g66zhagkWkfAtg8v0I28sX5AW+Y13Hb/MjVlx2do+1YOFG1hu3wFea16giSkkwlv1wcmNbhB1dIIU9jHB27707fhHu2jnoYZBbI+CN6elb1MKJfteFd96YO9zh78G8G0TkKMKRsVMR5NnIMhGgIC8T+Gqp1u2Vtb3SXl+Fx3YY6Dq3A2uMfebFCHIhNtfdqQjuOIC5sNA3hbpaINCeYks4e0WItk6gxQ+z12K5BRN167DdNJTyOmcje8hj+ustTMj95jDb7JXZirFXRoDuYLFBsAwvWPiCXCw6hPritd4of2K9sX9fLYKIBQT+kQAJFEqgQA+NCvn1P+j0vu98+wcjIZVhj3jogzLs3SlQLNSuh9ywvyOM1S2SHkT3OSIkeyueFI9vU2Hw/cDtuQS55TEPPGeLL8gLG7MRz6EWyP5WB/udCTzNV+OObQAulwsWT1ylRLPf70sx2Xkb0C+3UcRHZ0TD0qN1yBDuhfzl9ZDH2IuCfCHUF/psYWM52GYiIpTsvfj21gy1HeCpa9TWCGO+9bZfON51P2Q9V7QSPeQLtTifByjIOQoWRCDwkJsJxsIi165CCupoyLUnjq2Q9aiH3BKtcZ73kglyU6gHfYiGrMf3N1Ywe8XZCeQoyBc0FPkwCZSWQIHeDVN4BHu584WIhzxhkfDncOhq2NtXWDhtZQtyFZFgieE4k8d8IHu3R72P7jDiUDi5Px5g5wAI2SwiAEWVn7kfz181g6ORsPhShqwXwqdAD3kIsxTz9wB9gfCWe+afR3M7cLux79aZR8G5tze8ABDkRljYi53b2xxnL7mXXfwV9o4xZH1h1vKfLmj+jRPLrnc9vDXC3q7i1a/qvvu8eyNbNdxbfyjIS2T1mi6GgrwmzT8PoE71fBaAiCsv7s/eQ66FaSgU21G09lQ37qqD9ux63vbH2ry9z4jJsi7EvHX/sR7Mr59A3XCjv2e6sJD1UKZyP2Q9vg9RQS7L8EPPjf7qexuNvgX7ukMZ3V0h9QxZL25g8ikSWDCBfPu3zQqCpEBiL6xOzhTcEVOWIwt3+IMvvB/3ppnNRhivXa6/ELD2eSMZUWkTZC0Y64IKSGqTHILcZ254cl/VIctmUjczH4CZ9CmGuXN/vtEOM7ohgSAtDlNSPkkEef4xC3NvublgYWRwjyYoy7VYonqdJ5FhoWyS51Bw2asBGcPjn/cdyzeWYsYBdHI7JnVT5k0+lm0PuTHr+gneDBsKT7jl9Q7n/jATdEa3aphRUEFNFOSFvpO8P0qAgrwmR8U7AE6RPX/zJeC9FxRNwRbkAPy9zI0YNUK+W8fnMIKu4Ig0kbBMhFN7IrQD4uC01vExrHkMRlI34SEPEraFk7q17vDSr0Hu6w7C2K2kbkb5Mkxc7Ws3e2zeYyV1s0PRRR/EXm93Urf891qh9l74ewsmQkesWVsAwkndrL5EIwzCofweX/6RAAkUT6CAY3f0MU1Rj5vYs2x4E8UH+wa5fzG8J9ydDdpxRI+5J9xsY8wRUvF7H4tHU7Ync9pEtyr0gWwes+Xvw48K6ytDe6Fjjy9spCoAACAASURBVDxyMXfu07fbYYZk3/+iDOku+V8iPoUK8rjj3+zwYH1Mn9xvHxrjmo9YLNKhwbrzkaP/Sn3sl9nOHMeeqRwM3l7giHDW4czimEKZNTvueLOonW1PrXscJDxKr+QDJsUF5hrL1hgz8kKYz/h7y+133WW3uHfddbRlNP8DBXmKR1HFNI2CvGJMxYZWHoEgBJ/ZzivPemwxCaSVwKIkBEtrZyukXbRJbkPVNp8EUQEVMs7ZzLjFLJIhgYURoCBfGD8+TQJOAtpbLY83IyQSIAESKB2B+ON3SlcHSyqMAG2Sm1dN83n1UQwfvBTdFX3sYGHvQ/XerXIl9OgcA9XbU/ZsaQlQkC8tb9ZGAiRAAiRAAiRAAiRAAiRAAiRAAh4BCnIOBBIgARIggSUlMDD8D3jjjV8taZ2szCbwf+bn8Rt1Orkn6ZSbwKmnnoK7tv9BuZvB+lNK4OjLP8GX/uxgSlvHZhVK4PGxKwt9hPdXOQEK8io3MLtHAiRAAmkjIAT5xPP/krZm1VR7LvzwMrz4g9drqs9p7uzZZ70HD//P9WluIttWRgJCkH/iD79Rxhaw6lIROOu3T8WP/v6GUhXHcqqEAAV5lRiS3SABEiCBSiFAQV5+S1GQl98GZgsoyNNlj7S1hoI8bRYpvj0U5MWzq+YnKcir2boJ+vb29/fg9I9sSnAnbyEBEiCB0hBInyD/AL4y9mF87L/I/k1/63Fs+YtwX+U9v33Qce0LV2Bi7a/wlx0HsAfApv4r8ScX/GaOsj6KXd9YiQZxx89fk89duw6P//FZON38TTUhd3mOssRzok2fPMMr4e2XfoBr+35sdahiBbnJCW/hbz/7LIaMnpmszH733Hst/nBFvH1d182yfDv9mqd5L2Zn0HLrP9qDxWBvXs/VBgry0swt1VpKdQvyj+AbRy5G83ul9V5+dBeatoUteQmmjv0u/nVwDJ/dZV/76je34Jp/O4TzNn8f4r83f8C+bpaX7zq2bMDx3vfgiVWP4U8BdO3uwI61v+UV+LODso7I386NeP1Tv8Sda/ZhxLjoPfs7/4xln/6u9QgFebW+pQvrFwX5wvjxaRIgARIggQIJpE2QC6H04R+5RLjqmCewTsX0LIAfPR0S6x/AV+49Hx8882fYrYX1p36Ba4VI88Tju/G8JRrdwr6nfx1m+gJBvxkvSxEdEvth1D33Xon6Z57GFx+XQvHSnwjxfQZ2jZ2Gp70FAiHY6/Hq155G798GT1emIBd9ORM/CIlwv1eC9x9B2sETzopNwxWY+L2fKOEs+K/EXEcg5D3hfeacvO60mcnWXNhw2fID+Er/GfhinxTpemw9fXa0jsHPPou/U42nIC9wEqmx26tZkAuR/Pvfc4lwaWQpin+Bl398Gv714ZAg37IBU19Yhvf/8AWHWL4EU0fOwO6QUA6GTvT6V7/ZgWt+5xd4Ys1j+FMhzr8AfEU9L641WPWrhYR/+yle/p1fGvWIxYPz8f4f/1ScVo/zKMhr7G0trrsU5MVx41MkQAIkQAJFEkiTILe8naI/Lo+n6qcQbleetAW5/G0OWCsFMPqvwB8cetYTyKYg8z3uQmD74jAG4BeuwONnz+DaPuArY+cDfy0Fd/Tvo9h1L7BFe2i1ID34blyJZ/2FA9HG1l/9L3xuIOsXUXmC3IgEUL2IRjLYgr3n3iuAW5/FkCXUxQLK+/F3t0rR7rKRucihgbl+A6LiPmwjPWZ+8Hv2oo8o73tffRrf+if5BAV5kZNJjTxWrYI84rH+8csRj7I2sVsQfxDTzwDXrPiniCAXQn7z7JjD2y5LjFzfuRHHV5zEix86G9NCkEMI67Px98pb/tVvbgQ+LT3n9l+M8BeC/nNvUZDXyDu60G5SkC+UIJ8nARIgARIoiECaBDmEB9kUtTl6EhHkvriG75FeaXisRVHhZ7z/P/Pf0bAiLpxciDwtwj+KXWNnAjgDDV44fShEWwhN7Y332i3uPw2vHn8fzjEXDr5wBR5+3z9XuCCXYfi7jIUGp6mMkHZLsPth5P+J7/2VvcBheci9iIKVgLdtIVgEsMry64iWZbcpWCCYMb3wqo5HBx7HU4cpyAuaPGr05moV5BCi95tAU8iL7DJzWJD7nnUIIR0W5AV6x31v+CzWH/mgEuS/3r/khbDX432xofSipRTkNfpalrTbFOQlxcnCSIAESIAE8hFIkyAv2kNueV2lEBYe8iSC/E/O+5nab26Kb0EtHAJtikO1L9z0rteUIE/gIQ97wvXChhWy7gp7N3MIvIXp2VPxhtoGoMdysB0gX8i6fkJuFXjDF//ROnbTQ55vquB1RaBaBXmxHnLh3f4iVJi659m2Bbl13TGK7OumJ1yEoStBboWsi98vAv4iuoedgpyvaSkIUJCXgiLLIAESIAESSEwgTYI8Sdix7pjp7Y4IeXHTz1/D1PF349QcIeuiDH9/uOdB1yHuYQEnCgyLx7A3v5ZC1iH3d1sRAfaQi7KVrJ8/88NWjoDcOQNiwtBjthqE6/RaFLMPPWitrGNPB/eQJ540avzGahXkgCGA89g48JDLPdrnh+4Pkq7lEs/iIfu6mbgtKPKn+IeDp2GVFv0qxN1fBLDqpoe8xl/PknSfgrwkGFkICZAACZBAUgLpEuQyrNwUyXH9cO0hl/cGHvI9pnDzhdkM6rW3FmbiMS3+xHU70ZhugyUe/b3l2ktre9h9L+6h9xvJzaopqVs4oiBkKSsBXhBtYCVUU0nu3virl4E/iu7Pt8PXg/KTe8iNsRAzkFx1cA950tmjNu+rXkEu93K7ha5t6+gecnU97CEPJWMLC3AvDN1I1mbXYiwQWNnTZQK39z8TkwHelTyOe8hr82UtstcU5EWCq+zH5gHUVXYX2HoSIIGKJZA2Qa5DxXMfexbdDx4YwBZhgfdc7zG2hWT0GLNoOHZwzJbjWDNTmJvHgBkJ6fIdvVZ5Sd0U7TzHnrmPJLOPtZPHoRkJ88QiSeTIOfuZINmfbSv/aDVtE7EYosvSA0TY5ZnTYo+1E7dRkFfsdLYkDa9mQS4Fc75jz4DEglwI6Y+dNJLDhTzmkeumCW2PvRVSrxLORZPF0UO+JC9BlVdCQV7lBmb3SIAESCBtBNInyNNGKHd74j31yftRsYI8eReX9M6F2oSCfEnNVXGVVbcgryxzxC4MJOwGzyFPCKrGbqMgrzGDs7skQAIkUG4CFOQLs4B/nNcCiqEgXwA8x6MLtQkFeWntUW2lUZCnxaIfwTe+uQL7P70PI0U2iYK8SHBV/hgFeZUbmN0jARIggbQROPlvv8TbP//PtDWrptpzyil1eOcdsX2Jf2kg8K53/QZWrjg9DU1hG1JI4M23/gOzr/48hS1jk4oh8KHfE8dZ8o8EAgIU5BwNJEACJEACJEACJEACJEACJEACJFAGAhTkZYDOKkmABEiABEiABEiABEiABEiABEiAgpxjIN0EDg6ibn8L5vua0t1Oto4ESIAESIAESIAESIAESIAECiRAQV4gMN5uEzjxUBtGGzPoXRtPJsk97qenMLgpi8497VheEvAnML6pHtnu+ZztTVLVVH8dhlbNIXMDML5pFI17epF4yUAsMgw3Yq5k/UrSYt5DAiSQTgInkelcja1/I1t3x77X0f1xs6WHMHzWBtwlfvrM/fjh6HU42+pIzPXDwzhrw6B359VfO4oHWu2n0smCrSKBhRE4NLQMV+6UZUTHvfmuXY37X3wQbefIe0/uvREf+vyTMe9g9PrmmeB+3WJdn9mG6PsMuK8b7zF68fRr3bh4YSgq/+lXH8VNF26FtEqUSTznQufMBuzWc6xPTdbXYIwL1zxqjhvzer4xUPnGYQ9KTYCCvNREK668twEUn0gmidhOck/FYfMbLER+gYK8cjvLlpMACZSYgPhwm7w8LMKDSg4N3YiZdikcxL0j59ni2n19GsOd09jsiXfxcXovGgzxUeIusDgSSAUBIY5uxz3xi0+HH0XmnOukCBdirw+4W7wjYvHqvpWOxS7VrXzXIYT+bqwcVQLu+K14rediWceFM+gyxLUn4CLXN2OmczWmb5HzgHVPKsiWoxFi3ppEc9zCxKuPIvPqdWjzFi/Ne+Wii2YZbXm+679eyTk8jJtmNuOBlbuNceGYR61xEVxvPuiyMRdYyjGKKqlOCvJKslYK2xqIbSlMsfEIOtr3AmjF2CsZtEy2od77fwA7DsjQc+Ehbtru/dQ6LrzMyzHV34bsqjXoaN+OgSnhwZ7CYN06eHddP6a8ya7fFJTZcbTtAtpe6kDHI/DK6Myquv3ngan+QaCvF00HB9GWbcSa9g5Zh24bANEnv836WbN8jOGFjVl8v7kT6K736hN/XrtXjKPt3A7IHg/gwHwvmkLPzg0Do5Mt6L1B+P2NPukyckQbpHAIsEkkQAJFEjC9KF4R2/bJD3n/7xCGh4Bu/ZspIrx7Yq7fMoPd6PY97XmFSpHt52MkkBYCpqfSa5MzmsRs7SG1aHUpJjtvA/oDb7ndJyHgcl03BFzr2d6imbnAZi6YeW+s8/qtmL7QFJ+6beFomLTQXux2mNECsi5XpEHQimBB5GIhkp9rDs2jRnvzXQ8trpgLPGKM7V75YOy8qq83P5d7DCw2PZZfmQQoyCvTbqlptS3I65HZKAW2J7rV3m/LQ+6J00Zk1J5wT4hvyaBxVx3WQQl2hLzOnnjuRM+xekysjwk3F+Wem0HbKxm0r5Ai94gv9uv850xBXtcEKZi9+rqA4QzaZ+1wcj80vXnCKF+I9kFMNPeifUUOD7lqdyb0LGbHMegJchHuboTQe33IosdrE/9IgASqn0BIUIc7LAT4eAMe8EV66EM95vqGq57APuPD0ff4MGy9+odUzfbwJDJDz6O5J5mIDRapRDTJJIBB3OVtGwmHRot3Ltd1Qwzq0HftAfc8txsAYxuK7f3W14+i4T7Dq+ttN0Fth60fHsawsaiYc1gbItsTxccvwl073dt18l235krLAy49609cZUQoxVy/G7cFURCOMVCzryg7npMABTkHyIIIhD3kwV7qKQz2A719TZ7HWe8zt7zPqmbhWW7ZL4V5+wpACNbAy6xuEh7s9ROoazried69+8w/S+hHBf0ger1947aHvFMuHnhecSmwxcKAJfp1uVuy1kJCLkEuRPy6O412h571BbkQ6t3AiLGXXC9QRPq3ICvxYRIggTQSyOshpyBPo9nYphQSKMRD7hbFattIxIMaEtXh65H7zX3qvbhj2wtoUFtOJLaY6zD2S2/rxR1HV6otJymEvehNKsBDHtpO4Nn2qWvU9oNodEPu69H7gzn6atyxDcDlgYdcYHBfzzcGFh0gK6hAAhTkFWi0NDW5GEHehRFfCOu+WEJUiOCQUA36LBOzdUCHsasrKRHkgoffvxgxT0GephHMtpBAOQnY3rVoSxiyXk7rsO7KIhAOD3e1PpqHIbxXORy1kvt67hwQ+d7vmOuRhbjKskNJWpuAgWuvfXh7zsm9w5hc220l77PD0I3rkS1Bdk/yjS/39XxjoCS0WEgVEKAgrwIjLqwLswDC7ubkJRYqyOX+cR0qHtRje4ZlyDm8veSutjjCxEskyHOGrBuh9nEecuEd1x52LxrgWA/m4zzkDFlPPtB4JwlUKYHc+7ttj01UTMRcX/t8kLCKSd2qdOSwWxECefYHh/cA6+ctUW0m9FJ7kZ3Xve0fuROP5UvO5r6eIOlYTZg+z959bafwNhxLVGsxLJLmqTwAIhJBJ/Mz9ouLzB055+J8if1irucbAzVhSnYyEQEK8kSYqu2meQB1slNvvgS894KiO5hEkPsh6Cpxmh22LhOfQe0l90O1Q2HrMqw9CAXXyeD8hpdKkK8QYe2hkHOx3z209z0Q5EESuHBSt9YdAwBakIkV5MtD4fkyER7D1YsejnyQBCqQQJ5jz8yjf3TSN/Nj1HU9wTFOFQiKTSaBvARyHXsW2SICffSZ45gsS9zHHKPl8qia76OfWM7wkjqv28eq8ZhCZeYcx55FtigYid+iR9jZ4j7uiLtotIP7KLpgYSfmqLoYG+cdvLyhpglQkNe0+dl5EiABEiCBSiMQ5+mrtH6wvSRQGwRqPWt6dVk5X+h6dfWWvVkqAhTkS0Wa9ZAACZAACZBACQgcGhoGeniubQlQsggSWHwCrz6K4YOXopunHCw+60WvobBs/oveHFZQNQQoyKvGlOwICZAACVQGgYHhf8DPf/6/K6OxVdrKX/77/8Z7Tn1Xlfau8rp16rtPwf9z+8crr+Fs8ZIQOPryT/Bndx9ekrpYyeITePh/rl/8SlhDRRGgIK8oc7GxJEACJFD5BIQgn3j+Xyq/IxXcgws/vAwv/uD1Cu5BdTX97LPeA36kV5dNS9kbIcg/8YffKGWRLKtMBM767VPxo7+/oUy1s9q0EqAgT6tl2C4SIAESqFICFOTlNywFefltYLaAgjxd9khbayjI02aR4ttDQV48u2p+koK8mq2boG9vf38PTv/IJnWnOuP7EfvBSEZz//IUBjdl0bmnHctj6jKzkSdoTswtOerxsrFn0TPfi6biK4h/UhzTNtyIuRx9XIxqWSYJVDOB9AnyD+ArYx/Gx/6LpD79rcex5S/CFpD3/PZBx7UvXIGJtb/CX3YcwB4Am/qvxJ9c8Js5yvoodn1jJRrEHT9/TT537To8/sdn4XTzN9WE3OU5yhLPiTZ98gyvhLdf+gGu7fux1aGKFeQmJ7yFv/3ssxgyemayMvvdc++1+EN1wqfLvq7rZlm+nX7N07wXszNoufUf7cFisDev52oDBXk1z3gL71t1C/KP4BtHLkbzeyWnlx/dhaZtYWaXYOrY7+JfB8fw2V1A1+4O7Fj7W9ZNPzt4COdt/r76TZb5/mdcZYlbQte3bMDx3nq8T1x6cw53rtmHEdj12OUbVe/ciNc/9Uv/GXHFbF+4PxTkC38fqrEECvJqtGoJ+hQcZ5arsBQI8hL0lUWQAAksLYG0CXIhlD78I5cIV1w8gXUqpmcB/OjpkFj/AL5y7/n44Jk/w24trD/1C1wrRJonHt+N5y3R6Bb2Pf3rMNMXCPrNeFmK6JDYD1uq594rUf/M0/ji41IoXvoTIb7PwK6x0/C0t0AgBHs9Xv3a0+j92+DpyhTkoi9n4gchEe73SvD+I0g7eMJZsWm4AhO/9xMlnAX/lZjrCIS8J7zPnJPXnTYz2ZoLGy5bfgBf6T8DX+yTIl2PrafPjtYx+Nln8Xeq8RTkSzsHVVpt1SzIv/rNLfj978UJZy1uf4GXf3wa/vVhKcjtPyGuP4jpNY/hT/WFnRtx/FOn4V+fGXOIewCh61/dvQEvbw5E+BfxAs771goc/wLwFSXOv/rNDjRY9auFhH/7KV7+nV9it7oPQtx/7i2c9+nvwvvv3vegc9VjeFa1jYK80t6+pWkvBfnScK64WmxBbnvOpcc8i8G6ddju9Uyen924K3pOuNNDrs707sE6rLszeF6cv22eAe6uZwToHgU2HkFHOzD2Sg+yu4DeviZMibPMV61BR/t24PoxzO1pxKhqo3dG+FpRl6svy4GDg2jLNmJNe4fskzozXZw/PjjZgt4bRAzAlNFnICiz4szLBpNAWQmkSZBb3k5BxeXxVLSEcLvypC3I5W9zwFopgNF/Bf7g0LOeQDYFme9xFwLbF4cxZvjCFXj87Blc2wd8Zex84K+l4I7+fRS77gW2aA+tFqQH340r8ay/cCDa2Pqr/4XPDWT9IipPkBuRAKoXUU+3Ldh77r0CuPVZDFlCXSygvB9/d6sU7S4bmYscGpjrNyAq7sM20mPmB79nL/qI8r731afxrX+ST1CQl3VKSn3l1SrIhRjf/AED/49fxjIhZB1/UUGsbhLiesU/Gd7xSzB15Az8/Q+X4fdnXYI8z3W/vPdh6tjZ+PtVUuh/9ZsbgU8bot9voyxPC/Ku3Rux/luP+QsHoo8HB3bhoUn5AAV56l+3sjSQgrws2NNfqSnIhUgeWiVEuBalQ2h8JYP2FXEeciF6R9G4pxeNDw1iorkXQmz7f16YeQfWaJHsDAsPymgSQtgPjZeCOrPRaE+/FuR1WIcDmO9rgmh/ffsaHBCh7KK+bmBkTzuycX2ZHURdE+T9nmjvAoYzaIcW5PDqzXYrYb/YofLpHyJsIQkUTSBNghzCg2yK2hy9ighyX1zD90ivNDzWoqjwM97/n/nvaFgRF04uRJ4W4R/FrrEzAZyBBi+cPhSiLYSm9sZ77Rb3n4ZXj78P55gLB1+4Ag+/758rXJDLMPxdxkKD01RGSLsl2P0w8v/E9/7KXuCwPOReRMFKwNu2ECwCWGX5dUTLstsULBDMmF54VcejA4/jKZU4m4K86OmkJh6sVkEOXIKpbwJNMSLcNK5bkIe94+L/LwL+Ygz7P9mBzRFBnvy654k3QtndofSihbYgD7dThK+/cf8YBXlNvKnFd5KCvHh2Vf1kIMiFV3gCLcYebeuauYdcCe29HhnpNW+ZjBHkuxqR6dO7vo06HGXYwt8U6qKeKQz6grwN2S1ioQDK492pFhFOYLx/Ai19wmMe0xcID7m+H/A9+1qQN0/4ol7vl/c88rq+qh4N7BwJlJZAmgR50R5yy+sqhbDwkCcR5H9y3s/UfnNTfAvG4RBoUxyqfeGmd72mBHkCD3nYE64XNqyQdVfYu5lD4C1Mz56KN9Q2AD3yg+0A+ULW9RNyq8AbvviP1rGbHvLSTixVXFq1CvIFe8jF/u2PnfS96mb4uxDCYUGe+7pjX7kfsh4I+WjIPAV5Fb96S9Y1CvIlQ11ZFRUuyG3hrsVqYYK8BROGYA4Eb9hDLr3vUs5TkFfWyGJrSQBIkyBPEnasbWZ6uyNCXtz089cwdfzdODVHyLoow98f7nnQdYh7WMCJAsPiMezNr6WQdcj93VZEgP02RdlK1s+f+WErR0DunAExYegxWw3CdXotitmHHrRW1rGng3vIOR8mI1CtglwmVwvt/45B4vKQW/vPzcRsRhm+ZzvndTtpnHhcCHpvL7lKFBf+/6AKhqwnG8W8KxcBCnKODyeBgkPWjbDw5d5eaxnWHivIjczoXnj5sR7Mb8kaXuigjNJ5yHOHrOf0kN/AkHW+KiRQKgLpEuQyrNwUyXH9dO0hl/cGHvI9pnDzhdkM6rW3FmbiMS3+xHU70ZhugyUe/b3l2ktre9h9L+6h9xvJzaopqVs4oiBkKSsBXhBtYCVUU0nu3virl4E/iu7Pt8PXg/KTe8iNsRAzkFx1MGS9VLNLdZZTvYI8KnzjLBgV5EJEB3u8w88FHnK3d9u+7lgUsLKn58rabgtykTDO99ozqVt1vpCL0CsK8kWAmv4i5wHU5WymndQtPpmZTMIWTuo2gIEdR9C4JVfIehZr7twuE6h5Cdjk0WlBUregjCDZm6hHJnUrzkMu6ojpi5fULUfIutg/7wynT7+12UISSBuBtAlyHSqe+9iz6H7wgKstwgLvud5jbAvJ6DFm0XDs4Jgtx7FmpjA3jwEzEtLlO3qt8pK6Kdp5jj1zH0lmH2snj0MzEuaJRZLIkXP2M0GyP9tW/tFq2iZiMUSXpQeIsMszp8UeayduoyBP2yyVrvZUsyDXR5DlPvZMJFULZTkXYtfIgl68IBfC/nycbxagjj4730w6pxLORUPhQ4LcSwCnk9X9BybVUW26eCZ1S9e7lZbWUJCnxRK11A6VZT3YQ15LnWdfSYAE0ifIK8sm8Z765P2oWEGevItLeudCbUJBvqTmqrjKqluQV5Y5YrO9J+wGBXlCUDV2GwV5jRk8Fd2lIE+FGdgIEigXAQryhZH3j/NaQDEU5AuA53h0oTahIC+tPaqtNArytFj0I/jGN1dg/6flmeXF/FGQF0Ot+p+hIK9+G7OHJEACJJAqAhTk5TcHBXn5bWC2gII8XfZIW2soyNNmkeLbQ0FePLtqfpKCvJqty76RAAmQQAoJ/Oo/3sEpv5E7j0UKm11VTfrlv7+D95x6SlX1qdI78653/Uald4HtXyQC//mf/wci+w//qoPAb/0m3/XqsGTpekFBXjqWLIkESIAESIAESIAESIAESIAESIAEEhOgIE+MijeSAAmQAAmQAAmQAAmQAAmQAAmQQOkIUJCXjiVLIgESIAESIAESIAESIAESIAESIIHEBCjIE6PijSRAAiRAAiRAAiRAAiRAAiRAAiRQOgIU5KVjyZJIgARIgARIgARIgARIgARIgARIIDEBCvLEqHgjCZAACZAACZAACZAACZAACZAACZSOAAV56ViyJBIgARIgARIgARIgARIgARIgARJITICCPDEq3kgCJEACJEACJEACJEACJEACJEACpSNAQV46liyJBEiABEiABEiABEiABEiABEiABBIToCBPjKqabpwHUFdNHWJfSIAESIAESIAESIAESIAESKDiCFCQV5zJ2GASIAESIAESIAESIAESIAESIIFqIEBBXg1WZB9IgARIgARIgARIgARIgARIgAQqjgAFecWZjA0mARIgARIgARIgARIgARIgARKoBgIU5NVgRfaBBEiABEiABEiABEiABEiABEig4ghQkFecydhgEiABEiABEiABEiABEiABEiCBaiBAQV4NVmQfSIAESIAESIAESIAESIAESIAEKo4ABXnFmWyxGzyFwbp12K6ruX4Mc3vasdz7/xMY31SPzMY5ZG6Qv3i/PtSG+va96v8GcGC+F40PtWG0MYPeFeNo6wZG/DJ0OV3AcAbtK0L1QT7fpEqb6q/DujvV/1htWWwOLJ8ESIAESIAESIAESIAESIAEFpcABfni8q3A0qcwuCmLTiWgPbF9rAfzfU3ArBDXGeCRNejRotn7LSy4pUj3BPlaIeK1+FY4xDO7GpHpgyf+MTWP3rXq2sFB1DVBinLx3/tbZN38IwESIAESIAESIAESIAESIIEqI0BBXmUGXXh3bEHu4wMYeAAAIABJREFUiXBPPDf5Irtlfx0m1isRLUTzcKPhRZctCAS5/O8ujPhedX2tM2uIfaPh+v4RdAWLAQvvGEsgARIgARIgARIgARIgARIggVQRoCBPlTnS0BhbkIuQ8aFVIkQdGN80isY9Uc+1DCtvxdgrIgQ9KsilZ1170UWI+gRa5nuBfkPYm133PeONXoh8xyN2GHsaKLENJEACJEACJEACJEACJEACJLBQAhTkCyVYdc+H9nTvOBCEqytPORCI6iCYXD2n7jc95HLvuQpbnw3C0IWQ9z3tTkGuSheC/twOYNzeu1516NkhEiABEiABEiABEiABEiCBmiJAQV5T5k7S2VDIunrESq6mfhsw934b9wmRLcLR5R5yeUGHofccq/dFeDiUXbfO/btjL3qS7vAeEiABEiABEiABEiABEiABEkgpAQrylBqmfM1yCXKHRzwmmZv2eocFuTMhnOdpz5HUzYJAQV6+McGaSYAESIAESIAESIAESIAEFoMABfliUE19mfMA6lQrZwGojd/eLw5B7sx2rgTy5jXo+Ix/SBrgDFkX5coj0zouUCHwPqP4Y9bs49SAVoasp35ksYEkQAIkQAIkQAIkQAIkQALJCVCQJ2fFO0mABEiABEiABEiABEiABEiABEigZAQoyEuGkgWRAAmQAAmQAAmQAAmQAAmQAAmQQHICFOTJWfFOEiABEiABEiABEiABEiABEiABEigZAQrykqFkQSRAAiRAAiRAAiRAAiRAAiRAAiSQnAAFeXJWvJMESIAESIAESIAESIAESIAESIAESkaAgrxkKKu8IHHM2bkd2Ku7qbKpJ+u1zLCe7Z73zyVP9lz67hLHug2tmkPmhuWFNe7gINqynYU/V1gtvJsESIAESIAESIAESIAESKCCCFCQV5CxytpUIch3NSLT1+Q1o2hhWtZOlLFyCvIywmfVJEACJEACJEACJEACJJBOAhTk6bRL+loVEuRQArPnWD3W3SmbG5wTbpwtfv0Y5va0I9s/CPS1YKJuAi3zvVCyHoObsujc0w481Ib6duV/V89YPmivfqDtpQ50PALAuMc6r9z1rGicOEu9SZ2XbpyVHqnTrAdjmOvOoivbiDXtHdi+4wDmVk1gorkX7eLodqNM3fep/jZkV61BR7usa2BqHr0w6tbtczybPqOzRSRAAiRAAiRAAiRAAiRAAotJgIJ8MelWU9mWIHeFoIvfRtG4pxfor8PEejs8fcoT5KFr2mvcOIq64UZPuAsR7vS+eyHzGbS9kvHEsLjHq0OI3UTPZtHjLwQoMe16rnnCqkeKbuCAevbEQ4NSkCMcMdCG7JYMGnfVYR0OYF5EEog2dwMjol+mhzwSbSCf9UQ+/0iABEiABEiABEiABEiABGqGAAV5zZh6gR0N7SH3veHW760YE4J5VojYI/K/lcjUgrzJEKOeN1mJWEvAh73xoukOD/0getGyPyT+Hc8KD3oXRqz9276gX6u46Oe2ZK3QfB0JoPeMa0HeMml49FURwhvest8U1ycw3j+Blj5bkFsefePZXt2WBZqKj5MACZAACZAACZAACZAACVQGAQryyrBT+VvpEskQoelBCLoW2FKESy96hwj79kPWRai69qS3YKIf6O1rCrzdYXGs9qt7nU+hIA+LfNHMCIMYQe56tvxGZgtIgARIgARIgARIgARIgASWkgAF+VLSruS64rzWOiTbE+dDaDS84lKU6zB2GbIu9o4LD/HosTXA+l6ZdV2EhScJOzeSyolnhId8UULWQ/WY2dH9kHUvCiAIZdemTSLIw2HwlTws2HYSIAESIAESIAESIAESIIHiCVCQF8+ugp+cB1Cn2j8LIMHmZaeHXO7llkndBjCw4wga9T7qUKI3P2Rd3OqFudt7uoNyALiOVIvxkAtBn/dZtQjgJ3BT5Tufi0leFw5ZF1EAduj5gLfPHCoM348S0B5yb8FiHbarpG5WEjvIZ2WiO/6RAAmQAAmQAAmQAAmQAAnUCgEK8lqxNPtJAiRAAiRAAiRAAiRAAiRAAiSQKgIU5KkyBxtDAiRAAiRAAiRAAiRAAiRAAiRQKwQoyGvF0uwnCZAACZAACZAACZAACZAACZBAqghQkKfKHGwMCZAACZAACZAACZAACZAACZBArRCgIK8VS7OfJEACJEACJEACJEACJEACJEACqSJAQZ4qc9RAY8QRZ/tbMG+eMV4D3WYXSYAESIAESIAESIAESIAESCBMgIKcY2JBBOyjv4CBqXl5trjzbwqDm7Lo3NOO5TF3eGeUN2ZylLGg5vJhEiABEnAQOIlM52ps/Rt56Y59r6P74+Hb5D3Tt5jXDmH4rA24S9z6mfvxw9HrcDaAQ0PLcOXOmLJefRQ3XbgVT3qXr8b9Lz6ItnN0XdE6Tu69ER/6vLw7er/4zd0GHB7GWRsG5VNfO4oHWkXLquDP4teLp1/rxsWqWzYrRUz1PadN4mxmMDTHRT6bmHVh2z681qNbGGOrKjALu0ACxRNIMv+Kd+deNBjzpfkemnNcvnddtNN79vit6t003ku/E2puyTmP2s/Z/27wXS9+PNTmkxTktWn3kvXaFtDirO0hNL6SgTyHu/A/CvLCmfEJEiCBhREQH3CTl7tEuCrX+yh7AXdsA3D5g75YPzR0I2bapaAWZYycdxQPrNyNs55rVh964kNzN1aOBqLRaqko976VUsjH1HFy7zAm13Ybot3uq7MNrdMY7pzGZm+BIPohuzBa5Xxa9GUSzYYIj29NwL7B/Pj2BP0MuswyBHuXzQ4PYxjdkcWZfDYJ2mQusLgWdMrJknWTQDoI5Jt/pfC+CHdsewENar6FeI/7gLv9RVA1F78a8y77XZVC+cVtvQCa8YC/WGawODyMm2Y244FC5lFrXuG7no6RVVmtoCCvLHulrrVhAT3V34bslgwad7Uhu2oNOtq3K6+5EOvrsF304PoxzHlecvu3FzZmcFH7XtnHHQcwvyWLtnM7IH8ZwIH5XjTNjqNtF9D2Ugc6HpEe+c5sG+rFc3654n6jbPG09tyLkPkmrxVoHZ9D5oY4X33qULNBJEACi0DA8maK8i2Ppl2h+DDcvVIL8kMYHgK69Qed/kDsB273PxRPIjP0PJp7pOc88ud/+AVX7TqEJyeXII9pwy0z2G0ISVHm7binwr3kUS+WO5JBUTbYhj/4zUUM727r496wWUkEuVqQsUT/IgxkFkkCFUigkPnXfm/txblDQ8NATzcujnuXw2zEfeMNDkFuLKKG3v+c86hZHt/1ChyJ5W8yBXn5bVDRLbAEuRDL52bRM98L9NdhHQ6oveInML5pFI17etEkentwEG3ZTvQcq8fEejvEPdZDrp7JNE+g7dwM2jwvvBTdR5SwnuqvU+WJ+uqR7VZl++1qwUTdBFqEsK9o6mw8CZBA6QiERG2Ogi2xHPmgOxR4pf0wx3BIuizc/wh1iP+wII8Pf1ZC0vqolG3YcNUT2OcvHPw6Zt0h/EvHbwlLihHI0RbYkQmu8FSEtyU4bGaFpsdsSXAu4Phh9YH9Pbsevwh37azCbQRLOARYVbURSD7/OhfS1PYfa3Euz/zrL8K5BLkxV4bnYtc86s8RxvzAd73axujS9IeCfGk4V20t9h7yVoypcHXtKfdC1z1BrD3dCoXwgK+fQF3TEf8ZcSXqca/DujuNZ4TXfFcjMl5SuKjQH0QveleMo60bGDH2qgee+zqse0l76KvWLOwYCZBAQgKFeGgSCfJbZvAhP/w5T4i1GbKu2hv5CDT64YfF6/3gMYsC1SnIC/CQRzxU5h7VXjv0VfC17nfbzBb1gVEiNrHGXRC6unnmRnzoqWtUngHx+21Av5k/IOGA5W0kUEUECpl/LUEe9oTr98kKWc8x/zo95PZ7mUSQ+6YwQta9LTJ816tolC5NVyjIl4Zz1dYS59GOCPKQQA6ASG92B6RIhpHUTZTdhREZVu6Fqjcis0BBbi4QgCHrVTsu2TESSE4gzz5vo6AkIevtq7fi+8Z+9Nz7I6MfjLkEedRDU0sh666IALeVczOP2jsa0u7IKRAX4pon+kCHud6N26xtA8n3oScfybyTBCqPQPL51xTk4fBx/f9dx1db+UBi5wLX+xzaly7mWzOHRO6tP4GYbz5obxHiu155o7IcLaYgLwf1KqozkSBX+7kRm4E98HQ3GoI8CEGXnvP6Yz1yX3k+D/nauJB1I1RdC3wev1ZFo5FdIYHiCCTdY22LZduboj2lQnjZ2XtFZuB7gD6HR7QgD7krUZC7DQ+sfd5IeFRNSd2SeJZzRyUEnu4G30stPqCjNrO9125PeL7kTcb1c8wkVMlFSHEjmk+RQOUQSDr/Wh5ya+4MRaJY2dNj5l+HII+0wxLoeeZRM6lbxHufI7Fn5ZiJLV1kAhTkiww4ncXPA6hTTZsFUGRKdEeIue6v5SEXP4bC1kWStZb9QTi6n2BN3xdK6ta6YwBASzIPuTh2zapPh9Kbid6C8Pp02oitIgESWDoCSY7dkUflBEndlMdWH2Hm7we3y5LH8cAWf/4xZvaxXaK/UdEfHMfmH+1jemXNY8CMPenm/uecyc+WDnJpaspx7JlXQdjLpX/TdvL3epri3mWzs63j64K94u57g+iF6eAovNCRc1Vrk9JYlqXULIFk8294D7k7v0bu+dc/YtIhyF3edNc768/RCI6WDB9JyXe9Zgdz0R2nIC8aHR8kARIgARIggaUnkDOsfembwxojCylEQgIkUK0EIsnlqrWj7NeSEqAgX1LcrIwESIAESIAEFkbAP+JnYcXw6RISoE1KCJNFkUBqCeQ5yjK17WbD0k6AgjztFmL7SIAESIAESIAESIAESIAESIAEqpIABXlVmpWdIgESIAESIAESIAESIAESIAESSDsBCvK0W4jtIwESIAESIAESIAESIAESIAESqEoCFORVaVZ2igRIgARI4P9n7/1jKyvPe9+vhWhaTjk5CYRgND/uJtP00gRI5oZ27B5ziatpoeTXeMOcYs8VTC2FIhMdyTG5iD2eezT2Rig4lnKLRYmOOyDNmHbCHpKQFBJUJ8I642kGTQqTQEPI7HgYMZTCJT1p6clBke95f631vGu9a/+wt+394+u/mL3Wen98nrUW6/s+z/s8JEACJEACJEACJEACzU6AgrzZLdTk48uqQ1552Iso7i5j+MggLt3Q+TVmHLpG+uBRDMw9h/zjV6M8uoyCKr22Fn+6nFsZY8uipvpa9OO1WSen40V0TedwbhX2Xdl9teYg2AEJ1EZA1ci9vmjOjcps+ZfG9bCv0QdkmRx5jfc7PoGHnvfrYwOqPu71uDfZlxhDVC6tttG351krsIkBEa41Xq2sUfq4LMcUsmN7YuesSGC9CchyaOl3X8ZzKN8PALxSkV7N8+RsZHuujCWf9fW2eTv0R0HeDlbcwDmsTDjVKfDWbH6NGEcj2lizCTao4fWf48ruqwZNl82QwGoIhOpge+0ZAf383QUAfXh4zAhy+ac+KGcuV/XLL8HrR6exsGMUUf3c1Lm34sygEenxdUuYHl7CntmbcIkW7A9ga0rIr2aSLXbtSm2iP9Kfwz13A7juEYx+zM674gf6/yo+Hjr+7GMoXXaTsWPV8bQYXw6XBJqEgFoI+wLu1+/O4F/Wc/jsNKYxGj/j+mIrrK8o4J4Xt9j3afa7OjrCZ71J7obWGgYFeWvZq+lGGwun1zC3exbYdRJDg0cBDODwKyUMbgKcB1kNfnLxGNDTi316Juac3ME8ytu2Y2hwHya/fhj4134UbjG+86j9TXPIHwTyp4Yw9FXVzjKGy8YzjZsPC2/sIopdtn33+/Ei8uUctg8OmX4PHMPyOOLzorGKa/VYradbeXx77IjnzqFkxwaoOXfr8Zi5LaP/6SIwXkBPsM8eQHu4h6AIAZM4pjzd6jcxN28+ou9o3BNAYbxH0RH9B9qC4QLrwdddRqwC18q7S47zwCQmT+VsREMNfU4Dswv9GMYIRjAT8XK27H+6C737TWcDgufihPt9AJMHAOwsmUgDycAxs/eGtr+0VdM9IRxQRxFQQuuq2/HNaNIVPKHq3LmtGYI8FtmVBfkJTE8Bo07UO6F3xxkcEh+XVT9S29lIDbCJX/ddfaTfBUwkIxUcxGrH1XknxIJJO8Pn3Ehg/Qj40UTZ0UnxiMRzGBTk7syM57WmhTU+6+t3B7R2TxTkrW2/DR+9L8i7UdplBasSUU/3Y3lvGflRYMYLX/Y9rlqIQYlkI1iLCxmCfHMJeS3yjXA+acWcun5+pxLPZlEgd8SGc2tRPIxSbhZdPTDiV4vYEWDathOFzhuhGYWbR6Hh/Zjvmkd/Zoh4ci6xIA/3KUzmxtc3j3w0NyCaj1qESIWnL6JoBfniRB7lvWbRQwv9gzmUFG/RlhazInxctT217RxmEmLZv5ESLEQb5Vr6dDZU84psn7CN7lD85o1T9J9goBd3Xh7LuK82/HHgAEigqkc7QpQS5HHouQyXlOGXuPspvCE96qE2hpdw/Y1P4Kktvkf3tjN7sr1GbW63alEG2TYxR3xBrj6wFwAUce/X1VEXpio/3isdN+1V9OK1uT04PRJYGwL11QiXz2HWliEzzgxR/ew0bvsegPuKZhE2+X627w4+62tj7XZrlYK83Sy6zvNJesgjMQwnHHPGi3ulFdx6fEkR6wvLTEGuBGfkGfaFdxEFFLR4c95nC0J5w3fOG2Eeed2LmO8rGGHvBLkStImFAyd4cwe70HtKeuEl5GxBHu7TCG7nIdZebyWio7kZj7Caj4oAkB5m06vjKj38djzK+z0NjIi24sUKe44n3Iew3UUByCmlWLg55jDrog/c+YE+5aJKtGgAu2BgF11iO7koCbeoYhp291WagRtLP+ZT99U63/zsjgSSBBrgjdWffyJkXXaR+p2CvPo92ACbpAT5xdcDT71pwltVePr3+sRCiVlYyTqezB1QfQI8gwRIoBYC9XjIKz2H6WPZglw96k++MQq18Ui9nxeus+8Flxfk9J3+ImotE+E5HUmAgrwjzd64SVcX5Cq0Og47NmHgayjIU9540/dqBHnkgd48BHgh61YgiwR1ixMyZD29CNC/IES2FMcrEuQBz71rUy9cCG+7SzIXON6734a7u9uioiCv3qcX5WDZz2A2XgQREQdy0cNEOdQqyG1CQBvOHm0vaNytzZZIYGUElNekFm90hZD1tMizQ0m1zZD1moy0SpukBfkC+uxHuPaeyW0Des9++HjWQktNc+BJJEACVQmcmIq3+2SdXPU5zFjoNDk5xF9yMU6EvVfto+pMeEKnEaAg7zSLN3i+NQtyK8qNMC57WdZTodeRqDah6VAiXu8hr+IhV0LfnS+znNciyO1+7HTIushmnhCzBmV9HnLlbXfC0wu/Dghy4/FPZlT3Iw+iLQJSTCfaCoWsx/vglWgXEQpuTl1TyNkcAHHYu/FKV+3T23ag+MwDV+YwPD6ISz2xr+xl+lELFToUXeyN17bIClm3Cw5usUcuuDT4FmdzJFAngaQgy7i84h7yOKlbfHUo27e/Xzn6CNzxDG4bB77IpG4W3+ps4gvyhCcsIPY9T5k9/kXchUNyG0GddxVPJwESqIFAKmLFvyb5LIdaTIvprH3g/nvFLQb0Hb+Vz3oNpuIpPgEK8o68I5YBdNmZnwWgNiGv7K+qINd7mhNJzKzntne/SOrm9kJHx9R4JnF47iTKuVKNgtzupRZh69pziiwPuQsftwnoVFh1dK1LSicTvcWJ6mJa9QnyQdHHwIFJAP1m33dIkO/wE+Klk7r5Seh0gjS1b1u25fF0Ce16vER7pl0byeAm5iWTk0ndaugzkQfA7Vt3iwBxyP4kJg+cRE7bXiaL85O6yaSAUVK6UHK8ld3CvIoEGk+ghhJbOtN2lNRNlsmRexH936MSPlIEypBssYexWlmuxk+6yVus2yZiKeRo8gM7UGrOE+bp40tTF+GG+yQjlj5r8juGw2tRApXKnnk5OfT8zHO4ZU48n6m94L4g90R9oLxkVh9ZlTJaFDOH3WACFOQNBsrmSIAESIAESGAtCdTi5VnL/tl2mgBtwruCBDqDQC1h8Z1BgrNsJAEK8kbSZFskQAIkQAIksMYETkxNA2MmkRD/moMAbdIcduAoSGBtCdSXyX1tx8LW24kABXk7WZNzIQESIAESIAESIAESIAESIAESaBkCFOQtYyoOlARIgARIgARIgARIgARIgARIoJ0IUJC3kzU5FxIgARIgARIgARIgARIgARIggZYhQEHeMqbiQEmABEiABEiABEiABEiABEiABNqJAAV5O1lzA+YSlz3bgM69Lv3yYw0ZTaJ8V0PaDDaymrGrcmGzyB0poEeVKpvO4dyRQVyq6qN39WIfJnFsWdRSz5qEd608aTVjWwGxzHGsoC1eQgKrJSBLiqGAJ98IJVJTJa4ewNbnH4EpayNLlQVKW3ltuuOiTFY0ZtdfoMSWN6+M44FyPKvF0dTXVylrJksR3fPUmxj9WHo2ulTc6TvxxphLlyftEtvfK2uUKpEE6JJ2V92Ob6ouPv0QXpi9CemyZ0DWOJqaMwdHAutFoMr7N+uZrlzyMfGudc+vfH/APZv+uaHnVfblylKmy57xWV+vW6aV+6Egb2XrNcHYKcgbYYTViF4hyMVQGmeX1YytEWzYBglsFAH1MbaAvqAIN2MyH2NX4567n8PWQSvIn30MpctuMuJcfVCOA1+cvQmXhKahPgIf3KIFm3dc1LSWJXbUh97M5S/i4YH47PDxJUwPL2GPbje5YLBRPNew31o4f6/PCm21YHIIW2bl4or58H7+7gKAPjxsBbnivXCdFe9e3Xg3F7P4snSHFPjqt7uACXc/TOO2M3s8m0HZJLLPGnJh0yTQsgSqvH9ffQylV29CXi+siXPlc6oF/RmMeO/wE5ieAkajRTcL6NlpTGM0uFCnzwi1lXjvhMuh8Vlv2VtwnQdOQb7OwNutu1j4GWGIXScxNHgUOHAMy3vLyG8ewlEM4PArJQxuAhYn8ijvzKPUo36HOW+8BzheRBEFFHYYQvq8veYa1Ue3ahPA5OKyPsf/7RjQo7zB6s/15TzEpj13neS/ONGF3v3ml4G5cyjdcqlvHuEhr3auHu+27Rga3Gf7Ev3ffNh4rY8XkS/nsH1wyIxVzx3Wkx2PPXewyrgi7zeAmycxCaBfecjdeHOz6OoxNKD77sf87m4MfVWTsB5zaS/g8PfzKL/cj4JicHbO2k2NcRKTp3IY1l53dY1rJ4OZnmM/8o/3JvqT9ojvh5RtN82huNCPYYxgBDORTfz7rMoY2u0h43w2gEDaY13Jm5ldl7bKx5gQ3vEkpWBMfDymhGfG8TvO4JD4uFQLB1/A/QlRuAFY16JLz4umOsiISogWRiqULUqIbo/bq49h+vi1GBWLISYaIinuAU/IBz70WbN8LW4Ettk+BOp7/8rncOvRaSzsGLXRSolnUQNahSCf2xot1hnW/qJBqPQhn/X2uSvXeiYU5GtNuM3bTwql0i4jbLWAPRUL0a6n+7Xw9n63Aq88uowCMgT5WSXwhq0ws97g6RymRoEZLRLdn/TkGuGo21UCXwvMMsYyQ7fDXmZ1nRKHWqRGf+Fz9bxgFxf0vGwYubpOi9RhlLRQhhDEI8C0WnTI8kJn9zW1zS4gyLmJ8UoPuVzc0CwO5lAaz2lGzl7xXOGzEyHk5YkuRP3qRYEp5OxCS4RHnd9zMlqA0YL75TGz6OL+3BjUgk3Sjm4OffPiWMwBtYyhzZ85Tm+dCFTzmIhhZAnyLCEchTSGwp2lSE95ZRMCP+P49Tc+gae2PBJ7e4LCf504rkM3ryc+woNdRiGpAcHuLgh4wSNb2dBzHZsQLQJktSW2LaRsTI/ZOtwS7KLVCdTx/oV6tm0ETPJdnBLEwS1DLtpJbzKJtpmoZz0KSZfPv2Qr2ksv2vJZb/XbcD3HT0G+nrTbsK+kh1zvZYbxYM/mStbjvYjiBFDQgjz2fCsc6jztCc3NBj3k0lts8Cnv6gww2o2hK50AVr8LUasEX0LoJfvVTUlPsPDiS+EYCfIq56ZEr44MEH/KG75zXiwuqLkXMd9XSAvyin0pITyP/mhxQYj2oCD3IwX0iCKvuVg0CAphyTWHWa/fpI3tXN3ig1vEELaAiHTwPPfSjl5Ugr1X4BYRVDSBnHvGGNrwOeOU1ptAfR6akCBP70cOzCEVsp4Id6Ygr274Wjzk4oM96dXyOkjwTnq63Ud/fE31kPXkokxbRytUtxbPIIEaCNTx/k28Q6sK8pSYToa0WxHu5ZKoJWQ98e62Yr5tI5NqsCJPqY8ABXl9vHh2gsB6CPL5ndbTnaSvvbEiRHx32YRW1yTIfWGbJdiNIC97QjB0bkqQpzz4wlNuxWpYkFcb10oEuS9iDcaE932tBfloGd02SsJbPFFDkXa0Ies6KsGK+xnMxgsXFOR8B60XgeCe4XDnyY/A0F7vjCv9feq1hqRHe84Zsq65VokA8IS1CjSVe8OTH+hRWGpyD2t4T2tKYCdt6P07/dG+Xrcz+yGBliJQw/s3tOiZjJbJfNY1jPCWEx0BkwpPry64/XcBn/WWut+aYLAU5E1ghFYeQv2CPCPs+WwRLqzdeK5LyL9SQv9CHt2P523m8ACpyCNbRtEJchkKnxWy7on2jPDroEgNn+uLdOOVht3vHo064T0OCvKq46oQjh/0kJvzo9D0aDAZglwvPohQ9JWErEeZ3lUuAGPvGbknPJRJ3bHpmxfbBFTUwzxwZQ7D42Z7gmvP7PfPsFsrP1AcexMRqP2DSgry8J7BjLYS3p2099S/Li30M47veEYkk+uApG6JvZzJm8j/cHc87gfGRfI1dZH3IZ7wfgcT8IU85D5vr+9qyeea6O7nUEhgYwlUef9mLcLJaJgoEdsenJGJFt3EMpJqBhdUQ0ndvOsT7wI+6xt7+7TJigPFAAAgAElEQVRg7xTkLWi01Q95GUCXbeYsgE0rbrJ+QZ7HPIB9+/0kbcZja5N13XwYh68sATapm0yopkOdp4GRKCQ8LutlzrMJw1SYc3ROnERMTjRudxKTB04iZ/uLzgkmdQufm/Kae2HnNqkc5H54GbJuhKYbexymnz2uaG6hpG63XJreMqBLoJk/k8BO7RUPhKxbz3SUFM5L6lY9UZ72aj8NYP8+P2mfTETn2gzZMbFv3xfgavQ1jGHFdzMvJIEEgSpld9zZyUznN9wn21H7jGPx13dcZWa3exUTpdSC3hw5BlGiJ8rcHTou9z5GJXza3LoVy57JUnSAKU8EPxt6SpAnypdFyeL8cFpX6shbiPFKKIlyeV7ofJvbg9MjgdUSqPD+leXGXDduD3dcdszleBDi/tVpXHx90V5SpZSh9xzH+SLks55ZApHP+mqt33HXU5B3nMk3dsLB0PCNHRJ7bySB5B7yRrbNtkiABDQBZu5tvhshO9N+842VIyIBElg5AT7rK2fHK7MJUJB3+N2xvKy85ev3d2LqNiwNPoybVI1e/rUfgWe/hNuW/i88nA9WXW6/+XJGKybQ1eWidFbcRMde+IOZGWBkBB/tWALNNvE38I2ZY+gd+RQubrahcTwkQAINJMBnvYEw2ZQgQEHO24EESIAESIAESIAESIAESIAESIAENoAABfkGQGeXJEACJEACJEACJEACJEACJEACJEBBznuABEiABEiABEiABEiABEiABEiABDaAAAX5BkBvuy5tHeloXgeOYXm8R/8zM4lblE1bZfvuRnk0o9Z4XbASJcHqunaDT1ZZ2Q/mULLcGj8al518El85sA9PbVOZ1lXpsMSfzg5fxthyAcaCq/xreJI3v1xbOgv7KsfLy0mgFgIVM3q7BkIlsdQxP0s3XOZ0d1mqvI44/9MP4YWoBrm7IOO4GKPLBF7L1Fr2nBpsEqpbHFGcugguO77L1qzLoF11O3ROfMHez/AcZ1+OLH9UZtL3j1caQ8uy58BJYB0JyMzm4XdbtXemGmzg/Zx6Z6pKDFfg9q/byaXev371BvmO0D2o98DpO/HG2DXrSIddtSoBCvJWtVyzjFuLceCYEHC6hBeMKK8uyAOisFnmtp7jWGNBHpenW89JAboMWnk4LP5XNJRE/fQVtcGLSGAVBGqtL6vq5D74HK664xGMfkz2dwLTU8BoxkeayuA78+LVGJkdhfqMS5ZUm7lcleyKkyaGjy9hengJe7R474A65FVtYj7Qn7+7AKAPDyfYp2qFX3UGI2+MAkcfw9YBxdB8XH8B92v2rx+dxsKOUeQzkpOGj1cewyruSF5KAh1DQD6H4UlnLYQmzk6+n0N1xpVon3oGfWPmHZD+yzrOZ71jbsgGTpSCvIEwO6+pLI+0+n0EmC4hdzCP8s48Sj1Dfl1qr8Z3ERg3Htm4NvgAJg8A2FlCYYesPS1riova5TC/5w7GbSkxGNXThq1XroUvkD81hKGvArqu+ZFB6GUBcb6p1X1p+DdnaCuix9CL3v3qRzm2cL1svUCxbTuGBvdhclFEBdTalhuvFro5bB8cMvXFRVSCEt/dg6LOOwSHmw/juV1l/LCvgEFVfl4y0m0AxQmgoD31kq+rX65IiblJfpaL1/+BSZzc5gR55euMeLdz0mPJxbXptf2GUXa16mFquw+Xi5hXc1F1551dYWwKwcGzc+c9qJxxowh4dXFVo2nvqOnqhBbEfTc+gYUtdQhy9ZF4pg+f/NYCtmhBnhDvKeGZcfyOMziE0WghoPpHbKMAbUA7NdvE1hWf25oS5Mn678GyRto2e1YhyC0bNd7AGDaAHLskgZYikKo9HooYqqn+d/r9nHwHGDArFeR81lvqxmqSwVKQN4khWnMYSmDNoz8Q3qyE9fzOZfQ/3YXeU070CgG/aQ7FhX4UbrkUixNWRCtxOJ2zAjlD7AtPcihcOWorEXqtReLLY1jeW0Z+cwn5V0pakLpxFjb5IePGsz+G8ubw/LS9dB9D2O6EdTT+fszLMHwxFojoAc/mFduaRe6IDSF3HufcrIhMiBdABs9Kj3TsTc49msdsTi1uAK89KkRsKjx9MRLkPl9l6ynk9KKHsa1qK/WX4B63obYmBOYhw+YT0RZedEVkdyXS43b8ucR21QsN0b1k7DyVFabfmg8fR71BBKp5R00o5F3AxCPoO34rDiUFuScghaCPxPa1WBg+ZAR5SryZD0nj+Q4JTHP8+hufwFOyXyEmNwjbmnZb3SaVP5D90FLj3cJTb4rIhtimyisuQ2ZTWw50VEMc/h7ckkBBvqb3AxtvVwLVBLKJZDl0+mrce19RQ0iHtIfez+q3Q1i6ooh779NX4aHnH0H+Mn97UbSVJcJb5TgX39r1RlyTeVGQrwnWTmm0FkGuhK0Rv+pPCeMRzKDUN58S5EqsSqEnw6yl19V4O3OYDSwGOEGuBKjuJxJ8iyjuLmN4GhiRe7WPF1FEAcPl2KvsrKc8sP6CQsKuqTBzy+OVHKZGgRnneRd76XXEgOARtViprc02usCdrLzHO+e9UHAnTJVYNt5692e89v0LaUGufvMZqWucIEdqsSWyh/a4n9TtOru63iL7Ou5uAaFvXi9eGL+9/RNeff2LF97uRxjo49ruarEjQ5ALu0YLLW7RYI23BHTKE9/x86zBGys9LfrjMOUhFxSjMMk+LFy8gL43lFfcfBxSkNd4t9Vgk6ilzA9kuRe0gHvufg5bB9UHubqycgissndyG4Eceeo4P9JrNCxPIwGfQC0ecn3Otz5pc234C2mqtfD72TzjT9xotwMFt8BU2/oTOM5nnbdwHQQoyOuAxVOTBIRn1gpuc0YiZH21glwJwKf7baI4K6zXQJCnxamdr/Vew4WxOwzrJcgT4j4tXmOvd5b32l/cMB7yFQtyLXJtOLsND3eZACoK8tA85C2VEuSh6AR/D7nnIacg5ytqPQhU8janxKEZUNqz4gZqxPeFNz6Hwc/q1GHir4An3+jDgtxvzpD1sIVrjQCo6QNZLIjUsv++Wt/J4zWNYT1uZPZBAq1HILidREwjuT3Hi57JfD+/iK0PmqimaBEusHe8Wt+p43zWW+8G28ARU5BvIPy26LpqUjcZKhyHPas9v8mQdeXV1mHlYv+yyr6uvNeRWBahyOVAGHJNIesBD3lBe3395HSefUIe1qyweLv3Ococ74WsV/CQi/DxKMRe7enu6gXkfnM1sESyNCdMlcjufjwf74u3kwgJcr3vegUh67FXPJBgLTNUvByeR6YgN4K/tCuZDb42Qc6Q9bZ4uzTpJJQnxHmzKw8x9pCnPTX6SrXf8cEticzpUhCmQ6V9b2zG8R3P4LZx4IudktRNC+cabOJ9IIdtEoevb40jFTLNXC2BVOA4P9Kb9LnmsFqCQLU94t6ipXuX7sEZu41IJmKUEUyekA89o8Gkb4JY6Dif9Za4pZplkBTkzWKJdR3HMoAu2+NZAJ57u/6RJMqeRQnRbKj2PIB9+0WSMeVhDSZ185O0BZO6HZjE5KkchnU4eDrZm0zqlg5zH8SlSWFtQ9bN3moZtq6SiPVjvqvXJE3zErY5dGrfeRnb9+8z58gEZ9arbmYdJ3urlHW+trZMMjO1gCCzl0eeYrsvPgpbt2NSCc5Se8g3JeacSuqWlZguDouXtnY3TpyYD5iUSd08JnYech96KiO737/ry9kpndTNLxsnxyGT3tV/g/MKEkgQqKHElroiKMhfncbF15v9jYDygpts6vGfFOR2n7grveVKpEmvq/T6iBJqMrwz20PfRpatxSZZghyh8maJ8nQKlU4ipfb4x6WQ3B5V39bp4xFpfqS30U3HqWwEgWplz9LvvuzFt3hLkb9tRb+XM/J9RM/6ZeK9EUrwyWd9I26Plu2TgrxlTdfuA88Kh2+ieXNfchMZg0Mhgc4hUHVveuegaJqZVgtnbZqBciAkQAKrIsBnfVX4eHEGAQpy3hrNQyDhaffKgjXPKOORUJA3o1U4JhJoewInpqaBsaRnve2n3cQTrJ79uYkHz6GRAAnUTIDPes2oeGJdBCjI68LFk0mABEiABEiABEiABEiABEiABEigMQQoyBvDka2QAAmQAAmQAAmQAAmQAAmQAAmQQF0EKMjrwsWTSYAESIAESIAESIAESIAESIAESKAxBCjIG8ORrZAACZAACZAACZAACZAACZAACZBAXQQoyOvCxZOTBPxSYYFSVitApspVTW1L1p82DVU6toKumvSSRRR3l21ptyYZYqK+eJOMisMggeYkUKkEV0YpHcjfdXmtm3CJnp0ov+X97qaecVyMwZXmak5Y6zSqimXRZMmjT+Ch5x+BrFdsbHMGI6lSSHbsAbuEys7Jck0dUYpunUzLbkhAEqhcFi1RzlCUikTinflF3IXf+ew3Pbjpd2mgXJp6a09dhBvuM5fyWef9WQsBCvJaKPGcTAJKkLv61tB1waeQe6WEwVWWNu9s5E0oyDvbIJw9CdROQIm3ceCLkaCucKn6AHxwixbfS0cfw9YBI8KVmPsC7sfDA5dAlthRH3kzl7+of4/k+NStODNoBGR8fAnTw0vYo8egPkAfwNakyKx9Rq1/ZjWbPPsYSpfdZER44Fxlg5kXr8bIbDqzfbAEnbCrs5QW6KfvxBtj15g+nMBvfbqcAQk0DQH57gwP6gSmp4BR9RzKv6rPpBLeh7Al8Q4IvZP5rDfN7dBSA6EgbylzNd9gfUGuPNh5lPeWkDuYR3nbdgwN7oMpX6bEei/22Smo34bLeYxgBqVbLtW/uraGy0XM9xUwuEnVIu/G0FfV0UkcWy4g96g7BsArk2aO90BdMwvsOomhwaMABnA4WiAQY7j5MM4dGcSlehHBjiv6zQ7SljUbQy9696vf4raUp978BgzMWW/+8SLy5Ry2Dw5h34FjOBZdJ85JmNCLMND95zAbcTL9pViiiK6eiKSdt+HXrecciFTQY+tH/vFej2ePnL+YX6qtTXMoLvRjGCNBmxV2SFv5TNxYI07G2pjbPQJMu8Wb6nXn5Zh0W33zyG8egp1xwP6w/JytBjB5AMDOUuJ+FPeIuKf88Tbfs8cRNSEBz/utxhfwtsphPzuN287s8QS2Phz9vuR/PKbEYuLj0h2/4wwOYRSjHzOdVf9IbUKWjRpSvTZRCxjRYoazRR8++a2F1Me4jl6Q5xraKA3fBUz4Xnb14b5w3ZuRTVjLuFEGZjskEL/nPI92VkRRQJAnn88U09C7OmOhj88678iVEKAgXwk1XhMR8AS5ErCbyxhbLgBKsOIYlsd7rPjqRnlUCXMA7rxXcpgaBWa0MDZCOnckFt39C75g1zLOCXLEfekelBh9eQzL4zkt4ku7YpHc9XS//d20r85XYj5fHsbYy92Y32nHlbSrHucQtusFBbsAMJ2zQt6dHI+7R4s5RAI5bk6cI/tIhIHH4fhlL2Rdi3/HUjD25r23jHzEMnCD6rGdjBYnYl6ahvlzddVDbZ01grygRHDAZsre8TYDFykxhvLmefTrhZLwmJQN9IJMtZru1ULmrT1LtyBt/8hmZtEgug+T8x4Hil0VxsvnngRqIPD60Wks7Bj1Q54T10XhjDJcMjpHCDo8htvmtuLhyJuTEIDqgzBw/Pobn8BTWx6JxF8s8GPPeg1TaZtTarGJm6y3eBF9cF+LhYB3LOgd1yJ9AUAR935dtVrAk2+MYqv0kNttCHgqFuhtA5sTIYENI1BDjfDgliHj/V66ooh7dZh5ciE17B3X79XvAbivCB3Ybt/nnoecz/qG3Q2t1jEFeatZrCHj/RWA8xrSkr+HXHqQjadch64rsZUQi54nXZ2nBPbBHErjPQnRLQSxEORpse7CvPsxb4W9EYGLKE4ABSUyI2+qnfqBY1jeOe8JVQ9KSiQqoWkFmxXrxjtr533WiHzn8TcLD86DKz31phcltL3FgKg/JAR5zFLxllEFen56v7madzeGrnSLIAnzRoLVRCNIm0B41qG99IG2nCC/5dIoCiK2WVrIuoWa/qe70HvKRSMkb7k4NF+NId76kL41U6zsKTJSAcqeekEmXnhJXicXkNLRCYMoq8WPzPE25JFhI+1MoF5vbCq02exHXLrDCrUMwW1C0W14NQV55TuqDpukP6QX0Kf2jWuvdzJcVW0FcMflEMwe1UhsKxt/rw9vjG3Vtr3divR77n4OW+1Wg3Z+JDg3ElgvAjJvg+4z6CEXo4nC1PfgzPAVeOJGux0o6fmOnuFEmLvecw694KaOxJ5xf185n/X1ugNaux8K8ta234pGv/zO2+g6/4IVXZu8KBmy7o47wV1NkA9aETuDWRumLrzgdh+6EV1+yPqKBHmmB9mGWyMhHDMFeT/mhSc1mqsnyIV41+JbLFAIMdk4Qa6iDOIwfrNNQFgrS5CPltGtIwjU8kVi77oN39Zt2ZD1gvJm27Zim/lzVb2mIyeGABfaL4ZluMwAoyJ6IXBnhgS5tzgR2apGQa7C/rPmbRdSQuNtyEPDRtqbQFYYenDWUtSF9npnhKTLhG8y/JIh6+F7qwabJPeCpj7udcvG260/y7M+0rVHTAr10J7VDI9bez8ZnB0JrDmB+raCuOdQCXK5zcT3tGeGsyffAc9OY1psFTKT5bO+5kZvkw4oyNvEkBs1jZoEuQ5HD4Ss61BmJQLngStzGB43ojIKSxeJ4Zyg7V+we8grhqxLcWc95DocuRdICtUIXCCsvKbwcJHITgpyLyogI9ldzSHriWgDuy3AD9UXQeFJ8e2Eugi3d+HxM3JPeCgs3LXVN29C1vV+/7TN/Oz3gflmhaSr9p9WA+zX0RGZf4GxSZHub1mI7e+H5sf3oZe/IDTvaiH0G/XAsd8WIJDlOQ0MPfKQh0Oik/uR0wmE/P3K0fEdz4jEckzqZjLVh7zZ9pP56K04JEP8U6ZKf1RX2nPqHQssBvie+Ba4pTlEEmgVApkLZZXevzcBIpGmTroYRR5Venf4x0KLAXzWW+XG2fhxUpBvvA02eARnAaw8JXptgtztGw+HbydLmTlBrrzgLkmZCUcW4eyb/CRmJtTa34vuhawrseeFkJvEZzqkOpmczVlEi7Iytu/fZ5LRiaRvcaj0JCYPnEROhd0nQtaD5yRQp0Ou7ah1VIBI6ubC/91+eZu8LRqTNzeX4E7cWk747t9nkqBZniYzvk1qd2ASk6dyGJ4GRpLJ0kTIuro8XX4unbTPT+SXDtk3o6s9M38qkZ5I6jZwYNKKet9DbpLHucSAGUnd3LwDCfVYLWCDX0+t2n2FElu+59V5XBOleNS8XbilDLl2e86lyAsdt4ncXIIjlt2xHu3ri+aOSoSyyhJF5oRqe0gDids84R0oRZdZ1q5Vb3KOmwSak0DFsmfy3SwjXrQnO95SEkXCBBK3ebkjQuUl+aw3543R5KOiIG9yA3F4G0ignbykIa/5BqKNug7kF1i7YVXP5L52fbNlEmgcgXAysca1z5bqJ0Cb1M+MV5BAKxKoLyy+FWfIMW8EAQryjaDOPluDAAX5GtrJea6zPOcN6torjRcoB9egbtgMCawngRNT08BYuib2eo6BffkEaBPeESTQCQRqyOTeCRg4x4YToCBvOFI2SAIkQAIkUInAWz//JV586S1C2kAC//CTt/C//9Z7NnAE7FoSOO+8Lvze//F+QiGBIAH1vvzZK78gnTYhcMMfbGmTmXAajSJAQd4okmyHBEiABEigJgLP/v0/4Qv/ZbGmc3nS2hC46kMX4fkfvbk2jbPVuglccvFv4K/+6866r+MFnUFACfL/+Mdf64zJtvksL37vr+PH37+lzWfJ6dVLgIK8XmI8nwRIgARIYFUEKMhXha8hF1OQNwRjwxqhIG8YyrZsiIK8fcxKQd4+tmzkTCjIG0mTbZEACZAACVQlQEFeFdGan0BBvuaI6+qAgrwuXB13MgV5+5icgrx9bNnImVCQN5JmC7b1Lz88gt/88G47clkiKp7MwNw5lHT96eSfqkddxrAuNxb+C9UU90ptqctEObFaEKZLbtVyVROeE6p/XdMwq3OvqRmeRAIbRKD5BPkH8KXDH8JH/50BsvS338DeP0/CMee897g49rmPY/4PLjQnnj2D/jv/HsBHcPBrW7DVXR79LtsT5/zrG/iLoWM44l33C/zNZ76LKX1J6NxqbQEQY/uXUz/Cp8Z/6k2oZQX5p3rxjT+9GL+pZyM5mentnrgBf3bl+fq/5bzl7yn7em2+gx/85ZP4/DcAyN8jO1X4PSJczb7yfjEXUZBv0MuoRbptb0H+YXzt5DXo+/fGGC89dhA9dwvD3LcLb970H8wPP30JF/3Rf4sPqmN/+G/Yv/0pzES//j4WX/4gPqj+/d/PJY4BI4eGcGDHryX6kmP4OQ5texz/Gf65/3z8BC7f80P/jhFji4+L/gNjpiBvkYdunYdJQb7OwFulu6z64v74qwvDTEEuhLzqq/vlMV1nnH+1EKjOvZZWeA4JbBSBZhPkYw98Ch/6cUiEW0Ja3P46ls4C+PGTVqx/AF+auBCfH1ciHIjb+AgOPgDs1eI89BcQ9t71VvD94dv41J1/j7EHbkD3d4xAVH1c+5YvrsPHL8TBwxfgyUjod+PVrzyJwt/E42lNQa6E7nvwo2ixIsFX2WnHL8UCRzf+PyWu0YtvWJ5GZL8Lz9TQxpaJXpwZV4slRujvwUv41PiFOPg12269NqlwX1CQb9TbqDX6bWdB/uVv78Xv/iAhwiOzfBhfO/RufGaPEeHxuVZA/9PP8dL7/g2HIkFufn//dzLa23s9Tv/JL3C5EvXqvwu/gSe2PY6XDg1hz9nDeiFAC/b3/QwX/eASIfaVyP7f8I/Fw/jMQTe438fiyQtt3/L472Px20CPXDgQtxkFeWs8c+s9Sgry9SbeIv35gtz3nBuPeRnFrl7s0/MxpatyB7vQu99M0HnVaxHkcOXF9paR3zyEo7qFSRxbLqAHsm/zW+7RIub7hoHREWC6hMFN6nx13ixyR9Q1i2JsoVJX5lzsOomhQdWbLL1V7VrVlzzHjTN0newHOPz9PEpPAflTQxjCYZybBmYX+lHQ0QfiehcxoGuH57B9cMhwPnAMy+NIcR/clGbEpY0WedA6dJjNJMiVyP1j/Q6xf0GPtjmmRNkNrztB7hsvPlZFkCvR+NtvWW963EYs+H6qPbMHr/lH7FXiT4o4JSb/E3BIC231l+jLHT/+LtyA70ZeftX2wC//AX8yWY46bD1Bnog8CEQyeAyFvZ685OP4vRPfNV7v5OJH8hn83MfxjUvOpCIKVMSB/v3E+30bKOZO7FeyydDbuIGCvEPfeKufdrsKciWw93xA8El6wBPolFh2wtkckqIYgPJYf/R134su2hg5tAs7//bxSFQbgX8C//jRTXj6j5yXXYnrS/CL4xdgG56LvOKpvu/bhUU8Hnnz1fHP6/PfTUG++lu+41qgIO84k9c2YSnI/RBxJRynkHtFCeEsT20sjo14LljR7Pr2rwuGoGsxOowZjGAEM17IvBP5/Qv5+FhUMzyHud3dKI8uo7BDhQXOIb+5jDEt7t2fEbClXTYUX4WOP92P5fHar43a102a9tJ9DqMs+9FjKSGv2ZmxFbUgh1hMAGDnXsrNoqsHYmHCLUAk+eVR3hu3mT+YQ4nRBrXd6DxrQwg0kyBPidoKRLIFufDcZoU/23Z1G+/5H9i6yYS6y7DqaHHAhUeHxF7k+fY96ab5j2jP+Kun343L5MLB5z6Ov3r3z1pckJsw/INioSFlKs9DbiIRfuv0j/DMez4YRRmoa0J2jNgHF2RUWx8E/lpFKihbxx5yHQp/+T9br3y2TZ78a2BPFGovwuLtJOgh35BXUct02q6CXAvqCt5k30BGKH/fhpOHBLkWze97Gx/8gAlxT4aZf/nbQ9j6V7GX24jsnwF/6Dzd6irlZf8tLH0H2BOFwxvP+1UvxGHrIYF+etNPcPnfbsLpQjferUfwP7HgedUBeshb5rFb14FSkK8r7mbp7FcAzqs4mFiQKwE+j34haL1jcg+5FpzOw228zv0LGYI88q47z6+Ry0qcOy+79ghbr/n2RSuwlfyNRH4sTPFoHrO5Egqb5pAfBWbEvvbFCSFYIwHtvOm6VxQngILqq9q1ao6Jc7ToD143A4yKfqJFA7s04AR537zgZs2i5r5zXi9KuP37oXlfmogG0FfXuSe/We5KjqNzCDSTIF+9h9wXaJ4VA+HRvoCLhd65PxRh886L/p0L0t7XjhXk1T3kin1sz3eiLQY/+u047D9LkEd280S9+rVy7oB/OatqQ7+ltxfov2qLKO6cP30Xip/5Lv7OdkxB3jnvv5XMtF0Fee0e8lDIuCLpe8h1uPnvvGn3jSsRfTXw57EAr0uQb38ciDz4/xMvqTQcPzBh7eovU5DLfeY2LH542+P4rjU8BflKnoD2v4aCvP1tnJrh8jtvo+v8CxosyH3h7kRwpiAPJINTQj/yhifEqxHqMmTdeN1NPzPAwXn0jw/i0kxx7ELb1bRleHuTCPKkyFfDcp5ym1AvW5D7CyYdeEtzyi1GoJkEuRFcW3BuyCVRy4aZ8qxW248caDsdVq3Cqd/Ce/9U7o12Hve38CGGrMcGSYndyje+21//d9fUEbKuk+g5W1RYbHFdp0LcM7YRRNsMnMjfgiNDFOQt9urasOG2qyCPvNHbTRK14J/Y650+Jy3ITdi4Sb6WDFGvJ2Td98Sr/eu+d12Fx4dD1mXiN+Nt//J2CvINe3hapGMK8hYx1HoPs+6QdU8Ix2Ht9QhyJbrndxpPeCjRW1DkK9H6NLB927Ddi50VPp4MWQ94yNckZL0GD7ndjw8RBaDtXZMgT4Tfr/eNwv5IYAUEmkuQy4Rdfiby5NR8QW7Cw03itIy/yNv6j/g9F/KsEoxF+8DdYsAZdMsM7qHrggnEZCi1SPrm7XM2orI9krr586146x7ZYWsAACAASURBVElPt9y3Hy2iKOYuDF205LGvtlATEuwZNpFZ7m0fI0PH8KLtmh7yFbxIOuiS9hXkxtMsRbRv1sQe8ZTNE8eVeP8c8CWd5M2Gnm//CbY6T/lviz3mQugrT7hLLBcldauWzd3rK8ODb7PA/8H2p+DSfNJD3kEPbh1TpSCvA1YnneondctOdGY818mkbpOYPHASub0VQtZD5dJEyPvAgUkA/ZjZNoVunXgtDm33E8XJPe3WQoHQeZP4zf1leMjVvuuq17p96Ynkc8HrEv1khawrD7h3vU1EB7OPPh2y7kL7XTI63z7ZZeo66Q7mXJuZQLMJcheWXLnsWWLvsbdX3L17zqD/x++JS6FFZbl8kRYswVVL6S23v1l6ZeV1Yv9zxTJfAFovqZtlXLHsmQxr90uiyVB2U9YstsnfXROXSotLqaVD5GH39m8RiQCjEmrVbCJL5AXKtVGQN/Mba+PH1s6C3HjJM8qeadHs9mNbO3iJ39KCPV3WzA9dj8Pk5f7uUKk0Wb7ML4XmZWRPllCTZdoQX+fuIgryjX+emnEEFOTNaBWOiQRIgATamEDzCfLWgl0p23utM2lZQV7rBNf5vNXahIJ8nQ3WYt21tyBvLWOkQtfrHD4FeZ3AOuR0CvIOMTSnSQIkQALNQoCCfHWWGHvg48Cd1fe8V+qFgnx1NkhevVqbUJA31h7t1hoFebNY9MP42rdlibT6x0VBXj+zTriCgrwTrMw5kgAJkEATEfinN/8NL/3kn5toRJ03lAsvPB+/+MU7nTfxJp3xr73rPFzz0fc16eg4rI0m8OZb/wPHn319o4fB/htE4MadWxrUEptpFwIU5O1iSc6DBEiABEiABEiABEiABEiABEigpQhQkLeUuThYEiABEiABEiABEiABEiABEiCBdiFAQd4uluQ8SIAESIAESIAESIAESIAESIAEWooABXlLmYuDJQESIAESIAESIAESIAESIAESaBcCFOTtYknOgwRIgARIgARIgARIgARIgARIoKUIUJC3lLk4WBIgARIgARIgARIgARIgARIggXYhQEHeLpbkPEiABEiABEiABEiABEiABEiABFqKAAV5S5mrUYP9FYDzGtUY2yEBEiABEiABEiABEiABEiABElgBAQryFUBr9UuW33kbXedf0OrT4PhJgARIgARIgARIgARIgARIoKUJUJC3tPk4eBIgARIgARIgARIgARIgARIggVYlQEHeqpbjuEmABEiABEiABEiABEiABEiABFqaAAV5S5uPgycBEiABEiABEiABEiABEiABEmhVAhTkrWq5Bo37l7/8ZYNaYjMkQAIkUDuBd73rXbWfzDNJgARIgARIgARIoE0JUJC3qWE5LRIgARIgARIgARIgARIgARIggeYmQEHe3Pbh6EiABEiABEiABEiABEiABEiABNqUAAV5mxqW0yIBEiABEiABEiABEiABEiABEmhuAhTkzW2f5hnd2TnkNw/hqBvRgWNYHu+pcXyvYW53N8qjyyjsqPGSNTttFWM5XkS+PIzSLZeu2ejYMAmQAAmQAAmQAAmQAAmQQOcQoCDvHFuvbqZKkB/MoWRF+OJEF6a2nesscUpBvrp7iFeTAAmQAAmQAAmQAAmQAAl4BCjIeUPURiAhyGHF6djL3ejdb5oYmHMCfRHFrl7sUz/efBjnjgyiPFEExvsx3zWP/uUCjG99EcXdZQwfGQQezaN70Prf7TUpP/TxIrp6dKuA9dC/FrpOjxXInxrCEA7j3GgZI+Uctg8OYd+BYziGeWDcjkG06ca/OJFHedt2DA2aviYXl1GA6NuNL3BtbTB5FgmQAAmQAAmQAAmQAAmQAAkAFOS8C2oj4AnyUNi3+m0WuSMFYKIL8zv98PRFLcgTx5zHOTeLrumcFu5KhAe97zpkvoyxSMwDalEgeF3fPPKbS8i/UsLgJnteD3DMXuvG0pPy+udR3ltC7mAXemFD8tU5o8CMGpv0kGdcq/vjHwmQAAmQAAmQAAmQAAmQAAnUQICCvAZI7XfKrwCcV9+0EnvII2+49/sADisRfFZ5k0+a/7YCNSSCtSfaCmBPwCe98QCUJ3wEM16IvBLuwev2lr3weufNd3u/3Vhy0rtuaShveP/TZlxm7K9hbmIe/eO+IPc88+Lajd8jX59ZeTYJkAAJkAAJkAAJkAAJkMDGEaAg3zj2G9bz8jtvo+v8C+rrPyCSdci5CEF3AjsSsru7Tch4FLKuwsSdJ70f8xNAYbxHe8Q3SpAnRb6CkppHhiAPXVsfVJ5NAiRAAiRAAiRAAiRAAiTQyQQoyDvZ+vXMPSTIZTi3FudTyAmvuPYuR2HsJmRd7R1X3uXZl7cDOwsm63pW6LnMZl5vyLpIQJflIe/Re8DjUHaHoxZBrsccuLYepDyXBEiABEiABEiABEiABEigswlQkHe2/QGcBVDDxuegh9zs9zZJ3SYxeeAkcm4PdiLRWxSyrk4NiOu4nThhW9I0Xpi4TeoWvC4jAV0yZN0tDkTJ5DCp95nDhtKnQtb1okMv9tmkbl4iOnttrYXgOv62IwASIAESIAESIAESIAESIAEmdeM9QAIkQAIkQAIkQAIkQAIkQAIkQAIbQYAe8o2gzj5JgARIgARIgARIgARIgARIgAQ6ngAFecffAgRAAiRAAiRAAiRAAiRAAiRAAiSwEQQoyDeCOvskARIgARIgARIgARIgARIgARLoeAIU5B1/CxAACZAACZAACZAACZAACZAACZDARhCgIN8I6uyTBEiABEiABEiABEiABEiABEig4wlQkHf8LdAIALYcmGvKlgW7tBFNHy8iXx6GK1nWiCbZxgoJhGrBe00tojgBFMbXufhby9wjr2Fu9yxyRwpYZ0IrNDgvw6uP4barbsc3NYoCnnxjFNeksJzA9MUPYOvzjyB/GXBi6iLccJ9/0j1PvYnRj8nf1DXX417106cfwguzW3HI/Ts6zfWXPPcmXOI1n3H82WlcfH1Rn/mJr7yIhwf8q1rWurXYRM39wS14YdZn9frRW/E7p+/EG2NpKyoe6eOCbcL++tzPmjujun3lOF5HafgKLN2RvCda1iIcOAmsDYEqz7p818pnMOt3N8jgcfG+9J9p87ze/vWM/wdUfM/yWV+bG6M9W6Ugb0+7rt+stEgrIf9KCaZud4P/WkZsNXjeLdkcBXlls1GQt9ZtrcTYAvqCItzMxIiyq3HP3c9h66AR5P7fCUwPL2GPJwxr+Eh7dhq3ndmjRfSJqVtxxratPiRnLvfFdfj4kujXXzBoLRsEeFa0if14vqKAe17cIrgbYf383QUAfXg4JcjDxxXvheuscFbiYG6ruTZD8Mcf/BVspmz74HO46o5HEos0rW0Zjp4EGkugyvv31cdQevUm5PVCpzhXPZvf67OLbup9cAhbZsVCatbxZ6cxjdHUMxl658bzlO/3wHuWz3pjb4k2b42CvM0NvNbTW5zowvzOZRR2JHo6O4fiQj8Ktxg/+WuP5jGbK5nzjhfR1bNP/z4wd057vxcn8ihv246hQfP75OIyCojPg/W6lye60Lvf9OWuDbUXjUYtGBzMYQy99roBHI4WD3zPvu5zhxFN2HUSQ4MQ5wKo0JbikBoXRPs3T2ISQL/yjupFjCEcNTPFsWX720Egf2oIQziMc0cGISMMFL/uQXOFmTcwt7sbQ19Ns8iXc9g+OIR9MHPNHbRjO3AMy9Z7Ldsz84ZngxR/fS0iD7i8HlG7UpArjm58do4I/WbGr9obwUwUCZH8tz0rPefcbHQvmXukH/PSft/Po/S7Cda2P8fTzT++g+U4HcMiMO4824so7i5jWNsoMCd9n1hbKvtE44rtpfocLsc2jRlmM4Luaxa5UaA38fyYY1XuB2H/Sm2FbWtsFDE7MImT20zkSujel89zmu9av5Ua0b70jJr20l5Q8VkmRLPsXQn2Q1sSwsv7IAyNVX5EnsD0FDDqBKQShePAFyOBn3H8jjM4JD4u1Ti+gPtb3Etej01CCyGAjnhwojqEPnHc4/bqY5g+fi1GB4DS8F3ARGgBRjVayWZmXH03PoGF5H3RiNuWbZBAWxCo51lXExbvTO8d+TpKU8+gb0xEqGQdDwny1Ps2ATdxjf+e5bPeFrfiOk6CgnwdYbdfV0pwzqNfCcrk5LIE+SYjkEtWGOoP971WNMIKRiVoRoEZJXgyPeTO29iP+awxqDFZ8bvdik4t3qdzVrh1ozxqFxOicOxhlHd3o7TLLBR4f5ltSfEce0Ex0YWpbbadrHBvN7+++exIg2jMcT9KBEVta+E/hZxaaDirFjEQi/zNQzBzV+MaAabNOfE2AH+8vdIGm8sY82wb9oA7Gw5uio/Hv8ULGTPbpjzR7cNNitx0aHelOfvzybCfZO3ur8BD6fdjTlicCAvysr1/dXSIXbAp7S17towXrbI95I5X/4K/MOEPz4ruK93CSmx3tehS9X7wGstuS0a6RHaEWkSK74cQo0jkHylA3fvRvdSqL74Mj0loOtJLLWR6wDtuvOqHTl+Ne+/LCCcX3vG0gEwIzZTANMevv/EJPCUFn2yzVe2hxl2zTRojyLW8dlsQ9NYC9WGv2l4AUMS9oTDWDJvsmb0WC1bI9x0PLNS0sl04dhJoNIGan3XzXoi94vbfervOJ/CQ3UrkDS8KM4+Pyy0oZhvRTbhEvTe/B+C+otm2dPdT3naX1IJr9J6NF+34rDf6xmjf9ijI29e2FWb2KwDnNWDm9QtyzytoR6A8aP1PG2FuxMBrmJuYR/94QJB73mXhAT6V9irr5p1IivY12zG/ksNUQpQZ8TEDjGbs881qy3m4I6+3GtcYypvlYoUvxqRXUXtHlYgTCxXSOOkohDT3KAIBUmxLkas8nEXM9xVij3nUieMY2yDsoZaCPBRd4I4Dxa5emFgH+6e8xNPASLRAkL79PPGXYlHrnNOiN8V6PGe8yZGw9WgHF5nCgjyH2ax5yvEfL6KIQhR9Ee8hDzBUC1aZjMJzm995DOjxF8bC94OcZ1ZbavEmPS713MoIBrWwFS2CBJ9J+Tw34FWz7k3U56EJCfIsr7T+8PvWJ624U54d6W1N/DtT3FmPT0cJ8nps0hhB7oWsRx/90OHvcHkBkmIgwyYfvuJ2/NCGvwcjJ9b9HmeHJNCsBOp41pPbR7znMRD2Xu24zCVx3QLUo+5yh3jvA3ueFwFlBfnI6SuirS581pv1Hmu+cVGQN59N1nxEy++8ja7zL2hAP8Lrmtw/nuEhT33Y21F4HtVMQe6LspQXdvMQYEPgo8mtiyD3vfRmXNmCPCfDs6VXdR0FeWibgeRZWZArQWu97ZvkdgQpyDMiJ7S3WYXQuzB2cRtakTeDkXh7Q3R4ZYLcm0fyXrBbJ/yQ6vAiU7YgD8wz0E9akPvPjrelI5PRegjyc8hNp22bLcjL3gJGHPHS6oK8hvBmceumBXlSaMcnJ4X660ensbBj1Ow/rzUkvSND1uuxSSMEefJj3v27DwvePvZEiHooZH3s+/jld2bxdOL/upW2QTTgf9BsggRal0C17SXBJIwmoiXK+2AjXOr5twbm+laCPNqPHojQCYWsv/V/Av/3XTYRaIyfz3rr3orrNXIK8vUi3a79aFFjQ6T1HK13ey8wEnmgjccN0b5web4BU5Mgl6HsMkzbLQakxLcLWY9DbfU+2JfHsGy9pOGQ9QoechG2G7WlvNveXFX4uPK0h0LiTTivE8ReGxmCPA6zry1kPQ7fDnvIVVh09+P51D719AJHVsi68oA7IWpCnw1HJ8iNBzoY9h9cgHEPhxrvvP6H3mufeGZqD1mP7SejC2Lbi5YDWyLCIesJm2l+ar96YJ41CXIp/CXDeNL+M2GfrYi1f2972yMSWxjCVQoSfUZbKuTikjhH5XPQWz3MPRgxUlstUve+2oLSBoJc70ustFc4tlVKkKeEtWgLch+4n3Qo7VX3x5BOMJRxfMczYq95OyV1q9UmtQjyQFueCEgk3xOeuCX50Z/aDlDNZnbbAveQt+tXEefVEAJVnvWMbTh+pQT37rsfGDfvchVCHldaCL8b4/fskpfYs/J7PtwWPeQNuRk6ohEK8o4wc6VJngWwyvToIkkbbCIxFXoehwpP4vDcSZRtUjcvaZRNaga5F1d6yF1itFRSt0lMHjiJnPZEu/BombDNzlmLozK2799nQqhlSbZAqO3gpgqZsCu0JedqxlXCoN53axOKZSR1GzigU71B7zvOEuSRx9TMySR1U57JOCw88vJ6AjMsyH3bxEy8/dCJxGcm6VgoqdsAJg8A2KkS9mWHtKsxK8+3SwoWJzHz783w3mQh2ENz9u4Rk9QtCgsXNvZYJ5PqecOQIdv2nhK2HJg7jO2PwyZ188O7tW2USA2GrMeJ0fykbjHDcKI3Nzhzb5av3Id9OrFhtQSFJoFitiAPtxU/n9K28nkGJoNJ3dwz2S6C3HpKqpY9U16ZOKu2tlYqcZv/cZlVMivp3dFtydI/bg9jcp+5G6PY41i5LFcL/4+vlrJnep93Mrt90sNeTZAn7S/3owZKzdVgE0edH+ktfP9x6OtHoMKz7u35tiMyXmhZpsyVfJSJGEPHVTULUa5S7hUPlDWTz2+19yyf9fW7XVq9JwryVrcgx1+ZQMhrvlJmq2nL8+6vdADtfl2FLRDtPvWa5tfIsmmrayuzukJN8+BJqyXAj7zVEmz89bRJ45myRRJoRgLhJJ7NOFKOqZUIUJC3krU41voJrEZEJ3ursy0vmZgrb1b/DDriCueVjUrZdcSs653k6kS031udbXnRJKLkYL1T4PkNIXBiahoYE7V1G9IqG1kNAdpkNfR4LQm0CoFAKbVWGTrH2dQEKMib2jwcHAmQAAmQAAmQAAmQAAmQAAmQQLsSoCBvV8tyXiRAAiRAAiRAAiRAAiRAAiRAAk1NgIK8qc3DwZEACZAACZAACZAACZAACZAACbQrAQrydrUs50UCJEACJEACJEACJEACJEACJNDUBCjIm9o8zT84lYxr1pYz29jR+iW+GjKWs3MoLvSjcIuqvLyWf2sw9lqGG9WeTtf8rnx5nQnBahkLzyGBViIgSuHg0w/hhdmbcEk0fllWR5bKiicoS+yYUj1i8rrUzxmMvGGTtsm+ZDme6JJACS51LFCup5UQ1z3WVdlEMFQda87A9MXX415vIAU8qexSySZeqSZ78acfwtwVt2PwPn9WKdvXPWleQAKdR0C+Pz/xlRfx8ED89oUqeSif29Q7s9Jx8+5euiPxToYqbXkRZi73+wqVXlPjGTl9BW7gs955N+YqZ0xBvkqAnX45BXkj7oANEuQrHjoF+YrR8cLWJ6AE1zjwRU+Ei2k9+xhKl92E/GW2jnXiXP0Rd/pOvDF2ja0xLsS3/vC7FTMvXo2RWSXIX0fp6BLyA9foDkJ1ymUJnvijcUnU4VYfoA9g6/OPmDG1498qbaI/4qeAUWWTrL+ozjiq2kQ2ES6HllEnvR1twzmRQAMJqOfpC7g/IcJlB9We5YzjepHtOdxzN4DrHkktkk6PP4Hnb6zUrxLzh7BFv7cT4xlewp6s/180kA2bam0CFOStbb8NH30syI1Iw66TGBo8Chw4huW9ZeQ3D+EoBnD4lRIGNwGLE3mUd+ZR6lG/w5w33gMcL6KIAgo7zJT0eXvNNa4klvp9cnFZn+P/dgzo6cU+faXraxHFLvdbfJ0EJsuSBcttCQ95tXP1eLdtx9DgPjtG0f/Nh3HuyCAuPV5EvpzD9sEhM1Y9d4hxmrHnDnahd78ZabgMmGLdjaGvyvnK3+Lr/HGdQ27a2Qg4/MoYygeBguIPef0kji0X0KPLvAH5U0OmLz2PfsxHfTuugWs3/M7kAEhgDQikvJ9hD3jcc1p4JUW1V9NWi74+fPJbC4EPOyAt7hIfl06Y3nEGhzAafVRW/4hdA1br1WQDbFJdkGd9bIdsUv1jnDXL1+vmYD/tRCDlkU5FJ6nZrlCQW1DpZ9M++3cAM2f2ZC8ERAt20ltf7f3QTtbhXFZLgIJ8tQQ7/HpfkHejtOscSrdcCi1gT8VCtOvpfi28vd+tCCyPLqOADEF+VonYYd2mEY2zyE3nMDUKzCiRG/GXXmYjEHW7SuBXDc3O8PgGQ9bD5+p5wS4uuHEesaHgWogPo5SbRVcPjNjV54wA02rRIctDnt3X1DbD2f2p/uPf1GLAFHJO3Hvjim0ELKI4YQS5XADRvA7mUNILKiXko8WULszvVEz9cQWv1SKffyTQfgRePzqNhR2jNXmbQ0LY85Db8EqosPXLnOf9WixkeVouXkCfC2VXaJUYnduKhyPPrlkAuP7GJ/DUFuHlyfhYbBfrrNYmmuNVt+ObGkhgkSWTn4o+SNhEQKV3vF3uMM6jOQjUUAO82rNc5XjymY0WUKEWS7MEOb3jzXF/tPYoKMhb234rHP2vAJy3wmv9y5Ie8pwVoX4oe4bwUxL70TxGMKPFashDLr3FpmflRZ4BRrsxdKUTwOp3IWqVoEwIdk80uilooW499cKLH81QCvIq56ZEadSubU15w3fOi8UFNfci5vsKaUFesS8ltufRr0V9JMdTvzn+/U/HkQbRgoZbKIgEufTS2zaVN3waGFHC3InrKIpBCnI/EkFf7SICGnKHsRESaCICdXhjfeEt5yD3mBdwz93PYevgnVi6ygm70MddRtg5BbkN+3diOkNQW/zZNhH2Se7hV9sGhu8CJpIh/9W2AoTFeltHKzTRo8qhtB+B2jzklZ7lBJPUs+57tL1ntdKipgp3/16f2YYk/vist989uJYzoiBfS7pN2vbyO2+j6/wLGjK69RDkxisbGO7xIrp6RIj47jKGlde8JkHuC9sswW6SupU9wRs6NyXIUx586LD82NufJcirjWutBHlS5NvIgpoEeeDahtxdbIQEmpBADd7mUAKg8EyM+L7wxucw+Fnjn43/bAKxwEdjfA5D1jWLNbBJtBc0tD+9ok2sdYIf6Vnivgnvcw6JBJqQgLfFp+r4sreamEvTx2MPeSL5m+0rnUQunNvDtB1ayKs6aJ7QoQQoyDvU8I2adv2CPBxaPXi2CBfWbkLMTah0/0Ie3Y/nzR7s0KAjkVtG0QlyGQqfFbLuifY4xFvtWY/+nIe8b1543MPn+iLdeI1h97tH7dUiyGsYlx+eblrPDlmvxUOe0yH+bruBnL8OXa/oITfbA1LXNuoGYzsk0HQEVhKmHP44C3ts5UditeRffrvRQsCOZ0TiuWqe3KYDvIIBNc4mOjv9g1uizPlpL1c1m5jhhxLw6dD4SgkBVzBzXkICHUUgwxsdZBA9y2obUEAcJ551LdGP3opDcruPa7jebSt81jvqtmzEZCnIG0Gxpds4C0Cq0PomU78gz2MewL79OqVblKTNSyp282EcvrIE2KRuMqGaDodWodRRSLhNQGZFae9+m9QNVcLRo/P1KDB54CRytr+UIHd74nWitfC5Ka+5F3Zu54ksD7kR1G7scZh+xrhUqHmUsK5yEjt/XMk96fFWAh3yL5Lg6WRyaiEiKMjjpHomyV7g2jUvFVfffcqzSaChBCqU2JIleUyfak/y/cC4/SCE2K8cTEokBHmohJYq43PdQryfUZ4jSvzI8M6OKK+1Gpu8qjIsF+0tYiMT7L9SwjrDJi9c/oD4kM/wjtUjJhp6w7IxEmgfAhXLnsn3ANyzLJ7HCs96rYLcE+1ZwpvPevvccOs0EwrydQLNbgyBYGg44ZAACZAACdRMgFm6a0a1bifWF0q7bsNiRyRAAg0mwGe9wUDZnCZAQc4bYV0JUJCvK252RgIk0IYETkxNA2PJerdtONGWmVIN2Z9bZi4cKAmQQDYBPuu8O9aGAAX52nBlqyRAAiRAAiRAAiRAAiRAAiRAAiRQkQAFOW8QEiABEiABEiABEiABEiABEiABEtgAAhTkGwC9o7tUpcqe7seyy9zd0TA4eRIgARIgARIgARIgARIggU4mQEHeydZvwNxVlvXuQZMxXf2ZrNtZDS+K0mThc+Ks7Q0YHJsgARIggbUgUCGjt+pOZgFOZzhP1Ld1mdFl9u5Q9vVAiR4zNdGevE6MMVQ7dy2wrEubXpZzPyN61H8mK5Vt+Qos3fEmRj+WHm2wDF2Ao8xgb7LoP4L8ZX57WVnuw6Xu1oUcOyGB1iJQ5VkPvme9a8LPZvidKd/L8XtFPsfh96h5p9z+dYXWfx/xWW+t222jR0tBvtEWaPH+fQGdUc+7jjlSkNcBi6eSAAmsP4Eq9WW9jzD9cXgGI2/IBGwnMD0FjI5d4439xNHHsHXgJlxia+F+Affj4QH1L/WnEgndhSde/CS+OGvOcX8y429Uh3xgCdPDS9ijz22nOuSV641rTurj+IoC7nlxi52/gKVqCT/4HK6645GEIDcf48/fXQDQh4edbYL2U7WKp7GwYzQlwisvCGT0sf53MHskgRYgUOVZf/UxlF69CXm9sJZxbnBhLrwo55U3VM/93FY8fN0CLn5wC16o8B6N37neWzn8PmkB6hzixhGgIN849m3Rc1JAuyzquYN5lLdtx9DgPus1F7WqVS3xI4O4VNa+vvkwnttVwtXO237gGJb3lpFP1htX9b0PAvlTQxj6qvHID5etlz5qV6H1a2NHnnsVMt+zT7PXtbZZL7st7kNOggTWhUCqBnXaA5OsW50ukRMW5N74lXA8sycS5KbM2Z3Ag05kR3LcF/duseCOMziE0Uh0qut9gb8utBrcSSKyAEB2ffUTYkFCsBpeQt+NT2BhS1KQ23Pch7gV5Kka5Pa0yoI8owa5G0aijwZDYnMk0AYE6nnW1XTVM3cIW2YTlScS71ENJqM+uPeOfPUxTB+/Fntwl/feTJWbrLI4Cz7rbXAvrt8UKMjXj3Vb9uQJciWWN5cxtlwAJrrQi2N2r/hrmNs9i9yRAnoUheNF5MvDGHu5G/M7/RD3TA+5ettmwQAAIABJREFUvabUN4/85hLyr5QwuMmI7pNWWC9OdNn2VH/dKI/atqNx9WO+ax79y3YcbWkRTooESGAtCVTzjvphiubDEk+JEOmqIZUJQRd9QCItMlMffEaIXn/jE3hKis7Qh+laQlqrtp+dxrRYaMjuJinIY6Z9x9XiRi2C3HzkL11RxL33qZ7ixRcZKgu35SAajOp7AUAR9wbCWPmRvlY3B9ttKwI1P+tpkR09n6lnU0W33IpDp6/GvfcVNS4Zhh5d57b+eB5241l/4sYX48gl9V79HoD7ivimaizZHwV5W92Saz0ZCvK1JtyU7f8KwHkNGZm/h3wAh7VQBrx641oQDyHeaQ5AecB3zqOr52R0jRpQ2uPehd79dqjOa34wh5JOCpcW+kUUUNg0h/woMKO98OYv9tx3ofeU89A3BAEbIQES6BQCNXjIo7BpK8buufs5bB1M7zHWyFIh0YlwSs8DE/D6dpQgr8dr5rOSnu6Ul0veux7PxAd4hjcsHbKaWIRJeuT4kd4pbwvOc8UE6njWM/NFWKEehZybwegF02990oahxwt1W+YuwsJ1duFUPLPx4tsncM/dAK4Ti3k6vwTwpN2SlIqo4bO+4jugEy+kIO9Aqy+/8za6zr+gITPP8minBHlCIMedG2/2EIxIxqN5zOZKOjGcansEMyasXIeq51BSYeyrEORqsUC3tXkIYMh6Q+4BNkICHUWgLm9zRihlBEweT+/19jyx7hov4Vsi/L2tQ9btAoba25nYf5++/4QgTy2imLOD4e4pQX4XMOEWU9Q+/mfQN+bv4VchsHJ7QXo/a8BGNc2ho54qTpYEfAI1iNnqSdPSe8uT23dMxFMflq5aQF+U6yO8Jz21/Si52Jb06tcwB5qdBBwBCnLeC6siUJMgt/u5kZmBPfZ054Qgj0PQjTjvfnnM7CuvJsh3ZIWsi1B1J/BZfm1V9ufFJNB5BKolFouJxB+MW1EaluLOnhN5d67FQmgPpAc3tC/aD2+PvLU7nsFt47AJ4NopqVuV/dkRrxArczD2kAfaSnxAJ/eV6kRP3mJADQmikoKdH+md98rgjFdAoMqzXsvCqPd+te9fPCbejW5BdA/OyOoLIa970BPv/78gJdj5rK/A7p17CQV559rezvwsAOU2XtlfbYI89kq7sHWVZK3/6TgcPUqw5sLbE0ndBg5MAuivzUOuyq55YfIulF4meovD61c2c15FAiTQsQQqlT2THtnImy0+Ll9VYY5m/2JcJicdoolU6TMhMuXHqOxP7GHMKrvV8jbzPN4ZZc9U1uUoy7w/43oEeXL7gQlNlWWOxB5UTyBklKJTQ+FHesvfgpzAOhGo8Kz7pQfNeFTUy54zt+J3Pqt3dIv3qy/ug+/GYG6P7FJoUR6KSuUl+ayv043SHt1QkLeHHTkLEiABEiCBDiFQcR90hzBotmnSJs1mEY6HBNaGQLpyxtr0w1Y7iwAFeWfZm7MlARIgARJocQInpqaBsUSJnxafU6sPnzZpdQty/CRQC4GMXBK1XMpzSKACAQpy3h4kQAIkQAIkQAIkQAIkQAIkQAIksAEEKMg3ADq7JAESIAESIAESIAESIAESIAESIAEKct4DJEACJEACJEACJEACJEACJEACJLABBCjINwA6uyQBEiABEiABEiABEiABEiABEiABCnLeA6sikFX2rHKjiyjuLmP4yCAuXVXvq724MePQNdIHj2Jg7jnkH78a5dFlFFTptbX40+XcyhhbFjXV16Ifr806OR0voms6h3OrsO/K7qs1B8EOSMAQqFT2zCuL9Qk89PwjyF+WBBcqixUuseP1JcqaxS1mlNiqVI6nE+1Y0WaAquF+w30GjCqfNPqxQCk6mDJrW4/K0kohG6dtsiTad/hNP51oDM6ZBFZOQD6rn/jKi3h44JK4sWD5MtlX4rl271T5fgiWUDNtpPoLvGfl+Pisr9zOnXYlBXmnWbzB812ZcKpT4DV4zHFzjRhHI9pYswk2qOH1n+PK7qsGTZfNkEAlAuqDbxz44uxNEJ+B8RXPPobSZTcZER4819SxXrrDF2PqI27hOvtbVL92K0pHl5AfuEa3751je5QleNTxmcvVB+qSqMOtPkAfwNbgwkCHmLqqzaZx8ff68MaY4qzscwhbZhNZ7EWd8dePTmNhx2hgocXwDNtE3i3ZddI7xCKcJgmsiIAqL/gF3O+L8KyWlFh+cAte8N7VJzA9BYzqZ138PTuNaYxWWCALvRfkc5z1nuWzviJDd+BFFOQdaPRGTjkWTq9hbvcssOskhgaPAhjA4VdKGNwEOA+y6ndy8RjQ04t9ehDmnNzBPMrbtmNocB8mv34Y+Nd+FG4xvvOo/U1zyB8E8qeGMPRV1c4yhsvGM42bDwtv7CKKXbZ99/vxIvLlHLYPDpl+DxzD8jji86Kximv1WK2nW3l8e+yI586hZMcGqDl36/GYuS2j/+kiMF5AT7DPHkB7uIegCAGTOKY83eo3MTdvPqLvaNwTQGG8R9ER/QfaguEC68HXXUasAtfKG0OO88AkJk/lbERDDX1OA7ML/RjGCEYwE/Fytux/ugu9+01nA4Ln4oT7fQCTBwDsLJlIA8nAMbP3hra/tFUjb262RQJJAp73RR3M8oC7CwMfY+ojMRJ/cQfeh+arj2H6+LUYlZ4fJRWP3opDWx4RH42Jj0snPO84g0Pi47Kuj9h2s3otNvMEe6iskf8xXlmQZ9hEiALWLG+3m4zzWQ8C6rn5nc9+M+7q0w8lxHZiFGIRLT6yQkEeaish4kPvWT7r63FntEcfFOTtYccNm4UvyLtR2mUFqxJRT/djeW8Z+VFgxgtf9j2uWohBiWQjWIsLGYJ8cwl5LfKNcD5pxZy6fn6nEs9mUSB3xIZza1E8jFJuFl09MOJXi9gRYNq2E4XOG6EZhZtHoeH9mO+aR39miHhyLrEgD/cpTOXG1zePfDQ3IJqPWoRIhacvomgF+eJEHuW9ZtFDC/2DOZQUb9GWFrMifFy1PbXtHGYSYtm/gRIsRBvlWvp0NlTzimyfsI3uUPzmjVP0n2CgF3deHsu4rzbsMWDHHUSgmndUosj8QDt9Ne69r6hPlSGQUahj8ENTeWAW0PeG8NxGnnTn7TELANff+ASeksI9+GHaOUaryWZR6GlgkSXBzwtJTW4jyLDJnkiQ02PWOXceZ9pYArXVAI+ez9AWn4yQdk/sp96/4aiZlNhOvWf5rDfW/u3dGgV5e9s3Y3a/AnBeQ2ae9JBHYhhOOOaMF/dKK7h1r0kR6wvLTEGuBGfkGfaFdxEFFLR4c95nOz3lDd85b4R55HUvYr6vYIS9E+RK0CYWDpzgzR3sQu8p6YWX6LIFebhPI7idh1h7vZWIjuZmPMJqPioCQHqYTa+Oq/Tw2/Eo7/c0MCLaihcr7DmecB/CdhcFIKeUYuHmmMOsiz5w5wf6lIsq0aIB7IKBXXSJ7eSiJNyiimnY3VdpBm4s/ZhP3VcNuaXZCAlkE6jF22qv1h94p++0YdBxk/r3b33SenbUh95dwMQj2DInQtZTXvSMcEgK8up3ay0283gnFz5iG6VzAZhtBGabgA1JryLIOzpaobq1eAYJZBJYiYc8HbIumtfvhjMYkYucNhLJe3dXiGryIpYSgpzPOm/meghQkNdDq03OXX7nbXSdf0FDZlNdkKvQ6jjs2ISBr6EgT3njTd+rEeSRB3rzEOCFrFuBLBLULU7IkPX0IkD/ghDZUhyvSJAHPPeuTb1wIbztLslc4Hjvfhvu7u6IioK8ep9elINlP4PZeBFERBzIRQ8T5VCrILcJAW04e7S9oCF3NRshgQoEavA2p0SaaC75kWa8t31Yukp6v4UozPhoNE0yZL2me7WKzZJ781P7+SvmDJjGbWf2iD2tlULWK4v7mubCk0iggwnI/AzVMQSiiryLMvJFJBbVQrk7dDMVQ9b5rFe3D8+QBCjIeT+sikDNgtyKciOMy16W9VTodSSqTWg6lIjXe8ireMiV0HfnyyzntQhyux87HbIuspknxKwBV5+HXHnbnfD0wq8Dgtx4/JMZ1f3Ig2iLgBTTibZCIevxPngl2kWEgptT1xRyNgdAHPZuvNJV+/S2HSg+88CVOQyPD+JST+wre5l+1EKFDkUXe+O1LbJC1u2Cgx5uwr6ruqF5MQlUJVD5Iy+8Z1B8nEEmhXMfhHtwRiZ6i5IRbcWh4SXE4c7JwfkffdFCwI5nROI5JnXTCxfJcP/EIknsEfN5VfZyhRL0ZdhEedCrJZereu/xBBLocAIZ3uogleg9ei0WbCSSF+USTPqWjHqp8O7wnufEe5bPeoffqPVPn4K8fmZtdsVZAGoT8sr+qgpyvac5kcTMem5794ukbm4vdHRMjWcSh+dOopwr1SjI7V5qEbauPafI8pC78HGbgE6FVUfXuqR0MtFbnKguplWfIB8UfQwcmATQb/Z9hwT5Dj8hXjqpm5+ETidIU/u2ZVseT5fQrsdLtGfatZEMbmJeMjmZ1K2GPhN5ANy+dbcIEIfsT2LywEnktO1lsjg/qZtMChglpQslx1vZLcyrSKB+AhVKaKVL3qg9yfcD4yY0XX0QytDLqPRVaG+jEu9X3Q6RxghQ+yKvW4i9svI6sWcy2Ef9M22fK2ouVZfe1x9lv9c0jAi//esGTZQDQHrhM2yiS9gFEvq1D2TOhATWnkClsmd+WLspU3iNfmbt+/fVaVx8vcnfAVvGUGXgyMwLERDWctE18z3LZ33tb4Q264GCvM0MyumQAAmQAAm0NwFm7m0++9ImzWcTjogE1oJAfWHzazECttmOBCjI29GqnBMJkAAJkEDbEjgxNQ2MJepkt+1sW2NitElr2ImjJIHVEagt0/vq+uDVnUiAgrwTrc45kwAJkAAJkAAJkAAJkAAJkAAJbDgBCvINNwEHQAIkQAIkQAIkQAIkQAIkQAIk0IkEKMg70eqcMwmQAAmQAAmQAAmQAAmQAAmQwIYToCDfcBO0wwD8zNtRJuxGTI0lrRpBcU3aiDPsp5tPZlZfkwGwURIgARJwBCpmUTcn6YzIp+/EG2Mqr3L8l86MD0TZ70W7MqN6lKlZZLbXLXrZ8m0fn34IL8zehKWpi3DDfea3qP31smANfHQW+Ae36LFeIsblZ642B0IsVssHyj6fNTUForbWiw/76UwC3vPqsrILFKHnX5LKOM4qF515O61m1hTkq6HHawFdfqqEvKtZ3WgmFOSNJtqw9ioJ8oZ1woZIgARIoBqBqjV/VY3g6/H83QUAfXg4Icj95k9g2tV+1x/rZzCiSye5v9dROrqE/ID5RYl5vyya35rLvr7njFgMCLZbbZKrOF6Vjy3ldkUB97y4pULdezUGde4hbJkdxTUN5DMKuRiQqOm8iqnzUhLIJlChxrh5uuN3gfrvix/A1udN6Urzl3Fclauc22reM+v9rNPcLUuAgrxlTdccA1ee0PmdyyjsSIwnUYvaE2+ixrWunX3LpVicyKO8bTuGBvfphlz98K4e82/ndS9PdKF3v/nJXYtAe9Fo1ILBwRzG0Guvk7XEfc++7nOHqoc9C+w6iaFB4LBcaKjQVlxbW4wLov2bJ6Grjh8poCdUQ1u3DeRPDWEIh3HuyCAuFUhlLW417xmMoHvwqDkjqiMua3lP4thyAblH84HzRMN6wSOH7YND2AdXF94ydu0Gxptqd+d83M6BYzi3bR7zfQX0L4j+vbE2x/3LUZAACbQ4gZRHWtV9lx/NYn7qXPehnDFtWb6smthWTVQudxZ/sCvvuBTu61Y6qR4+nsDIACTqrTeSj/KOfwH34+EB45tnGbkWfy6bfvhmke5eMc5U1Mqz05jGKEY/Zk5S96S8R1VESej4F3EICztGI+Fey3PS9Lg4wDUnQEG+5ojbuQMlOOfRv1xAT3KaWYJ8kxHIpXFzhRbie0vIHexCL45hWf2uBOAoMKNEaaaH3Ajn3JF+zGeNQXVgxeR2LbYBLd6nczinrtvdjfKo/V2fV8bY8jDKu7tR2mUWCry/zLakeHbjKgATXZjaZtuJ2k+wcvPrm8+ONIjG7It0NzbHUInfEcykx21PdOcNbvIFeVcPtHh3CwWGlZrHCDBdQvL8fHlY95FeZLHtAHjt0aIW5PG1MZfUvdLOjwjnRgIksOYEXj867X0AZ3ZYVZBLj5fxBC9dUcS9Osw8JPQre9ikqPTD5Y0YwFNvRh/7awmpZj5VBbnwjltPeaP4+OHyxmP/xI0vRgJ9Lfmw7Q4lkBDUSQqpRSGxGOUE+qEtj8TPsD0+cvounBmMFwW5uNSh91ed06YgrxNYe5z+KwDnNWAq9Qvy4XLCY2q94f1PG2FuBNxrmJuYR/94QJB73lrh0T2V9irrCVqvtlsAgPZaz6P/lRymnOj3BOsMMKqEfniRQS4mRG0JMWt81mpcYyhvlosVviCVHnXt4d5b9hYqpHHCUQgB775a7Ng8hGjxQTcSigLwBbkT2Prc3WUMW++8FNWp8Y73pAR53E5akAcXAxpwB7IJEiCBDidQjwe4iiD3PWAJUZgK+64WVp0U6zYs/OvKXgXcc/dz2Co+2tfMivXwqSbI1X7Z7/XZPfiN5mPC/80e+0/gnrsBXCfEzpoBYsOdSaC6h5yCvDPvjI2aNQX5RpHfwH6X33kbXedf0IARZHhRrRAuLvSjYL3MzpuqBHnIi+sLtixB7i8AeNdYoQ4bAh9Nbl0Eue+lN+PKFuQq3Dti4MZXlyD3uSf3chvxrELWlbc/9nIH93x7EQhhQe553gXPpIc8U5AzD0ADnjU2QQIkkEkg4bnKPK+iIFcC8y5gwnm2Av+eegZ9Yzfhklr2hXriNTki6WleB7vWyqeKIPdDb9eSjxLnt3pexnWgxC46jUC1iBmGrHfaHbGh86Ug31D8bdC53r8dhypH3u29wEjkgTZeWqhQaCTPNwxqEuQylF17fqeQC+zxjr3hLmRdhaIbj7fei/3yGJbHc5jLDFmv4CHXYe2JtpSY9uaqxqU87aGQeBPK7vbdR+OpIMjjMHsXsi4XJsy+8Sj03t5S6UWB8Hmq7WoecrWdIDXemj3kvshvgzueUyABEmg6AtWSM9kBex/gCUEZSHzmecyjayESPWWDqLRvNCvb+9phrZGPJ8iTgjvdxlrxycr2vnZ82HJnEkje4wkK3jshEBGTdfxVEUlSy+JdZ8LnrBMEKMg7/pY4C0BuKl4BEJFUzYRrm9DzOMx5EofnTqKcK+l93DJBGWCSj8HuJU+FrLuQ65tNSHqc1G0SkwdOIqc90b0wqd9kwjY7D+3RLWP7/n3mHNuO3h0eCH8f3FRhr3OFtuRczbhKGIQJIddh7BlJ3QYO6FRvKFUS5HrBwk9mFyd1G8DkAQA7S/C2A9iEbDHr+DwvAV8NglzOIxqv2+uv5qf60kndzN5y9efC3XVuAJuETx+Q/Fdwq/ESEiABEggSqKWsVyVBHvRo+2HmT6ps66GyZnc/hRcufwDxftLAh768zpZBk6XF1tyqtfCpJMiDmdpr5/PGdQu47cweuyc8JIRkCHGg/NSaA2IHHUmgStmzUPmyVG4IW6pPJoWT2y8yk0x2JHBOOosABTnvjfYmkApZX8V0V9OW591fxRh4KQmQAAmQQNMRYIh1ZZMwsVXT3bIc0AoJ8FlfITheVpEABTlvkPYmsBoRnSRTZ1teIjQbCcAM4+19u3F2JEACnUjgdZTc/vJOnH4Ncz4xNQ2MyXruNVzEU0ig6QjwWW86k7TJgCjI28SQnAYJkAAJkAAJkAAJkAAJkAAJkEBrEaAgby17cbQkQAIk0PIE/uHln+Mv/vJHLT+Plp5AF4Dllp5BWw3+13/9PNy3f0dbzYmTaRyBF196C3f9P4uNa5AtbSiBbz76xxvaPztvPgIU5M1nE46IBEiABNqawLN//0/4wn/hx+VGGvmqD12E53/05kYOgX0LApdc/Bv4q/+6k0xIIEhACfL/+MdfI502IHDxe38dP/7+LW0wE06hkQQoyBtJk22RAAmQAAlUJUBBXhXRmp9AQb7miOvqgIK8LlwddzIFefuYnIK8fWzZyJlQkDeSZgu29S8/PILf/PBuO3JTq3roq/5EBubOReWs/CPVa0y78lemnJn7M3XJTamy+kthqWRpU9uyxrTORlAl36ZzuiSbKfhV6191drW2xPNIoNUItIwg/1QvvvGnF+M3NeBf4G8+811MCdhjD3wKf+zebWfPoP/OvwfwAXzp8Ifw0X+nTnwHP/jLJ/H5b/gWktct/e03sPfP3XFz7XuPi9/kGP71DfzF0DEc8Zr7CA5+bQu2qt/k8c99HPN/cKE+819O/QifGv+pd1XLCvKKNhEsAEi2uyduwJ9deb5m4DNXv/jXIbIlgBBH8Zt3riOccTzb7gAFeau9xdZ3vB0pyPdej9OFbrxbo/45Dm17HP/Zw/5hfO3kNej79+njI4eGcOB9P8NFf/TfAob6fSy+/EF8UB357+ewf/tTmNFnmfbe/52D6Lkb0G3s+DXv+n8+fgKX7/lhqs0vf3svPvlP8TH17z0fMKe99Jhpz/1RkK/vs9MqvVGQt4ql1nmcqn71rK0bnt11dVGZKch3lzFsRayulf3yGJZVbeuO+avOrmNQcKIdR6A1BLkSae/BjxIiPGwsIaTRiy8tHTMiXInH/wQckiJaibXffkuI9y04N/RdTGkR9+tYOgvgx09aka7a/SDw11bUf+7j+MYlZzxxPfbADej+jjmuBN+1bynxfSEOHr4AT+p+1Ty68epXnkThb+LRt6Ygr8MmWri/C88o+6n//sO38Sm1YCJ/j3B8BAcfAPbqBRXxFzz3A/jSxIX4/Lg5VzH/0I8TiyqB409ecgP+7D3njN1tu8XPfBd/Z7ujIO+412BdE+48Qa5E8yX4fkqEx9iSItgcMWL7/T/9OYDXcXlKkPuiO2rtvl1486YL8JJat/zBYU9Am3PUdb+Fpe3JRYH/tcK393osfu4ivP+F57RY9xYD9KLCb2B42+P4ru2MgryuW79jTqYg7xhT1zdRX5D7nnPjMS8LL/cADr9SQu5gF3r3m36cV70WQQ5XTmxvGfnNQziqW5jEseUCeiD7Nr/lHi1ivm8YGB0Bpksw3nd13ixyR9Q1vgd+cnEZhVSuHHmO7Ut5u3uc3172PwvsOomhQeDw9/MoPQXkTw1hCIdxbhqYXehH4RblHxdt3nzYeM2PF5Ev57B9cMhEBBw4huVxpNgNbgpcW5/JeDYJtAyB5hfkCY9p0KsqcSvhbIW1Z4WPCGFsD3gi/QP40gPvx9/dGXu9lSf3htedIE8Ivs99HAfxXeFRTwhJ1/bxd+EGcZ5qc+CX/4A/mSxHo2s9QV6nTYQI3z3xcfzeie9GkQppER0W5Onz0o9Y0l7JM9zxH/22L9zVQsoPvvwk/vYn5goK8pZ5fW3IQDtLkAsPtqWd9DIrEXz6c8CXIu92wizq+J/8Ii3IlfD+6OsZnnPjFd9zNiDI79uF05t+EvCOW6H+HeCT9rhaKPjdH8Re8S9/ewjznz+Mr1vHOgX5hjxCTd8pBXnTm2hjBigFuR8iroTjFHKvKCGc5eWNxbERzwUrmt1c/OuCIehayA5jBiMYwYwXMu9Efv9CPj4W1QjP6bD78qgV4er3zWWMaXHv/ozIj85RPyfOi732pr3SLhsir88rIa/nb64rakEOsSAAwI6/lJtFVw/E4oJbRJAM5GKCuFaLfP6RQPsRaH5BbkKVffEbsEMUPh0OTVdibA9eSoWLx2HQ6evSAk+EwMtQajUc6fnVwzMLAK+efjcuE6Je9fdX7/5Ziwvy2mwShaaL8H0ZRaAopRh7YfDOJmaR5b1vXYitetE3ZONqHvv4+BkVMu885DZE/rHJb+Bbz1KQt98brvEz6ixBDuC+XVjE4wFPtWWrBPJH1Q6h/2BC2n/6ki+yMwS5Ftzvexsf/MB/0A0lQ9DDgjzbOx6Jb8SC3Q+XN4sL/+/eg3h0wYydgrzxz0c7tEhB3g5W/P/ZO/PApqq0/3/bQksLlLVAtYpQZAaQrS/MtCAD1GFT6bCOSCsjFlwAZ2QZBdkEKaDDog51YxuxVRQQfiD7awURWoWhClgUKQWtglS2IoUU2v7euyS5N7lJk3TJvck3/yjJPec85/Pc3PR7nuc8x+05lAAIctrKKsgFAZ6BeIWgVX2mSD2XRK05wi1FzeP3ORDkyj3kYtRYksuCODdH2cVoshw1j1FEua1Rd6uohTnFPuo9DJ0EpCr2dGe+OBR5o82RdFl821wjzEkt/M19xyPDEnmX265ugQ3m9HqzIO+RoZi7jFawv0+GuLCwQRbXWrY3U3FTtPWrFH63b2I2MDAB/QtyN6Ox8r5x5d5vURhaBJjCWaqUdXtBpxaL6pR1O4HvV4LcTZ8o0s2hSOvXFOTK75Kl3Q+ITG+Hu0/J++/tth9IWwEuatQIkLqz/VxZW+AqzuTXQhoj5AZ+ilWv6f4lyF2IkIsp5rDsK7eNSosRdI0IuSiW216Q940LQrsj8O90DFot+VNTkDuIqgvXToaUpi4sIFgj6Oq97Sdyw7CQEfLq/cIYcDQKcgM6raIml90sQkDNsEoW5GrhbhbBDgW5UsjLlqhEsSXirRTqypR1KeoujZMKrM5A/MyREMWttwS5zbjitMyR8vIEuVbbijqa7UlApwT0L8i1os/OYSrFsnUvt7qQmtCDbRq07b9VgtxWBGqJQuXeZ59OWXfXJ9bFjC+6lpeyrvStefuBIMgV+/eFRRfz9gLNveWKPsr7XFzAuRMfJnIPuU4fUbozy78EubQvWzPl3OwZW5FsG1F3IsgtIloU4IPR55ONTgW5ndgXbbBfNBDetS/6JkXXX43hHnLdfal0ZhAFuc4cohdz3E5ZVwlha1q7O4JciI5n9JFSzbUKvWmKfEHw7gZiWiXL+7ht0tErJWXdvDfdSYTMKutqAAAgAElEQVRc3lMP2/3qrghyee+5XVu93Ay0gwQqmYAhBLkompSCzBkEa1E3oXiXcg+41EopDm1Tl9VRVnWEXB1ltY+6q220LAQcbKooJudLRd3c8IlSFCuzElQRcA3/CtfGmsRq9lBuObBkI8C+LoDq1tCoG2Bz62hlT3APeSU/ZHysO78T5GIRNXX0Wu1SddE3YZ9287XWSLda0Cv6gnLvuX0qun2EvPzicqJdDvaYa1V7Z8q6j305K2k6FOSVBNLXulEXdXNcJE1KMbct6jYP8+YeRovRTlLWNSLkypT3IXPnAYhHaqtFiBwplXmTCqLFQV0oTrmnXfaCRuq8+tg1855xdQG5FkK1d/NY5qJsqmJxzgR5M3kfurlPQCwmB2kvvH3Kujk9X2I3Esp0f7mtXSE6X7vLOB9/JWAMQS5HZB0ee6ZOoTYfLaY6Ck10sLD3+ATwkFn8KVOX7Y8ks9vfrDxCy3z0mrLaunL/s2KPufNjvgDjFXWTvy3Ojj1TsVLv+bb6RblHXPZJc+sRcerj7dRp5uKxd6rxzb85PyD+uwZSBXxhMcRyzyg+3xVmfV/j+DoKcn99Gro2b/8T5HKU3NmxZ2LauvZecIeCfLX6ODPbYnF2glyjeJyjtHZLyrryuDbVsWqSrynIXbvn/e0qCnJ/8zjnSwIkQAJeJmAYQe5lTo6GL6+ytytmG1aQuzI5L1xTUZ9QkHvBaQYa0i8FuU79YxeNd9NOCnI3gfnJ5RTkfuJoTpMESIAE9EKAgrxinpiyrDcw4VMsqkA3FOQVgKfRtKI+oSCvXH/4Wm8U5Hrx6D3YtDMKu/vtQKqHJlGQewjOx5tRkPu4gzk9EiABEtAbAQpy73uEgtz7PlBaQEGuL3/ozRoKcr15xHN7KMg9Z+fLLSnIfdm7nBsJkAAJ6JDAzZulCAoK0KFl/mOSyVSCkBDnx1/6Dw19zDQwkN8JfXhCf1aUlJQCAbw/9OcZzywK4nfdM3A+3IqC3Iedy6mRAAmQAAmQAAmQAAmQAAmQAAnolwAFuX59Q8tIgARIgARIgARIgARIgARIgAR8mAAFuQ87l1MjARIgARIgARIgARIgARIgARLQLwEKcv36hpaRAAmQAAmQAAmQAAmQAAmQAAn4MAEKch92LqdGAiRAAiRAAiRAAiRAAiRAAiSgXwIU5Pr1DS0jARIgARIgARIgARIgARIgARLwYQIU5D7sXE6NBEiABEiABEiABEiABEiABEhAvwQoyPXrG1pGAiRAAiRAAiRAAiRAAiRAAiTgwwQoyH3YuZwaCZAACZAACZAACZAACZAACZCAfglQkOvXN7SMBEiABEiABEiABEiABEiABEjAhwlQkPuwczk1EiABEiABEiABEiABEiABEiAB/RKgINevb2gZCZAACZAACZAACZAACZAACZCADxOgIPdh53JqJEACJKBHAiWlZSi5VaZH0/zGpuLiUgQHB/rNfI0wUfrDCF7yjo0mU4l3BuaoVUIgJCSoSvplp8YlQEFuXN/RchIgARIwJIFDXxXg2RcyDWm7rxjdoV0jHPnmgq9Mx/DzaNI4FGtX9DH8PDiBqiFw/MQl3Hv/pqrpnL1WK4HGDWvhuy8frtYxOZj+CVCQ699HtJAESIAEfIoABbn33UlB7n0fKC2gINeXP/RmDQW53jziuT0U5J6z8+WWFOS+7F3OjQRIgAR0SICC3PtOoSD3vg8oyPXlAz1bQ0GuZ++4ZxsFuXu8/OVqCnJ/8bSDef527EPUueev8qfn8N5fI5G4Tn3xkPfOYsPDzTR6yETKX/OQ/OFIaH0qNDj3fgoyekzHyKjKBC3ZmTepDNNjK7Nf9kUCJFAdBPQnyKOxOL0dOteWZn/mk80Y/W9bEtI1DbOsn/31xQF4sn1N+cKbyF61HZM3A1OWJeB++Zmn3ZfQxLa/Tli96U40F3u7im2DPsUi4X8TumHzY41RR/j/a7/izcQD+FBlmqKd8vOneyPjvrrilb8d/QYJM3NVrfQvyD3ziSP2Sl9p+US7nQOfiCSFzyJxUfa5Eq6yL+T/gPgJXyk+tr+PhA8ZIa+OJ49xx/BtQX4PNh3uih7hkn9OrF+NuKkKXy0cjAvD6ktv5J5Ao377MT4tEXNjg1UOvZJ1EFsiuiIpWu1nu/7QHZknW6O1cFnhWcyK2YHU0f1xanok6infE7tR2nYZaa024h+W7tV2W/pS9q+w2dyMgty438OqtJyCvCrpGrjvc+8PxcoWG8oRvN4S5AYGS9NJgASgN0EuCKh232mJcNlZorithTP5AL7bbhHrf32xN/548FNRhFtewrW/uySLMEF83YmzibK4Vvr+6d7YHFsLF7KE/tQiTRSPDc4ifsJVLE5vDXwgCX0IbZr8oBLXU5YNQOQu60LAny4J4rsuVqeHYbso3iXh+PPb2zF9m9UAvQtyj3yS0A2Lmx/AZHExRZh3A3wjLGwIixp9i5AgCGNxgSMEn5kXPIRLNX32AyIVCzBWn3wFSdzfwJn8Wrgos9f+WmuIb5Xfra0oyPlgdEbAlwX5qztH4w/ZNiJcKXrT6mFQ0n7xHe1rBWF8N87EKMWycHV3ZB6uizRBcNuI6Ka71OO9mtYfJ5Kk6wSxPxlfo2XSMXG8gQUHxf+3f92DTTujsLufsn953J1AXD/JZtsXBTm/61oEKMh5X2gSUAtydeRcipjnISWgG2aIrYcg/ccNaLE6AN1mSd2Zo+qaEfL89zB0dQtMQTf5eqm9EEXPfNG+DyDTOtbwdJz9cCTyXkwBZsYjIyAD8WXTESeOal0gwPtDETnyI8kYuU0zKOcxDwcs7XgTkAAJVCcBPQlyVTRTgGAX0bSSEYTYgPPlCHJB8D0EpIliOBqLlzXFFxM0otrpYfjmVD20E/tTiEdxuE4WQX2ncrHg6d5YjU8V0ftOWL0MGG2OwJrHzgrBAMV1gt1DTN9ixLw8y2T0LMgr4hOrt6yLIT/YLJzYiX1NnxVhgFnQ2/jEnKGgXAzR/v7YLshIfrX63dqKgrw6n0DGG8tXBbkgeFURbTkC7shDglhOyk+3i6CfivreTjQ7uvZC5/NilN3ha+FgiP19EoVTTwOLVYJe2YqC3HjfJP1aTEGuX9941TKlIBdE8qJW5rR1QRwvQgtRQDuKkAvCdyVafDgdLbRS1gVBfkciYjLllPOsFAQsaSEKbWvqu7UPvBiAjD7q9PRMUZBPh+qzrBQMzUvGhhYrVf2Z7U/FeIxHqoP0e6/i5uAk4FcE9CTIRfGrFLVOPGEryB2mJlvSxa1p7GqhKEW9v+hqFvg2kVSxPeS0dUXqtu1igTLyqxCNP5+qh9sUCwdCBHhtvdOGEeQV8YmFsyLqbSucbf0otrHzmTOfSKM4FOSWbQZK/wv92fqdgtyvHnwVmKyvCnIxiu0kmqxGJqSaN8GXdmnjrkbHpeh3UkQRWkdLKfBCmrs6+i1E2zsC/07HoN8NxqnOwu6i+lIqu91igSL1XZlqr0x/RzH2paRj0GrrTBghr8AXwYebUpD7sHMrMjWrIBcEuDIKLewLN6ez2whyWWhLcWkp6h2/T2MPuRwh3zBTimtLEXB5DI0+RuanICDusCWKLraQBXmcoq/MF4cib7QUqVcJePM1o/PUCwEVAcS2JEACHhPQkyCvnGistG9cTBc/f6ciZd028i1dZ06PVwlD5V7x/Ks408CE7Ym/4I+KlHXh+iScsKas+6ggr7BPBHEda7Lsty9XkKtS1m1S3c379y0+sWY7uBYhl+oOfPM7B36Xv0WMkHv8OPGLhr4qyF2PkAvi9y78YiNuIewv14h4K9POlTeIuPe87QVp37i4P1wW36JglvaEW9LZxb3rsOwbd55a78A+UZyHIrnVRnwqG0JB7hdfWbcnSUHuNjL/aOC+IFcLd7M4dk+Qq1PQzX1IBeHkdHMoU9aFVHVzJD0eGS8C02fGiWnvmoJcXgCQ0uKZsu4fdzJnqUcCehLkUnE1B/u8beBpRlbN18j7uz9r0E61H12VHq0U3Yq+7YqMmYX2rjBF+rtc4M2SDi904Jsp6xXxiXKvtxmx7V5/25T18v4t9mO3+OEkQq7wrbiI0rgYiKwtFeZTvBbP24yth6Q3KMj1+KTSj02+KsglEawV4Vawl0XtFlVkXPrc8Z5ypdC29mUr1MenDUafTzZi0GoNQW0r9hcORiY2qtPlFWa+ujMRzdeqo+Hm+b0aQ0Gun2+TPi2hINenX7xuldsp60IUehKQKqadW9PaHQryO/IwRd7DLYwVeXIKyoQItkYf1grtyjR2KWVdiLGLtp6MAfpMl4rQ2aTAq1PuJbRqse913DSABPyKgL4EOcQiXarIswNvOBbk1vTm7U3MBdmEytrmStwngIcUxdnk/rX7U6ZKqyt524tNaxq0ubq7GKU/2FQh5I1Z1M0jn2gUvRNRKyPglqJuQtE2awq5VERP6TO5kJ7YgXZldHci5Mqq/Vp+pyD3q0eg25P1XUGuLqJmD0arMJv5Kq0U9v87JkMQ8Kq934pIOJSfmRcDvkdzR0XhFCny2oJbtsXRooEg6vtex30xO2A+a4ERcrdvf79oQEHuF252f5Lqom6KomoA5pn3fovCVog22xZ1m4d5cw+jxWhnKet5iJk1QyoKZym6pizqZu1Dq1icJWVdaC+muVsFviS4rcXhMPcAymbGicLdUuhNfs99MmxBAiRQUQJ6E+RmweX82DNJuFuLuqmP5bIeLab1PtTV0jUEufJYLtUxZYrjyyzHoSmFpyrV3XrEVnnHfOm5qJuEx5Vjz9Q+UR9DJ/Vizj6wpsGb93UrFzO0fenQJ7L/VILc4pO6iuPrtI+coyCv6BPE/9r7siBXHy1mc+yZaj+27HfzXm474S1/bpfGrk5NVx6ZJh2Jpt4LLvZiPg5NceSaeb+5pVjcd4qj0pR7xZXHtMH2qDSAgtz/vr+uzJiC3BVKvKZyCdjtIa/c7tkbCZCAvgnoT5Drm5etdU5T512civ4FuYsT0cllFfUJI+Q6caROzfBtQa5T6A7Mchopd2EqFOQuQPLDSyjI/dDpXp8yBbnXXUADSMCbBCjIK0Z/yrLewASNs83d6JaC3A1YLlxaUZ9QkLsA2Y8voSDXi/MdHXXmun0U5K6z8qcrKcj9yducKwmQAAnogMCHm3KxadspHVjivyaEhtbE9es3/ReAzmYeFlYTK17ppTOraI5eCBz55gJGjcvQizm0o4IEvto7vII9sLmvEaAg9zWPcj4kQAIkoHMCm7bl4bW3j+rcSt82jxFyffmXEXJ9+UNv1jBCrjePeG4PI+Ses/PllhTkvuxdzo0ESIAEdEiAgtz7TqEg974PlBZQkOvLH3qzhoJcbx7x3B4Kcs/Z+XJLCnJf9q4Lc/vt2Ieoc89f5Svls77XqRsOee8sNjzcTKO3TKT8NQ/J4lFn2q9z76cgo8d0WI8uc8Eou0ucjKNRYd2TERy2sTlCrVL79qAzrSPcPOiGTUjAqwT0J8jLqeitrGR+7Ve8mXgAHwoEHbxvrehtrfJtC9zuCDNHY5gbCtXWY03WsS0dCsea3Ynmwr+Vtimqs6uqtsvt9C/IPfSJg3mX5xPNzz32iVT9/cn2NUXaUqV35XzMld6tdwUFuVcfSbof3LcFuVAFvSt6hEtukCqfa7hEPkJsVswOpIrnl1vbWKqiq94vxr4U23PBpWPW5sYGq8dSVUa3t0E473xgwUG0TDpmY5jSDtuK6tJnTXep50NBrvuvm1cMpCD3Cnb9D6o+9syRvToQ5PpHSQtJgARsCOhNkAtirN13gmjSdtWUF7vhh5mSCLeejy0cbxWJi6uk86qFPoQzwNPQGpYzrS1nXisLsEkCulH+VQCXkCCefQ1oj5ErGxSNxcta4+4GV5BmXgyQP1EevWW2IWFmXaxOD8N28VpjnkPusU9s5i3454uuirPhtXyiPKdcPG7tTpxN/BTQ9Hv5PhHPPbddPHm6GxafOSDeK+JCzkPAc4kHcFz2IwU5H5POCPiyIBfE7h+yHYhwCxShmFpHdIi4gMVmQb4zCrv7CeJc8VrYH5u+24FBq7XOI5ffG3EVLfvtl84rnx6KLa024h8LByMTG7UXAkb3R+bTjdA052s7Qe5YqANYOBin+obhl13pqn4pyPld1yJAQc77QpOAWpCrI+dSxDwPKQHdpHPEYXsOOWCOqmtGyOUq61PQDd1mWdsLUXTl+eHa46QCk1YCgw8jcSSQ/uMU5K0Gps+MQ+aLQ5HXKgaJI2fIZ5u3wErZRuvZ6VpzaQZkpWBoXgvEjEyU5mQ+pzz/PaTsi8d0MUPA8XnsIgYhmr47XjzzXPPf4vnoQ5HXZyg2xCXiI5txht4hv4d5OFA2HXFQ2iq910LMOEgGJo0HlmyQMw+E61aixYdCG20blWewK8+R5+1PAt4goCdBroyMiizyrWd5a7Ixnzd9sKkoqiwCWRBZfYvwGe5UiXvVWdXKDuXrzYJcNZbynHF5EWDA+bNArFlkm6/uhNXLgNGyqDcLvbSsEAzAp5YFBmERYYjpW4yYl2cZRs8Rco99cv5OrLaZdxJO4LMG7Zz7RBbIki+FxY+m+GKCnAVhJuayT5Tnmzv6dnUSF0xepiD3xuPHkGP6qiAXBG1StMIl5jPGbbwknf19GuhbF2nOBLmqXXdkHjZfL30wPm0w+nyyURLsACyLAXAkyIUo9904swsYGPW9WpA7Ogdd7Fka+8ucRvhDPgW5Ib901Ww0BXk1AzfKcEpBrk6TFgTfIrT4URCDjiLkVoEoCUiblHUxzTwRMZllmB4rC9klLXBWlfpuIzItqfGSSN0w2JxGn4mUF82CPADdcEAUxJIAjZGErTDeJCD1w5HIezEAi1op2prnkp+CgDgohLAseGEW5BDHzZsk26yZKq+0WRbfo82iWfK8uOBwNF2eqzQXS5/mm0NcHEhGKsZjPFJV2wXMCxzx+4ZaP7McI9dC28YfW2CRPH9HWwuMcl/STt8goCdBDiGCrBS1ThErxZYUeTZHyMUU5ZZXkHmqHuIanEW8KJKlaDjElGWbjh0KchtBZ4neQhH1lvuy60MSej+fqofbzm+3jvl0b6ytd9owgtxTnwiR8AE2897c5Ad11oIjn1hS3e3TySFGzVsDH0jZEGIE/HeXED9BwydC/+kNANRF89qCn65i2yD1EXXWLAtztB1ghNw3nm1VNQtfFeSicN0JxAkRa0cvIZ2883k06geFwO6OzJOt0Vpuo5XmLoj4yVBHtW3PEJeEfjrSoqxp7Nb0d7VgP2UryIUIeGcA0fVRT7DDspggiPiOwL/Tsfs+qX9lCj4j5FX1LTF2vxTkxvZflVlvFeSCAM9AvBixlV6qz5R7yGWhLUZ+5ah5/D4Hgnx1C2wwR5LFqK48hkYfauGvFr1i1NoiyIcizyyAZVEr7X0/h/dezED8TCFi7mAukESwea+8JbJvFuQ9Miyi3ixqxWi3jeB2yEZmZ9tGuN4supXZAWKEfnSeeuFCZG/maV0MwftDsbLFBkyPsi48qG0UsgoikdheWqzgiwS8TUBPgtz1aKy0B7hhlkJcK/crW1LQr4rXdZbF2Jn8Wri4SxZySvCagtxmDFXkVhLbUhq6bwtyT30iCF0tQZ4wE859okpZFxZRGuAbi4h20ye2gl/Vt7y33LJgY70hKMi9/VTS9/i+KsjLjZCrotD2EW/Ja4I4vwu/KPaLi/vEI06jkY3QdyTIlYLZ3HZWwV1WQS+Ibw1BfmEYkCakvCui7V92tqbgmwU/Bbm+v196sI6CXA9e0KEN7gtytXA3C0/3BHk8MhSC2SpelZF4fQtymKPVfTJUAt/sYkeCXBUNt0S8JfEsCXVlyrqUcSD1lQqsFhYbRqKZIhNAc9FASKmPmwGmrOvwC+dnJulJkEvRT2nP8CKHflBHwzUvs0lplq5x0rdWdFsRcRda2wlT4U1l4Tbb6L5ZwBs8Zd1jnzzdWzNlPWGmNRKt1bftfnXrv+397pJPVILemoFh3eOvtEe6UyjI/ewh6OZ0fVWQQyzCdjfOxEii1vZlJ9iFCwrPQirsZn0phbazfd0OU9aVReSERYARYfglup4lAm8e6UqWorCbJXIvR/eFfeh3X0fTjpFSxFzxmjB6Nd7fJ73BCLmbN7+fXE5B7ieOdneabqesq8SgNa3doSC/Iw9T5Ki7mF5+cooUEbakVjtKja+IIHeesu40Qv6wKynrAmXJvrz2h9HCJnoufOoo/b/F6gBk9JHS4S08FNFszQUOIQtgNxDTKlne426TAq+VVq/KHHD3ruD1JFA5BPQlyJWF2uyFksfiUN77LRV4E6LmipRnAaNKkLu4KGAbIbdJpbYIPtX+dmMWddNK67befQ542WYU2CxwCO2t1e2tPlEVfZOL4F1cdQJ4yIWFGjufSAspliKB8kKNUOxPFb23+SpRkFfOs8VXe/FdQS5VPbdNLdf2o4MIuaI42wk5BV1dpd2aQj7od+b0d5uibipxr1FRXStCLkbmm+BLS4Q8Ec3Xqqu6M0Luq9/Iyp8XBXnlM/WJHtVF3RwXM5Oit7ZF3eZh3lxJkDqOkOchZtYMqYDacPOeamVRN2sf1mJvwjhSUTepgJkocd1IWReOZ3MwFxuhapeyLqS+a6bT27tbS1CbrxKEdQaAGbOkxH5LtFrR95C58wDEI7XVIkSOlK4zF5lTF8lTLlrII2jZCGnPvjyivE/eJ25TTsKgBPQmyCXRbU4ztz2qTHGsmJm3HKW+c1kC7o+S3pSOtnJ0FJpGoS+VIHc8hiU9XdybLKesK6PxyqO5FAXp7I/dUt8sei7qJlnqmU9gd9yYKz5RjyUdEydU0ZePk7Pxe7k+kdPWlUfRKe8VqbubSPnndnzyvfQvCnKDPsyqyWxfFuRSlNyFY8/kQmliUTdRhJsj0dbjzewj6sJnXwNPS3u6hWJu1msctNMqLKcQ5CqRrTguTRU9l+8LCvJq+oL4wDAU5D7gRMNNwSYl23D2l2OwsEhhjnbbXqq179zX5s/5kEB5BPQnyMuzWF+f2+2V9sA8/QtyDyblxSYV9QkFuRedZ4ChfVuQG8ABChNt96G7az1T1t0l5h/XU5D7h5/1NUtfFeTyHm3LkWka1CnI9XUr0hrvEKAgrxj3Kct6AxOc7Xkvv38K8vIZuXNFRX1CQe4Obf+7loJcLz4XzkPXOP/cDfMoyN2A5UeXUpD7kbM5VRIgARLQAwEKcu97gYLc+z5QWkBBri9/6M0aCnK9ecRzeyjIPWfnyy0pyH3Zu5wbCZAACeiUQFlZmU4t8w+zBP4BAQH+MVmDzJL+MIijvGBmaSmfl17AXmVDBgby2VtlcA3aMQW5QR1Hs0mABEiABEiABEiABEiABEiABIxNgILc2P6j9SRAAiRAAiRAAiRAAiRAAiRAAgYlQEFuUMfRbBIgARIgARIgARIgARIgARIgAWMToCA3tv9oPQmQAAmQAAmQAAmQAAmQAAmQgEEJUJAb1HE0mwRIgARIgARIgARIgARIgARIwNgEKMiN7T9aTwIkQAIkQAIkQAIkQAIkQAIkYFACFOQGdRzNJgESIAESIAESIAESIAESIAESMDYBCnJj+4/WkwAJkAAJkAAJkAAJkAAJkAAJGJQABblBHUezSYAESIAESIAESIAESIAESIAEjE2AgtzY/qP1JEACJEACJEACJEACJEACJEACBiVAQW5Qx9FsEiABEiABEiABEiABEiABEiABYxOgIDe2/2g9CZAACZAACZAACZAACZAACZCAQQlQkBvUcTSbBEiABEiABEiABEiABEiABEjA2AQoyI3tP1pPAiRAAiRAAiRAAiRAAiRAAiRgUAIU5AZ1HM0mARIgARIgARIgARIgARIgARIwNgEKcmP7j9aTAAmQAAmQAAmQAAmQAAmQAAkYlAAFuUEdR7NJgARIgARIgARIgARIgARIgASMTYCC3Nj+o/UkQAIkQAIkQAIkQAIkQAIkQAIGJUBBblDH0WwSIAESIAESIAESIAESIAESIAFjE6AgN7b/aD0JkAAJkAAJkAAJkAAJkAAJkIBBCVCQG9RxNJsESIAESIAESIAESIAESIAESMDYBCjIje0/Wk8CJEACJEACJEACJEACJEACJGBQAhTkBnUczSYBEiABEiABEiABEiABEiABEjA2AQpyY/uP1pMACZAACZAACZAACZAACZAACRiUAAW5QR1Hs0mABEiABEiABEiABEiABEiABIxNgILc2P6j9SRAAiRAAiRAAiRAAiRAAiRAAgYlQEFuUMfRbBIgARIgARIgARIgARIgARIgAWMToCA3tv9oPQmQAAmQAAmQAAmQAAmQAAmQgEEJUJAb1HE0mwRIgARIgARIgARIgARIgARIwNgEKMiN7T9aTwIkQAIkQAIkQAIkQAIkQAIkYFACFOQGdRzNJgESIAESIAESIAESIAESIAESMDYBCnJj+4/WkwAJkAAJkAAJkAAJkAAJkAAJGJQABblBHUezSYAESIAESIAESIAESIAESIAEjE2AgtzY/qP1JEACJEACJEACJEACJEACJEACBiVAQW5Qx9FsEiABEiABEiABEiABEiABEiABYxOgIDe2/2g9CZAACZAACZAACZAACZAACZCAQQlQkBvUcTSbBEiABEiABEiABEiABEiABEjA2AQoyI3tP1pPAiRAAiRAAiRAAiRAAiRAAiRgUAIU5AZ1HM0mARIgARIgARIgARIgARIgARIwNgEKcmP7j9aTAAmQAAmQAAmQAAmQAAmQAAkYlAAFuUEdR7NJgARIgARIgARIgARIgARIgASMTYCC3Nj+o/UkQAIkQAIkQAIkQAIkQAIkQAIGJUBBblDH0WwSIAESIAESIAESIAESIAESIAFjE6AgN7b/aD0JkAAJkAAJkAAJkAAJkAAJkIBBCVCQG9RxNJsESIAESIAESIYc7o4AACAASURBVIAESIAESIAESMDYBCjIje0/Wk8CJEACJEACJEACJEACJEACJGBQAhTkBnUczSYBEiABEiABEiABEiABEiABEjA2AQpyY/uP1pMACZAACZAACZAACZAACZAACRiUAAW5QR1Hs0mABEiABEiABEiABEiABEiABIxNgILc2P6j9SRAAiRAAiRAAiRAAiRAAiRAAgYlQEFuUMfRbBIgARIgARIgARIgARIgARIgAWMToCA3tv9oPQmQAAmQAAmQAAmQAAmQAAmQgEEJUJAb1HE0mwRIgARIgARIgARIgARIgARIwNgEKMiN7T9aTwIkQAIkQAIkQAIkQAIkQAIkYFACFOQGdRzNJgESIAESIAESIAESIAESIAESMDYBCnJj+4/WkwAJkAAJkAAJkAAJkAAJkAAJGJQABblBHUezSYAESIAESIAESIAESIAESIAEjE2AgtzY/qP1JEACJEACJEACJEACJEACJEACBiVAQW5Qx+nF7IeWZGP7icsIKDQ5NalpRCiyX+6O2iE1cPnaTbSa/Dlu3rgJFJc6bBdQIwAv/60tHr/vDvGacW8fQ9pXBQi47Hysxo1q4et/9UCdWkF6wUQ7SIAESIAESIAESIAESIAESMCOAAU5b4oKExBE+a5teQg8fcVhX2UNaqFxt9twZFEP1KoZiNO/XkfstAMozvwZATduabcLAEo7NUXKmHYY16+5eM3oZV9j48enEHTysuOxwoPRoPvtHojyq9g9cT1GbJG6fjDlAbzzUJP/G/UMUntlYFa+/P7CBLwzrJE8vrrN9LWjMakLgOMZ6D3wDI5oWNm6SyOMn9obSZ3qWj8tPIxnY77GSvGdULy1ZwSGRSkanzuOtDe+xfpPLmPfOen91m3qY/jjXTF+YBRCNMY5v2k9ek65ivPyZ8MWDcZbg+qrr3TXTnPrcyewfu232LL9Aj7Old5sHh2KPw/riOmPtUE9xVrIle0b0fJpB/4KC0KPe5tg8vP90UOer9Pr5fGT/z0MLw+Q+Qm2vPMN0rZY2TRpFoy+I2Iw9ym1LXaYnMxfvDaqOT7dE48OqMR7Q2GEKz5S8QiLxI7s/uhq5qu0v2cbHF8ZC+GONb+uHD+MtJUnsGXvdRy8JL3b9d5GGP7kn5Acq7gXVBwiseM7aQx3fOGun0VjSq7izN4jWLn+NHZ/XowTRQDke2LMMz3xYOtQtcvE6w8jdc0Z/O/nJTgjf9r13iYY83w8htler/G94FskQAIkQAIkQAIkoCcCFOR68oaBbRn00iHs3f1DuaK82b234/DL94qiPPf8NXSfnuWSKJ/5aFtMeuAukZAgyjdtPoXAU05Eeb0QNOh2G44uuhdhITVcI2s6hlntDiJVvDoIc7eMwvg2AM5l4W/3HsfH5l46tcbh9d0hLhGo2tTH2sOD0SccOL9+PdpMvepk3GDM3ZIo9S90s3crbkuWpbNFBAqfXMeR5Vvx6EtXLeLDttNhixLw1iDzAoH86aXDeLbn11gpCBz51WNWf2waFalq7q6dgj0n0ndgxOzLDu1pEn8P9r7d1SIMD760Gv2Xl+OCgR1xamkM6gEo//pgvLozEUnRgOnQbjz0WD72KeapHKnrc32wY6xyZUNtR7nzHx2LC9Pb2Pi5YveGxQIXfWTLY9J/EjH93mCxmzNr0hEzt1j8/w5T4vHpk9LCFUrOY/es3fj7B8WWBRn1zIMxff1wTOpk3w889EX5fgOUfaPgGFIeO4glxx3dG2obhTl9/MxW/G27g+vDGmHt5wni948vEiABEiABEiABEjAKAQpyo3jKAHZWpSgviWmGWaPauC3KG3e/Hdn/klLly325HCUMxaufjECSoH00I5TqaKpFCF86jiUjspAiR5SbTOiJ48+0FM068uYa9F5UIploFoGC4Fq/Hv2nSlHuJm0i8dryPujTDDiTvhExs2XBrxLwQgfXsW/2WgxKt5nx2O648FxrxZvu22lnzxvx6BMVjCtZO/BQ0lkcFHtXCFab7ILxKxMxt6cgAktwcFE6+r8pzzn+HhwXRbw6G8F6vYb3TMeQ0vUglghiPCoSmzb3R4/wElzZvhUtn74gNmg9qCP+36IYVdTY2pN6/ipBaztcpd0b5o5d9ZGah9C6yaiu+GrWPQixidpbsjNwHQdf+gj9l0tCvfmA1lib0h2ta1/FvoUbMWi1zNwivF2L/jv1hbt+LjqBJYP3W74LSXPiMXdEc9TDWax/ageeyJA5KRYHzqSvRczs6+IHD87pj3cSIwHTGawckYFnjwJoEISXl49Ccqdyv+m8gARIgARIgARIgAR0Q4CCXDeu8A1DKiTKD/yEAJMsFmxxBASgJKYppia2xtSEaPFTMVV+x+lyI+WuinJltLG8KKFZZGtGKEtOYEnn/UiRo7bT14/GJFkkqKKIFoF8FmmDd+AfgqgAYEnHVkbmw+pj7d7B6NNABpOfhX88dRb1RjTHwNi70TXamv5uOrQD/UecFdPl+yQ2QUj6eSm6b5vS7K6dqkyBunjr82EY1szsqPNYn7QVT2RJ/7akx9u0eSdzGB6MAEwFZ5A2NQPP7pWuf9C8DcDB9ZrfjkM70GjEWemjsFBMT4nD0J6RaB4uRX3LfdnM35ngrLR7QzbKZR/ZZmeI7Ztg0zcPoAeUGR3W7Axl34hujk+3xaODOcU9azf6v3kdAx9sjh6xbdAhKtjF6H9dmH2nydUtP9fFwZfWov9y6bveYWx37HiutXXbRdYONEoy+zUKnx7pgw64gPXJm/GEfL90HdYa08f+Hn+4qxFCWCqi3FudF5AACZAACZAACeiXAAW5fn1jWMtcFeVN770N2S9Le8qF9PVuz2fhZqZzUV4a0xTP/PVuzB7aSuRTeaLclShhMHq0L8Y+QTiLUemu+EWx51x7/7gsnuRN3kpBbomQO9g/fmTZGvR+RRItTcZ2x3FVdNvB7VFyBqn3Z2CWEIWPisSObc2xq0MWloii1Sxu5LaqqG/5dqrssURpzXaoFxUmpY3G9FjX9iB3HdYRb6XEoLlLe5at+5txZj9G3HcCu21RNAhF8uMdMeWxNmjiTKw53T+ujPJX4r0h2OqGj1T7stsHo8fRYuwzL9rcddBap8Cy2HIZHz+90ZLWbVnocPY0cTn6b9uJe3vNLX4uPIx/dP0aaWJ3imwT82KFcvtGbBscTotFcxRj39x0DFpjP5HW8ZGYPrE7HmyjqMlg2KcnDScBEiABEiABEvA3AhTk/ubxapqvK6K8tGEtRHa7HceW9kBgQAC+/fk39Jz1BW4Khd5Mjgq9BaC0cxOkJFsLvQmifOf20wjKc76nvPG9t+PbV/4kjmX3cmX/eFRz7Jh3HaMePY/zQlp2Wkf8knRY3nPuYP+4JRVbGFE7Eq69f9yN1G3FZM6sWYuYuVJab/K/B+PlAeexpNV+pEiyXoqsyosDqv3T5dp5UVXYzi6arFpUsEbPne0rbh0bhblzYtFHEd0vdx+yIoVZmNGZ7Vvx3Kzz2C0XLFP61XYvu63Pne4fVxZPq8R7Q7TZDR8peST/uyc6rNyLf3wFYEBH7Oh6HP1t94+r/GDda+/sa+9O9F/Vj4t7zW39rF5kaI3DG+V6DHLnyu0bqoWoolNY+cznWJRRorEv3ma/eTU95zgMCZAACZAACZAACVSUAAV5RQmyvSaBIz8UiuI68MBPQGmZ5jVlgQEo6xqJE2/0RoScZtz3xS9x8H9/QOBPjguilTUORdf+d2HnC7FivyfOXcMfnz+AwP0/AyUOjlELCEBpl6bIXf5nNKxT094eV6KEiV3x8/PAInnfcodOocBX16VK6pYIpYN92cI1DlK+NfePFxzEE3HHsF601DY93MFNl5+Fv/WSi88Jhec+6I7mQScUglzZj5t2Bjm3RyWyLEXvNBYV6u1F72H5lurzygJlttXsne9ZVjAouY4zOSdw8JMzWJ9+QSHOG2HtYUdFvip5/7hL9wYAt3yk5CeJ6x5Z5n3UoejT6Tp2C+IcgCU746vdaDMsXxaskdhxsj+6On1GuRL9B9zeP+7Ez0deWY3ey2Sj7OoaqO8Z9f0htTEV5ONI1hls2ZKLdQpxXl4BPz6qSYAESIAESIAESECPBCjI9egVg9v07dlr6DnTefp5WVAA8D/N8Mb4jniou1T526Xj0xqHIjLudny16F7UDApA7vkidJ+e6bxSe2AASmOaYckT92B0b+2K265ECc17u7WiuJaCYE72ZSsjo00GdkSWWFXchf3jtoK86BhSBh/DlQF3YeDAdughRpgvY/fEjZYj2xzdQhbh5q6dzvaPl5xF2kM7pMitJTJf324BQtqDfApLOuy17K+HIGTnCAXK7BcsnO1ZPrI8HbO2leCHoyVobzmeDoBy/7FdsTuliFfv86/o/nGX7g13faRkbp6L5p5ya3YGlPvqYSPIc/fjb+POo/mo5hjW854q3j/u2M/adRRksb13KzolCxkogGX/+8XDmPX4cRwpKMa+c4otC1DXLVAdhWfwZyjNJwESIAESIAES8B8CFOT+4+tqmenxn39DLzHt3Mle8KBAlHZthjef6uCeGI8IQ8QfmuHo4h4IrhGI0wVFiH3euRgXhH9ZTFMsfaIDHu11uwMGrkQJFem/RzPQe7D6jHGn+8drFOP83t0Y9fh5qQp5WF28tW2YdM64o/PHbQuOvT4Mc/vWBS6dQdpzGfiHXIW665R47HiyuXhsmkXIOPG0RbRo7R93ZqeNPUKV67dHRCLk1nnsfmk3RqyRKno3iW+DHW/E2u8Hb29OTS7Gvtnp1grwin3t5aUyK6elEnU9W+JTYQ86LmLLLCsbzePgzJ2o5q8QtHbsKu/ecNdHKh6WhQv1HnHRXGWxPpVgD8XLW4YguU0wTPlfY1HyYSyRK/xL2xnqq08JEAS81vnjFt9p31jafnPsZ9VWAaE6/sY+6NEAuHI0C88mnsB6sRhiMKavHYJJXUJtFnaCMP71/pjcNRSXsz/DE+bvVHQUPt3cBx3k7RjV8rDjICRAAiRAAiRAAiRQCQQoyCsBIruQCBz/+Rp6zSqnMFuNAJR0jcRbT7onxkub1kaTLs1wZPG9CBHE+K/X0e35A7hx4GcE3HCw31wQ/l2aYenYe5yIcduzxB2cMa2MtpacQup9ezEr3+x5N84fDwvF3PS/YHz7ULGx4/PH1Ueead1jPUZ3xTtT70E903Gk3J+FJaI96vPNhXeU4tVcHb7c87dt7BT6UR55pmWPsjib7bjKI95UAg7WhY5y948rUrNNn29FJ3Evv/arx4Tu+OAZReVum8tU83cmOF3cP/7pnnh0EMZwdG/UcN9H6v3jw/DyAKlo2ZUtG9FyorVegvq4NvWRZ1p0kub0wcuJUWJWgiuZIY6eb+ZFKM1ChYKd2zei5dNmOxULWjZHntn1L9x7ax7A+E7mIm1nkTbMmoFhd32D+nhn42A86Pi4eT6iSYAESIAESIAESEC3BCjIdesaYxn2/blruHdGOWK8ZqAkxp9or46Ml3N0WWlkbUTENBUj4y6LcUH4d7kNr4xpi0d7lfOXuqv7x82p1bbnhjvYP670YOs2oeiR0AbjH+qI5uHWTxydPy5dcR0ntuxF6tvnseu4XMiqQRB6dG2CMU91x4PtBcFSjCOvrEPvZXKEOrErvlLYaSuMIe7ZjcRuRXV4V+yUrinB+c8/x6IVZ/C/n5fgjPBWgyA82DMSA0fEYFiXRoqunBSlU+6jthzzpi4ap333KyPZjtkkPdbVxhbb3qpg/7jTeyMG59z2UYiiiJ5NcTZVVoVi/7h5miWXcXDVZ1i2/gI+Np953ywYf4iNwphn4tBDOOpMfLkS/Xf0HDL7wl0/yyK78Aw+fuMwVmy5jH3npDFat6mPPiNaInmg+jsiflhwHCtf+hrr9l7HQbmAn6PvlLGenLSWBEiABEiABEjA3wlQkPv7HVAJ8xfE+J9mZMHkLE29ZhBK/9gMbz3eAX/tJh1e7cqRZaW31UHDTk2Qs8QNMV4zELe6ROKlR36PJ/veWQkzZBckQAIkQAIkQAIkQAIkQAIkUPkEKMgrn6lf9SiI8bjZX6A05wLKnBxVVtamEZY/0R7D46xifEfmWQSeueKYV/1aaPj7hji26F6EBgchr6AIXWdmoeT4ReD6TQftAlDWpiFeSvo9nuhDMe5XNyMnSwIkQAIkQAIkQAIkQAIGI0BBbjCH6c3c/568gsIiB3u4Fca2jAxF84gw8Z0bN0uReVzj4GibyQnHhfdo1xBBgdK54UdOF+JCoSMhbm3cvGkttGxaW2+oaA8JkAAJkAAJkAAJkAAJkAAJqAhQkPOGIAESIAESIAESIAESIAESIAESIAEvEKAg9wJ0DkkCJEACJEACJEACJEACJEACJEACFOS8B0iABEiABEiABEiABEiABEiABEjACwQoyL0AnUOSAAmQAAmQAAmQAAmQAAmQAAmQAAU57wESIAESIAESIAESIAESIAESIAES8AIBCnIvQOeQJEACJEACJEACJEACJEACJEACJEBBznuABEiABEiABEiABEiABEiABEiABLxAgILcC9A5JAmQAAmQAAmQAAmQAAmQAAmQAAlQkPMeIAESIAESIAESIAESIAESIAESIAEvEKAg9wJ0DkkCJEACJEACJEACJEACJEACJEACFOS8B0iABEiABEiABEiABEiABEiABEjACwQoyL0AnUOSAAmQAAmQAAmQAAmQAAmQAAmQAAU57wESIAESIAESIAESIAESIAESIAES8AIBCnIvQOeQJEACJEACJEACJEACJEACJEACJEBBznuABEiABEiABEiABEiABEiABEiABLxAgILcC9A5JAmQAAmQAAmQAAmQAAmQAAmQAAlQkPMeIAESIAESIAESIAESIAESIAESIAEvEKAg9wJ0DkkCJEACJEACJEACJEACJEACJEACFOS8B0iABEiABEiABEiABEiABEiABEjACwQoyL0AnUOSAAmQAAmQAAmQAAmQAAmQAAmQAAU57wESIAESIAESIAESIAESIAESIAES8AIBCnIvQOeQJEACJEACJEACJEACJEACJEACJEBBznuABEiABEiABEiABEigEgkUInd/PsK7tEVESCV2y65IgARIwAcJUJD7oFM5JRLQLYESEwoLTQrzQhDewHf/WjMVFgK1wxESVA0eEdlCm2dVcXc2ZmVPWRjrGhAe7s79UohdazLReVQ/RBQVQnXrhYXDrqsSEwrO5CAfUWjbPMLqNzt+0uRCwkOQu2UnQgYmILo6fFzZTNkfCZgKUVikfCSHIzys4lhM+19A9129sH9OL7jzjbUd2ZNnqOlSIay/MlXwGyM8S4I0nh/lYSsqQG5OPhDVFtHNXKDi0TOvPCMANR/hOVZJv1GecinfZLsrPLkvPBiGTUig2ghQkFcbag5EAiSAc+swtscC5LePkv5Iu5aP/MjxWPNWMtqW8/dJ4aE0rLzYCxP7RhkEZAHWjYlD7pMnMbVLNZgssj2Jcd9PQ2fb4bS4/+4FbFqagCiHQrIQ2e+tQEH3Sejb3IH9BTsx/Yl8DPso2X7Myp7yVysxaH0Uls/rhwgX+zYdWoCFBeMxe0A4sl9qhVEft0W03LggH+g1byVS+spv/LQZEwZPQ3azaESgALnnYjB/YyoG3g7Y3bfi+O0w7q0F6Pvr65iem4SUB8NdtIqXkYB+CBRsGIPuL/2ItlHSA9iUn4+Ip9KwfHTbCgjpfGz55wLceCoVw1tWZK6ePEOzsfDuJGxpE42IGtJvTG5IPyx+ewH6NquILda2wrPk9VaZWD7U1ScRkL9pPAbNPowo4QFUkItcJGDxRwtgfvxoWnZoAVq/2Qr7Vwx3+ZlX/gxt+NwqQD6GY/naSejsZCHGld/f7BUJWH/7SqQMcJ1L+fZqXVGAXTOSkT9sMx7r5FkPbEUCeiNAQa43j9AeEvBlAnai0YS9s2OwOTYTiwc4FzTiH44nx+PEc3ZyU6fEPPljsgJTKVeQK8W6K9yr2f4KTF27qTDHMTj/+LsYfjtEQa76I/pUGh56rBCz94xDWxRiy9/jsLnnTiwfKi345H8wBgNOJOPQzDiEOGNbkomFI3KRtC4JRlkqqnTU7NCwBOyeq0V7MCduM+L2LUFfr68xefIMEgRnKqL3rcBwWYDnvzcGA3Ll73IleMptQV64E5P/ZzN6HUjFQFmrFl4qRHiDcgBXmSBX88ldMxxji+Yg48m2DukY7/e3EhzNLkigGglQkFcjbA5FAn5PQEPY5K5JwMLaK6VoQ0k+ds2diOffywY6JWH+Ky+grxChhPBH1nCsAtBzoRyZKMrBqonJWJpRiPD4SVi+NBlthRV+4Y+Y+QUYHr4H67JDMPxfm5HSYQ/G9tiJJiOvYOd7OQhRXu9wTBtv/bQTc6a8gPWHChHepheSnn8BT8U6s1n6Y/KrztPw4zsLkB2SgPlrl0gRVy0b+0Ygf/sLmDw7DdnojMQ5SzF7gIbEc2SvW4JcEJyPYE6NJZgdlorJ89ch+1wIovuOx+J/KTg+vBJAL6QIf9xCiMDvRJOHzmPzB/lo+3wa1gz4BhPMUXlxfAXjB1/AsmEFWDl3BXZdilbPx+kcHPjJ5o/T8lllY2nHHej1tZQxYPdHtGkP5tyTiQQxo8D+j3j8tA6jZgOLheiUM7YQ/DwNtRasQNQq9yNnfv9MIACvErAXWrlIH7IAwa8LgtaEnBWTMPntncg1RaDzoBeweFY/MatG+D49tMJquuW57Ml3W0WgALtmj8Pz4nM6AbEF6xDxvJxl5OiZr2qv8V128dkhzGnnffJYqu+8CTmrx2PsK3tgap2EfvXScH6A9DskPoe0np9Km0RBvg6xe1aIi4N2L2e/Za8CE5tn4nXhmfvMSqwZ3xkh4jMnDrsaD0fB9nXIbzsNa/6TjLYlDn4Ty+OTtQCt9/bHiadDsOqfE/H6rlyYmnXGsOfNv0H2v78CqznnhiN8/zpkhwwXo/0Riuef+fOIQ5ux19QWExc+j8Z75+OVTTlArOL3Wlj8dPC7Z9uH9TfRZqHGAT+3F068+k3k4P5OgILc3+8Azp8EqpOA+EfOhwgfHydFE4vysXdTIZI3r8DAZkDhx+PRfUsvbHotASGbxmPA7n7IkNP1ctc8ggFnknHo2V4IDzEh68UYLG2YhuVPRiP3zWSMujhJimYKf3xNMWFZ+jT0DCtAYUgUIgolsRj30RIkti7Erhn9kNZ5Jz4YGYX894ZjQPYjyFiYAGyfhPh3YrDdLtpZgC1PxCFrUCZm9Q1H4ZnDyA+JQ+fb4aS99EfDG7enYs1zvWAS5nNwOA4t7YdwLRtNmzGh12b03JiKhKDNmJCwE313WqM8Zjc5ZFSuIP8GSV9OEsWp6dIevP5UKpq8shNPNc9HbmEUoiMKsfelBMxp+LoUKSnJRfqj/XBy9GFM7RmOkAI1w4LCKESVKNLkZd/GvL8Sj7WXGE++NAmb/pWE6EvrMKHfSSQdewE9Q5wwk0W9lp/ERQxz+uaZNDyUcBhJO5dgIDZjcr93EbN5HRKVqfUFmzG22zeWFH7hj7PJp5IwsI0UlSr8Kg1ZnVZi0zPCH7gaf8QLtswA5lsEueK+BdDk3jFI7CL0Jfi5F/InfIOJrT3cW1qd30GORQIKAqIgXxuOp7pLi3+mM3uwvmgMtr+VIKVJC+nVIdGIDslF+vh+ODz0sJTNZK7JkL8OY5MyMWybJDYdPk+dfbeVHvlqCdqn1MMHacmI/nUnFiaOR8giSSTnpPbC5N8W4INn2iHnleEYi4U4apcxVY4gv+T4OetQkAvPkj8fxvA9L6AvcrDqnwnIlAW58Bum+fy0ucvElPV/ZiKibwKGx/8FAwd1RoS4Xaic37KHczFV+N2KOoylg19AvTf24Kk2siDvvhmLR0aj8NdCRN0e4QafJbhjc6r4m4vCXKTPT8bJQXtEvxacykVI82iEnEnDhH6HMfy/UqaE+vdXWpCZXJSKNc/3Qvi5QoQ0j0COIgtJ/PzcEixf2A8RR1di7MMfom1qmvhbkrU4AUujVmLTqGjAybNcNYbQR/J5TPzyBcSGKAW5E37VuKedDxUSqCgBCvKKEmR7EiAB1wmoBHkBslafRMLGdUgU9xkKKcbtMOecLJqu5mDLmijMlkWcOpKTgzd6LUDjdCkdWYxmJhZgqpB+rJXmZyNWrX1FY9fEGBx+6CSmxgIQ0o9/vw4x8h8h1olJP/oTcodj4rB+aNu2HTq3FMRYoZP2Nqv45dho2vsC2s/OR+KgtghHIXI2pSFqzjeYLShYy8sJo0tu7CEPb4WEJ6fhMTHCX4jc7G9QYAIK9i7A5KA58rYAG/u1BL/yPYeMxfi0Io3UCbMi9RxUPlf4NWT7JHTJHo4Tz8eJZLLmt8K6zrJQsKxcCFGpw0iS99QrBbnp+51Y1XgajloKTrkiyPcg7j9JMCd1htwVg863C74ROA3Hr5OFP5Rd/yrwShLQAwGVIP81E6ty/4JNaUnWIoWmfOQc+hGFAHI+eASZPRV7p0vysW7cOOSOXYepXYTvgoffbdsFAsvWJOUzSIjc98Pm6HGIFZ/5mXgj9y/Y/lESolUgnQvycCfPWYeC3OY3RRV5dfj81PCuqQC5RzOxN30FlubEYc3Gaegc5vpvmfU5Z9KoT+IOH8Uee9yB2McmYeKD0WLNANNPOcg+fUXwNtIezURPOfXfNpNCK/qsfE/9udonyr4KnTzLHfehvC+c8NPDF4w2kICLBCjIXQTFy0iABCqBgI1oy3mzHyaULEXGeEHmSGJz3R0rkNTGLEJrIapLZwj1hpwKcqHffj9i3NeT0LkiglwWju0OrLDs9bPMWvjDK2sn9h48iW8y0pBz/zpsfzJKLchV7TUE7YgCTHSwaCAK8g/vwPKR1mJKVtFntsIJo3IFuVbBt3yseyQB69tMw7ieUSj0hiBXfGFeLgAAIABJREFUMlNG3AWpq6wb4ESQi3+4/S4TywcpiwkJf6h9iLY7pai86o+7Szsxuddm9NqTioENBLZCevsSRG2TF3iEt46/jvjFEfig3JR14Q/hVET8Rw97bivhO8ou/IqA6jtWkoM37h8HLNqDp9oLj+RMLOzxAvIfH4+kNhE2gtyE7JeG4/VWr1vqLtgJcle/2y4L8nE4OeoF9LN8zZugbfdoqHdiuyDIHTxn3RfkJifPT2e3kfQc39P3G8zunqteXHbyWybYl9ZBWHh0JMg95CObaspagO6z8zHu6SS0beAdQa58lnskyJX8/OqbzMkanQAFudE9SPtJwEgEbKOsYvrgHiTsWYK+DdTpjhG3cpFzJgptW0viXPzD8btkOSoqRaxXRu/EcjHtXFG0xy1B3llMsRx1ehI2PRcHZC3AoFfuwBq7lHUTsjdsRkif4WgbDhRun4Yuu3qJ6eeFDtvLaYXxe0QbC3dNQ5ftUhsxZd22eq4ydS/CJB6PE9VeilooX8qUUBUjmW3yt9MQa1s53WE6u/DH67uWjIDc1QkYcN4mQj5Gzh6otAi55GdN5s6i7LYp63/7ERM3T0MsMrEwYQnueMcmZV2I8aQOx974dWLk2jaiI6a/Br2O7WIhI+l+mhO8Ah9MiUM4CrBr7nAsjZQ/d7YdQNgfOsOE2a8lIJwpkkZ6GtFW20UvIcYtbBv6JAH7heeUcN8nF2Li5mS0DTJh79R2SOsq753eMAaDPh+ODOE6BUmPvttKTxxagPYv3YFNa5MQfW0P5vQYg5CVQsq6MjW5M8ILc5BT1BZt7fZk2wjyonzseinJ+l128pzNfqUd5tRZh01j2qJw/wIMehRYLGTYiCLvGyRlCot7uVg1oh8yRwgc8p08PxWT+mkzFm6KQNKYOHFx2fSTkIq/BHe8vROPtS7nt2wKsEZ4ztXOwarh42BKsaasq0/w8JCPzWLIqEuTsH1MW6BoD6Z3TEMnZYTc8vurUZPDpk6HqxFyMWXdwbPcNUHuhB+fx3zGGYgABbmBnEVTScDwBDSEjUoYCQWBZo/D5A9yYAqLQM+nV2LZGDlifHwlBo1YgIhZcsrkTzsx/alJWHfchJA2w7H4jQVSATg3BTmEgjDjkrBwfyHQIA5TV67AY+1tZHBJAbLenIbJb+9BQREQ0iwBs95ZgOEtQ+C4vSzIwxKQs3czCoSjd8zHaDmonpu/fRomTF2HnKIQRCgLzykd75CRsM+9FyZnJOED26PPHApKE7LfTMLYN/IR0SwKEQ0LkNVpqaWSfc6KBDz0UhPMshR1s4mye5SyLtQOcMDcVUEOodjUGIx6KROFCEfsc2lYbr5PlKzOpGHy3jgsHhVtX9TNZjEIRblIn56EhR8XwIRwdB65wFLASjr2bBr2qr6AUrG7hO8WYGntSWLKLosIGf4J5XcTsCvqJkTJ75sIvLFT3Ku8ZWICnt8fjqgGTRARnokQUYhCTJmervhCqIptaj1PnW5pUWAvyRfHnLy9ECFt4tC2MBOd5T3k6ueGo8KX1gJkYq/C78jIBZg9pZfliEeHz9lzOzH9ceE3BWjbXRDlMZIghwnZrwzHqNQcmBrEIba5mUO40+enZVaXspE+fz6WbsoWU//RwMZ2Z79l83MxMOgwtnxlQtvxafhArHnhoPq86rnqjI+6yrrFznObMXn4NOwNi0JEZBOE7w/BMHO1epvf38pKWRcWQx09y10T5ML2Be2/Bfg89rvHmaEnTEFuaPfReBIgARIgAWcE8g9lI6RL50o8x1c5mgk5h3IR3aUiZzbTfyRAAiRAAiRAAv5MgILcn73PuZMACZAACZAACZAACZAACZAACXiNAAW519BzYBIgARIgARIgARIgARIgARIgAX8mQEHuz97n3EmABEiABEiABEiABEiABEiABLxGgILca+g5MAmQAAmQAAmQgK8RKCu+gZIrv6Lk13zc+ukkbv5yGqWXz4vvlV2/ijLTDZRevypOOyC0DgKDa0n/DW+MGg2aIqjJHah5+90IirgDgfUiEBgS6muIOB8SIAESIAEFAQpy3g4kQAIkQAIkQAIk4AGBstJSlFw8i+Lv/4sbX+9B8Yn/ouymyYOenDcJaf0/qNWxN4J/1xU1IqKAQNuzDSt9SHZIAiRAAiRQTQQoyKsJNIchARIgARIgARIwPoHSq5dQfDIb17/4GDeOfwGUllTvpAICEdyyA8K6D0JI6y4IDG8EBARUrw0cjQRIgARIoNIIUJBXGkp2RAIkQAIkQAIk4IsEym4U4UbOAfz28Zu4VZCvqykG1qmPugnjUKtjLwSGhevKNhpDAiRAAiRQPgEK8vIZ8QoSIAESIAESIAF/I1BWiptncnB12wqYjmcZYvY1m7dFeMI4BLfqzLR2Q3iMRpIACZAAQEHOu4AESIAESIAESIAEzARKS3Hj6Ge4vGYOyoqvG5NLYBDqPTwNYV37AUE1jTkHWk0CJEACfkKAgtxPHM1pkgAJkAAJkAAJOCFQWorrX+/BlXdfQNnNYt9AFRiE+iOeQ62uAxBQg8LcN5zKWZAACfgaAQpyX/Mo50MCVUhAOM6n9LfLKP3tEkqvXYFQ3Ej89zX5vauXkVV2N1ZFjEXtYKBOTSC0BhAq//fOesDvGgKtGwLhIVVoKLsmARIgATcIFOd+hYuvTzRuRLy8uQYGoeHYlxDSrjsLwJXHip+TAAmQQDUToCCvZuAcjgSMRODW+R9QfPIrFOdmi1WFSy6eK9f8r+5JRuK1seVe16wO0LoB0LoRENMM6BYF3Ml6ROVy4wUkQAKVR0BYXLz8zmyYvv2y8jrVcU81bmuFhk8sQlDDZjq2kqaRAAmQgH8RoCD3L39ztiTglMDNn3NxM+8Ibp46iuK8Ix5VE3ZVkGsZ0qoh8Kc7JIHeJVKKpPNFAiRAApVOoLQU1/ZvROG6RUBZWaV3r/cO6wxIRp1+oxEQVEPvptI+EiABEvB5AhTkPu9iTpAEnBMQqgjfyM7AjW/249a5vArjqoggtx28exQw8G7gL62BprUrbBo7IAESIAHcOncaF1OfRsnlAr+mERAcikbPvIGad/zerzlw8iRAAiTgbQIU5N72AMcnAS8QKDNdx3VBhGd/AlPOgUq1oDIFudmweiFAQmsg4W7gvrsq1Vx2RgIk4EcEij5bhyvrFvvRjMufap1+j6LOA48jICCw/It5BQmQAAmQQKUToCCvdKTskAT0S8AcDb+e/QlKLp6tEkOrQpArDe3cDEjuCIxsVyXms1MSIAEfJFB26yYu/2cmbny9xwdnV/EpBbfsgAZPLUVgLaYiVZwmeyABEiAB9whQkLvHi1eTgCEJFGVtrZJouBaMqhbk5jF73gk8EQP0b2lIl9BoEiCBaiJQcuVX/PrSKJRevVhNIxpzmICgmmg8Yy1qNL7dmBOg1SRAAiRgUAIU5AZ1HM0mAVcICEf5/LbrHZhyMl25vFKuqS5BbjZ28O+AxzsDf7ytUsxnJyRAAj5E4NYvZ1CQMsIvC7d56sZG/3gDwa06e9qc7UiABEiABNwkQEHuJjBeTgJGICDsEb+66z+4tuudaje3ugW5eYKCKJ/4BxZ/q3aHc0AS0CkBYYvOr4uTKcY98E/DJ5cgpF03D1qyCQmQAAmQgLsEKMjdJcbrSUDnBIRCbb/tWoOb+d95xVJvCXJhsi3qA890BR5p75Wpc1ASIAGdECj+7iAuLHtaJ9YY04wGYxaiVsdexjSeVpMACZCAgQhQkBvIWTSVBJwRKCnIF6Pi17M+9ioobwpy88QfbCVFy4UCcHyRAAn4FwFhi87FNyb616SraLb1H5mF0D/cX0W9s1sSIAESIAGBAAU57wMS8AECRXvXiWK8tPCC12ejB0EuQAgJAv7RFZjKrEuv3xM0gASqi4Dpm/24+Obk6hrOL8apP+oFhHbt7xdz5SRJgARIwBsEKMi9QZ1jkkAlEijc+CquZbxfiT067yqoYSRqNLsLgWHhCKgdLv43MKwuAmvVQUBoHRy7WgfnmnXBtWKg6BbE//5WDOReBnIvAScvSf+urpcQLV89EAgKqK4ROQ4JkIA3CBTnHcWFJWO9MbTPj8k95T7vYk6QBEjAiwQoyL0In0OTQEUIlJWVojA9BUVfbK1IN+W2rXl7K9S8sy1qtuyIkLtjENQostw25V3wyzXg+4vA5z8CB36S/luVL2Fv+bsJQNvGVTkK+yYBEvAWgZJLv+D87MFAWam3TPD5cSOeW4MaUa19fp6cIAmQAAlUNwEK8uomzvFIoBIIlP52GZdWTUfx9/+thN7UXQhR7tAufREc3RnBd91TKQK8PCMvXpeE+b4fgK0ngZ9/K6+FZ5+vehAYxL8nPYPHViSgUwJlN67hl5kJEP7LVxUSCKqBJi9sRFD9iCochF2TAAmQgP8RoCD3P59zxgYncOv8D7iwOBmlRVcrdSY1botGaJd+ohgPauC9amhFNyVRvi0X2J4LFJdU6jTxbCz3lVcuUfZGAt4jUFZyC7/OHwnhuchX1RMIqFUbTedvQ0DNkKofjCOQAAmQgJ8QoCD3E0dzmr5B4ObpY/h18ZhKnUxIu+6iCBfEuN5ep68Aa78B1hwDzlVi1JyiXG+epj0k4BmBy2kv4noVb9vxzDLfbRXSNg7CnnIEsDCH73qZMyMBEqhOAhTk1UmbY5FABQgU7d+IK2tfqkAP6qZhcQMR+scHERzdsdL6rKqOhD3nq7+uXGFOUV5V3mK/JFA9BEzHPsfFt6ZUz2AcRUWg3ojnENZ9MKmQAAmQAAlUAgEK8kqAyC5IoKoJXNv7IQrXL6mUYYKbt0XtPqNQq2OvSumvOjsxC/OXsypnVIryyuHIXkigugkIdTR+ef5+FnGrbvCK8ZrM2Qjh1A2+SIAESIAEKkaAgrxi/NiaBKqcgOl4Fi6+/kyFxwmoGYzaf34Edfs+CtSoWeH+vNnB3h+AlP3AobMVt4KivOIMLT3cLMb16yYEhNRFLSdbTE2FV1Fasy5CQytxbHblPwTKSlGwIAm3zp7ynznrcKaB4Y3RdO4mIKiGDq3z0KRbN3D5txtArfqoX8vDPqq62Y3LuCyaWB96NbGqEbB/EvA1AhTkvuZRzsenCJRc+BnnXxhS4TmFduotRsVr3tmmwn3ppYMbt4D5B4Blhypu0YeDgT+3qHg/Ruqh5PR6FCxeBPRei4ghdyFIy/jS07gwZwSKMQV1Zg9D3UDHM7y2dz6ufrRZPnUqGLjr76g9bhjCFaLblPMeLq94DaU35X6a/h1hk0eiXhUJ8yurYlGUPRJh//476glDfv0azq54DzXGZCFC/zs1jHQ7Vaut1zLeQ+HG16p1TA6mTaB2/MMIH/wPn8CTt2UKxjy+GBnnhOk0Q5ux87BhSTLa1JGnl/8eht6RiI+0Zjv3AMpmxomfZL4YgG6ztC4agvQfN2BklDNceVh5f0uMwQqc2pYM9c9SHrZNGoPkpRmQTIzH5LdXYNHAKvrxkueL985iw8NCoddzeO+vkUhEOs5+OBLeK/3qE7cbJ0ECKgIU5LwhSEDHBM7PHoSSi+JPr0evwJBQhA+bjNDYBz1qb4RGW74Hnvu04kXfDj0GtKxvhBlXho3FuPzWn3E9JwG1Fk5BAweCuPjLRbjw7mYEJf4vmsQGOxy4+NibuPjWf4C7pyCk+13Aj7tg+mQzyu5ZhkZPdIHY8vIe/DJ7KkobPYqQB7ogQOuaypiaoo/f9r2J66d/j9BHekH8m5qCvJIJV393JZfP4/zMhOofmCM6JNB4Wjpq3hZtaEI3DqUgvusM4OkVmDG4BXD6I8x7LBV50z5B3vx4KRItC9QGr3+Ckb+Xp3suAzNGpuDGksM4PLGz+KYoyPdNx4Zp8TD/pBx/9z5MWD0eWy8tw/1Ofmdu7J6CFn3TkZyRh3m91fHv7KXdEDMJGL9qBobcdQOZS8djxpYYrPh+K5JbVQH+y5lYufwA0CMZybGC0RTkVUCZXZKASICCnDcCCeiUwMXUv8P07ZceW1ej8e2o98hsBLfs4HEfRml45grw1A4g6yfPLRbE+OejgFo+lH3pkEb+epx7aRHQbQ0iHm6tHR3Hz7gwewiKi59E7ZRHEe4kOn55RSyun3gSYQsfRT35uiur/oSi7GGW6HTRvkUo3HUVwRPmoGFTyTLbazz3nostKchdBKXfy35d+jhunjqiXwP90LLAug3RNOVjIMDJQ0LnXDJnBaDblkU4nD0ZkqwWhHUkus2agANl0yHGvs9tw5RRi9Fi/icY30W6Jm/1A2j52Fksyj6MyZ2k97L/fR+m5E1G+pL7pSjyjQzMaHEfUgZvxaXX77eIdHskzqLj2UhNmIKPei/CJ7LwNy8QWCPYVQ2ZgryqCbN//yVAQe6/vufMdUzgyrpFKPpsvccWBrdojwbJ8xFYL8LjPozYcOqnwNvZnls+oi3wen/P2xujpRwdP9YNIS8uREMH0RopOr4egUN2o2nvum5PrfD9Ibh2oJc1XVyjh6sfjcJvn3ZA6JIpqO+orMEPe1Cw91vU6DYcAUfTYTr2MwLuSUBYv26oU+Mqrny+BaZDO1BWJwEhw4ahvuKWZ4TcbbfpukHxyWxcePUpXdvor8Y1GD0PtWL+7FPTz14ag5hJQ62C3G52zgS09eIbn85Ai/iVmlFvZZfOouOaYG9kYErofTi+6hS2jnaQtm6Jcg9Bt7PbsHJLBm60GYrk0SPRufENnPs0HcvWbcNxdEPiuGQMuUfxg8AIuU/dz5yMvglQkOvbP7TODwlUtKJ6rY490WBM5R2PZjQXfPYDMMjztQxM/AMw816jzdoNe3/ZjF/mzUdp7Bo0SXQUHb+AC/MeQHGhOurt8ijXD+H87AkoiVqI+n/vBa2M+JLCQ7i4YAJu3aVIa9caQI5qIzAYqHkXAkIuoKzwAlCnCwIDj6D0+m0IqA2UXT4NBHZD8NQlaCQXfuYecpc9pvsLy0pL8MuzfVBmKtK9rf5oYECNmmj68icQiof6xOu3TMzo0Q0re2zF8dccRLW/WoyYzlMQ6UwQ4zK2jWuABzZOxyd58xDvsApbNhbHxWBKA62949pE895NRLdRlzHPWcq6nGZ/oFkznKvTAvEtgLzdmchrdj9G9jiO9/bVQnz7SJw9moHj5+IwLzMD02NlI7mH3CduZU7CGAQoyI3hJ1rpJwSKTx3BhaWPezzbsHsHo95Dz3nc3lcabj4BPPqx57N5NwF4oCr25HluUqW1vJI+BEVZdyF4xhI0CtyD86+tAv68FE16NrKMUZLzH5x/400EPrAVTfsDF1MnohiPIXx8L4SVa0kxLr3xZ9z4totKHFubyWL/FwB3Po+6zySgjrOi/7IgD+y5BuFDWiM0ELh+YBEuv78eaLsQ9cb0QlhNoOTsZvw6fz5Ku61B5MOtxeEoyMt1lmEuKDqwGVfen28Ye/3R0DoPPI66/R/zganfQMazLXDfu/FIz0zHyLu0p5T9rxjEPBuDDQUrMKSxg2n/+hHGRAzF4ZcP4/A/zcnw9tde3jIBbRJSpWJtwqvV/Zi8ZJl2wbasFATEzQAQj3mZGzBd3N/t4CWL6rx/bsW2+fejmbAl69tUPNBmArYNX4act8ejjdBcXoBIiVOk1VOQ+8C9zCkYhQAFuVE8RTv9gsDFt6bAdOxzj+ZaZ0Ay6t4/1qO2vthozVHgmd2ezax9E2DzcKCek6O7POvZy60u78QvM2ej1FxsTY6WQxTeZkF+FRf/1Qem/GEIfXkK6ofIAhrPI3xGAmqXM4VrOyahcOshBA7ciKZ9rSLf2uwqrmxJR3H+MdzKOYLAB9aicf/bHOxjd1CITdPuoyh4eixudV6OyMfai8NRkHv5fquk4ctumnBuSm+gtLSSemQ3VUWg6fztCKzboKq6r5Z+895PRLeRGYj/MBvpwx3UEjfvCx+wAZdWDXG4L1xrj7n9JOTU9+3NcP+0xRjf9RI++vc8rPy0BRZlH7DsTbe0O7kNizcewPHtK7Hy+gQc2D0dceZK8Lad24lq4YJMpAR0wwxFZXjNgm0U5NVyv3EQEhAIUJDzPiABnRAoOvD/cOX9BR5ZE3z3/6DR31M9auvLjV49CMzZ59kMn4oBUnp51lavraToeCMEP7ccjYSjdzSErTk6HnDfR2g26DYArgty09ev4dKK94DOy9HgsfYobz2jcP0oXNvbAiEpc9Aw3AE1rUJsFOR6vcWqxK5rGe+jcOOrVdI3O61cAmHdB6HeiKmV22k19nYjKwXxQvR57gFkzIxzeM63tC88BYm7rmNRH0d56LLQvrUCp3bZHmGmmNS5j5AYORTH5x7AAfOYcmR96/zDODvNQWT9t22YUPcBHFBUeLdDRUFejXcPhyIBzwlQkHvOji1JoNIIlBRewMVXnsCtgny3+6wRcQciZq1zu52/NBAEuSDMPXn5VOq6+dixFnMQ/lg3iPWQf9mJwteEs8jXoN4DrVEr5CouvvIATLm9ETJjCkLFzd9nUfTKKPEs8tqTElC7TrBmNFtMGV84H6W3PY/wfyagtisFl0WxvR41nvgMEfdQkHtyj/p6m7KbxXJ0vMTXp+oz82v28v8iINRRyFbH0zz9HhLjEpHRJx0H1oy0OQNcabeL+8Jd2mNuPU5NXS1dK4pty06uel5rA86uGaJ9LjgFuY5vOJpGAlYCFOS8G0hABwQKP3oV1z59321LAmvVRuPp7yOofhO32/pTAyF1XUhhd/flU6nr5uJoDiBI+8V/ltK+HYFq6iBt/fpRFMwV2o1E2Ky/o55GFbcr7/4JRYfU555LEfLGCJ61BI0cHQjACLm7t61PXX/9i224nDbXp+bk65MJ/8t41P7zI8aa5m+ZSOnTDTMwz3kKuDArc/RaeUa5xmylPeaR5Z8TfnkbJjR4AAeU+8zlMfLePoVPxrYA5Cj65bdPYavwb+ElR8g3OIuiU5Ab6z6ktX5LgILcb13PieuFQPH3/8WF18Z7ZE790fMQ6mNHzXgEwoVGf9sCbPnehQttLnk2Fpj6/9s7E/goqqxvP9kJJAQCIQkqiwqigsiiAioIoiAgAuIGLjhsohh9AUEFWSLMuCAqgoJEBxdAGUSWgEZAQUVBkYigMqKDbFlJgCyEJCT5vuol6e50J1XdnaS6+9RvHDA5995znltTU/86957bQ3s73bUoLqKgoNDarUoZcijMycV6p66dDLn5KLJej9C4RS6nFg7k3KEi/FqNIsDq21A7Qh+4CSVXVnJwOZmLl1AWNYLgvl3h4EqKkvfAFQuInNDD8fJ2dwryA0tIXbocv0tGEdBlMFE3Kkvy5dItgbJS0ib3RtlDLpcHEfAPIHbBDghQKoh5wnWazXGXM/CNNPqMncuANpZL0C9n2FMDrLLlqvaFV7XHvNJxYuf4/vke9Jh5mmHxcxnd3rSH/Pc+fPLjCoYp24sM1dovZ+BbrRm9cAojLkxlpWGfeeeqBb+bBfnaB2O5c/8Ipo/ow8Cxo+leRT05T5h58VEI6IWACHK9zIT44bMEst98ksLfd2mOv+HwSTTodbfmdr7aIDUP7v4Ufs3URiAmDL4aCdHVVTPT1q0+rO3uxbZ1zc4eciuRbFE1vVJUI6zOIT/703JyV71LaWEREI7fFVMIG9NPVZX1wDG7iOpoGsDZPeSlKWS9Opaiv7MM+9zNxd/0MRnihS2B4v/9wkkXTp0QonVHoPG4l6jXoWfdOaBpZNPSb7s7v+banENu2heeOp+9yZNxVDfdvMd84NpTJAy1Ua12RfJpvn/5MUYvWMnvadD6tsnMXTCXEe0sPg7k/c7K+CnMeHkzh4GY9iOY8e/FPNa1+irr1S+HNzFgBamrRxiXv9vx89yuV7jzgSls/nMYK459wgjDxwK5hIAQcJWACHJXCUp7IeACgfyv15Dzn/mae1CEuCLI5dJGYM1BGLdZWxvFelp34z9ymQgogvzzVoRPqubIMgEmBFwgkLVgLEWHndhr4sKY0tQ9BPwbNSP6+Q3u6czbelGE7l2HmfLZdMkwe9vcSjxCwEkCIsidBCfNhICrBErzTnPypVGUnCo/eVRVl4FNL6DJk0vxj3B08KmqbnzWSDmfXDmnXMvl1VlyLSDMtukp5Ec1V1e4zZn+pY3PEyjNP0P60/18noMnA2g2ey0BTWRbSKU5PH2Yw4Gtae2Bde88+X4U34WAngmIINfz7IhvXk3g7DdrOLNae3Y84r5nqN/jDq9mU5PB/ZQK/T+CkjJto3jNXnJtYYu1EKgTAgW7N3H6w+frZGwZ1D0EwgeMIey2Me7pTHoRAkJACHgxARHkXjy5Epq+CWS9PoGiP5M1OVnvqp40HvuSpjZiXJmAM0ehKVnyrx+ApnYqiAtjISAE3EsgY9YQSrK1rR5yrwfSm6sE/AKCiHnta8DP1a6kvRAQAkLAqwmIIPfq6ZXg9Eqg6I89ZL0xUZN7fv4BNPm/pQS1cnRgs6bufNo4q8CYJf/rlDYMr/SFh6/S1kashYAQ0EagJCeLjOkDtTUSa10SiJr5HwKjLtKlb+KUEBACQkAvBESQ62UmxA+fInDmoxc4u3OdppjD+j9M+MDxmtqIsWMCyrnkyvnkWq5eLeDT4VpaiK0QEAJaCZz9bgNnVv1TazOx1yGB8AFjCbtttA49E5eEgBAQAvohIIJcP3MhnvgIgdIzmWS+9DClOSdVRxx0YVtDdtwvWNZLq4amwvCutbDtbxWGFiaf3wvXSp0ibdDEWghoIKAUuyw+dlBDCzHVKwG/oGBiFijL1uUSAkJACAgBRwREkMu9IQRqmUD+9o/J+eRVTaOGD40jrM8ITW3EuHoCO47C0DXV21laPNoF5vbS1kashYAQUEeg7HwRaf/nKedXq4vJ162i//U5/mFVnJXt64AkfiEgBHyegAhyn78FBEBtE8he9DiF//1R07DRczfiHxGlqY0YqyPw6Ofw0W/qbBWrC8POuFIKAAAgAElEQVTh+4egQbD6NmIpBISAOgLnU/4i818j1RmLlUcQiJzwKiFXdPcIX8VJISAEhEBdEBBBXhfUZUyfJVB4cDfZi5/QFH/9G4YRcc9UTW3EWD2BjYfgoY3q7RXLZQPgznba2oi1EBAC1RPI/2oVOWtfr95QLDyGQIOed9Hwrske4684KgSEgBCobQIiyGubuIzn0wTeWPMzHTK2c/Hx7QTlqjvSJzLuTULadPZpbjUZvHIeebfl2iqu398eFt5ak15J30LANwlk/ut+zqf86ZvBe2nU/g0iiH4hyUujk7CEgBAQAq4TEEHuOkPpQQioJtDlXTh82mjev+ExhhZtpdPJr2iQ+YfdPgIax9AsXls1dtXOiGE5gZlfw6I96oFc1BD2jVFvL5ZCQAioIFByntQnb1BhKCaeRiBm/lf4hUhRUk+bN/FXCAiB2iEggrx2OMsoQoDC8xC70D6I2HrF/KMsiQF5STQ6XrG/PPyOiYT1vV8zvcLTqRxNzyYkuiXRDcIICXLcRWFuHoUlVQ0RTMNG2jZMF+amcjRF3ficyyPnXNUhhjiIoWKcNrRw5KO5/3phNKxnf5zdKXDbR9owf3YPXHeBtjZ1bb0vYTwJe81exDJo5mz6xbjLq2QSHl3CPjoxZhwkbGjB9JkDqNR92mbmxR9l0JuP0FHN0Ab7H+hq5WsqSfHriZnpuI+0zbNJbD6bMVerGURs9ECg5OQJMubcqQdXxAc3E2g69T2CLrrMzb3WXXeuPEuVtsqzafqAWKcCUJ5t8xJTrdvG3GH/eUv1z0pIJiEBxozp5JQ/0kgICAHXCYggd52h9CAEVBHY+Cc8tEGVKQ/U38ODJUl0Gv1/+Nerr64RUPjnO0zev5pPS4os2oQxNCaef3bvRMMA265S+TRxBBOrFMRD2DD8Cbqo8eLEZuL3vM7SYsvxYxnfcg7TrmlDiJ0+Mn6cSKcjv1bZ+7T2XxFnuWe7JJUvt01mck4qGaaWLerdz7KbRtM+zLKrbDZ/didj8zux7OYFDGjseJge78HBLDVBGm2e6gbP9FBvrwfLfQmzSRtkEuE/L+HxPdfxhptewmpMAKdtJiHxKOkpLRhdLvCrf8msMX/0MJFe6sO5A99yaukUL43Ot8OKuO9Z6vcY7DUQrJ6lWj8yuouCMm5iLNOrfIZX/6wUQe6uCZF+hIDzBESQO89OWgoBTQSe2gbv7FPfpFUE7B2t3p6/3mJw8mp+MjQJpk1gGIXnszlq6qJL0wX856ZONqLYjYI8fR0Tv3mdT+2OH8zQVstZ1LVyRsAZQZ7z89P0+nM3GYGdmNeyLznHX+fFwiLaRy0iqdeVFdBMTAptf24Ha9wX8OEB9bw7x8BWDzuJzvIlUhGs7zDelKUxZ7cBc6bl5yXMS2lBdOJ6DLdt50fKxbtlhqbjuKWMYQmPv51shKe0HweJezsxxpABsuhbyZ6/eR0/WmRjrLI99rI8ppfOQSyxyCpZv2Ta+jMoxSKDZPK72nHUT71Y1hCBvKR/k5u4tIZ6l27rkkD964cSce+0unTBrWNbCXJzFnpcCxLj12OsDqM864wreCo/n5awr/MjdNxr+Qw22hlX9Vg+M8HwjLW30sdGkFd+xnViX/xsEk3lapR+7D0bRZC79daQzoSAUwREkDuFTRoJAe0EbvwAfs1U327UVbCgr1p7cyYYmoWOZvWN99OmIVCSx6EfnubuE7+Sgb0scYUgH9ByJcuucW4JHRSxc+vt3H26CAKHsKHPE3RRxi9O5csdE3ngdDYwhA1Dn6CLTZa+XJDXe4LkQUNoVm3IRez8oh935wQzrX2SMXN+ajNTtr3MqoC7SRo6gfaGPsw+xTK/23Luu7Dqjlf+ChM11h06EQehgdU6rBsDq2WW5eLXJoNiEOJ3ML35eh5/G9NLpWKzFMbNpl+a6fcGsV3RNtpyibiS1TYIckiKn82xwZYvlBbLI5UsvcXSdrtLOctfOiHh0fVcZFi6buGz2d+q/FEzjm5myXcdOfX2VM7t/9p3AXhx5EHNL6HpMyu8JsJKq41st+iYn0udk5n3NharexThbRTk/dhs8TvzM+0O0iyfmVVl3y0FucNnnPIMtr+9pyIGWbLuNTemBOKxBESQe+zUieOeRKDgPFzgYP+4ozjeux1ub6Myysx1TNyhZKdbVhafJb+ydMNE4ktg1KUbmXe15ZpuNwnykmQWfjqJFwkmrt1GprW32HNe8A3xm2aylDBmdtrI+EusY9IuyM0+X8miGxcxNFrpL5mFa5TxLZbXp69j7Devs6dhPLtuvdHucnlLT9Lz4XKNybkvR8LVhvE946q0zFJ5URwH75RndUxxKFnlrruNwty0z9H8EhmTaLkPXbE37kVXsj3le7bNgtzOy6hlNkYR4D92tRDr9pZg2r50GpbZx5S/ZGK1L96+P6rG8Ywp9Gov05/pT2meqeqljiIN6BJHRJ8eBJhqcZzfey+nPnfFwX5EPPkwwap3I+VStHUsZ36obsy21L99JKHtLiMgsgl++VmU5PyXwh9WkLvLfuHQ6np02+/9A4h97Vvw83Nbl3XZkfUe8opsuNXPDatzlGeV8my0XGFkEuQxUP5MVsS5svx8UGolAW+djbeI2uLZ6PgZV/GsNNbssJd9F0Fel/eSjC0EFAIiyOU+EAK1QODndOijMTlwZCKEq62lVlxETr6yb9teAbaqRLebBHmVDM1iGSrtBQdqSpAf2HE7/TJh5tUbGX+puknWuophyW1w9+Xq+taDVeVllkth2LXsWWudwTH4apV5rsjqKILcSkSbArPas11TghzlBVYZfzYXbTBmfRRBXp0/Isj1cPdV40NZGalx3XXmaHPqP7CA8K6t8PevcO38rm5kanyeWwc2giYvxRGsuuh4LkVrbyHrK8d4gvovoPGtFR8NbC1LU5PIXTaLsxpWabl7MmJe/Qa/wCoqjLp7wBrsz55IttoGZPtxUclgv51sWH4+KKVCkJufs6NZbydrbgzAfYLcYqVTjM0SeSnqVoN3i3QtBKonIIK8ekZiIQRcJrD6d3jkM/XdtI+Crx9Qb1+lZXmGOphpHZOIs8q6WwvyV2LT+Pb412QEtKdDs050aRnpuhPm5eT2svc2gvz7np3I/Osb9uSH0SbqSrpe3IaGld7fVGTIT21j+ra5LG/wFL/fNgBl9byaS5kjZa7UXpOuhRkedEqT3Qz5zFgSH10CtvsUHQhyJRM+b8+1lSr62hXkbl2ybq4ArGR41pMeE8OgmY+gLJWv1h9Zsq72lq4zu7KSYtKevLHOxq80cItRRI7+ByGRlb+K6k2Qh4z8iMbdWlFt7jlvDzkLJpJfR6I8+qWt+IdaVd3Uz3xr9MSeSLb88GfYz51yh3XRTNMztVx8G46gSCYhfjc0b8GgMcqpFIpottjm49Yl68qzczfXGPa2W44jGXKN0y/mQsDtBESQux2pdCgEKhOY+y0sqHa5YUW7e6+AN/u7h+TR70fR/cQRUPZXD55Ae6s93BWCvJlfMJQVlVctV0Zv0eAJPu47hBbOJjUs9pA3C5vBjv43VxLHFUXdgmlBUXkROkP0fp1Y1G0BQ62OF6tekEftGkX346nly+cLMw9xICOPhrFX0sbOC7aZ9Pzd8M+d6rkrWwqUrQWecjk8qsfw0mcuRmQqIoTlXnGLfY+GZZYWy9ZNe9Gxu4c8Vmlo0Xflom6Vl3jaHL1jbxm7Idtk3t9u358Y87imom7VjuMpk+ilfpYVFZA2ubd+ohv5EbHdWtn1x92CvPTvJArNx0XYHTGX4h/nk3/Qzi/bPUvUuMFUJJ5zKTn0E4UH91DapAf1OvUg0CITX/b3cjJfWUKVJ13W0CxE/3Mz/uFu+MhbQ/5p6dZu1triWRfTWXmOXWdcgm5T6C3avIfcdCZkpdoZVs/MKo6ntHk2OnrGmYu9WRd1i6VjZ6CrqYicZMi1TL/YCgG3ExBB7nak0qEQqEzgoY2w8ZB6Ms/dAP93rXp7R5aFB1/nrgPr+IlgRl26inlX274M2VRZ92vJqEadCDm3lU8L8gzi3H519mp8O/g6FxxYV27UosEE3r/xbtrYSY5YV1kPpk94X24IOMKq079iQBY4hKR+T9C+/KXSXNQNRrXZyLyOYXB8NQ/seosvg0bz/a0tWbVpJgtDJvB97yv57KtJxBdWHMPWJXwGi/reTItKR8DBuj/gH4nqubeNhF2j1NuLpRAQAvYJlJ7NJX3aLfrBYxbkxSkUfb0deowoX2LubkHuSn/1J2wi4oomJm65FK17iKxtKRYcexAx4wXqR5sz/SkULB7GaXvivobpN4tfR0Bjkwqt4bGkeyEgBISAJxEQQe5JsyW+eiyBbsvhD6XQuMrr/cEwSOW+Z4ddpq5j4k7jMWRdIhfwnz62R54pLSsEeZfwp1jUZ0B5Njxn31x6HdpGBtfxQd8X6NNIpfOKmZUgD6ZP03heuf46mtnJtJcL8sAbWXZNPAPM2fCcbcR/MRelzpptMbrCA3PpdlDxLZb7GneCvK2sKi6iz4XLWRz0OpcfTua+1p8wKu8h+mXm0SxkCPNaxLLz8FssP4/hd/O7VM7U7M+AXh9qiBPInqTNXqyFgBCoTEAp5qYUddPNNfIjoqO+I2fFQgoyrfd8uyKgjfG5q79+RM6bQ4hpT07ZX0tIe215ZYTt5tDssX6Yv0Ge/64bmatqn3Sz51YT0KxF7Q8sIwoBISAEdE5ABLnOJ0jc8w4CkQu0xbF7FLRxZWVfQTILkybx4nnlGLQnWN9/iN2McNVeVV2Mrcq2piJzp7O+Zt1vxjPCnfHjwPZ+9DtZBJELONHHcilzHge+fZqJaaYsOsH0aTSVeb1i+CxxIvEoy/N7stNQXd7iuLc/36Lfz6s5EDaD3+0sny8ohgve0DZXnnb0mbboxFoI1A6BkjOZZMzQ6/4PdwloM0t39RdH09dHEGQqOFf8VTdOrrU3X11pPGcR9Uz/n1J6cD7pi9fUzsRajBL17EoCYy+u9XFlQCEgBISA3gmIINf7DIl/Hk/AmSPPXMu65vHTlw8xODvbeCZ43yfo4lQdHTdVYM/7hvjPlWPPLM4NVzmr1VZgLykiJ7eIkAZhhARB4f65dPvvNtpfuJwPumU7PAptcxVnniuCXBHmaq9DE6CJ6mrJansVOyHgWwRKstPImDVEp0G7S0C7W5A/S9Qbgwk0dFt1JfaIGbuobzqisfTQQtIXrqx11k2nvkfQRZfV+rgyoBAQAkJA7wREkOt9hsQ/jyeQVQBt3lIfRlgwHJ2o3t7W8uiPE7njyK9kEMm09u8R184pNW61nH1Ay5UsuybWSacq9nxff8FyVndvqbqfagW5VU9HWLVxFFMKb2b1wBlcH+r4bPKqBPllSyDzrGoX2TcGLlJbxl19t2IpBHyKwPmMY2Q+f5dOY65pQf4g+aVxNLjiMgJCQ4BCSo/vpzB5CWd2VHV+uHWGvOSHYWR8YLl/3P4HgNIDs0hfmlTrrJtOWkZQ6w61Pq4MKASEgBDQOwER5HqfIfHP4wkcy4GOCerDiAmD38apt7e0tCziNrTlchY5LaKVXisy5LZ7uCt5V+U56Hl8+fntPJAH7aMXkXTjlaqDO7p7HN2PHQIHS8xtYx98YB0h0YvYYBjDOUHe5V04fFq1i4aibkpxN7mEgBBwnsD5k8fJnDPc+Q5qtGXNCnJKAYtzzi1DKf1rJadfW0ih3fis95CT8x1npk/C9ntiwLD3ierdtvxYNMdL22sUIiLIa5av9C4EhIDnEhBB7rlzJ557CAGlmJtS1E3tdUlj+PFhtdYWdqqKuNn0e+xD7t79Djux2GdtNklfx9hvXmczYczstJHxl1ThU3k/LZnfbTn3XWhhW75kvXJxNjjCqvWjmFJsr9BaxQeB6oV8Nps/u5Ox+ZZxOCfIlaJuSnE3tdeXI+Fq01JQtW3ETggIAWsC57NSyZw9VKdYaliQVxO1ssT85MKVdo8qs66yDqXHN5C76p+cPWrsNKj/AiJv7YF/eUHNFM4tHsapOqiyLkvWdXp7i1tCQAjUOQER5HU+BeKAtxP4OR36rFAfpSLuFJGn6cpLZuFWYxE3Qu4n6fp7aGEv41IvjIb1LHu2OIc8ZAiLOk/g+guCKTyxm6V7ZxqKsRF4P9uHjKaNudmpQ+xMUUrGR9Lhyjamc8XNy8WhWdAAXun6BH2UfrJ/Ze3uSUzJV44dMy8lt46s4tizNky7fDrj27YkpOgIO3+cx8SThwxL7+d1/YRR9o8ENnZ27EMe2P0OGZEL2FBeTd4s9mOZ13Wlob15j3lGw3j+d+uNKItDba+Bq+H74+rpb7oHuludk66+rVgKASFgJFBy5iQZMwbpFEfNC/KynD84t2MFhafBL7o3DW68yeL88CqOKqt0DrkRYZny7PYPxs/2ZIvMJLLiZ1FxEGTtIY96ZgWBzav6slt7vshIQkAICAE9ERBBrqfZEF+8ksD3J2Dgx+pDu+Ei2KB1K6XNud+ORrO7F9wis165nZ196OVjDWHD8CfoYm6ktR9zu5JUPv18FBML7L8iOj6yzdxBETu33s7dp2MrZeeP7hpF9+NHwK8N4xtFcuDUbnYSTFy7jUxrbz6X1zrqvithb5r6+friPujq7PZ69cOIpRDwagKluadIf/Y2ncZYs4K89OhKTr9ssyy9xRSaPjmcIJOgrmrfd8DNi2g6pKujVe9WTIt3DOPkGnv7zGsefdRzHxPYTH0NkZr3SEYQAkJACOiDgAhyfcyDeOHFBPZnQq8P1Afo1JJ1VwS54lrmbpb+MJclBXmYV2u3CLqZqVc9ydDWNkXhHAlyu/0E0ya0L1OvnMCAVlUUlytOZed385ieaT7GDPBryfgW03mycxsamg/QtYfRtLR+T9gMdtgeZVaSzc4dk5iSfQTjCs5Yxrecw7Rr2tjNjisWWs+MDw0Efz/18yuWQsARgesugDXDfJNP2dlc0qbdotPg3S3ImxPcqQMBBrFdSMnh7RRlVg69QdwWGrYJN/4iM4mM+Fl2l60rvw7oEkejwcMJjrT/odHQh4M95rUFvVn8egIay/6e2uIt4wgBIeA5BESQe85ciaceSiBFKWb2tnrnXa2yrn4k+5aFp/MgPIwQRyLYIMg3M/SCRbzS3bGwrbYfR47m55ETYLu03sWoDMejQcNGVbysmobosAxO5Jr+RRHaZS6OLc2FgAYCn98L1zbX0MBLTEsLC0if0lun0bhbkKsMc+RHxHYz7dUp2EPO1InkV9c0qiv1WjcxFHAru3A4jXp3qCjmVofZccVt/7BG4CdfL6ubQvl99QTqXz+U8IFOVr+tvnuxEAK1TkAEea0jlwF9jUDheYhdqC1q5dgzRZjr8jr4OhPPDGHRdd659LD1Yjhjv6Sx3emICJEMuS7vUw90ShHiq/R6FHcN8yw7X0za/91Yw6M4230dCfLei4geZl6K/jdnH7+XM6pD6EqjmYsIjTI1qOPsuGq3xVAIqCDgV68BMS9vU2EpJkLAMwiIIPeMeRIvPZxAi0WQp6GKjlJlXVm6rsurRFkfqUvP3OJU1KtQoiEr/vdj0NBedTi3eCOdCAEfIVBWRmpcd50G64GCvP8yYgaas+NFFH91LyfX1s3e8fJJDbStMKfT6Ra3dE8grOddhA+N072f4qAQUEtABLlaUmInBFwg0OkdOKI+tWEo6qYUd5Ordgkcz4WrlmkbM/1JCHJwhrC2nsRaCPg2gbSpfSkryNMhhDoS5Pd9RGwPjUvWDfRssuPZ28me9bSDs8xrCbe/P7Gvf1dLg8kwQkAICAHPIiCC3LPmS7z1UAJaK3e/2hceuspDg/Vgt786And+oj6ApqHwxwT19mIpBISAYwKnEp7m3L7tOkTkXkEeet8ywlqbirVlbSd76RK7xdpCx2+iUfsmRh4533F6+iQKVNAJGLiMqP4V2fGiz+8la1PdZseV6upKlXW5hIAQEAJCoDIBEeRyVwiBWiDwcCKs/0P9QI91hed7qrcXS/cQWLIXntWgB5w6os49rkovQsDrCORvW0HOujd0GJd7BTnD3ie2d1tjnKUpFCwbxukDNmFHjaDJU3EEhxp/Xvb3ctJeWaKCTQ8az1lAvUiTaR2eO27pbP3utxMxYroK/8VECAgBIeB7BESQ+96cS8R1QOCF7+ClXeoH7n8JrLxDvb1YuofA5K3w71/U9zW6I7x8s3p7sRQCQsAxgcLfd5H95pM6RKRNkAe170dgfZOQPrWfc4dss9OjaDL/EYLNtSfy9pO/ZhY5P5nsWgyn8ag46kWZK3sWUbSpJ1mfV4+mUnZcZbvqe3bNIuK+Z6nfY7BrnUhrISAEhICXEhBB7qUTK2Hpi4CSHVey5Govp84iV9u52DkkMPg/8O0x9YAUMa6IcrmEgBBwnUBJ5jEy4u9yvSO396BNkEfM2EV903HbpYcWkr5wZSWPgu/7iMgercqPJDMYFBdRVgp+ITZHbGQmkR0/S8UecJvsePoGsub+Ew31RN1Oztxh0ynvEtTyihrrXzoWAkJACHgyARHknjx74rvHEPhvFnR/T5u72ZO02Yu1awSUyuoxr2mrsC7F91xjLq2FgCWBsqJzpE2+SYdQ3C/IoTkNxi8jvL3xzHCHl5I9XzGWHNsl7XYaWGfHcylaewtZX+kDZ/QLSfg3iNCHM+KFEBACQkBnBESQ62xCxB3vJRC5QFtsIva08XLVWmtBN2U8paCbUthNLiEgBNxDIH36IEpzTrqnM7f1UhOC3OhcUK85RPTtTVAjm6x4aS7nD24kb81CCjLVBGKTHT++howX59stFqemN3fa+AUFE/PKDvCr8tODO4eUvoSAEBACHkVABLlHTZc468kEerwHB7PURzC1GzzdQ729WLpGYO63sOAH9X1c1BD2jVFvL5ZCQAhUTyA3cSl5Sf+u3lDHFhVL1nMp+vwZsjbtUeFtW0KubY1ygmKZ3X3nKrrQqUnotbfR6IFZOvVO3BICQkAI1D0BEeR1PwfigY8QmLQVlmsoGCYVvGv3xhi6BnYcVT/m3ZfDktvU24ulEBAC1RMo+t8vZL06rnpDHVsYBXkuRZseI+tzDcdr6DgmV1xrPO5l6nW40ZUupK0QEAJCwKsJiCD36umV4PRE4Iv/wb3rtHn0+3iIbqCtTW1Y70sYT8Je65FiBs1m+oDY8h/a2lj+Pm3zbOYlplp10HHcUsZcXRveVx7j5Fno8i7kaqh+JGfF181cyajeTaD03FnSn+rj0UFGPLuJwN1jydpWt2d/6wVi9D834x9uPodNL16JH0JACAgB/RAQQa6fuRBPvJzA2WJouUhb0bA3+sHIK/UHxii2Yxk0czb9YlJJip9NYpqjfwd+XsLjbydjFuVmQV6XItyS6r/3weRt2jjvGgVt5R1TGzSxFgIqCGQ8N5iS0xkqLMVE7wRk/7jeZ0j8EwJCQA8ERJDrYRbEB58h8MAG2PSn+nBvaglr71RvX1uW1oIcrAQ21uLb6JNZtHdizJuPEG3KkOtFkGtdrn5pY/jh4dqiLeMIAd8ikP/lKnI+fd23gvbSaOv3HE7EXVO8NDoJSwgIASHgHgIiyN3DUXoRAqoILE2GZzQeQ6PHauv2M+RGsY1V9rwCi6VoH5RiXLKuB0G+JxVuXaVq+sqNRraHN27V1kashYAQUEeg5OQJMubo8EukOvfFyoJA02nvE3RhW2EiBISAEBACVRAQQS63hxCoRQIHMqHnB9oGHHUVLOirrU1NW1e1P9w2e272xZ4gr/DTvNy9pj2v3P/Mr2GRmiLIFk3fGQhDL6t9X2VEIeATBMrKSHvqZsoKz/pEuF4bpJ8fMa99i59/gNeGKIEJASEgBNxBQAS5OyhKH0JAA4HbV8PO4+obhAfDzofgwnD1bWra0lJ0xyQaC7yZ94drEeR1nSFPz4feKyAtTz2xVhHw/SgIkXdM9dDEUghoJJC/7UNy1i3S2ErM9USg/g3DiLhnqp5cEl+EgBAQArokIIJcl9MiTnkzgbeT4WmNy9af6gbP6OhMcmvRnUzCo0vYh3HJekebAm7GudTnHvIXvoOXdmm72x7tAnN7aWsj1q4RKMyFc0CEjj5KuRaRtK6OQEl2GhmzhlRnJr/XMYGoZz4ksPmlOvZQXBMCQkAI6IOACHJ9zIN44UMElKxst+VwplB90I3rwZYRcHEj9W1q0tJRUTdjlhybquv6rLLuTHZcYbr5Huh2QU3SrcW+M2HeGnilAG7vBO/1th474ytol2zfn+m3wOQONr8rhQ+XQRyQPBZa+quI5Qjc8wlwJXzcz8Y+FZ5bB4sLjD9vFgpvDIFbKk7XUzGAmHgqgfTnBlMq1dY9c/r8/Ih9fSf4qXkIeGaIevW6MCeX0qBwQkP16qH4JQSEgC0BEeRyTwiBOiDwxBb4YL+2gSd0gXk6ycxWWpaetpl58etJo2IvuO0+c8vl6fbOIbc9x1wbHe3WzmTHFSGuCHJvuV5ZAB+GQkQBtKxCkL/UG8xlmTL+hHHH4PlB8JhNrabCn6DjDrirJzzfVR2lrz+GIamwbiz0bGDRphQWvwXPAQuvgRZFsHgPbAmF5PHQUl33YuXBBM7t3capf0/34Ah81/WGd06iwU13exWAgkNryHlrPqXFEDhmF1EdrcM78243ztr9gNmD4BkLaBJtbV/y9xoyX5kPvT8ialgr1OyCKtw1n+wVGwgYuZVm3YKtOiz8bSWnExYa/DNc0XHUnzyCCBHmXnUfSjDeSUAEuXfOq0SlcwLb/oa71mpzMjgAto6A9lHa2ol1ZQIncuGWVdr2jiu9KEvVlSXr3nJt+QqubQdxSpV5e4L8Oxi3D+InwFWmoD9cCnFFsP3xip+ZeRh+dx62K/ZqEmPH4J7/wOm2kDTIhuofcM826NkLHrvC+Dtzxv7tkTDc5uXWW+ZE4rAgcL6Y1Ek9oaxMsHgYgZiXtpDuH54AABa3SURBVOIXGuZhXlfhbvoG0ufOp6xhc8py/nYsyA+PIGRID4yPvyLOfzmJ4qP9CJk3h8iGlv0XcXppXwp+G0y9F6bQWJVoTiFr1jCKmELYrOGEWz5jT28nfdbTlDYZRcjArvgd+4LCbRsoa7+IJuO7Yi3dvWdaJBIh4C0ERJB7y0xKHB5H4OaVkJymze0RV8Ii22W92roQa4xHzylH0Gm5YsLgq5EQbZnF1dKBXm3T4aEV9gV5JZdNApoO8PEt1r81Z8dvvRYW3qAuWEN2/AS8Nwpuj6y+TeEeiP0aFt4F919Uvb1YeD6BvKTl5CYu8fxAfCiC+t1vJ2KEl61syNxD1uHWNAxZwcmElfYF+eoHKcj8Bw0fu4n6ynwX7iFj6kRKWr9AoydvwkpzH19D2ovzocf7RN3XVlV2vOiH+WR9sAH/4ZuI7mVdUOPsN/PJ+SKX4IlziDR9rDzzbk/OJg+n/htxRPjQ/SehCgFPJCCC3BNnTXz2CgIfHoC4L7SHsvQ2uOty7e2khZHAt8dg8H+005jaDZ7WUWE97RE4aKFBkP+SCDf9YV8Qr0mAcQWw/TGV2XHTuEcuhe2DVURTDGs+gHHFsmRdBS2vMSkryCVtqs3XH6+JzjsDaTZ7LQFNmntncPsWkupAkNsGbBbQAQ9spdm1ljlqU3b8QA9Cnn+BSFW1YUzZ8YJHqP/CKCJUrEDKXfsgeV9dReiCKTQK8s7pkKiEgLcQEEHuLTMpcXgkgds+gt0p2lxvEwmJd0OU4RO8XFoJ3PspfHFYWyuvzY4rGNQKcmVP92J4LhwOj8I643IQbtpcsQ99ywpYDChLy5s5QP3LBrjpT6PN8AB4TvlI0hGet/PR48dPoN8RUFJMSSPhGquln9rmUqw9j8CZj1/k7Lefep7jPuhxyOXdiHz0Ne+NXLUgzyX7tVsoPDyc0Jem0CjEAolh+fs/Ke32Ps1GqsyO71tIVsJK/IdtIbp39cdNlOTsIftfEznfSpase+/NKJF5EwER5N40mxKLxxFYcxDGbdbu9tir4cU+2tv5eosP90PcFu0UvDY7rkGQV7UkfeNyeOg0rJsAPUPAkC0HDo5xIMizIW45fHEB7LsHQqr5KHBkFySegC3HoOAi2HAnWL7fap9RaeFJBEpzs0l/doAnueyzvkZNX0VgTGvvjV+tID+dRPpzs+yK7jMrhnF2VytjoTf/7WQsfBf6vkqzXk0ccMsl++VbKMwcQf3n44j4ayVpqz4n8L73aWqqr1HRMIusuQMpSuf/V8J8lvAnBxMm2XHvvR8lMq8hIILca6ZSAvFUAkPXwI6j2r1fPggG21S51t6L77T49STcvhpOKwdaa7i8OjuuQZCb93uve8woussvU3Y82mJfeXWC3JwdL98LrjJLX/gDxH5rv8K7hikVUw8kkLt+MXlbP/BAz33H5ZAONxI57mXvDlilIM9bN5bcbVkETVhrLZrNQt1cbM2ULWfgJqL72xfkJb8tJ+OtJfjdvJaYIc2hSh9yObNxBUXHD3D+t1/wH/gRTfs3V7VH3bsnTqITAvomIIJc3/Mj3vkAgcQ/4cEN2gOtFwgfDoY+rbS39cUWfVbAz0rWQOPl1dlxtYI8B6YmwAZzRtuC4Zb34Z6T8N5I6GmqWrTxY+NZ5Lvuhba2qyuzYer7kNAEDt5hynRnQJzyv4ErYeFNEOEo/W0S7iFd4e2eGidSzD2aQFlhAWlTent0DN7ufLO5iQRENPXuMFUJctN+79IphD0/HMtHoDE73oTgactocqGyZci4fN2xIDdlx49bLH1X5QPkrHmQ/B2t7VR49+4pkuiEgCcSEEHuibMmPnsdgQc2wKY/tYfVJBT2joZwOdOkSngPJ8L6P7TzvUFZHn2X9nYe1UJFdvrMt9D6B5jcC6bbHPumnGU+z1HADe0sW98PkVVsG7jddPxaxtfQbg8svBPuNx06bs6QT+8Pkyst1fQo6uKsEwTyd6wmZ80CJ1pKk5omEHbLg4QPfrSmh6n7/tWI4YPLSV1skdE2e20+mqz1HBr+w3Q0WnoSOQuVs8jfJ2JgW+rZfIwsObiczMVLoMcyIgaavr4fWMrpVWsIuG8LEdeEE+JoSbrB1zUEjv+aqPZ1j048EAJCwDEBEeRydwgBHRD4bxbcsQYy8rU706Ih/DxGeztfaTHnG3j9R+eiVcS4Isq9+lIhyMvPHrdTQb0wB2x3AVTKkB+DxT9B2y5wSwycKbAhai9Dbs6kB8FLHSE6B975A74OheSx0NJBleEft8APwP1KYe5f4cNDcG0fYyG4Levgjxh4rJtXz6jXBldWcp70p/pQVlzktTF6ZGD+/sS8/CV+wfU80n1NTqsQ5JWy4OYBTG0djedvZ9l6/ueTyNn0nUMXA8fsIqojnPmgJ2f3WJ9pbsyQNyV45gKaRGmKUoyFgBCoZQIiyGsZuAwnBBwRcPYYNKW/ni1g3XBha0vghe/gpV3OcfH6pepmLNUJctPZ4+lqjyfDTlE3U1Z8+i0wuYOd+XDgQ+H/YO4WWGz6UNW2Ebw9HK6qosq65f51voJ2yaZK7tFgyOa3hOw7nbsnpFXdEyj8Yw/Zb0yse0fEg3ICjR6eS2jnvr5BpDpBbj57/MI5RDzVz3geufkqLqKgoNCak50Med43Syj4ux2hD9xEaGEuRTZNsJMhN2fSy6JGENy3KxxcSVHyHrhiAZETetgvgpmzn6z1O6HTSJq0x7j3nOsJu70DoUe3k7njIIG9HqFxC9+YWolSCNQlARHkdUlfxhYCNgSUc8kVYe7MpRR4Uwq9yWUk4IoY94ml6rV5o+yHdj9C0gPQUir+1iZ5rxzrVMLTnNu33Stj87SgglpdSdPJ73ia2877W40gN549vkb18WT29pCfebcbZ5NHUP+NOOvjJc1eO/Dh7E/LyV31LqWFygqScPyumELYmH6Oq6xb7V/HWJ2dZ2k4YzANqvvw4DxBaSkEhIAdAiLI5bYQAjoioCxZH7IGDmY559SDHeA1Zamuj1+uiHEFnU8sVa/NeyQdjkQ5XmZem67IWJ5PoKzwLOnT+lFWUuz5wXh4BNH/+hz/sEYeHoW+3D/zbk/ORX9E5MDmyPdLfc2NeCMEaoqACPKaIiv9CgEnCSjF3ZQib85ew9vBq32hgY8Wepv2JSz72Vl68MrN8HBH59tLSyEgBGqeQNH/fiHrVeW0e7nqikDk2BcJuapXXQ3vtePmp6ZQL1aOKvPaCZbAhIAdAiLI5bYQAjok8NqPEP+N845d2xzie4Lyp69cBcUwaDUkO3G0mZnR5Otg+vW+QkziFAKeTSBn7evkf7XKs4PwUO/rdbmFxqOe91DvxW0hIASEgL4IiCDX13yIN0KgnMDEJFj5q/NAlAy5Isofvsr5Pjyl5Zd/w5Nb4XiO8x73uBAS73a+vbQUAkKgdgmUlZZwct4Izmccqd2BfXw0v5BQol9Iwi/QR5dh+fj8S/hCQAi4n4AIcvczlR6FgNsI9P8IfkhxrTtFkM+6ERranG/qWq/6af3WXlCONisqcc2nlDioF+haH9JaCAiB2iVQmnea9BmDoOR87Q7sw6NFzVpDYNMLfZiAhC4EhIAQcC8BEeTu5Sm9CQG3E7j0Tci2PehZ4ygdm8Gz18MtrTU21LH5jykwfzdsOey6k1tHQOcY1/uRHoSAEKh9AudT/iLzXyNrf2AfHLHJ44sJbtvFByOXkIWAEBACNUdABHnNsZWehYDbCEQucE9Xk66DZ3pAgJ97+qurXl7eBa/sdj0rrvgvFdXrahZlXCHgPgLnfvmaU8umuq9D6akSgYgRz1K/+2AhIwSEgBAQAm4mIILczUClOyFQEwRyCqHVYvf0rOyVfrwr9LvYPf3VZi+fHIQle+GnNPeMKmLcPRylFyGgBwL5O1aTs8ZNXy/1EJCOfAjr9zDhg8bryCNxRQgIASHgPQREkHvPXEokXk7gRC50WOa+IPtfAg918AxhvuMovJ0Mn/3lvvhFjLuPpfQkBPRCIHfDm+RteV8v7niFH6HdBtFo5AyviEWCEAJCQAjokYAIcj3OivgkBBwQ+P0kXO/md009C/NvjsGag/DBfvfeEiLG3ctTehMCeiKQm7iUvKR/68klj/Wl/vVDiLhnGvh5+D4nj50BcVwICAFfICCC3BdmWWL0KgJK1XWl+rq7ryuawsBL4bZL4Opod/euvj/l6LKNh2DDIdjtYoV5e6NuGwGdpICb+gkRSyHggQTyvniP3I1veaDn+nE5rPd9hA+NEzGunykRT4SAEPBSAiLIvXRiJSzvJnDqHNy6Cv46VTNx9moBt14MXWPgmuY1M4Zlr0rm/7vj8N0J+OJ/kF/s/jEvaghf3AfRDdzft1f1mLaZefHrKd+m3/kR3hjTyX6IPy9hXsodTB8QW/n3Py/h8Q0tmD5zADXy/aOm+/eqSfXNYPK/WUvO6pd8M3gXow679SHCb5/gYi/SXAgIASEgBNQQEEGuhpLYCAGdEnjxe1D+qcmreZhRlN/cyng02KWREOzv2og/p8O+dPgxFb49BkdzXOuvuta9W8Ind1ZnJb83EFAEeWIs000ifF/CeBKbz3Youh0KcsEpBHRA4OwPn3Hmgzk68MRzXGh455M0uOlez3G4Dj1N2zybeYmp5R50HLeUMVfbd0ixVZ6l9n5f5XPWDfHVdP9ucFG6EAI+TUAEuU9PvwTvDQT+8zvEbYHC87UXTYuGcEljuLQxxIRBWDA0CILwYOPflSuvCHKLjNlu5e+K6FZEuCLGa/MaezW82Kc2R/TwsWwEOaYs+KCU2STsNcYWM2g205uv53Gl0p7hB3cwfWYn9sWvh65pJCbCoEev5djRTowZEMu+hNmkNY8hMTHZZBtL4qNL2AdUvMCmkhQ/m0RTat4whpJ5N4zfgujE9QZ7zBn7tM0k7DX2D8kkmPpTTKp6Kfbw2RH3nSBQ/PevnHx1LJSWOtHah5r4+RH56GuEtLvOh4J2LVRrka08h9Zz0czZ9LOzLKgqQe6aF9JaCAgBTycggtzTZ1D8FwLAT6kw51tjtlkuIwHlo8HU7jDiSiGiiYCVIDeK5GODLbM+ys/WEzPzETpaLVk32u7pahLSFoJZyc4kYFz6bswoxTDmzUfoqIz1NoyeOYB0q0y8xYtt2hIefxujPcoYS2HcbPphFuRY+2hYcn+UQQZ7uYSAkUBp3ilOLhhLSeZxQWKHgF9IfaJmfERAo2bCRwMBW5Ft+Pg46A6OxRs/OEIsg2bOpuNei0y68lFxUCrzEqFrynoSuYPxXY9yovMj9IsxPl+NHzZTjR8gFVvDNiJjX0axb/8jpNXHT4uPk2mbl7DP0D+Gj5zlH1PpZHq2aghaTIWAEHA7ARHkbkcqHQqBuiPwwnfw0q66G18vIysiXBHjiiiXSyMBmz3k5Zlqq5+bXgzTLPeQWwh1ZUgrQa68pJpeJG1FfEIyHccoGfPdXGMhostfdLHep17+YmkW5J2Ty0W9OSllfCm2n6XSSEPMvYhAWWkJOavnc3bnp14UleuhhHa6mYgHZuEXZFre5HqXPtODlSC39zHQ4gNnZdsf6GoS2BWC2frDpuFjplKnQ6nFoQjpPdfxxpgYhx8hsfj4adh+ZPrgiVmQY/3B0vCBNOUOx3VCfGYmJVAhULcERJDXLX8ZXQi4nYCSJVdEuS9myyUr7obbyXbJuqFLJRtTIZjLBa8IcjcAly5qm0Dhob2ceutJyoqLantofY3n50/jf8yj3tW99eWXB3ljvYe8IoNt9XPDlp4BYLmH3OY5ay3ITSuQDN81LfedJ5OQAGOUjLlJaNt+hIxJtPwYmUqS4YOnMrYxQ65k6t9hvEVNkGQS4lMZVFPFNz1oLsVVIVCXBESQ1yV9GVsI1CABX8uWP3QV/N+1khV3+ZayJ8gtMi0xBnFu2ifpNkFe9ZJ1y8JxlTLkA2TJustz7oMdlBWd48zKeRT8tMUHo4eQy7vRaNTz+NcP98n43RW03X3h5Zls5XSKCsErgtxd1KUfIeB9BESQe9+cSkRCoJyAUkDtvf3w3i/eC0UR4g91qNuz072Krt0MORiWThqKunWiY+c0LjIsCTftY7Qo6mbYW66YaVqyrhyN5qAwm83RapUFeayxMnz5UW2W+yy9amYkmBogUPz3AbLeeJyyooIa6F1/XSrL0iPHv0LwZdfozzkP9MieIFd+Vp6Ftjie0W2CvMol61VnyJXaG5Y1NmTJugfedOKyVxIQQe6V0ypBCQFrAt4ozEWIy10uBISAWwiUnCdv6wfkJi51S3d67aRBnxGED3pE9oq7cYLsV063+LjYuRMdU1oYl4SbPxyWF3WrOF5S05J15UhKBx8hretnVF6yrhR1s7ec3k5ReDdSkq6EgBCojoAI8uoIye+FgBcRMAvzTw4ajyLztKt1I7i9DQxpKxlxT5s78VcI6J1ASe4pchOXUPDder27qsm/0M59CR8aJxXUNVETYyEgBIRA7REQQV57rGUkIaAbAql5sOlP4z87jurGLYeODLoUBrc1ivGQAP37Kx4KASHguQRKc7PJ3ZzA2W/Xem4QQGjXfoQPnkBAY8l/evREivNCQAh4PQER5F4/xRKgEKiawN40ozBP/BMOZeuH1o0XQfcL4I62cHlT/fglnggBIeAbBErzT5O/dYVhObsnXQ1uvJOwfg/jHyEPTk+aN/FVCAgB3yUggtx3514iFwKVCOxOgd0nQPnzhxTIqsU6R+HB0P9iuLk1XH8hXCDFf+UOFQJCQA8ESktRir/lJv2bwt++14NHlXwIvrQT4f1HE3Tp1fgFBOrSR3FKCAgBISAE7BMQQS53hhAQAg4JKHvOvz8Bf56Co2fgaI7xn8LzrkFrHgZtm8BlkdAmEtpGwg0XudantBYCQkAI1DSB0nP5FP2+i/xtKyg68ltND1dl/4GxFxPW935CrrwB/wYN69QXGVwICAEhIAScJyCC3Hl20lII+CyBjHyjMM8phPxiKDgPBcVwVvnTJNZDA6F+IIQGgfL3BkHQqJ5RfIcF+yw6CVwICAEvIaCcZX4+5S/O7f+Ggp++oCQrpUYjC2gURb3Ofal3VS8CL2iLf736NTqedC4EhIAQEAK1Q0AEee1wllGEgBAQAkJACAgBLyZQVlxESU4WJVknKEk7TNGx/1J85DfOp/5PU9SB0S0JanEFQS0uIzDmYgKjLsA/vAl+wfU09SPGQkAICAEh4BkERJB7xjyJl0JACAgBISAEhIAnEygrAz+grEz5j+Gvhv/y84My05+eHJ/4LgSEgBAQAk4REEHuFDZpJASEgBAQAkJACAgBISAEhIAQEAJCwDUCIshd4yethYAQEAJCQAgIASEgBISAEBACQkAIOEVABLlT2KSREBACQkAICAEhIASEgBAQAkJACAgB1wiIIHeNn7QWAkJACAgBISAEhIAQEAJCQAgIASHgFAER5E5hk0ZCQAgIASEgBISAEBACQkAICAEhIARcIyCC3DV+0loICAEhIASEgBAQAkJACAgBISAEhIBTBESQO4VNGgkBISAEhIAQEAJCQAgIASEgBISAEHCNgAhy1/hJayEgBISAEBACQkAICAEhIASEgBAQAk4REEHuFDZpJASEgBAQAkJACAgBISAEhIAQEAJCwDUCIshd4yethYAQEAJCQAgIASEgBISAEBACQkAIOEVABLlT2KSREBACQkAICAEhIASEgBAQAkJACAgB1wiIIHeNn7QWAkJACAgBISAEhIAQEAJCQAgIASHgFIH/B5CNw4K/cpo3AAAAAElFTkSuQmCC&quot;"/>
    <we:property name="snapshotAltText" value="&quot;PresentacionConsolidacionFinaciera, BG Matriz Pasiv Y Patrim Consolidado&quot;"/>
    <we:property name="snapshotLastRefreshTime" value="&quot;5/20/24, 12:47 PM&quot;"/>
    <we:property name="snapshotTimestamp" value="&quot;1716229657701&quot;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13E1375B-613F-46F4-AF11-6505EC69DF52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91a227cNhD9lYWejYCkeBHz1mzSoGicLmI3L0UQDMmRrUCWVErreGP4g/od/bGOJG/T2Gt7sUlcbZ5M8TI8czicM9L6MglF25Sweg1nmDxNDiF6CHWc8eQgqcY+w7nOAVSaaQuaM3CuH62brqirNnl6mXQQT7B7W7RLKHtD1PnHu4MEynIBJ/1TDmWLB0mDsa0rKItPOE6moS4u8eogwYumrCP0Jo866LA3e07T6Zkg8Ccp7Qi+K87xCH039r7Bpo7d9XOuuJJSBOl8QOuMN8zRmnYcHWA+PJ8m5UXZ0b59061eXDSRfLlcU/HzMOi1ZZijE0IZJT3TTABt1a2afs6c0J/UsfBQJoNfEdvRjctkXpfLs6H14ov+o3oZPb7BfBiquqJb9ZbeL169P8YzOh8i5IpYWsSaOBwGX7QdHdQs4OwEKqh8Ae1sNWv+/iuGIlDbk9N1Sc1QD0tP64/ziGQoJE/51TvqOR+OYF5XHRTVtcvW+OB1qqxDJ4Ow2lu5JSs6c5wLpzzPQBomETHdM1YOLtdwfwrntJp6vyPWN/XHWxjYNhgOEdplxG1BvISKOFhgnB3iwMJNIC8Xszm0MDuELhaf7sX0qMfY3jpHjJ8dmAJtR0vXFqGAWMBsvg4t35udBMLn6PD9y8U0wJyCwzgZNF/G/OfD25AX2JAt26I6Ka9laxCnoXU8wm6K87o7BldiL4zuA0lMnytpWR0DxmerIV0+L+Jau/jBDTce9fJcvVuLKS378F+FrD+2A9Rvn+Ye2UXycNzvm/uzxd5jPQNVu65mRhCxLofWSDMhLPEcy3HszyXGFeEYxr/Y/0lPIE0u2kVRVX1AjiXTvWseAjnYI1JKaNq1yVtb0KRY111PTRFwIOctlMveh2pZlr2j5Kmje50qbqxX2mrjwXjfL7n3wrSn0Ny4K70tI7xi2qdgFNnMlGAMHrTV4UXn6ovb1qyFIHQqRFDWcxSYSrUrsizNhAteKaeMZ5aq4Ax3tWUZ1Y9OMSs101RABtT3lJ7fODP+uvjlrpz4e1cMKXD2LC472CUPeohhywwobmbA7+jHGKjeURwEpjVjGRipBb0BTIH2t3S16Ha+xu6RKpvvGgKhrpbd/BRi9/8Hwg1mxzAwglkjhRTKMWZk5oVP9yAM9uTubaRcp8HakCumPMtcpphR2RQoP+y/W1S9SP4oqe8ej8ajsOidImH02qTAnIMU+a46xoRkyNEEDmhSCQy20Nc71ZqlBEbKXAQJGTBhubVTCJJ/ifyNeoCK5j0Oj42+jIGRGW1yl0vLlXXW+kxmkyhKJqmOXxUKk1dI4S3LA2ai/zYaMsYR+B6Ewp7cwY2Uc+3AhzQVRjOqTMCl2SSS3wY9+QHS4ANejUeitPQ595xeHwWoVHlvwq5KKUjSDBd0k4R2zHGmQ7q7UoJPjQqMXpUZZkEEJ3ESwfIMK8wLX9R9cO/0HW0a4XHLjzEgQKcik7mm93YpnAqcOz0F2qekkF8fApNXR6CXGOekSj1ygUoIJvchDPbk7m2k3KlMZySP3hgmU50xbyaR8DboSA98f9m/26HxIBgqBJul2oSUicwxUGJXTUwZOM6DkFRlSmaMd/bhL6p3aOJg8HNPcobkR9+ol13bgMcFVDjw2IzOFjjMG77SBwzX7dj/fVVQTI1bD1+7adfh3xeSYRNCU/Q/82y5YODt6uofEmlueGchAAA=&quot;"/>
    <we:property name="creatorSessionId" value="&quot;20bc1c4c-0c14-4731-8f19-1c72127862a9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91Z227bOBD9FUPPQUFSvIh9a9xssWjdGkm2L4siGJLjRIUieSk5jRvkg/od+2M7kuLtNnESw22zcp9M8zKXw+GcIXWVhLyeF7B8C+eYPE8mED2EKo54speUfd/+u3evJy8OX5+8fTE5oO5q3uRVWSfPr5IG4ik27/N6AUUrgTr//LCXQFFM4bT9N4Oixr1kjrGuSijyz9hPpqEmLvB6L8HLeVFFaEUeNdBgK/aCptN/0s2fpaQRfJNf4BH6pu89xHkVm5v/M8WVlCJI5wNaZ7xhjtbU/Whn5uPzadIsLxrS2zbd8uByHsmXqxUGv3WDXluGM3RCKKOkZ5oJIFXNct7OGZP1p1XMPRRJ51fEunfjKhlXxeK8ax18039ULaLHQ5x1Q2WTN8tW0sn0zckxntPGECDXhNI0VoRhN3hQN7RDo4CjUyih9DnUo+Vo/veXGPJAbU9OVwU1Q9UtPas+jSOSoJA859cfqOei24JxVTaQlzcuW+OD16myDp0Mwmpv5Yao6MxxLpzyPANpmETEdMdQ2btamfsiXNBq6v2Jth5Wn+7YwDaxYYJQLyJuasQrKAmDKcbRBDsUbhvyajoaQw2jCTQx//ygTU+6jfWdfcT41YEhwHa0cHUecog5jMar0PKt2EFY+BIdnryaDsOYM3AYB2PNtzH/dfPW5AXWZcs6L0+LG9rqyKlrHfdmz/OLqjkGV2BLjO4jUUybK2lZFQPG/WWXLl/mccVdfO+WG096eK4/rMiUln38L0NWn+rO1B+f5p7YRfKw1/fD/dlAd1/PQFmvqpneiFgVXauHmSws8AKLfuyvBcYl2dGNf6P/WQsgTc7raV6WbUD2JdODax4zspNHoBQwr1ci76igSbGqmhaaPGAHznsoFq0P5aIoWkfJU0fnOlXcWK+01caD8b5d8uCBqc9gfuustLKM8Ippn4JRJDNTgjF4VFaDl42rLu9KsxaC0KkQQVnPUWAq1baWZWkmXPBKOWU8s5xBhtvKsozqR6eYlZppKiAD6gdKzx+cGV9Pf78vJ/7R5F0KHO3HRQPb5EEPMWyYAcXtDPgT/egD1TuKg8C0ZiwDI7WgG8AQYH9PR4tO51tsnqiy+akhEKpy0YzPIDb/fyDcQrYPAyOYNVJIoRxjRmZe+HQHwmBHzt5ayHUarA0zxZRnmcsUMyobAuST9t2ibEnyV0l9D3jUb4VF7xQRo9cmBeYcpMi35TEmJEOOJnBAk0pgsAG/3svWLCVjpJyJICEDJiy3dghB8i+Q76gHqGje4fBY60sfGJnRZuZm0nJlnbU+k9kgipJBsuN3hcLgGVJ4y2YBM9G+jYaMcQS+A6GwI2dwLeRcO/AhTYXRjCoTcGk2iOS3hk9+gTT4iFf9ligt/Yx7TtdHASpV3puwLVMKojTDBZ0koR1znOmQbs+U4FOjAqOrMsMsiOAkDiJY9rHEWe7zqg3urd7RhhEed/zoAwJ0KjI503Rvl8KpwLnTQ4B9SAz5/SEweHYEusQ4J1XqkQtUQjC5C2GwI2dvLeROZTojevTGMJnqjHkziIS3hkdaw3cX/fsd6jeCoUKwWapNSJnIHAMltuXElIHjPAhJVaZkxnhnH39RvYcTO4Ffe5JzJD/aRrVo6jl4nEKJHY7z3tkcu3ndK33AcNOO7e+bnGKqV929drda46L9DNB/M8/brzybze9Qu77+B1UMaVJeIQAA&quot;"/>
    <we:property name="isFiltersActionButtonVisible" value="true"/>
    <we:property name="isFooterCollapsed" value="true"/>
    <we:property name="isVisualContainerHeaderHidden" value="false"/>
    <we:property name="pageDisplayName" value="&quot;GP Matriz&quot;"/>
    <we:property name="pageName" value="&quot;ReportSectionf515442d4bcde9b7c70b&quot;"/>
    <we:property name="pptInsertionSessionID" value="&quot;5EA656DA-FA3B-4AF5-BE63-CC70E0F49D7E&quot;"/>
    <we:property name="reportEmbeddedTime" value="&quot;2024-05-19T15:51:04.312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91c7dea7-ae19-4146-8cd6-e0529925feec&quot;"/>
    <we:property name="snapshot" value="&quot;data:image/png;base64,iVBORw0KGgoAAAANSUhEUgAAA+QAAAKmCAYAAADEulTCAAAAAXNSR0IArs4c6QAAIABJREFUeF7svX+QXsV57/kdJ5XEqSXmRhhLLv3IYKwUXAfWKshKwgOOUorlAHakEZSZ0V2h0rVZVriyOxGOipG0VdKMS9fIk3LiKRZ7VUCtZmCFRmCDr4VVmdiMrdFaXLmABK0xMJbQRbKMNk68ayfZ2LPpc/qc83Sf7nPO+/u87/vVX5r3Pd399Kf79Nvffp7u7pmfn58H/5EACZAACZAACZAACZAACZAACZAACTSVQA8FeVN5szASIAESIAESIAESIAESIAESIAESCAhQkLMjkAAJkAAJkAAJkAAJkAAJkAAJkEALCFCQtwA6iyQBEiABEiABEiABEiABEiABEiABCnL2ARIgARIgARIgARIgARIgARIgARJoAQEK8hZAZ5EkQAIkQAIkQAIkQAIkQAIkQAIkQEHOPkACJEACJEACJEACJEACJEACJEACLSBAQd4C6CySBEiABEiABEiABEiABEiABEiABCjIy94HXjiKBZ8477bylmtw+sBKXJlbh0s4vPWrOHvvFgzdkPtw+oELJ7D5Q6fxLIDhJ6rMo4JiT/6nR7DuywAK16+CzNvh0bjNF+Hoa+twYzvYXJONYf+851sAPnkTLv35csR9QP9tZ9/1faQm3tmJLx4+jGt2/FQ8dBke/vZGbFzYwEI9WcftHHyfvA+mjZW8J8XGwrz+VykJsx5mXfx5ifcCdWwDMZ5HZd+272N4bOOCAtVKv6sFEiWPxGV76mP/1iyOfntqq3+92zPpf7XZVRG7gg9XNjbW2J4FbWr6Y9//P7Hg1leAqt+bVzF29XcwCqD4u9H0WlZWoGMu2Yz5nNNIy5bYDmtsqsQ+1e+/+L6ccazOc6tqfytluo7pX5X1Rj7tIEBBXvZuUbMgT35YKhncDCwU5GXvJW1uX+WTwsomnW2Op2nmSwFoF9oa4WEK2cgG286igrwOY2EVbZEW41EmOXbbwtmzOFWRSZf+Dpv/u+8Gi6v2v2ITw8rf1Yrsa/JvTUW2iYcpyKsl16R0FOQGaP8Y1BwnS6rVrXltNPbYArfYnDUZk4qNYfXpg2kxHuWb91tZ7e9XfexmLuUlQEFe3rYJLRMDl3dwSol238Q18UAix0tiTDieWIxnPmF7yK1BxfZme21yAU8myspDehTfSXnIU4Nf5uRU5HfLNTj60XNYpzx+0saM1eK4LPX8vT/BNTpCwRjsa00PYaNCIuvjWsXNXN12CCkPn4RjJAayf8wMFqPA/a5IiVRfcngyRTsE/Tj2fCkPxE24/evfyfGQ5/eRTC+ko78X+7Ev+wBRR/tkH4v7j8ldRS/kjR2pdrDGhkq8xfaz4Tt4KfZehbUXwtY7riGJwoiQqTr+4Rs6AmkRjj4BrPvE+cAjdt/rXw3HoIADrPJ0BoUieBzvV5ExHUiiROImLrrwkNEn/q8TWHDbacFMjB1Bfd6P53W0SmqSbH1vjNU5bZD2gCWT1szfGpeHPOu3S46d3vZcHgCqpB/aRNOCXC72fAxLH9IRP5ILAPN3LG/iXvTdzh8b/b+f5gJL/Nubabf1e1XUzGY+Zwjy63D2Q6G32/idzZwDSQ+5+H3KGcuSOYLsDzcBn/gORguNFw2A9PZL2Lzyv4SLcLEN9nuvIi0d84jMOZPVfyvxwNvP6nLORNGRGkPyG+23zU4T1vG3cVBHOAw/IfjH87lwLIVVXlhssfcyFXUj+lPmwkAlnBrQHZhleQlQkJe3bVKC3DbVnJzqyVr0stuTJzkJ9U0wo4EISYi6XWY4QFpiMjVhjL532ZQOsfeu3upBGlEIrT1o54Uz28ZHPy6OH2I5sV+WCtmNMtL1aVT6qD62IC9YXtgfEuHhFpy2lzD62/0jlAjyRRjGeYyqsPLgn81Cpz8XbbEIv49Z3nIZbvvWT/FskO5GnIlC1O028oSsF+4jzvwWaDGmbYz7dx0ETtnHjwrsK+b18737Vvtb7ejzgMTm5bzLt31yEfDl83hWiOj4s1g8ZNn2B8BwJJJ0qYYgvwy33fJTPPutsB7LHtPbZmoW5NUKP8eEvh5bhhwecnPymF5AMBblhGBPda2AVc67Zoes5/3WpAR5wf6HrPZcbgljUZOCUQhZgtz9O73AsQBQfPKf9RoXHhudv59RezlK0CzM9l+JWAAVZFXBEFS/R2NBbmcZ/c7l9KOFvu+TEHZTkCUc7UXD2265DM9+66etC31/5TtY8LFXAxBZi9C+fpQ/z1yJK3PmKKltd/E8NZpXqN/iqzCjRPQtyVwjsjfLtnjxNGpqS5Ab/H/nZLIAW6MgrzZcXfabeAGszO9S/d5K5pRDgIK87F0kI2Td7S2KRMclXFy4AFcKT2w8GMd5pn+c1DObfhjtIbUEtR7QU9+LMorZJKHbe7WEJ8seWKN9jpn7gPLyW4lY4HtE5c3fjupvi8zw7+R7tyjNSx9P9isVtbn2CqHx58tx8cIlXLkwvS80+kEI2ir6gfKs3qcmnmICrfpK31/b+/1NwZ/0FTEZSIWlpr2w5mQn8VDaiw7hanji1Ys8IHkiInwXLuHihQW4sgV7o8s47CSTngwPQc7YMQTrzItoUS3oi+Ld9kz27fMwkr56Da7fcTrwMkURL8P7rsGLO1Tkjj1Oucc1uZCYHgvNvaLuPcfSS1PJYo5vK0BGHsYYJxaw6jFx8/ym2O9WrofcXjD1LLYZ71o8fnjGUjt6wBbk8YKfp41F/5MLDT7x5B4v8s9lyRTkxsKE9spu/r/jc1giu+qzr/3/xdjVh8Re50p/P0XfcranFklyL3Wd9+E2ZCwUgtyOyAr+jvtJ/liROtdEcXJEi5m/OYmHttVn4Vw69g0sv/e/5gjy9J55329w2F7mPDNvTpU6f0Q4jh5efhr3fPkyPBxFYn7yGjz86ukgYs52ALnfHXsxRM15zCjJ+KwlT9+V4rqSyDn3QkGWh903P6rk96QhbwwzLQEBCvISNEKmCQXCG92DQvSCZ+2bTK8CG4Lc4VF2fi9CnVIDplE516CTts/cHyx+2FKgXANfXn5ispVa1S0muOMflyrTm963MHzS+Oeb8HjK2+jxMnnDpsSPYSRufM+mQ9xNvrEgd3RileeD+Bt9QJgrrNixtcLpIU8EeWrF3FpISK1apyaZ0tBioWllHyLqZV8xD3lUmnvs8EbPWELS105+QS7CyAMTFuHoty/HF4MtFPa4km+bf3EyrJ9LLCXjbG2TJzle+947+4yEZMJb5z5rjClm9EquIPdE9LgjjOzoFGus9fzWJFtb7Hp72jgltPztqb4p2g/tdyxLkDtFQyzI69x+SAS5e2zM+/0UkSPO9kwEeXqcqXdd6jWSAUjtIffNg/LHCud7IAR52mrh7S3DoXAFPeRRPVLzSfs3OWtO55uj2IveMpJTbAtUWQ8/kWz5sMWx27ZsQe7eaijG8AJz7CI90xhLfAun9oK2mLs1c/97kfrwmeYToCBvPvPKSqxosDB/XOzVRb9XKNmTWR8PufTKumySCPI82smEotiAlZef9JDrFVjLC1PcA15d+liQx2LSmizEk0or7DsKOcs4edj4UfDuWbMnIf6JVeUecrN7pwU9jD3IqS0QOYI810OuxVkSKm/fRGB6K4v1qcpe2bZ9Wow1CRfrEK94z3XkUTbHDuMWB8MTa29VsLc0uG+MkNEcyeKO3gsZT4rTkTx2pE7+WGi+A7Yg90cPpKM7jPZ37is0x6ikXnnhtGHOqSikCrzmpyf+Mz70v/zIc2K91Ua2p9eORnF6VOWtEI537UM/0J7iWj3knv5XSJDLMG1XPxQRN0Ujh0SIc7YgTyKFvB7VCtoTQpC7x8a838/0XmLT2+nwkLfDAJcnyFORFPY4lhG15fGQm1jSHueWYZN7yEXf8jo+crcGpud0qUi4vNsRpCA3FjfUuJAsEqXmBznbLpLfLQ9/29nh/M1TLeXaY++etybnEvh/K/NC74OcPeNr/i1KLetZLLjOBCjI6wy07tllhKybXiJ7MhetAFrhkp+8Caff91LotYwmG94wQV2beP9vOoTIrK9nX3E8WXF7llIHN+k9V5F9yQTBouuZLOXtqbP3wNmiM0+Q2x7uStP7PNrp9rAOHrHDfHXYmM+eLLFZTLg7PEhxE+Ttp/dMuIP0dghvtN/Tf+1Zdh+RB7iEoejxNWqpA17k9yX28NR9ICmWoffdsbereMaOeGJmf2/txY7CmM128p8vEfTlWMzZYcAecZ9azEyPhcmhbhmCXCxCpMc74UF0Cqn8k+vtLS7J3542s/q0cVBVXjPHh7o5HvR4wqI9mPaEMf48yiqzjd0e8tRYaP/W+BZLfb9dhQS5HXHjP9jOF25csYdcXuVoofctSuY1ZfR9bb+f4hC/6HfXaM+M/fbeBd+iljfwuRxB7h2n4n3WQtBZXLKjANMHQZZh0Te93zlhb46tjkVB9V6nIjwiPsXmKFkh68aWM2vbi7ndwGOb/W75tjqqKhuC3B/9Ib30vjEg77dSbt+yt024e765GNHqrQ4NfDuZtYcABXnZu0aeIFf3VKeeMSeXafFlhbGJQzRS4VmB6EtOKfWeemn/OOfYZGI3V6NTCwauE3EzJwOek2MdYZGBHZ9chOEvnw/24TkjBPIOIqo0fRC+ZXmpZX3yDnWzyjMEqDWZ8nbvgieCGh5ufWqxytMIJctoa6eHXGVglW+eau26hzy7j9iLNsOfXITRL593HD6XEKlkr1jZh4l62pd9WI3db5MDeLwTVdG37bxT7WRVxDjvQJyubk5w0ttzgmwyxzXtkYjDJRslyJUhLlGelGeKOxFCbI1xppfec3J0kY7g+k2Riwky7FQefGd5cFR7x++ttDXrRgPHPeRm/a3fmrxD3ew2jg9tyo54yO6H6X3VtpeqGkGumiZVbnCWhfV7UJGHPJ22st9P8xA/Z3tW/PtbpBM2+Jk8D7l9MG1qrJAec3FqvtE2WbeblMhDHqF2vPfyN9AUmJdh+JPA6JfdjpswS/GOpa5oNOdURuSUFMY5Hm+3ZznPtowtA3UU5KoaLlHuikQ155WWI8Dw0t+C27/+rfDGmTIveDX49e3W7CnIu7Xlu6berbmjsrR4i+7x0hXwCurSVpCGkUCzCYRjzNl7I3HV7PJZXiMIqMn2F9+nbq5IH4zZiPKYJwmQQLkIcAwoV3t0ujUU5J3ewl1YP2coUcVehw4FZwnyvHA6CvIO7QesVp0IhGL8mY9SuNUJaCmyCX5DoK5xcxy6WQoLaQQJkEAjCXAMaCRd5u0iQEHOfkECJEACJEACJEACJEACJEACJEACLSBAQd4C6CySBEiABEiABEiABEiABEiABEiABCjI2QdIgARIgARIgARIgARIgARIgARIoAUEKMhbAJ1FkgAJkAAJkAAJkAAJkAAJkAAJkAAFOfsACZAACZAACZAACZAACZAACZAACbSAAAV5C6CzSBIgARIgARIgARIgARIgARIgARKgIGcfIAESIAESIAESIAESIIFOJfDCUSz4xHmjdsNPbMHQDSWocGzbIhx9bR1utP+2TYy/vwwPf3sjNi6ssA7i+tfSMKiwCny88whQkHdem7JGJEACJEACJEACJEACJIDgTu0vu0GUQpDmCXAKcvbiLiBAQd4FjcwqkgAJkAAJkAAJkAAJdBmBt1/C5pX/Bc+qat9yDU4fWIkrcQmHt34V93xLfgZcPHwY1+z4qQYkvc+vYuzq72AUwPATH8PSh3RaaI+2SiG8zhFhU+wneQTff/ImXPrz5eGjBTzkyaLCIhx9AlgXePuFjTkRAEndLsPDTyzGM584HTBJbBRMDFZd1l9Y3ZYRoCBvGXoWTAIkQAIkQAIkQAIkQAINIvDKd7DgY68GmWd5w31e9DCNJaaFqbft+xge2wgt8LVAxgls/pASvFqwO8R6kEW0QJAnyB1iOzTBLs9mmFN+zMRXP7Hg0KDmYbYkEBGgIGdfIAESIAESIAESIAESIIEOI3Dp2Dew/N7/mi3IHXuqY4EeiObfxkHtIQ892wsSD7v9t+YXCvlLuHhhAc48pkPmIwFul4dof7t7DzmikHudHrEnPxTkN3878uzbAtzzvRD4ys5NP7TSIxHo4YLDgg7rFaxOGQlQkJexVWgTCZAACZAACZAACZAACdRCoIiHPBbISQh4HOJtCfJIoMaCXYeem+HukcFhfssiQR6HqcsQ+C0YKirIo/S+Q91SnnhLkHsWBGJB7gjppyCvpfMxbSUEKMgrocVnSYAESIAESIAESIAESKAdCMg95GLftuEBHwXuD0LMk7B2n4fcJ8gTFOZebPX8fa9/NTxUruEecm3/4ihknh7yduiitDEkQEHOnkACJEACJEACJEACJEACHUjA7b0OK5oS2Fb97T3kbkEOcehbGKoeHhqXs8e72j3kt1yG2771Uzyr95DbHnjjADd1LVq8p11XLk4fLUBwD3kHdvu2qxIFeds1GQ0mARIgARIgARIgARIggYIECtxDXuSUda+HvJmnrH/7cnwx8Oh7BP8nF2H4y+f1qfDhXeumSL8OZz8UnRof3cXOU9YL9iQ+1iACFOQNAstsSYAESIAESIAESIAESIAESIAESCCLAAU5+wcJkAAJkAAJkAAJkAAJkAAJkAAJtIAABXkLoLNIEiABEiABEiABEiABEiABEiABEqAgZx8gARIgARIgARIgARIgARIgARIggRYQoCBvAfSqi/zZORw7Ady8ZjF+vepMmJAESIAESIAESIAESIAESIAESKAMBCjIy9AKRWz42Tkc/J+O4U+ngY271+Iv/3uK8iLY+AwJkAAJkAAJkAAJkAAJkAAJlJUABXlZW0baJcR49DFFeTs0HG0kARIgARIgARIgARIgARIgAT8BCvKy9w6HGKcoL3uj0T4SIAESIAESIAESIAESIAESyCdAQZ7PqHVP/PMlPPufjuF/+94vPDb8Cm781FoMf3RB62xkySRAAiRAAiRAAiRAAiRAAiRAAlURoCCvChsTkQAJkAAJkAAJkAAJkAAJkAAJkEBtBCjIa+PH1CRAAiRAAiRAAiRAAiRAAiRAAiRQFQEK8qqwMREJkAAJkAAJkAAJkAAJkAAJkAAJ1EaAgrw2fkxNAiRAAiRAAiRAAiRAAiRAAiRAAlURoCCvChsTkQAJkAAJkAAJkAAJkAAJkAAJkEBtBCjIa+PH1CRAAiRAAiRAAiRAAiRAAiRAAiRQFQEK8qqwMREJkAAJkAAJkAAJkAAJkAAJkAAJ1EaAgrw2fkxNAiRAAiRAAiRAAiRAAiRAAiRAAlURoCCvChsTkQAJkAAJkAAJkAAJkAAJkAAJkEBtBCjIa+PH1CRAAiRAAiRAAiRAAiRAAiRAAiRQFQEK8qqwMREJkAAJkAAJkAAJkAAJkAAJkAAJ1EaAgrw2fkxNAiRAAiRAAiRAAiRAAiRAAiRAAlURoCCvChsTkQAJkAAJkAAJkAAJkAAJkAAJkEBtBCjIa+PH1CRAAiRAAiRAAiRAAiRAAiRAAiRQFQEK8qqwMREJkAAJkAAJkAAJkAAJkAAJkAAJ1EaAgrw2fkxNAiRAAiRAAiRAAiRAAiRAAiRAAlURoCCvChsTkQAJkAAJkAAJkAAJkAAJkAAJkEBtBCjIa+PH1CRAAiRAAiRAAiRAAiRAAiRAAiRQFQEK8qqwMREJkAAJkAAJkAAJkAAJkAAJkAAJ1EaAgrw2fkxNAiRAAiRAAiRAAiRAAiRAAiRAAlURoCCvChsTkQAJkAAJkAAJkAAJkAAJkAAJkEBtBCjIa+PH1CRAAiRAAiRAAiRAAiRAAiRAAiRQFQEK8qqwMREJkAAJkAAJkAAJkAAJkAAJkAAJ1EaAgrw2fk1IPYvRnmmsmR/GqiaUxiJIgARIgARIgARIgARIgARIgASaQ4CCvDmcayiFgrwGeExKAiRAAiRAAiRAAiRAAiRAAqUlQEFe2qaJDKMgL30T0UASIAESIAESIAESIAESIAESqIIABXkV0JqbRAjyc5PoHwK2r5/C6oEjADZg4s0pDCwOLbrweD8WBZ8DGyYnsGJgLgx11+n6f28Qg7tHcDz6bMkgwqf1Z1Ye2HMc87tUoPwFTN65CINP6prHnwM4MYqeVTvDL+6YwPlDA1jYXEAsjQRIgARIgARIgARIgARIgATakgAFeembzRLkSwaByfOYumthKMBf2x6K5kAYIxTbsbBeYYjvFbPzGF4JQAv08Ug8q7TH1mB+Fxz71UMxPrU+LFP9m93bg/1Xq7+ByTu3AWPJokDpcdJAEiABEiABEiABEiABEiABEigJAQrykjSE34y0hzwW0kJY4/F+bMN4LJqBjHTSqx0VHHi312BaecIhPd2zGL1zDlul51uUO7e3B6sjr3vpWdJAEiABEiABEiABEiABEiABEigPAQry8rSFx5JiglwJ4+m12gMe5JQjyAOPuOfcdiW4VTh7EJqOTEGufeYY7VmNnQxZL31vooEkQAIkQAIkQAIkQAIkQALlIUBBXp62qEmQL1Re77HeeA93uJ9chKwPAYZnfckU+sX+83ThkaDfijlvyLrcLa5C2xm+XvruRANJgARIgARIgARIgARIgARKQ4CCvDRN4TOkmIdcSWO1t3v17jAf16FusSBXD1hh6xuCfelzoadbmzIS7TkPvO3J577D3sI8eKRb6bsUDSQBEiABEiABEiABEiABEigFAQryUjRDA4ywD25rQBHMkgRIgARIgARIgARIgARIgARIoHoCFOTVsyt1yn888zzOvXMlrr3y10ptJ40jARIgARIgARIgARIgARIggW4lQEHerS3PepMACZAACZAACZAACZAACZAACbSUAAV5S/GzcBIgARIgARIgARIgARIgARIggW4lQEHerS3PepMACZAACZAACZAACZAACZAACbSUAAV5S/GzcBIgARIggYYReOsw7r7uHjwbFDCMr789hBtlYS+M4Yp1o+EnO47i7e3y25MYu+KLWPbSY+h/r0ik0jy0FK8c2IgrU4arNOvwWfX5xx/Wz4jPADxw9BKGbjATnty/AONXncajG6wchX23fUl87/u8YSBLlLFss5ixZZ+jjS4e2YxrPxX2hLgNjP5xGx622xqAapuP7gvzj9LJz6KSw+8uYmrrNbjnK57+BrMvJH1Ofu7op/XGn/NeSFaAi4uvnq7+r4z3fR5VrNp09QbD/DqBgNF/jTHC02/l++AcU3zvZ06/9v1WyDHMNx75xrZOaCDWwUmAgrzjOobvPnBxfVrH1ZkVIgESIAGbgJoszaDPFuHxYxcxdeQM+jeEIlyJrJkPh2I5nNBdjwd2vIhlA5Eg15O5a4bxwOml2OQQ5Cf3b8ZZ/bxTZAcTv7PYJm166zDGdj2Dl2590BLkJzG29YwuRy4O+D7vgh6g+O0CPudcDFH197SRSje5DI+qBRdXG6ikrsmz+uybfXqhRuV9EEsPWIs6SmzqdsKRzTi49LGkD71xX3qRZz8wZCz8mH0vsC+ytSFNmvdeqP4/hpmVQ+ZClLBFvR+uevr6f957UW26huBhph1FQI7D7n4LY+E1PW6HY8qZe8Vvg36vs/v1RUztvx/PnL49PV69MIYxDFkLs6qc+4G9+vfmhTHcfXZTepG2o1qHlZEEKMg7sD9ceLwf2zBu3gmu7h0/tgbzu1ZVUWOfyK8iKyYhARIggYYTsDyRHs+0NENO1qLP5YQreVYKYpnDSYxJseUSjymxpUXevcC4PfmyJm3Kvs/gQTy69KAxmYs/t73rDWfc5AIMr64q2+3RDq0y28gWmHLxJa6FawJstKGaYD+Pvu1mZETSb+zvXcLX6iO6cKMN1QLNiZsx1JD2LPZeZAtyXz37MOPs/8twMPO98L03eema3P9YXFsSSMZwT799aSnG5SJfaoy23+NobMnun+G4cB/wULSoKvA5Bbm1MOd5pi0bgUYXIkBBXghTmz3kuIN8dm8PptfOY3hlNXWhIK+GGtOQAAm0kEBFExq317AiQe6ayAnPaRAubYUhxsIQaW9IaoFAC8bP4f7YOxnQ7SJPSp7n1rdoYrejZBuHn6e2LOjc4vBS1wKAFa0QRzSotA6PekaIfGxHo0NVC7wXRki+ayuHq557l2Lc8OxrNnuBz7g+j6IcfO9NXroWDi0suuwEkoWnZIuQvZAavZ99mBFbk4LoqK/dLrYkmR7yIJJmHfB1JeR9/TqOrIGIckqYFQqp941HZUdP+6omQEFeNboyJ7QFtBmursT56t2h/Rsmz4eedC3it6+fwuqBI+obTLw5hYHFKq9FGHxS13fPcczvAkZ7VmOn/ijOA+azI7PVLgCUmS1tIwESKD+BYp7AsB6eveJBGHsSgu4Te/HnGYI83hkuwqWXRR5v5Ql1iGoKcquX1eAhzxLkcSm5IevpRRszOsE34bdD3HWJoi9AbJcIJvxxmHy937RK3gv9dqTON/DUk4K83o3F/OpAIAlBP2OJY7FgJs/k2DEMoC/c3hL9k2PPDr1lybdgpD6PPe6+aCpLnAch8MuMkPWuiXyqQxt3ShYU5J3SklY9jLB1Ea5uesqFcMck+pcMAlqgq/SLXtuuQ9yzPORC7NcUFt+hDcFqkQAJtIZAkb24vv3E2uKKBLkS9nkh64HXVO0TvA9nrtOHvwk69sFtcp9h14esK06FowGqCFkPFmbMMwfs0Hbzb2vPp2pbI6Q9b6+29NDJcvPS1fg6FXkvZBEp5gxZr7EFmLyZBOIFrmXF3s+8MSZ+f+Ac7weuuQcD+hDIuJpZUS9RfgNnzPMxcs/LaCZEltUMAhTkzaDcijJE2PpcHK5uebu1XYEne/Ek+oeA8UMDWKg+N8Le04I8EOyBJ1390950S9S3otoskwRIgARCArZgsrnkey8KCXI54ROH8hQ+1M0nNI0JmfDiQx5s5vfud2YvKCpWrbaVXufcQ91uxoxux74Tm3FtfDCbxdoxYU4dDJg61E2shwvcAAAgAElEQVS0SuyRV+Ulh0Y5D5era2PmvReyMBGui8Rz766n6eFL+j8Mz5/70KzkMKvi6eoKhZl1KAHZ3/LfT+vwzNShoDJ83XyP3DdlFPmNiW7YOGMcLheEtWeNHx3aXt1cLQryjm39SERvx9zQHLYGQjvD023vO88Q5Hne80isM2S9YzsXK0YC7UEg63qnVAh0+uqzygR5dIK3vmYt2gNoXHHjOYhMeGVSJwHbV3WppQbXFV7t0SK1W1nk2jPrUDdVaLIvOmkD83qv6LoxOdGW1yQBqavnUqHlrmuQ3KGxxjV8Ba5fqx2cyCHz2jNPnY1Qes91T0Zor7hG0PW59ERWkq6uIJhZ5xEw+695naW737quNgy3MoWRK2p7UXRlojEG+PptDFUIctHfvWc0GL8VTbj+sPMav61rREHe1s2XbXwQtv4UgPXJievB/nGofeDWaesVCHKVx/6rxd7zJVPoD/abC3sYvt7BPYtVIwESaBQB9yJAo0pjvo0nkO8la7wN5SvBdatB+aykRSRQHwLs7/Xh2Mm5UJB3cusqkZ0Sy3bY+giOzw9jVaYgB+IQdXWo25a5YL95ELB+xwhGcAq9Y1MYODeKnlXRUW86307my7qRAAmQQF0JuK/WqmsRzKy5BBp6jVlzq1LP0k7uHwO2ew68q2dBzIsESkCA/b0EjVByEyjIS95ANI8ESIAESIAESIAESIAESIAESKAzCVCQd2a7slYkQAIkQAIkQAIkQAIkQAIkQAIlJ0BBXvIGonkkQAIkQAIkQAIkQAIkQAIkQAKdSYCCvDPblbUiARIgARIgARIgARIgARIgARIoOQEK8pI3EM0jARIgARIgARIgARIgARIgARLoTAIU5J3ZrqwVCZAACZAACZAACZAACZAACZBAyQlQkJe8gWLz1L3e8ZViGzBh3/vdLvWgnSRAAiRAAiRAAiRAAiRAAiRAAgEBCvI26Aize3uw+uUJnD80gIWBvRcw+fgcBu5aVbn1StgfW4P5XVWkrbw0piABEiABEiABEiABEiABEiABEvAQoCAve9c4N4n+IWA8FuM1GkxBXiNAJicBEiABEiABEiABEiABEiCB+hCgIK8Px4blcuHxfmzDOKbuCn3jqX9KsC8ZxBH9xcjsPIZXhn+otIsG9Dd7jmN+7bQj7P0CJu9chMEndQbquch7LsPk75Ae+oZVlxmTAAmQAAmQAAmQAAmQAAmQQNcQoCAveVOrcPXptYnINswNxPgU+uP95LMY7dmP3uBv9f9prJkfhhGcbnjIQzE+tf58LPhVefuvVn8Dk3duA8ZUXiWHRPNIgARIgARIgARIgARIgARIoA0JUJCXvNEyPeQnRtE/t9XwnifPK0G9CIOwPNuGIJ/F6J1z2CrD4UWI/Jzau757BMdtUV9yZjSPBEiABEiABEiABEiABEiABNqBAAV52VtJCeixXnGgmzA4U5DrEPcopD0KRa9AkIc5KE/7auxkyHrZewrtIwESIAESIAESIAESIAESaDMCFOSlbzC9x/v3xN5uJZL3AsNb5jJC1mXFRPh64ZB1uWdd2cDw9dJ3FRpIAiRAAiRAAiRAAiRAAiTQVgQoyNukuYKrz3ZHxoowcuN+ciA51E17tnWS9OfRXebmc4gPdTMPe9swmewzbxNkNJMESIAESIAESIAESIAESIAESk2AgrzUzUPjSIAESIAESIAESIAESIAESIAEOpUABXmntizrRQIkQAIkQAIkQAIkQAIkQAIkUGoCFOSlbh4aRwIkQAIkQAIkQAIkQAIkQAIk0KkEKMg7tWVZLxIgARIgARIgARIgARIgARIggVIToCAvdfPQOBIgARIgARIgARIgARIgARIggU4lQEHeqS3LepEACZAACZAACZAACZAACZAACZSaAAV5qZuHxpEACZAACdSdwAtjuGLdaJjtxx/GKwc24sqokLcO4+7r7sGzstCPP4znb30GN3/K+BS3fek0Ht0Qp8TJ/Qvw0X064Y6jeHv7jfqPi5jaeg3u+Yr6cxhff3sI4Te+z6PCT2LsinX4rG2nsN+2oe6s2iRDyd7PJOR95t5LGLoBgNHWt+Hhlx5D/3vTFb54ZDOufeM+0Z6iXdTjRltH+Z7FtridkzylnQ8cddhh98c24d+2ZmaNBbJS6rmHlppjRfC95x31fZ777vKdr09fst71OFP358E7rsf3+L2M0sg+AiD+Xn5ujAG+PqEzlOOOfN+9+dWHCHMpNwEK8nK3T23WGXeUR/eO15ZlbanV3ebbgLEpDCyuLSemJgESIIGqCKjJ0C7gc1KEZ2SkJmoHlz4WCjhjUncQSw9EwtrOwJz0KRE2fpUp3oOpvOfzKLeT+zfj7EAoEpNnz2Bs6xlsCuxXE78vYplHSFbFpw0TqTb6DB40Fkec1XhhDHc/9CKuu9duTwBOwRVOrF/aMQygD4/GCywnMbYfGIr/NktT7TZ++npss/qHIeyDSXko2nHkMJZtCBeFCtelDdupdCYXHgsuYmr//Xjm9O2pccP9jl6Jat/datOVjm0rDQqE7Yt4YAeAD4t3Petz52KLrsQLYxjDUPo34MgZ9G8Il1bV+Dzz4XCBzdcnwtzMMTsZ14EpT36tRMmym0eAgrx5rJta0uzeHqx+eQLnDw1gYVDyBUw+PoeBu1ZVbse5SfQPAeNxXpVnEaZosSCvWz2qrT/TkQAJtJRAyvvt94rGk6dY/ArLlbA7uylDACpBrgW7b9KfKwYs0Rc9f+9ZHBSTw24XcNKzFbSQ18N8MljI6Lv1GcykFlhCQe5tU8V+clkxQR7k04fbvzaTWrCRk/ZwEp8suMS9K7dvtfQN6pzCKxgLwkW5+4CHooWwCIPnHT2wDAflgk3hd5fvfD07mHsxNVz0ShZZ1Vh9P7DXHR0T2OMU5KalSZ6+PqGjsOxxPzW2hPn6bK8nH+ZVLgIU5OVqj/pYU2/hWbf8KMjr08DMhQRIoFoCF4+MYWblkDM02c6zYu94PMkXQl8JrG8C2DcahsFHoY2+zyMjXCJw6xmsu/UZHJWCsusFnPJePo++7WLbQapzJJPuvhNmxEMcQm6Hncs87LbwhbrHk+2bMRMtyIh8zND30PuOKGw9nIbni4NqOz7TpXtFkbFAeVW/2Ye3t0NEpuisPO/opr3AZ+wFnCLvLt/5uvbSYoJcLdTNABjFZ1NbihJxHIWzuxf81Ls8gz61RcXXJ+KILNNDHowJX7vd2goh8qsrEWZWZgIU5GVunSptu/B4P7ZhHFN3hb7x9D8ljBdh8En9zZ7jmN8Ves5V2kUDR8Iv1Odb5tC/ZBD6E4zMzmN4JRB44Hfr9HdIT7xVmgyb3zOBiZenkpB1JfTjvEdwfH4Yhv9epR3rFV7+WYz2TGNN8JxZh8gu6MWD7eunsDqohw7VhywLYT0wip5VO7XBMqRflbMa4TdlCPWvsiMwGQmQgEmgAq9YGFqoJ1kyl3iCHu0Pd0EWIetQ4ZOI943HXlLf51FoPCfnhXpvEQ+59Ex7PU/ePcJ6T7ghsIRpceh5H2bi/iIiJIxamGcGPLDjRSzTWxKi8wTi/e2Fas+HqiZQZCwwvJlhhEW4VUT/oyCvGn8zEhYW5HJhLGd8d58nIbYN5QpyvT1Gn2Fym2s7DLchNaN7lK4MCvLSNUntBimxPL02FM7pf6GQnVp/Phbs6vn9V6u/54TgFSktD3kgxmGJ+Ne2x6I+ThkI7in0v6n3jAfi/BQm1N9KIMswePXdsTVWHpZHPX6m19qLLoS6FvmYDOsXLDBEtmV5+kX5+QsatbcRcyABEmgCATnplp7pzHBzbZdnYmaHHftqEYeSLz2oPWxawEfhj0qQB5436/N4rzrDV51sHYdiOUO/pWiyD+mTBzPFhWR4pTxhpWHSUHxfduuLGLAO/TMP8LNrI0U7zwJowmiQLiInusQ4pDFKbWyJYMh6S9rNKNR/MGZxQS4XXrPPhwgOgowW58Q5EMnybE7Iug1M9kFnfq0nTAuaQ4CCvDmcm1pKtqCcxeidc9gq94PHQnUNppXnHJbH2xCySiQfQO8h6c2WnmtR1ROj6J/bKjz1QmCfk95pncbhaZd1md3bj7ktStxLD3ZUnvCES6EvbU8JcitSICpfe/Vjr3tTW4+FkQAJNJZAsXBAt/B2pHUKd3mom5kmEY++z6Pam+HL8eE/K58Xh9JRyAW0CkUtaPnsPKRPHuqmws2tPaVZgtzpWfd5yJOenXjaliXnDTS24zP3FIFiY0GYTHjI4/6m2i7pK8YBXa7Pc99dvvP17KTFBLl5IFt8loS9kKoNcx+uKa32tKG4jSN5Wo7fjgiMesJgXqUnQEFemib6PoDfrY81qVBvmW2WINcHwEWh5FEoe5WCPL0wYAnylEfcUf2o7DFgWyy0PQsAKrktur2CPBTjc0M6ksDhPQ/D8hmyXp9OyVxIoEQEcq868uzldR3EJveYRleU/Zu+M67e8l115PjcmES6PPz6wB/vFT0lwtxMU4pde2YelmSGu0fX0Tna3hbkxjVI8ho7uZgSncJvHfAXeetjT6t1hZrKglefNa/r5I4FkSkuQX6jeXWePIegknc35SXV1y6K/DKv5WoerbYqqaggd15dJxb5nNdZprY8iPNBciKzcq8+jChnnWvRVi1BY4sQoCAvQqntntGe399LwsqBWYzuBYZ3qXBvX8i63HNuhYELr3NlIetz2B7tDbdD1mU4ewZj5RmfVt+vndJh+Omw+zh5YUGu6rcfvTqcPghtf6pf7FcPc2T4ett1fhpMAm1NIDP8uq1r1q3G0/PVrS1ftN48UbsoqfZ9jm3cvm3XLMspyJtFugXlGAevQR6aZoV8x4e6mZ8nIdtJaHf4mSfU21FH85A461A34550YIPe953KJngO1qFvVh2icPMsQS4OglP12DqXHGC3Yc8I8HJvcLUb5MF2WQfWtaBNWSQJkEAnEyhyYngn178D6/bWYYyduBlDzpDVDqwvq1QxgZP7x4DtQ8g6JrLiTJmgVATYxqVqjlIaQ0FeymahUSRAAiRAAiRAAiRAAiRAAiRAAp1OgIK801uY9SMBEiABi8D/+sjfkUmHE/jlL+fxjnf0dHgtu6t6K298D/7bD1zRXZVmbQsTOP3q3+Nb33mr8PN8sD0J/A9b/n17Gk6rMwlQkLODkAAJkECXEfiDj30VL71yqctq3V3V/dVfeQf+9Re/7K5Kd3htT/3NRixbclmH15LVq5aAEuQf+uOnq03OdG1AoP/2q/Clv7ilDSyliZUSoCCvlBifJwESIIE2J0BB3uYNWMB8CvICkNrsEQryNmuwJptLQd5k4C0ojoK8BdCbVCQFeZNAsxgSIAESKAsBCvKytETj7KAgbxzbVuVMQd4q8u1RLgV5e7RTLVZSkNdCr9xpKcjL3T60jgRIgATqTqBrBPmWdXhjeBHeFRD8CQ5e/RT+NEXzJsy+9jv40egE/uSR8MsvPLcFm96nH3z9VSz4yHcAqOeWY7n++NXDj2DVjnTTbDs4iD0rfy34InnmA3j61I3o+y3TDvnsP5w4ias2/a2Z4b71uLTx8uAz43vf5yJ1twly2WZOlrL9/vE8dq84inEA7vZy9ANHuwdp3/1D3T8AiHYx2182q+hHwg6Z1m0/QEFe96GwozKkIJfNGY657/mGHKflGJ78HrjH+yQvOUZAvrPy90V8npdfkLNnDM8aj1QyCvKOemWNylCQl71t7Wu8AnvFHeEp++X92tZd4kvEneBGuqz8fIDU1WfbgLEpDCw2n1HXrU2vVdejlR0u7SOB7iTQHYJcTb6uxHedIjxs93Dy8zO8+vpv4kdPJII86RWuSR2AYCL2Tjxj560mWX/081jsRfmoCdrtP7YEt8rj08DntTD8wnODWGbYcBNmT12Gg8H3ctEg/fmRT03gwWmzL3eTIFft+Gd4Mb2gESPJaMdP/BRXqQUXX5vGedjcl+M9r/8EwMUwvZ5kz+Ip50JN+ECF/ckanijIu3O8LlprCnJNKhC7v4lXXwfwvQn9PprvXmoxLev9FA2QjOXA06euB/5K/27sW483Fv/AGoMqfN89vx+y/SnIi74N7fccBXnZ26yAIPcL4KJCu+hzElYTBLmz7mVvMNpHAuUn0PmC3PRmqxbxebTVd2kxHLWhmlC9H2dWWJ51Jd4iIWeIPjFBiz63hHfSO8wFgy88tx74iChn33pIcReLznPvT31+7Xefx7a/fNPoeN0iyA3vlSIgPVgRETXR/eDFxJOtP992cD3W/vVTRmTE73/PH/mw6Vw0udcZ2P3AarPUSOCxQ03yfeXKPCjIyz+2ttJCCnKTvhobknfWXqCVC2w5470hyJOFU+O9db777t8P9/uunnX8flgdioK8lW9YY8umIG8s39pzpyDH+KEBLKydJHMgARLQBDpfkIchgdneyqQ7pAR5HIr4L5gRoeyx+HOJPuXFPnUlgMuxXIamK8/JBwG87/IwdD4OgY887WFIvb1gYE4mw/ooD8zncb2YZIafj7/1QtcK8sDr/NxiHPtIGILu+hewfPfPsPx9Zvi/3e4p5nFmrsm7bj+xMOMNbY0XAFx2KE/b+/GeH1+O5cE2CbPPUZBz2C5KgII8S5Bb3urAi45wG5NnvE9ySxZ4zXFabEVyjuuudzkU6en33fP7QUFetPu3/XMU5GVvwhxBjr09WL1bV+KOCZw/1IsDPdNYMz+MVTK03crnwuP9WDRwJEi4YXICKwbmRJrV2Kmz3DB5HlN3aTl8YhQ9q/Q3eyYw8fJURsj6cWCVziewKxTVqtxt6MeKgUHs3HMc82un0XNsDeZ3rQpLVGWov7fMoX/JIEILgZHZeQxDlI8NmHgzHS5f9uakfSRQBgKdL8jr6SG39yH6QtbDMhHtLY+8od+7Mpn46f3pgTf0+zJkPe0doSAv9qYU8ZAHz1x7SW8lSFif+YS5TcAnyL0h8c5IidBuV0is244XgU/fiOte0VsadETFihVHoQLiKciL9QM+BVCQZwlycwEUr/8Er77753pLUJTOE2IusvWFrLvHCFd+4Wf2+/75FT/FJtfvR7QdRttAD3nnvukU5GVv24o95DL83NpDPoTQ2xwIa+B4INpDkbxoYEX8d4LE3oM+hf5IBAd5nHKKYhVCv3r3SJyf+nv/1aGwT5UVCXBbkKu/s0LW7XRlb0faRwIlItD5gjztvczC7w9ZD4VVen+yK7zQERL5HLBKCXIZLq099wcXm/mmymHIeuE3Jqv9InEs2zAKVT/2h0VC1jNCSTMEebAn3drWYLdxaMcPgE/LUNXQ43/3RyjIC3cAPhgQoCDPEeTya8+7m3seRbTQ+sRlxhkgwfsuzgSJikrnZ48nUYSPEuTyzJObMKt+PyjIu+btpiAve1M3QJDj8X4c6J0Sh66Ze8il9xyRJ/rcKPrntibeclSwh1zUQZW9DeOm193lIXcKclXmIgw+qRtNeN7L3oy0jwTKRKArBHlwgFb+njzVLtl7yHM85GJfsL2nMDzk513G4XJxWb8rD4BzeFKMCZ441A1y4hd+3u2HugUnFjv2iMfvnMFS7OuU6eJD3X6AZbLfeM8AyF70yT/IL7HjVbnokyHyuYe8TKNo+WyhIC8qyH2ecPm5+1DQ5L1W43pyO0clh8QZIl287+7fD/PmDXrIy/fe1csiCvJ6kWxYPq4D18zPzEPd8j3kc6lT0JM0vcpb/tp2HUKeiO41M5aQbrogD8X43JA+vZ0HvjWsxzHjzifQHYLcClH0XntmC3Iz3D2+gsq40krsDTTEYGVXWrmux5Fh074rcPKuxlE9uFsOdYve1rxrz3zMknRRm1oLOVli3xLP7uuOzIOd3Ha4r8WzRyIK8s4fm2upIQV5tiCX715ytaBnvA9utlAea7VAF11ZaZ0BYvwmRNeo+X8/klPYfe+75/dDVIuCvJY3pNxpKcjL3T4qoDwQolPrk73cQUg4jsf7risV5EHI+livsa87CllXe9Kj8PIgZHyJDlOH+r+4Ni0vZN2yT4asGx7yoIwkX6NuhuiW17npMPun+uM6lL4ZaSAJlIhA1wjyEjEvakpe+HXRfLpNkBfl0vznPAfCVWEIBXkV0LooCQV5eRvbf2BkZTZTkFfGq52epiBvi9ZSYjQ5aA12qHZ02FoFh7qF+7zDyhuHugUCWR+mdscIRnAKvfqucSOUPe9QN4xg5+7oALhk8SA81E2ErKtb1YUtI3tGsBPRIW9JiLo61G3rnDiIbs8I8HIvT2Bvi/5LI8tGgIK8bC0S2ZN/YnhRyynIi5Jq8HNb1mH2D89h1SYz9LSaUinIq6HWPWkoyMvb1qlrLas0lYK8SnBtkIyCvA0aiSaSAAmQQD0JUJDXk2Y586IgL2e71GIVBXkt9Do/LQV557cxBXnntjEFeee2LWtGAiRAAk4CFOSd3zEoyDuvjSnIO69N61kjCvJ60ixnXhTk5WyXelhFQV4PisyDBEiABNqIwD/90y/wy1/Ot5HFNLVSAvOYRw96Kk3G50tMoOcdwDt/41dLbCFNayWBf/7nX+AXv+C43so2aHTZ//wvv8C/u/zXG10M828BAQryFkBnkSRAAiRAAiRAAiRAAiRAAiRAAiRAQc4+QAIkQAIkQAIkQAIkQAIkQAIkQAItIEBB3gLoLJIESIAESIAESIAESIAESIAESIAEKMjbpQ9EV5vF9o7g+PwwVrWL/bSTBEiABEiABEiABEiABEiABEjAIEBB3gYdIrj/+6l+nD80gIXa3guPj2K6bxgDiyusgBL2x6J7vitMy8dJgARIgARIgARIgARIgARIgATqRoCCvG4oG5TRuUn0DwHjQozXVBIFeU34mJgESIAESIAESIAESIAESIAE6kWAgrxeJBuUj/KOb8M4pu6KfON2QRcweeciDD6pP99zHPO7VCC7+fnI7DyGMYqeVTv1gxsw8eYUBhb70gOBZ37gSPh8nG+DKspsSYAESIAESIAESIAESIAESKDLCFCQl7zBZ/f2YHrtPIZXhoaqv1fvVv+LBLWsgBLX24CxKQyc84SmGx7yUIxPrT8fC36V//6r1d9zGO2ZxhruUy95D6F5JEACJEACJEACJEACJEAC7UqAgrzkLefzkM/u7cfcFuXhBmAd+BZ4wxdPon/JIDCZiO2gqoYgn8XonXPYKsPh4xD5NZhWnndMGHvXS46L5pEACZAACZAACZAACZAACZBA2xCgIC97UykBPdabEsWxIFeecPG97VGPws4Dka687IUFuT5ATgn0JYM4wpD1svcU2kcCJEACJEACJEACJEACJNBmBCjI26DBgjB1RHvDQ4MjQb5mph+LXtuu943PYrRnNRCJ76huUoQXDlmXe9ZVvgxfb4OuQhNJgARIgARIgARIgARIgATaiAAFeZs0VrJ3XBsce6xDER4e1TaCkT07AbXn3DjATd5ZHj0f7UGX6eXhbebnsYe9TXjRTBIgARIgARIgARIgARIgARIoOwEK8rK3EO0jARIgARIgARIgARIgARIgARLoSAIU5B3ZrKwUCZAACZAACZAACZAACZAACZBA2QlQkJe9hWgfCZAACZAACZAACZAACZAACZBARxKgIO/IZmWlSIAESIAESIAESIAESIAESIAEyk6AgrzsLUT7SIAESIAESIAESIAESIAESIAEOpIABXlHNisrRQIkQAIkQAIkQAIkQAIkQAIkUHYCFORlbyHaRwIkQAIkUF8CL4zhinWjYZ4ffxivHNiIK0UJF49sxrWfelZ/chsefukx9L8XOLl/AT66L/z4gaOXMHSDy6yTGLvii1im08gnVPrxq07j0Q26NGHHbV8Sn8eJVF7r8Fnbztx09cXVDrnJtnGzBIJ2feM+vL39xoRwbpt62gCu/C5iaus1uOcrKvthfP3tISQlqc/k90m/io156zDuvu4stqXStUML0EYSKDMB8R7HZsp31Ddu+9Mt8/xOAP4xIyg6eM/vQfAL4/j9gRrfH1qa+l0qM13aVjsBCvLaGZY3hxOj6FkV3lAe/pP3kZfF7AuYvHMbMDaFgcVlsakRdnRGPS883o9tGMfUXQsbAYl5kkDjCajJ0C7gc5YIlwVfPDKGmZVDgQiXYmnqrY3oD0S4mnDNoM8STqGQvx4P7HgRywZCES/Tj+16Bi/d+qAW5CcxtvUMNgV2uCeDJ/dvxlmdTyLmz+SmazzEcpWguH8GEVeXbeEE+aUdwwD68KgW5IZAd4rhUECfuddefPHnd3DpY8FCjUv844XDmHrvxrBfOPqhau/x09dj2wFbyJeLN60hgbYn8MIY7j67KRiLM8dtu6JGOsfvhPp1cI7byZLvySOHsWxDuAicHrsuYmr//Xjm9O2Zv1Ftz58VSBGgIO/QTqGE06Kn+nH+0AAi6XTh8VFM9w1XLnyVsD+2BvO7VjWAVouF6rlJ9A8B44JTAyoJoMX1rFOlKMjrBJLZtIaA9EwEFji8lMEkyT3RSoxWQu0glnqEk5yQhWn08/cC43oSqLwgYxiKvezpidlJjO0HhiJvbiTg7j2Lg5npWoO2VaWa0Qwej1NknGI4uSwW5GqRY+bDidhOtZvyVH2zz/CoG/U08lMT6efRtz2KtnAv2iTp5YLMv3XFYKLfh9u/NuPtV61izHJJoLMIuMfv9Lht19pM5/6d8IzbvgVgIfCDX4ojm3Fw6X3AQ9FibWeRZ238BCjIO7F31FtkUpDXoZdQkNcBIrMggZoJ5IttMzQdO46mBVmOULMndrHwg+mVibypQaWsiVngQRXiMfDKbz2Ddbc+g6PaC+tMVzOhdsvAFsIZ9ltMTS926PWG2IoQTI7fuB6f3Rdub0iFwhv5WQI7WoTxLNoYCzCxt/xmzGQs9LRby9BeEiglAXus1UbmCnIrndwmE/9OeMbtMBLKJfDvB/bqaKr4dwUiCqqUBGlUAwhQkDcAaquzzPdiKiHf+oUAACAASURBVHG4CINPakv3HI+934FnfeBI+IX6fO20CHvfgIk3w9Dy2b09WL1bp79jIvHEyzB5+bmEIp/ZM4GJl6eSkHW1mLBkEKEFjhB7lXasV3j+ZzHaM40188NYFXihk3qNzM5jeCUAvUCxff0UVgd10/WALAsInocM80/qm5gfljE3pPNWvm/F7LXt6QiCrHr6bJWcbLsDnr040LMawUYE0W6hBz5d97Av9GPFwCB2Rs872giy3Q3uiq8uDyOYmDyFKRGyLvvBhsnzSSi7sV3CxbHVbwnL70oCBT3kko1z33fO/j45sTOElxUmSUFeey+sxUNu7ukeTm01CPL+2u16L6fyjonJszK9SkGeXgiItj9kR17UTos5kEC3E3C8x4UEuT+dSh7/Tqx83rmQmhbk1nYYYwuLvbjX7W3WHfWnIO/AdlYiaXptIhgT0eQTmNEebiluBRjLQx7kB0vEB4K0N38/eCC4p9CvhT0C4XYqFPpKIMvwcadn3vI0x8/YZYu6aJEPLRgNAZ0VTeCLDDA+93i+s+q52E7j4W7ZHbZjtEih0uxHb8DRn19vILRX4HiwYKEXJ5bMYXv0t6P/Jws6CET+1PpIaIfi/JTmaPYzYcM51aaoqMwOfA1ZpTIQkAI88nR7vCNec+29htahYK50iSB3HQikPa1LDzJkvZo+4jjQLtezFZWT8l5JA9Ji2N5GkIquqCJk3V7gSS0oBCa5DoSrBhbTkECXEnCN/dEimucMkcxxJO/skfh34ox7q5HhIU+fGWJ426Mmcx341qXN2Q3VpiDvwFb2echn9/Zjbos+PM068C30JmsvK4THW/FJCdAD6D2kBV7ALxGUMESjA+6JUfTPbRWHgtlCTh5CB8DhZZf1S+okPblRucITLoW+FOEpQW5FDzi9/JbYd+1Bz6rn4gxb5cF2lm1mu0oR7s9vzYx5CJs/esLKI/CmA6N3zmGrcQ5BlF8o1uMoC41c9aOtc/040DsVRifof/YiUQe+dqxS2xDI29trizR9qJcINzeq6ghf907s5GKA7RFJncxuemQMD0w8ofSf6N42zVEPQ/P2ehcQ5InXelniCYc8ANDhvc7Yk+461C3cHxoe+ub+Rw95PboD8yAB7xuWcQCkOW6bvxPZB0dKb7dn3I5u1sjZyhLaTQ95N/ZgCvJObPVUWHdYyVi8Kg+mCPtOiaUobFyGOMeHuikh6Bfk4bFvWtzliOnQKkuQFzk8LhKqY8C2WAx7vMyqCFt0ewW5FY6e4T1XwlaJTpf4DGqVOo3cFtBRmH1GB6xIkLvzs+1wC2PpbRcLMFvmUgfemd5z9+n4ERsK8k4cXDqkTpnXnsmrqZJ9wy5PZnD1GdIHfxUS5NG1Wfp6tegaNUO0ebw80hb/9Wsd0lYFq1Hk2rPUvnzn9UPmhDqTtWu/aOqaukRkQ1yxFlbLPlSQgrxgc/MxEqiKgH2Qo8wkS5Cn07l/J4L8MiOzziRXWUaFpzzhFORVNW6bJ6Igb/MG9Jlvh5VLQa68psme51A8I9pvHWcoBG7hkHV5CntWKLcImbZD1mU4e0bbqMWFafX92sgTG4rpJLxaJC4syE1h6jqpPs5V5fkI0P/ynBUtoJ8IFjU89QxCzD22yjoXFuT+/FILAwFvEU4eLVgIW5O+o7YByP3y6ZB1uXUhNt0uw2bRoe8cq0UC9SBQOPy6HoUxjyYQ4OS6CZBZBAmUmkB+dEypzadxTSBAQd4EyK0qwjh4TRkRHwJmHtQ1smcnEOw5N8OW40PRIo93dBiaFpRxuHLsCTfDvY1DvgQE8+A461A3K5Tel0e499wSlrGdurDIrixBLg5Di8Kto0PtNuwZAV7u9VyJli+qM+vps7UqQR4st4jD15JQf3VYm31vuGGXZjQnDukb2TOCndDX3FmH7JmHulnh/eIwOKOMuN+06k1guSTQLgQqODG8XarU7Xa+dRhjJ27GUByy2u1AWH8S6D4CJ/ePAduHcGP3VZ01LkiAgrwgKD5GAiaBzrjGjK1KAiRAAiRAAiRAAiRAAiTQOgIU5K1jz5LbmcDF7+HLL1+GTX94Nd7ZzvWg7SRAAiRAAiRAAiRAAiRAAi0jQEHeMvQsmARIgARIgARIgARIgARIgARIoJsJUJB3c+uz7iRAAiRAAiRAAiRAAiRAAiRAAi0jQEHeMvQsmARIgARIgARIgARIgARIgARIoJsJUJB3c+uz7iRAAiTQjQQy7yH/t+uh5fc7juLt7eHZuPJO6tu+dBqPypOz5d2zEVN9vyyObMa1+r5xM528y3YYX3/bPoX3ZHJnrbyrVtiXsqMb29NbZ/OuYNed7fL+cved7p42CHsEprZegzP3XsLQDVa/AVA4P9nfvOnYsCRAArUQkOM35Hgqx+7UneCixOC5s9imx2k5dkD8ToQp1LjxRSx76TH0v9dhtWMMN+zDbXjYl7YWCExbWgIU5KVtmjoYZl0hBnEtVR1yb3AW1Z1iHly39dp2zO+Sd6KnTVVXwu2/+jym7lrY2HrwDu7G8mXuJFApATWp2gV87sBGXOlMexFTR86gf0MowtWka+bDlzD0XjNd3n3h8b2zGelU3uNXWcJe2CTLSJ49g7GtZ7ApsD9n0lcpmw57Pm47JZYd/4IJ8Bv3hQsu1mQ7fNwS3HYeL4zh7odexHX3PhYL8jEMhf/39S0p4KNnXhhDdroOaxhWhwRaTCAZT4GprfcDe7VwVu/02U3mYqu2VY3H46evx7YD9sKpOU6Ewvp6PLDjRSwbcAhy51ijFnzHMLNyyC3gW8yLxTeeAAV54xm3pIRAmD7Vj/OHBhBJzguPj2K6bxgDiys0SQn7Y/pe6gqTVv94dYK8+vKslFXXucV21w0AMyKBDiSQ8mLneyFiYX2DEr8z6Iu9I1n3yp60RLMjXe7CwEmM7QeGtHc+EIxqIeHeszgoRJ+y7zN40DmB7MAWLFwlw3ulUqU8WGKxRQvo1CKL8mJ9sy+OkDALD9u479ZnMLO0oCD35UdBXrhd+SAJ1IOAvdgZLLrqKBfn4lgg1Ptw+9dmsNQpyA+mPvct2voWCinI69Gy7ZsHBXn7tp3fcuWVHQLGhRivqZpVi9NaSm2xsK26zi22uxbkTEsCXUCgskmPKcJDL+o9eDYnrDgR8RqoK52a4H0TwL7RIL+UYFRpJpfh0UiQK2/41jNYd+szOBoJQJUuw6PTBc2ZUUVrQcPxpOEhD6IN1gFH9cRcb1E4+Mb1+Oy+0SB1sj1AecRCr1rfic04qNvDGxKryw76hSO/vHTd3Y6sPQnUi0Cy/cTcTiK2tjgW7uLF0AM3Y2arEN7xuO5e2HULclXWQZy5ZhSf3ReMKnFoenYIfL0YMJ+yEqAgL2vL1GCX8o5vw3hGOLYSjYsw+KQuZM/xOMQ78KwPHAm/UJ+vnUbPqp36wQ2YeHMq8LCrkO/Vu/XHd0wknngZJi8/j+vjLxsy7Z4JTLw8BYyp8mYx2jONNbPA6sCWERyf34q5qA6iHFn38P/b0f/U6rCu4jll//TaeQyvBIrUufeRHkxfPYFTA4PA5HlM9R5wcHHUbcucXhzpxYGe/ejV/BQOaUP1PGvoKExKAt1GoCIPuRUObni0E0GW3h/oEPFxiLxI99YYlP6L9o2nvCYU5DX1ziIe8igk/Z6vqKKGUyGmgVD+2u14JdgekLTd0km9jeGG8FyBSJBLg02xH37jy0/2IVe6mkAwMQmQQIqAL2Q9HXEkx/NQTLs95OIsCV2aX5Bfg2du1VuVPJFSeduZ2KSdR4CCvPPa1BB6kfALxXMiqJNqS4+uFr7zwzB2YFve4kA8whLxwb7tXkzeuU2L6CJgRdmYRP+SKfRHgjUQ56f0AoCyazV26oWDUEBDfxeK4LmhRFxHixFZzyViuII6vywWHmT1DD6Wh1xEK8BYKEnKRd14FmHOZ0igiwhIAR55Pop4lB17/OyJmjdU3ApL9qZbetAMh06FLTNkvZKemgjwyOPkmzz7ck0/n267Mcz0LsUza8MoCfkvdYBbakElFORye4EzWsORrhIOfJYESAD6TAj9nrq83tE4PXDGPFPEEsjmQWsR2fQBnK7fA78gF3vW1ULf/ufRt90606TI7xQbuqMIUJB3VHOGlfF5yGf39mNuS+jhNrzRyuc8qwSt9vDCEp4pwXkAvYekaLfE5W7lwbZEvS1gY6+7Lhuj6J/bKrz6GQsFjgUC6e2WglxGCkguiSAvUmfTm60pm1EGsffdL8gXyq0EJ6L6ApN31sizA/swq0QCjSNgebBTBcn93+JLNYF7aKnwlmqPCMx9xilPty9dak/6Zpw1DgAyvfCxx2Tl82ICyUPdsvpJJfvrE8/0suSQJ8iD/NwC3+chd3q4UlEWrn2n2Qf9Ne69YM4k0D0EjEMyxWnoyTgA48yQkEw9POTWwpxzAS7nMMnuaaauqikFeSc2txKsY73GgW6qmrEgP2d+L0OnAxzByeCDOBKFslcgyEPPuvZou0LWLduisrfO2WH2zRLkugNk1tkW5KZXPuAV79nPEOSIvhsHhqJIAvWZX5Dn8uzE/ss6kUCjCWRde+a6vkx7WJx7/AyPuDuU3bs30HP1TRwC7fLwW9evua/WajTAdsk/59oz53VHZhtKD5mLtRTk7nY2J/Gu/Lh3tF36E+1sXwLmWGCc2WFcOxh5v10Lt/JdFtchGudLJIQMD7nh8XZdd2nax+ss27enVWs5BXm15Eqezg4rl4J8zYy8GiwUzwg85LJSIpS7cMi6DHR3H25mXksmyl6sFgHmsD3yrKdC1qexRn4nTn2394NX5iEvXufICx8uOCT7wc0T7bMEeRiZ0H9MlbkGU/pqNv8WgHyeJe+GNI8ESKBCAnnXqVWYHR9vOQFPxEXL7aIBJEACzSLgi6RpVvksp/wEKMjL30ZVW2gcFKZyiQ9v0x7sIOcRjOzZCQQHnMnPozD2QMqHe7jjPejW4WVGuHZyWNwGdfhZ6p5vX9n24WqOQ90aIsiL1Tk41E0fAqeIyIPgNuwZAV7ujU+1j79TvOND3aLr51wLILXwrLp7MCEJkEDpCHj2E5bOThpUmMBbhzF24mYMbXDfel84Hz5IAiTQtgRO7s+6JrNtq0XD60iAgryOMJkVCZAACZAACZAACZAACZAACZAACRQlQEFelBSfIwESIAESIAESIAESIAESIAESIIE6EqAgryNMZkUCJEACJEACJEACJEACJEACJEACRQlQkBclxedIgARIgARIgARIgARIgARIgARIoI4EKMjrCJNZkQAJkAAJkAAJkAAJkAAJkAAJkEBRAhTkRUnxORIgARIgARIgARIgARIgARIgARKoIwEK8jrCLFtW9rVnI6m7xstmcePtUUz2X+26jq3xZbMEEiCBkhN4YQxXrBsNjfz4w3jlwEakLqtSzzy01P3dW4dx93X34FmRHkc249pPBZ/E/2770mk8uuEMxq5Yh8/qTx84eglDN1h8hD1hGm2N7/OS422+eRcxtfUa3POVsOQ0Y/n9bXj4pcfQ/15ppe/7k0bbYcdRvL0d5mdBNsP4+ttDuDFV8TDfM/dGbS7z86WpIz3ZT702Kpu+iGUpJsoOyUXaK+phvD++z6M6VZuujkyYVdcSOLl/AT66T1c/eJfTb2zU55N3FvCny+vvuqzgPTyLbdEY4fj94GWJ3dMtKcg7tK0DMY7jmN+1StcwvOt6an0iRtUz8m7tDkVRvmqdm0T/EOJ7y8tnIC0igS4koCZDu4DPuUR4gEOLkGuG8cDppdiUek59fz+wV4u6F8Zw99lNiYiO8ziIpQcskWZPzIJnT2Js6xldjhRHvs+7sM1yqqwmzDMfdix0ROleOIyp924MRbir/b3fn8TYfmDIOXHXmTvbX3z30Iu47t7HMHSDKc4vqgWcN+7ziIJ6tLHqSzPocy4UhPkHNnzqejyw40UsG7AXKcLvDy5Vtutntb0n92/GWf28Yj9+VbiI5Ps8luNVpqsHDeZBAgkBe6EseV+vWPciHtgB4MNhvzf/meny+rvs9+Onr8e24PfAXACT7w9bqDsIUJB3YjufGEXPWC/OHxrAQqN+sxjtmcaa+WEomU5B3qLGpyBvEXgWSwIeAobHUD3j8pbG0yghlM38DAH4whjGMGRO3nwiTZU/uQyPSoFnpVci6DN4EI8uPWjkG38eec/ZyAEBw3ulPvB6vvLbNXzCWgjJFORqgu5YeBH59N36DGYCUWsLZFlOvRvT8uw7owaSMqWwMETL/ufRtz2KHons78OMZBIvcCzDQefnIn1V6erNhvmRQNZ7ay5EpQV59L5bi3W+hd7gt6APt39tJlygtZ9z/SawgTqaAAV5Bzbvhcf7sQ3jmLrLlOOA8pJvA8am0PtID1bv1pW/YwLnD/XiQM80eidPYXAAmHhzCmtm+rFo4Ih+aATHtZBX+cef75Fe+ASmfGbD5ARWDMzphQC1KLAaO/WjGyYjj71eLJgFVq8Kv01C7KtJA0AtTOi8ENRxAHMiKsCoByqrX1TTcFHjOLBK18ngEUYlDD4ZPh3UZ/Ek+pcMIqaqtxEY2wu0rXbrdWBXZZVIoDQELh4Zw8zKIStk2WVelmASobwpAZie7IWeyGed4fHSCxlYocX853B/7J2Un8fh7KUh2mpDCnixhYl5CxvG98YCjmPxxusdT6Io+k5EXmbLKxdsR4An1L0OTF0LRZ5s3YLc7v+6X+9dinFjUUk/txf4jOvzKMIkJTwKpqsDCmZBAgGB+H3OWoh1CHJXOl9/lhFVsfi+GTPxwp3pIQ9+G752u3trFJutIwlQkHdgs2Z5vuV35nOh6D0VC2QTTCLy5wwvuxNfIIRhCfgV8d9JGumx16I7ErSFvPwZaZQXeskctutFBFNAz2N4ZQ31E0lDIR2JeWXPfvS+OYWBxcnix8BilUDU1fKQ29sLgoWC17aL7QYd2ElZJRIoE4G6eMjNkPWUwFNC65t97lBkR8g6BXltHaQSD3lemHjm96m2s7YuiGrICAqjfWX/2+HbElEbjzB1PTzkFOT1aAnmUUYCnpB1bWpqTI6rINK91452st8XGRFjLdLKs0F2DAPoM6OmyoiMNtWNAAV53VCWJyO/h1yFqfdjbosSjHbIuhnOHtbG9EwjEMu9odcXocfZ5cVNl2/mbXqmNwTe+IHFdvm1pen1RAm4FiEib33R+smWthc/kr8tdkEiXVfIPeRKuB9A76FwG0HCPdlaUJ6eRUtIoIMJZO35Nart8ZC7Qg7FnvTs/cwOEceQ9Ro7W3b4aZR53l7NvO/DswVEeLovRDW16BNakDportGhqhXkz5D1Grsgk7cdgaxIGb8gD73nwZYidVhnxhaNOCrKIOM4yLHw71HbIabBHgIU5J3YNQp5l/MEufT26vDvY2sSr23ggR7EEUfIetpDn4hrJZQT76/0IvsFeTVp4DmwzhTMkTe7svoVF+QeUW14yCnIO/EVZJ3akUD+YVdhrSxBHnu+1SnbyanUplc1J2/XoW6GsBPhjJCHz2WdhN2ObVBfm4uEoUeHkyUlu8LKM+yyTt3PKzPKyT25z/bQ1YeO34Nv528IchHhYXv6w0PolhmHGiYLGfB8Hp0fbdpTPF19aDAXEjDf/ej2g/SYXchDHhzSmBzumb2g51s05Ljejb2SgrwjW13vXf49ub87HZKe9hYLAWmFfKdPbVfgXF51LW7FoXKhRzwMWVdCOb52LChjCv05HvJq0qyywuajZo7rHOzlTkLaK6qf6DN+D3n6VPs4GUPWO/KtY6U6gECRa8+8gvzGYJ93fG2avE7KeYK3fDbZu5g6wVpfmSY9qdLL4rwurQOaoj5VyL72LBXWHhzm9yCwK5xQL50U1yEFBul2esvTzvowOfNkd/ek29fOxvV29YGQzqXQtWfqYLzk1PSgb8dbLjzXOhmh9+L6KNfn0gNYSbpGMWG+XUrA3MaRvH95gtyXTu5JF4dJFrh1Q45HHNe7rztSkHdwm+feQx4deiYOdYtOYA/kdrA/OgQ0smcEO6E85DAOZfPdbS7TGoe6RZ51lekdIxjBKfSO5YSsV5MGgBEa7zjUrZL6yVB/2WX8gjxasEgOsIsOllsYHK4XHvYW8jMPf0ue6+DOyaqRAAk4CbjDhAmrfQk08tT09qWSFf7bvrWi5STgJsD+zp6RR4CCPI8Qv6+dQNtf83UBk3unsWaXe8987YCYAwmQAAkoAhcxZVwpRSptT+Ctwxg7cTOGeC2d0ZQn948B29X9y/xHAp1PgP2989u41hpSkNdKkOlzCSgvchymnvt0CR9QCwqP9GJqV3LsWgmtpEkkQAIkQAIkQAIkQAIkQAJtRoCCvM0arC3MvfAsPn3Ln+EbkbF/+gS+/z9+sC1Mp5Ek0A0ELv39P3VDNbu6jv/6i1/iV3/lHV3NoNMq39PTg9++/Nc7rVqsT50IcFyvE8iSZ7Pg3/1GyS2kedUQoCCvhhrTkAAJkEAbE/iDj30VL71yqY1rQNPzCCgxrkQ5/3UOgVN/sxHLllzWORViTepK4PSrf48P/fHTdc2TmZWLQP/tV+FLf3FLuYyiNXUhQEFeF4zMhARIgATahwAFefu0VbWWUpBXS6686SjIy9s2ZbCMgrwMrdBYGyjIG8u3lblTkLeSPssmARIggRYQoCBvAfQmF0lB3mTgTSiOgrwJkNu4CAryNm68gqZTkBcE1YaPUZC3YaPRZBIgARKohUDXC/J963Fp4+Uhwn88j90rjmJcAN12cBB7Vv6a/uRfMDM6gT95JHngC89twe0/PomrNv1tqhlk2lcPP4JVO/Qjqsw/+rko6wN4+tSN6Pst/b3DDuAmzL62HMttO4X9/3DCbUe3CXLVJpveF7JMMdmyDm8ML8K7gm9Fe/o+100i84waWrZp0Nbv/iEWfOQ7MNoq7hU/wcGrn8Kfxn/LNrf6VYE2pSCvZdTr/LQU5HltLMZTmO+md9wGYPweiHHaGB9ef1WPAwDk74v8PDIv4/ssO1RyCvK8Nm7f7ynIy952zivDZjHaMw15Z3hSDfXdfvS+ad3tHdzlPYft88NInxWelZ8PkLo7exsQ3CFeXohtf8J7edHSsjYm0NWCXImwTwOft0S4bM5tB9dj7V8/ZYjw+Pst6zD76QV4zysvpgV5SnSrVFqE/fgnePXdP8fBuNwP4OnnFuPYR8zFAGnHF54bxLInwsWAZBHgXZg9dZnOR00wfwdHPjWBB6fNDtlNglxNYv8MjvZwvaPONtKTaGPBxE58k8V9Od7z+k+Cq+quCgS59W/feryx+AdmH9m3Dk9//2jYr2Q/DBYG3olnDPGezpKCvI0H3SaYTkGeDVmNob//Pb1Iqt65T/w0fHd9Y4IjO/dibDjGv+cbKu8P4OmD78KfbArHBKPM4JOM7wvYQUHehBepRUVQkLcIfOFiCwhyJTqn185jeKWda1GhXfQ5mX85BbmfRWHifJAEOp5A1wpywyOqmjnt/Vaf+gW5mni9H2e+Adxui61AeF8P/JXpTU86kxR0emKWKchvwuxzwKpI7EUC7hvvxCY8FXvelRi99rvPY9tfvmn0224R5GY0gzviwQDjEsrqAd/nOrEqZ9O5iSTiQX0uJ/VGIbqfrJDecXtYSfrDcikUMkYfCvKOH5prqiAFeTY+Y+FOLaz+4Tms2oSccdvMUy6SJt/433fnuCGyTL7P+/0IE1GQ1/SKlDoxBXmpmwcABXlFLURBXhEuPtylBLpWkGeK7aQz+EIRY28HHN5PFV5+6koAl2N5EIZuhyvbglyGTwJGeLtT7IXp515ZgF4pDPetx/hbL3StIA88TjmRBgpn3KZWCKnvc3NosNtOf+sT5DniXqVOxIESBO/He358OZYHIffuRSL1DQV5lw7YBatNQZ4PKn7f49DzvHFb5ZmM1cY4HS/w+t5Zle5KfNcb+SK/L2IHBXl+C7fvExTkZW+7HEGOvT1YvVtX4o4JnD/UiwNxOLvwfFv5XHi8H4sGjgQJN0xOYMXAnA6BV2lWY6fOcsPkeUzdtTD868Qoelbpb/ZMYOLlKU/IuvKeL8LgkzqTPccxvysMlFflbsN29D+1Wn8/guMijF4J6qg+cdna9v7fG8TgbvX8Vsw58pdpEbAYwFwQPXAevWOLMDeURBGEdoxj6i54bS1716B9JFAtga4V5AU95JJrFKL4eVyfhEU7BVc4aUO0b1yFH37wYrKvMBDsUai53XJh6PmP5F71lNijIHf192o85OZefp1rRrioNyTeKcjzPV3m3vMw3PW6V/RZADoSYsWKo1AB8fIfBXm1I153pKMgz25nI3w8Hp+RM26beeaHrEfPO8Z0Iyv7+7zfjzAxPeSd+y5TkJe9bSv2kMvwc48gD4Q1YiEcivMVhjAOsVjpl0yhP9ibHonzU5iI/o45hmJ8an0i5OU+7rAsxOmCv1/bHgh207stQuKh9r8PYsWsKyzfDJ23PeTx3xhFz7E1emHAF25fzjD8sndR2td+BLpWkKumKuC9NFo0eP7/w49Wvjs8XE38Mw8Ps70hVsh5piBXHtxkv3hYBEPWi75Z7jBSX2qf18r3eYbAdgnynDMK0hN6O//Q43/3RyjIi7Y/nwsJUJBn9QTH+Bx4ry/i9w0vtj1uW3mmFlrD7+1w+MwzIZxnRuT9foTlUJB37ttOQV72tm2AIMfj/TjQOyX2nJt7yKX3HNgQiudzo+if25p4y+ETr7MYvXMOWw8NQPvVjbB7VXbomY6+jcq2vN66XUaUCF88if4hYFzmKb31AILnVsIS9fJva3HhkV5Maa+94fkXeZW9a9A+EqiWQFcL8iD8MCuMUFKVh/WIz6WoFxM02wNjHuqV4SF3TtBMoRYLub9eLA6l46FuQat4JsnO9yP3ULdzWCvPAsgS2A5BnnXAnG8/aWoyHx02ZVWAHvJqR7zuSEdBntXO1lguxgHjDIdoYkvAggAAIABJREFUbD/3fivCKcw730OeFQmlcvB/n/37QUHe6W8xBXnpW9h14Jr5mekVzveQh2Hc0tucpOkVHmsI0b1mxhbSjRDknlPb7UUJJcbHeoOQdCXrZf29HnIh1tccE/XPyKv0XYMGkkCVBLpbkFvX0qSuGzOvI3NeK+YR5N5ryoJ2siZiniu3DNEmnxF7n/OuxlGldcuhbtErkHXtmRnWnuztd39ueayzxL5DkDtPVVYHAa54ChBXs4V2R3tPZZ+zzx5IXnIK8ioHvC5JRkGe09Deaw4d10vG7/0/mNdTxuOweQZI/DuR2hYFQKX53pXhrQtqQTW+glHb68rTeQ0mPeSd/CpTkJe+dd0h4KuR7MuuVJAvtESoDFlXe9L3X63DzYOr0nSYehA2Lq5NCzzUVYasP9Ufi2k7ZF3WK24a1/53HeYehtWvBnI95PqAvEfmsOLl3tiDL8u38yp916CBJFAlga4X5FVya0ayysKv/RZ1myBvRttUV0aex6x4rhTkxVl145MU5OVt9bzT1otazpD1oqTa7zkK8rZoM/OgtejAsjgkPArfruBQN/PwNHGoWyDCBxEc93bHCEZwCr36rnEjlD3zUDfLXvtQt9dWALt36jLCw9fCuliHwUEf+JYK25f5j2Bkz04g8vgbLKJD3aJogPTiRiTCw6PqrLzaom/QSBKonAAFeeXMmpOi2InhRWyhIC9CqQnPxNcr/W3NhVGQ14ywozOgIC9v837hufXAR7KuQSxmOwV5MU7t+BQFeTu2WhvbnJxuHi8ntHFtaDoJtCcBCvL2bLdKrKYgr4RWezxLQd4e7dQqKynIW0W+eeVSkDePdbNLoiBvNvEuL+//+bvDOIp12Pjv/5suJ8Hqk0DrCPzv/8eruPj2z1tnAEtuOIEeAPMNL4UFNJPAf/wP1+Bdv/VrzSySZbURgQsXf4aJJ3/QRhbT1EoJ/Mav/wq2/ccPVJqMz7cBAQryNmgkmkgCJEACJEACJEACJEACJEACJNB5BCjIO69NWSMSIAESIAESIAESIAESIAESIIE2IEBB3gaNRBNJgARIgARIgARIgARIgARIgAQ6jwAFeee1KWtEAiRAAiRQDYEXxnDFutEw5ccfxisHNuJKnc/FI5tx7aeeNXK97Uun8eiG6AkAMv2Oo3h7+43G8yf3L8D4VWGaQvnhJMauWIfP2vaIclI2VFPvDkij2H50X1gRH5OA+Rv3Ge0i2+GBo5cwdIMJw/e9LC9JdxFTW6/BPV9ReQzj628PwegBbx3G3dfdg7AX3YaHX3oM/e+NygvTnrk3bUMHNA+rQAIlIWC9Z8Y7qU3MGvvFd3IMQDTe15BfWLoa87+IZcbYUBJ0NKOhBCjIG4q3xZlHV4DFZuhrxFpsFuKr1UZw/M1e7Jf3mzfcNnVl2n70vjmFgcUNL4wFkAAJtAsBNZHaBXxOiHC/6WpSdxBLD0jBdRFTR86gf0MowdRkbebDQly9dRhju57BS7c+aIr44GlXfiqPzTg7EIq2RMyfwdjWM9gU2MnJW0DvyGZ8Bi6uUQuGCxsv7RgG0IdHo4US1eaTy8K/g4n0WWyTItrz/TIp7EU69fnBpY8Fot4l/o3+pBZVHloaLvoECywv4oEdAD4cpuc/EiCBOhMo8J6p9zZ6h12ly0XV5Hv/Ylol+YWLf9fjgR0vYpke9+tMgNmVmAAFeYkbpxbTgjvDn+oXd3wDFx4fxXTfcOVCVAn7Y2swv2tVLSbFadUd6NPRveF1ybHDM0ndw97h9WX1SKDZBFJeDdt7aRn0whjuPrvJIazFFM2Y2GnBfS8w7krnzO8kxvYDQ1I8qgWDe8/iIIZi0ZYvRpsNs7nlpSINLO+WYY0U2IGQH8PMyqHYS20vovi+7/umudgSLpw8CEw+j77tUVSFWgSYQZ/tJY8McrR53uS9uWRZGgl0JgH/e3ZSLHa66y4XSU1Bbi/Qqm+ry89dRme2BWuVEKAg78TeUG8BR0He2l5S7/ZsbW1YOgmUkoAtvvxGur3Z5vOmGIuFHlxC3pOfJR6jyd26W5/BUe2FDcossDhQSuB1M+oipvZLIZyRscXUnvjaE3Xf95vOytD30PuOo0eBh6LIBWWDL+pBh9Y7tjRQkNetUzAjEvAS8L1nmUJdbx0ytrXEC7nuBdyK89MWU5B3Z+elIO/Adlfe8W0Yx9RdCz21u4DJOxdh8En99Z7jsfc78KwPHAm/UJ+vnUbPqp36wQ2Y0KHeysu9erf++I6JxBMvw+Tl5/pRI53Kf8sc+oeA8UMDQGD3dvQ/tTq0zZcvEjvCunrSwKznyOw8hleqkPVprJkfRuDv99gbePGvnsCpgUFg8jym7oKXmS8PF/yK7V08if4lg9AtgrAOgJd/B/ZnVokEGk6gEg+5Cnv8Zl9qf3hioxlGbniwXeLZlx8FeaFmr8VDXq0gH7rB3CsehpjehzO78gV5XCkZsq4/pCAv1OR8iARqIuB+z3IiWmKxnJwDkhjhClmvPj8K8pqat20TU5C3bdP5DbdDwhPxlgjZJLUSrduAMbWn2hKr0UOWhzzID5aIf2075nf1irwK2ie8v0qQLxqAFv2hmJ4bCgWo8U/YEy4guNMoO/dfrcS0XJgQdbTqJRcygjq+HC00hLZMrU/ySvJWQj3il9+Z/PbKdlD5CDstD7mff322FOTXgk+QQJsTkAI88lQW9DSn9oZLFKl9yOJQNvGcPHTMnx9D1p29zHGgXeEJbJ1C1s093pEnfBPOGp76vAl5+nsK8jYfV2h+eQi4xvisha/chVad2PNcautQDfkVHs/KQ5uW1IEABXkdIJYtC5+HfHZvP+a26MPMrAPfQs+r9ihDeLxV5Qzhqp45gN5D2sMcVD4Rjwg859mHxxkLBpYgl559sx6WV197z0OvehINkKSZMz3hcSMltvbKaIDoex0tYC5qzGL0zjlsPTSAWNoLu+cK1DnK3m4b097ViGIRwuf1Agom4yiChYHX38+fkrxsbyPtaR8CeQJK1cTxTDzxQu7+w3R4eVaZSujdD+y1DnVb+bw4fI6HugX9q+jk1446kOnixZRNOBtxf0tEQ7gOfdMHykUnt8vFlYoOdcsSCu3zAtFSEmgLAq6Fr/TCqHtsLnqoW+bCraDkyo+CvC26Ud2NpCCvO9ISZKgE9FivcaBbIJsjQX7O/D51yFp0CnoUyl6BIA8FoRK9q7HTEbIe2iEOdSskyMNw8dhbXiRN37QQsbJNTEHuC+2vRJCHIj27zsUEuQillyYbHnIK8hK8YTShUwlkXHsWVNl1Ensk6gbOiCutNCB7n7DthXfkZ0wWPV6evKu6OrV5supV5NqzoP2iU9V1Zkm6aB9oeiEkvE5N7BOV7WIcIue6pi7ZSx6czh5fnZe+Fo0e8m7suaxzswmk3zPznQ/tiQS5WqCLrjIE4uvN5JWUqasWHfnFYz/E1Ygyv4QCBXmze0Q5yqMgL0c71N0KO6xZCvI1M/1YFISYK/kcCknovcmJIf7Q7mIh03YItsi5YkGuvN3JVWXyBHm/hzwU8TLMPLTAqtcq4Hi0n1y0ginIs0LWZTi8v875gtxnLxBcE6f32avSivGve5dihiRAAk0gwMlYEyA3tYj8k5abag4LIwESaDoBLrY1HXnbFUhB3nZNVtxg4+AvlSw+vE17c4OsRjCyZycQXEMmP0d8gFjs/Y0PU3OHj4fh1MlhcRuCw9DSB8tV7iFfCHnY3IY9I8DLveIgOFfIeiBdQ0+9RuY61M04xE7REIemmVezmXklLN11NrYHiCbzh6yn7U0OtUvKMLYWRIfyeSIRivcUPkkCJFAOAhWcGF4Og2lFHgF1//yJmzG04cq8J/k9CZBAhxI4uX8M2D6EGzu0fqxW7QQoyGtnyBxIwCJwAZN7p7Fml9hzTkYkQAIkQAIkQAIkQAIkQAIkYBGgIGeXIIF6E1Ah5o/0YirYEsB/JEACJEACJEACJEACJEACJOAmQEHOnkECJEACXUbgU//zt7qsxt1X3fn5efT09HRfxTu4xsNDK7BsyWUdXENWrRYCp1/9e/zFQy/VkgXTtgGBL/3FLW1gJU2slAAFeaXE+DwJkAAJtDmBP/jYV/HSK5favBY0P4vAr/7KO/Cvv/glIXUQgVN/s5GCvIPas95VUYL8Q3/8dL2zZX4lItB/+1WgIC9Rg9TRFAryOsJkViRAAiTQDgQoyNuhlWqzkYK8Nn5lTE1BXsZWKY9NFOTlaYtGWUJB3iiyrc+Xgrz1bUALSIAESKCpBCjIm4q7JYVRkLcEe0MLpSBvKN62z5yCvO2bMLcCFOS5iNr2AQrysjeddQd1aK64Sztlv/ouurNbPKfyWTKH7Y47t7Pz8wHKv3O7HGiL2WlfRxbbnsmtHDVslBXmXeyNKoX5toJA1wvyfetxaePlIfp/PI/dK45i3NUQ6rk/+nnwPQ4OYs/KXzOe+ocTJ3HVpr+NP/vCc1uw6X36z9dfxYKPfEf/8QE8fepG9P2W+vMnOHj1U/hTANtEnnZeYcKbMPvaciy37RT2u9MB3SbIJfs0E8n/XzAzOoE/eQTAlnV4Y3gR3hWwFp8brexqA09+Kl1O20g7Xz38CFbtMNOoLOLPrT5JQd6K0bJ9yqQgL9BWrvdTjgPO3wMxBojx2xg/XOnE74fx++IpT/4e+MYjCvICbdymj1CQl73hCghyv3DKEu6y4kWfk2mKCd3CeE+MoufYGszX/WTyYnZ6BXnhCrTgwYYxC+vSGkFerL1aQLujiuxqQa4mQ58GPu8T4XFLfwBPP3c9rnv3JcezSpC9H2dWhMI6/S8UbO/5Rii4lAi7/cemeA8mc8KOLzw3iGVPaKGoM5SfJXm8C7OnLsPBwH41UfwdHPnUBB6cNq3oJkGuJrJ/hheNxRGDxr51ePr7RxMR7mp/5+TZbMc4T19+wUT7nXhGL7jY/SKYcL/7h+FCjXx233rM4qlQnGf8oyDvqGG47pWhIM9B6nw/1Tt+PfBXeuzdtx5vLP6BGEvMMSB5hxGMvT/Si3vpMd73+xGO2a502w6ux9q/fiocpzz/KMjr/tqUJkMK8tI0hccQCvIaW6iYwKMgT2OmIK+x65U4edcKcsMjqhrI5xUNvdebzv0Q+KNI/IoGTU3a7MYWgt27AKAmZlfiu1q8feG59cBHpMC/CbPPAasiL3uUzzfeiU1CvCk7r/3u89j2l28aRnSLIDe9SjkRDwGhm8SCRk6bKpH+wYsi0sH1Uif5LX9uC37/e9rr7XhUTdrl9/GCy+9SkJd4uGwb0yjIs5vKfv+ip43PU4tj5jgdjx9/BfyZXNhT4/Mnfoqr9Hjt/f2wfw9EOgrytnnVGmIoBXlDsNYx0xxBjr09WL1bl3fHBM4f6sWBnmmsCULTrZD1IWD80AAWAlACdNHAkSDhhskJrBiYE2lWY6fOcsPkeUzdpVIAUB7ZVfqbPROYeHkKGJvCwGKzvjJvYATHdZh8KHq3o/+p1Rh8EkBg7wAWynyxARNvhnkqQRjVLbFD1SmyL3nWsCDTTiXQF4XlAxiZncfwypDHNowndY0ylPz1/7evn8JqxS7mre3Zc1x7+DX3WWC15hXbb7en6+8lgwhbxmQXtRdUOWunk7bwMIv5prqjZKjaX7SxeDYR5CazoHxHJEPIsB8rBgaxM3pGtkXU3lG/FHzCdnCV02u0l6/sOr5xXZFV1wryIEw83wsRhB0HQgwO8ZbhHY8FvxD6Srx/EMD7Lg9Do2Uou1ggSIUpWxO8aCI498oC9J6bSLyp+9Zj/K0XulaQA8oTtRjHPuLZdmC90bY3PQ4hN7YYhImCSfW7f4bl7wu3N7i2ByT5IYiaeM+PL8fyYNtCerHH8JDr7Qg4/AgOLhbbITK2UNBD3hXDc9WVpCDPQheO2+73U2xBSY0DVpRMEPIOHLz6In5feLqDd/vaS+H2p8zfD9NDLtOpBT33lqekXvSQV/16lD4hBXnZm6hiD7kMP/cI8kAkwRDKiwZWxH8nSOw96FPo12I5FOenYvHswyiFbijUodOE4mtuKBTEQX4iZN30ziZe7jUzHuEsBfQSn522tzypX29RQb5kENACNlwwiESzvXd/dSJKAwGq9/VjEv1iYQQOwR8tmiRMgNF4kUWQdjBbjUQsB7xf256zDcC/XcHtIfdHHITtK/qRZV/SF+bCRRUp2sd6w8UZZEU0FIt2KPsrXQb7ulaQF/GQGx4Mhze1kNdUTOIQTeBC73fsjfm+DFm3wiZVJ6EgL/SqVOIhNwWxlb0jZN2YZCvhL0NbozMAohD04Psbcd0remuCMzLCPEvg1dd/Ez+ytilk2UhBXqhLdO1DFOR5gtz1fp7DWvFeO7e/yN+N13+CV9/983DLkNyP/vpPAFzEVU9cJrYi+aNxojNM/iFKF583EtbBuc0JAAV5577eFORlb9sGCHI83o8DvVOhEA7+maLM9HBrL/S5UfTPbRUe5CxxZHpgI6+m7YU2/jbEm+Up1VYGXlSEXvrIs51qvhNZdlp2BYnD+nmFfoZgNusjeaRFbvxs37RfkBuRArpmgVd5DaaVVx86oiCqdIrZAfQeUpER7naVrJxtbEU6GILcss3F39W+sVc/KjwQ4fYCg+Tl6FcFyi77a1w2+7pWkP//7L17gFXFme79tOTgyBcUh4iQacUGgoExGHoEaZCgeFA0YoAGo3RPDLaXSdBjhjCOSSNOoEmIIZ0YJRmNDNGhiQotjJoE5AtRiTQRpwngyISALbFHEMJ4m2gwQc6pda2qVeuyL9177b0f/tHee1XVW7+31trrqfetKuGImHRzZWM213FS1DIs7VH3sfdi1/kxNe3ZSYkUUVF53XPwRZAp60nvG9P6e71s2Auuf52emmpHyFUf+dkVxjWjimCPi9yHZFoEJmJ8CynIk46I8ryOgjxOkEtrxd3MmocNqedRe4yE3Z/O78oTp43yo9yG34+AhWG/RyGfU5CX7r1NQZ5635oimOpnaiQzPkLesagCmyY5kWlNkItIsR9VjYpMhwlyOVKsRr4zE+RzjOnwntS0otPBlPVg6nm0UHbryyRlXU7799Pc8yTIoza2s3Z8r8NjcmTZu160n0yQq5Hz8IkVb1yJSRAvgh2+2Vukf5X7TB/TEYJciPEEbaf+Nk6ZgWUtyK1UYX/tdrRr9AiHoawxYi6nOeprxZ3N2872d3Bf5kRX3U3gbJvUiKwnAH9eqUZguKmbvbN5xFpvez2nlOZvcroXIZciZtCzGOyN/PaE1KcI+AhhLZoPi4RHTRxQkKfsQZoycyjIox1ivj/Vzdm8+3J7P8MzJWSTR2dzTXejNmWSz9uA02Sbmr7uXxHWDiPkKbvl8moOBXlecXZFZXa0uHWav87XSpWWUpMzFeTWmm1J5MipxmJN+tIhTluWAHTSv0WqtXxsWljKunZMmGxrckHurB+X+mgiaxTR+jFlip1Bll0nyMcCzvp0OwNBPorO/X9nLf/aWjtdW+atRav9/kviNcuUdeETo49DIuQNHfIkjZ1l4PfNtyzgD21phLEP2oRQjZayrk4ehLfdFXdeKddZ3oJcO2Yq6tgzfQMwUxqyvF7QPaJMX28cchSW6Zg0RTwqqZL+MWpymnbYEVnlsqmbe59GHXsWzHqw13dvvFg+ys49jk6dCDGxDqtv6grT8XbaBn/uMWta1kXc2lHRTwryUn4q5943CvI4hubjJ+WjCr1jKaVJvrDjKY1HGComSBO6UsTbXE62zbxfhaiaEfI4Hxfv9xTkReE7LdXa2xzLMd5N6c1gUzd1wzRpUzc3CiuqntmEJrSjytm4TUlzjtjUTa67aWET5sM+ziw6gur20Y1662nr9lptK4LvbEYXtmlZtJ1mliKNP+mmbkkj5Fg4H/OdDffkFG9lQ72FTcCuKm+zPWXjPGvDPTE54qy5dtzt1xXDTB8n7liP8LF8O/gTPTKzJjQtnA8oGRZ2KdMEiZoa726iFxUhlzYc9NLb3U38wtsuits4RUaWvSBPkS90U5KkXycxv9wEeRImhbkmZB1pFsZQkGcBrYyKUJCn19mJsnQSmE9BngBSkV5CQV6kjqPZaSYQvlFamq2mbeVDgII8rb6OW3ec3G4K8uSsuvTK2ZPRdnEnaupfzLkZCvKcEZZ0BRTk6XVv8FjL7GylIM+OWzGUoiAvBi/RxiIjQEFeZA4rO3MpyEvf5RTkpedjCvLS82k+e0RBnk+a6ayLgjydfsmHVRTk+aDIOkhAIdCGb/yvp3Hhn74i7XhORCSQHgIXT30SL/7nkfQYREvyToCCPO9IC17h8xunY+AZvQtuBw1IJwEhyC+88vF0Gker8kJg6uVn4b7mCXmpi5WkiwAFebr8QWtIgARIgARIgARIgARIgARIgATKhAAFeZk4mt0kARIgARIgARIgARIgARIgARJIFwEK8nT5g9aQAAmQAAmQAAmQAAmQAAmQAAmUCQEK8jJxNLtJAiRAAiTgEHihGR+ZvNj+4zP34aXlM9AvAGcbmj9yLwbufBC1H1W/3La0L5YN2o0fTZdKvbYGnx9xE56UL3XqxmPXYviN9jdX3O+XE/VctsQu8NX1RzD3PN0IYcNkfF23U7Jfro/+1QkcQmvDMNz0b+GM430AHBL+e/lm/H7eKK8BYzl5XBl9KttzBe7zxpb8eSN+9vu58FuiV0mABPJCQH5Gy899+b69fb1yn9vtSs9hSPenqb6I3wHv1yLMDrmd0N+lvJBgJSkkQEGeQqfkblL57vJtOgs7d56sgQRIoGQIiJehO4C7jCLc7qUlwG48F1+9fQcGztIE+Wtr0HzHE9j56W+pglwDJOpYeeaDmItmfOQHZzqiXxL5WIPW12ag1hLh4vPNGK8JsW1Lr8XvnPb9SYD9aG7Yj3rL/vBJg5LxVw4dEcw2X2ia6HAqFS/iT493XsCFKF6JM5fLYth+Ed95eyOA8fiRI8gVgW69XP8Oc4TvXmhGM+YaJlbc9tag9aMz7AkeaRyKCRtrrJxnFv85IGBREiABh8C2x9Zg4HR78lXcw7dBPMOB1sf2o3a6PQUWfGbYk2X7v2A/R/x7fyBaG/4BWOT8PrzQjM//rj7wm+D9DkiTrWY7+sH8vA9OFdOhpUmAgrwk/ZpmQX4Qq66aAzS3YlZl/uEXTJBvXYyKjRNx/I6a/HeKNZIACeSHQCB6IUcpg03IL0iOVLdF2xeAZYaXL7+GbZ5oFmLLfvGzX6xML2hAiBhcCsx1o7KugPvC77BSEn3+iyVf3GQPyhFs63NT5EuZnDmE1qXPYvw8Q7aEuG7VQE+Q6y/t3jh5LUaQK0PMHSOfwmalXfPkTH5uANZCAiRgEUgsoPX70X+275cn/IyTcf61oU9nz479aDY97yMmjunJ0iJAQV5a/nR6Q0Heek3/7vUsBXn38mZrJJAlgUOPNWPzmLmBNHRTdbog94QYzNEQtw5FdIsorBcht6MtT3xaS3dXIrVOLZoItKLoDfsx+dNPYL0TTY16scwSTwkV26a+4Ib1zEtXjZic0XyhprDbUXSsP4L63/lLE8KXQjhTO95EjZzxYE3ZGCL1JeQWdoUECk5A3GNSdNuzxzQZpkbIhZAXt7u9rERaamKY8DNPvsqdl+yAOunnPu/tTCj+KwcCFOQl6WVZkDv/3waMrZkPoAlbjjeg46oBqFsNYGYLDjw6C0K+2tHleahdO9b+zrq20TpLu21RBTZNOo7GMTYw9W8R9XbqE6XanOuESLXadNuZiE3SdVi4xY4oy9dhOlpeNUfPhX0DZj3meMy3TXahEiFPVK/Np2pVO+pmwWnb3J8AH5edoZ2Jm+NtLcmhx06RQJoJ5BAhVyLRIdEVu+vBlzo/WnsFvno7gAvt9GTrnyLYJXgU5DmNpEQRcmUiJCIyHfCFuubbtLTBtO7c7VBA0HtLEMQVFOQ5OZ6FSSCSgCawvWsjlv/Ivxu3N+Kru89E/fJPYbMk6oOZSnGZLpodIc97CvLyGc4U5CXpa12Qj8V8R/zaolYVnh1zbQGtfuf8vXeeJZrDBbmegu62LUS/KTVdu94Ss/CEPzpXofaMDsxzJgLC3BOWmh6ash4awRb2jkX7qgOwo+ph/WlEVQQ7a1IhJGW9YGn0JTm22SkSyICA8iLlbNYTKabVuv0Iubypj3+NcUM1U7RbqlaOukeJNkvYM2U9sbPlSQ97s7R4YRtMPQ9Zcx54WZbNCmknpExwQ0A9VT7uRT4xEl5IAuVLwPTsD9tzQ94HIo6Ye1/P2q/uRaLvTRL5O2AS/yHPe0bI4zxSMt9TkJeMK+WOGCLkrsDVhKMstIPC0a8HoRFyW9A6cXDHCDvKXbWiAmMX6JFsVfCKNpdXtXqRd1GBLv79nmltuRF2qetqH9RIt5wNoNa5CRO9CYDw/oio9xwsc4S7m1Hg/B0Q5PG2luTQY6dIIPUEkgue4Bpyp3OyqNdevCI3EpOj4bETA2papSfkxjwrvQhyU7eo4Ra3vj6Yei521f8WcIeWzhohyMMmVUw78YelsMpjJnqSJvU3Fw0kgZQSCJugC1vnHZe+rj579fs2/HcgzI6Q5718kkdKydKs/BCgIM8Px5TV0t2CXBa0OgpHmHqp8dkKclHPUlS56ewhEWlfkMNKo3ej/1bkfS6wzEnPjxbk5v7oExaB9HgvQp7M1pQNGppDAuVDINGxZ2LHXX+XcwVOqCA3rU00H5lj7+SuHJJmHX0m1iG7O25bO3G7R6lJaxTlsubj0srHldE9jTv2TP3eznhAcH2pLshDji1S0uQ9f/kv4JCOubPtdtethxxvRzeSAAnkiYAhy0kcLbYIuE0/rtK6d+GdfDEw5NhKez25c3ymfByatexEm9STN29zj7J0e+YecRbyvM8TAFaTcgIU5Cl3UHbmZS/IB6ytVdaUD3BS1q10duf/AVtkw1orbkehW6e5Kd8mi2URnmXKupbYmMzdAAAgAElEQVTKLqLoY+GsQZea9EVyhyLgLfulvoUL8vD+JBbkCW3NzrcsRQIkUMoEQicBSrnTJd23BDstl3T/2TkSIIH4Dd7IqNwJUJCX5AjIXpDP2VsNLJgPa+s0acM3V4TbqelNaFo4H/A2edPSs61y6gZu07012u5a9cfgbuqmbtYWvqmbJcIX2A5rWtiE+QgeMyaLZrne6QubgF1VCSLkonZTf2YB1qZ3ISnrXhk5XT/a1pIceuwUCZBADgQijt7KoVYWLSABcW791k9hLlNPC+gENk0ChSWwbWkzME/szM5/JGAmQEHOkeER4OZjHAwkQAIkQAIkQAIkQAIkQAIk0H0EKMi7j3XqW6IgT72LaCAJkAAJkAAJkAAJkAAJkEAJEaAgLyFn5tqVd/c+hV/iAlwypFeuVbE8CZBAigk8um5viq2jafkgcOyD4+hxQkU+qmIdKSEw8MyTcX51v5RYQzPSRmD3njew66UjaTOL9uSZwFVTh+S5RlaXBgIU5GnwAm0gARIggW4kcNGVj2MnX9y6kXj3N/WhHifgz8c+6P6G2WKXEWj/xQwMPKN3l9XPioubgBDkF1y+rrg7QesjCdROGYT7vzOBlEqQAAV5CTqVXSIBEiCBKAIU5KU/PijIS8/HFOSl59N89oiCPJ8001kXBXk6/ZIPqyjI80GRdZAACZBAERGgIC8iZ2VpKgV5luBSXIyCPMXOSYFpFOQpcEIXm0BB3sWAC1g9BXkB4bNpEiABEigEgbIX5Eum4ciMPjb6tw9gQfV6LJMccfeG2agf7Hywbw/6Xvqc9Yf8+Z41K1Bzu+q9OSvrsHBMT+fD97F5cQs2Xix/Zn/11tZtGFT/IoBzsK59FMafLD59EyuHrMWtSpXj0LZ3KIbqdkr2+3WptpSbIJd9E8bE8s9pr3j+BCS+Ap/ka5Wm7afTn3J8PnsyXm4cgFOsi2w/T13hltCuDRtXzufWOII0HgGYxpa4nIK8EE/L4mmTgjyhr6z79yQ8IT1v5Wd38P4Le04bns/Ks8GxR/6Nifgeht8P/7li10VBntDHRXgZBXnanda5CrVzoZ2fLZ8zrndAfLcUVa+2YlaldJ2o54wOzDveiJpAn6PqCwN0EKuumgM0i3aiISbavd3YzzjnCBsGoA7i3PMqLF8ENN4R7F1cLfyeBMqNQFkLcvFCdAvwbU2Em8eAJK5+Mxnrzl6PqZYIFy9i/fC8JqDnrJyGST9fK4kzvVZR38ewv9oW3kJETjnsivOgBXdvqMPAh22x5197Ctrae2OlZb+w4yw8dmMLvrWpfAW5eJn+MnY4kxwmT9ovzqfvexPAIQxyJlgsP24Aary/Q54ES6bh5Ut64fWnWgKTMBCTI5e8Z0/qWBMlvbBnH4DthmuV6sf5flwyDW1YG6xbM4eCvNye1Jn1l4I8GS/xXJ1y2rt4wnkOK/ewoQrxfKnvtO9neVLP/HwWE63+P7msyTq17rjfDwryZB4uzqsoyNPutwSCvG1RBTZNOo7GMSZxvgkTjSJcvrZIBXnnKqzqnIVZWIyKmvloajMxSLuDaR8JdD+BshXkgeiEHt2MFtD+t6qwdj+PFeRC2FX+1haOsRMDmlh0r3/qJNRL4k280A1//lnM+d6rivHlEiFXsxLMGQ8eGMHw6ncyFOS2cH7+pb4Y7byUK6BlnzpfxL2Ei8uUayjIu/8hWIItUpAncKp1vx7CzuH9nIlR8Sw/F7hHznKR6zkH6zZUYuOlbhaVOxl7CKPlyTzj81yadDOapn4f+/vBCHkCBxfvJRTkafcdBXnaPUT7SKDoCJStILeEUHwUwhLLVkpyiGAXkdCRh6TUZ3sIhKW6299qIl68GI4EMLiPnfqsp0ubxGN7b3S81BdVsjBcMg3LXnuhbAW5xVV5YY64HXWmkannrs/sl3Wx9MCNkim+NqS5xwty/UVcWtZgWELh9ogR8qJ71HarwRTkMbg90dyJSV6mkrgXxVGCfTDUuHRIF9XOc/ye9zBFn9zzMpdsO+KeA/r30b8fdp1MWe/WW6pbG6Mg71bcWTQWI8ixqAJjFzj1znRStyvcqLiWsi6lvos08gGzHrMKTl/VgupZHU4kXZQZi/lOldNXHUDrNf3tv7bakWjr38IWtOxqDUlZl+toQsuqdrRimVePiOi7Nnv1h6asO2npqx2DFm7BcSst3elbGzDWsUmJkFsp+nWwewhGz7MYeixSugTKVpBnFSGX1g6LISGnKEcMkUA6ui7irfRmeOvGxfWjt0vr0inIE92AuUXIpSYM60pln4S+XBvGQ5IX8bAU++A6d99GCvJEQ6JsL6Igj3K9vMxInhy1l7PA3RMkMNmarSA3L2vyLYz+Pmw5EwV56d7eFORp923GEXI5/TxEkFvCGtjipLLb4rza+9tHoq9Bb0WttTbdFeftaHH/9grZArp1mivkbXHe7gh7Nb1eWocO01p53TnyunVH9LsCXfSpuQoHHp2F/pYYl2y1xLu7rj7tDqd9JND1BMpWkDuC2ksbT4BaXp8cJZYCVWmpzAHBbRDo6jpipqwncI91ibyWM7JMYJJDvlrLYDBtvmTccC34Yh0tyGNSZCNspCBPOiLK8zoK8nC/ByburEvFRpqHMFrZD0TfVyLLlPWQLCrPwgTfm36nKMhL996mIE+7b7tAkOPHtVhe1SqtOVfXkMvRc2C6Lbo7F6O2o8GPliNsU7c2LL6qAw1CGDts/U3dYG/C5ka7ne+tyHZlhCCXI/NetFtf9y79vVW3FUi0sVzaxwLtI4E8EShrQR6yIZsZrbSpG6T13/LFxhcrfadtUzRE/SwoKlXh5kVMfl4pbUrHTd0sV8S93Lr+ihLkXqRbpLMG15TmLUIes3dA1EZ/FOR5egCWaDUU5EkdG9xc08tOcidSOz/mLUvSM2XskxreUtae6/dtYAJWMy36+/CTGijIk/q4+K6jIE+9z0wbrqmfqVHn+Ah5R2ATOL9MlYiW753npIX7onvi5lrMkdLOESbIDRMIqiAP2Zk9LGVdjnyLRHXPdgry1A9dGphaAuUtyB0BF3rsmXoUlnuElinC4h1ZZa0nFy9o7hFm8tFmCN/AzXB8mSL85CittFY5+ogee9iVy6Zu7k2W5Ngza28Aed2nfPydd+ycOYId2GnZO94ueFydKt6Dewfo+w8kWTsq+klBntpHaioMoyBP6gZ9U07D8WXKJF/I8ZMhz2d7vxBtUk/JmDI9Y+Sj1bTfD6lbFORJfVx811GQp95negq4LUrHwl1LLYtU0Zl4Qd5fE7lyyrpYk750iJNuLqd+i5Ry+dg0K2odnrLeMdfd8TyYsi7b7uEPEeSWbd4EgV0XrN3UIwQ5U9ZTP6ppYGEJlL0gLyz+yNYTp1/H9KHcBHl6XRq303JyyynIk7MqxyspyNPr9bh9JZJaTkGelFTxXUdBXhQ+Uzdag7V5m58S7m22lsGmburGatKmbvJmaDOb0IR2VDlnjSup7FGbuikbqumbummbtKHJXrseuqmbukFc08L5gHXEW4QgFz41prkXhbNpJAl0OQEK8i5HnGUDGewYTkGeJeNuLjZ7Mtou7kSNOOoux38U5DkCLPHiFOTpdfDdG6YBl67FrTmaSEGeI8AUF6cgT7FzaBoJkAAJdAUBCvKuoJquOhkhT5c/8mENBXk+KJZuHRTkpetbt2cU5KXrYwry0vUte0YCJEACRgId+9/GH48eI51SJnAcQEUpd7D8+lb50Q+j94f/V/l1nD1ORODtd97Hfx34Q6JreVHxEhg29NTiNZ6WhxKgIOfgIAESIAESIAESIAESIAESIAESIIECEKAgLwB0NkkCJEACJEACJEACJEACJEACJEACFOQcAyRAAiRAAiRAAiRAAiRAAiRAAiRQAAIU5AWAnk2T8q7oonyTdfRXNjUVqEzoLuqZ2OOfiz6rMpNy4df6Z6T3j6ww6XVKJXnpc376yVpIgARIgARIgARIgARIgATSR4CCPH0+CViknzsO6GeT51+o5h2LIk6ztTfbchTkefcnKyQBEiABEiABEiABEiABEsiZAAV5zgi7uAJxnnZzlXruuNWkfA53/oVq3ntFQZ53pKyQBEiABEiABEiABEiABEiguAlQkKfcf+Gp0q4IXwbMHYC61U5HFm7B8dkdqJ0L1H6iDnULmrDleCNqhCA+ow6POZeFpbyLaPymIS1on1UHrDqA1mv6Q06Xn+58Zk8IjMV8q77paHm1FbOwymp32aOzYCWAyyLc+/+J2HSVZu8dkOoC/DYAiAmJGrsVLGxBy65WoLkVVsp6wj6ptjahZVU7WrHM6pvK1848UFjeUWM1bV83D7VrxzrfO1zFl7KNLgvXPplHyscazSMBEiABEiABEiABEiABEuheAhTk3cs749YsgTzJvF7c/06LkDtCtdpdZ2793YpaIZqttddCTC9Flfe3b5Ylvne1eBF5tX2/nYmbhUC1Ra33T18zbRTkQqxHRfSlyL9utyV8233xn6hPenq/PZHQ7kws+IIclhhvnWZPQliUFlVg6RD7b3HdgFmw2660BfqAvfNw3BHsHgNh48aJ9udcQ57xeGcBEiABEiABEiABEiABEignAhTkKfd21GZibYtq0TFbCESDIJcjs1sXo7ajQRHPYfUGBbgUMXZYWdF12JFrJdKegyC3Ba8bv3ci7p263VI/A9+5UWxtkkBJ7bc7IPfd//8OLL6qAw1udF9cKPUHVoRcrltfMiBxmulMaFCQp/zuonkkQAIkQAIkQAIkQAIkUFgCFOSF5R/fejZryHUhmJMgn+OniBustdPZM0lZD0bI1WhzVBQ+C0FuEMX5FeQN6LhqADrmOlkMoVkB8a7mFSRAAiRAAiRAAiRAAiRAAuVFgII89f521jV/YouUHq2mXdu7rkvC2RSpTpTebadpyynywR3eg8CUKLOUCm8J7bW1dvp7xKZucmq4vS7cSa8Xa9LP6MA8sQZeNJtDyronmJ2171mlrLt9caLsdsq6WP/up/+H9zn1A40GkgAJkAAJkAAJkAAJkAAJdDMBCvJuBp5tc3HnkHsp39Kmbt7map6YdTZHizjHPLhmXdvoDPZmZlVyirmbou0KVSf1fPrCJmBXlb3JmzZJELDX3XBuZhOa0I4qZ+M2JZVd39RN2Uwt4mx2ZfO3qE3d5I3qxCZy/iSINemwtxpYMN/eGC+LPmfre5YjARIgARIgARIgARIgARIoTQIU5KXpV/YqgkDURnkERwIkQAIkQAIkQAIkQAIkQALdRYCCvLtIs510ELCi5VIafDqsohUkQAIkQAIkQAIkQAIkQAJlSICCvAydXm5dVtP9nQ3orOPf+I8ESIAESIAESIAESIAESIAECkeAgrxw7NkyCZAACZAACZAACZAACZAACZBAGROgIC9j57PrJEACJEACJEACJEACJEACJEAChSNAQV449myZBEiABEiABEiABEiABEiABEigjAlQkJex89l1EiABEiCBriOwbWlfXLbErv+K+3fjR9P7qY290IyPTF6c+fdx5bquSyVXc6SPXluDz4+4CU/aHsJ9Ox9E7UdlBIfQ2jAM+79wBHPPcz83feZ8F1af5E9x5VfXy/V1AXLFjkb87PdzMSrQzDY0f+ReDAz0WbrQqud3mKOXF/35wZl4afkM+CM+rj7te8VGp83P3KfV2QVsWGWZEggbn+Lzyfi6QsW5Z+QxKo9N+X6+fT1+P0+9uw49di2G32g/VZTnSky5MnVM2XSbgrykXW2fq42242gc43fUOtt77zwcv6OmNHqvnEeezk3bzMztM9475qr+ycopgsHGiRn51D7jvdo6Vz4wEiymMH+XlYHRhaxz3rEMrdf0T1i7dmY8ut/vXXofWfzb0fJqK2ZJGxCKNpdXtSr3c0JgvKybCYiXrtvwraAI9+zYhuaG/ai3RIvpZTDs+7hy3dzRIm4u3kdS50wi84VmfP4HOzDiCw/agtx6od6Br94O4ELnszA+cn0vNKMZcyVR35VQxVjbjPFGEW63awuGc/HV23dg4Cx9EsK3bdvSa7Fs97mYs1wW9IfQuvQf8MTuKbjLEeRx9cV979q08swYpl2JjXWXLIEk48/rvLjnf1ePH00HWhv+AVjk3B/y54/tR+10W4SLCb/NF6oTbIcea8bmMXODk3sx5UrWAeyYRYCCvJQHwtbFqN0IYFcVlj06C0mlTiQScWzYXOSvvhz5Wzuo72rBAa9/B7Hqxx2YdU36JxvyKq6yFORz1gLVc3WBJyYK5qAV1Zj3qEGs5+gzU/HsBPkmTDRNJpgaSNm4jUUo7t3mdjyGWmlsA3kdM7FG8IJsCagREACmyJ4mwgLiMOz7M1cq4i0jUZlth0qwXCIfyf32XrjdmK89MTL+009gsyYURd2x4lGur9sEeTDaFxWNF4L7d2GC3LJ/PKb8ZDPOlAS53febgR+4k02qgA+tzxIvYe3Jk1AlOBjZpVQQiBzv9lQVWhtWeuNdEdsh97DpWWAW5CqCRM+QVFCjEfkiQEGeL5IprKdtUS06Zi8D5s4BmtVIW9bmpknYpMmWLIAe7DyI/pV5mSYBshXke6uDEzaC6wqgdlcHqijIs/BsHoo4/tyCsdg0yc+goCDPA9tuqUJECZ/F+Hlyym7MC5cm+AIvZM73d+EfVLEXEIrd0sESaCTeR6KTXkq7knoqXszt6Nj4rUHxHfUybapPmRzo6rTsDMR/qEARqbp3AHct/xQ2SwLFyhB4ejx+Pw9S9kfugpzipARutyLoQqwgDzxr7eUpN/0bAENqOqzMp2A2irxMJpNyRYCQJuZAgII8B3jpLtqGxVd1oOHRWYCWDixHI0WEWX7hl/+2U5ofs7u5cAuOz+5A7Rl1cD5Bk5MKL5/zPX3VAWPasV3vFqBmLOaL+mZqUe2rBqButUNUtOWk01vlhrSgfVYdoNUdH1W1U8JD65XtsdqsCqSQK23IqfGS/bqNyzBH5XZHjRXZlFOylbPRpbrs6+ahdu1Y226Fkzzi5L5NR8uqatTtlVLWQ2xVavDaWqpM2Pi+kiLQQqQbfC/qC/hW8h+Uck1SCrycct6EllXtaHVS1pVxB7mMbL0oH4yQC1uWDnHGoNV2B+a9WoWlmu0NHYJzLapn1WG+ZS+s5R3W2ATgjWNn0mfetFaMte4FPzU+yqd6+dpP1KFugehLAzpCxqTyPHEnWKx7rgPznEwACvJ0P3Vd65JEX8MEt7vOnIK8a32dxEeKBVKK+X4pDdUcAUsWIQ+us3bSxV++ObDuND808hEhl0WGFDH0RLqzBMNbjpGrII9Psc8PG9ZS7gSiBbk/CWfvI6H+HcxUitszwaYtxPmyQfL+IsnKlbuvSrH/FOSl6FXYqa2eANQiyckEuVnwWAJLSllXBb2d6myKxtsC1BdXvnCCJYJbp/lCXhZVwZR032H6ZILqSluwRtbr2SP6uhRVYr1up7wWW+qP8rnKV7XRzE1nPhb+pIO8FtkWo3DWDoevMbfa9OpwxPknnDq1aHnYxIX3edVyaf25O5FTheWu4LWEbStqvfXMEq9KW5D7vpW+g7a8wbPLnvjwfWOL83bDZE74pIu+htwdWy5/IXylsWi4B0LXz0PyoTOh4E4G6b5y77HQ+0AwOKMO1do+DvZYDb9f5IwHvU2uIS+Oh3aSaIu8bpgp613sV8NGeLE+UkxyhOHOM7HM2+jNv0BO/U4W0Q0RmkLYrhqIH2kbQeWNTgb1m/gEJjIswxrRfPtizHU2MPRs1aL9cbyN33tR9+C2c3ljworKh4C8EZsW1Y4cn8qEE4Cov8M2OzRRlqPumZQrH4+VTU8pyEvS1fqLvvp3MkHuiDzIkWxAFeRaBNph6UbOZbQB8ewJpCosdyL5XvK2JJ46tAi+XGd0hNzPEEhSr2+fJsZWVKHViXB72QKuEU4kOCjGBqBO4+bbKiYglmup4H6bVRHZDH7fBXetDkmEqxFmp5QctXY+8m3q8KLNfvv+ZzViPXNHg5L5kGgMQWxM5sacnUatiH/Q56ovNbFtsB2yaNbvYSc7QMnWiJiUcour3JxIuD6pINXjZ57Yk0peJoZ8H1Qa9lxQNiGEl2midEOZVPHv34mbualb0Tyy44SEHlHUd7QO+x5uunDYZnBFQ6jwhsb5SLbQuHO4HdHW14snEuQh9QUjZvnGpEf6wutXBIqRlbqm1q/JvOY7G0Fu2hQr30RYHwkIAlHjPS4Cbk1UWZkt5uUaZsLyiQzcJ6HcRyEFeSmOAC292O2iK1ASiSl3V3a3LlcUKcImIsKnce0KQW5FEZurlE2v/GazFeRuCvZxTNzop/NHiX9jpF7jll9BbojCa4I8yY7lcp/8VPlNzmSB1EYugty087th7b86OeBkK4jdxUPXxodkcIgBoEW1rTERI8jlKLQSuU4syEP2adD7qo3Z0CwPvd9OuS3TWrGJu6wXzVM77tgzOdroRlhlMWf6XnQ+7POiAZMiQ6N8pEaDzceDxQtyX7QOVI478uuLX1OaZ2CJjj2LFii2RTkIcsPeB0HBnnzyIM+EWF0ZEogS5MaJIeW4QsNRaC5DEYm/cLO0O7uz7lw+DtN0zJ9xXXoZOqZMukxBXoKONopHdz3t8UbIUVhViJiPSVOikYaUdTn9OgynmmJti157rW98yrq8xl2tX0vVtr5sw+JFQKOzHjwqZT1s7bwl3lZ0oHpXlbUG34qwRxwDFp46b4586yzC0qBFs2ETAcpaaSv1eQDq5JT1BEeWBZY1iHXWXjRaT9uOTlk3shTRYSXV3fWenoovpayP36SsmdZZKRMuhjXk/liNT1nX1/Sra8+d/iYS5P3ttH1pGYJnpylV3jtyMOx+M09EWD7fNd3bFV9f2uHaH72UowQfeCXWpbgoYol1twy6w8iXycmJsgjKYHSwi+VBgOO9PPycSy8pyHOhl8qyYVFrXwTZG1q5Zz6rm2s1LZwPWLs6q2nDfhq6n6Zuf6anrZs34bJEApowf4GTwqykIYenKCcRF8oGacomYMnrNaWdy2LeFcdy2rq8qZ0vSM3cVGGtMQts6uafx51sDXVwUzc9bd20jECv296V392NX4tAR6RZ6z5S/tbKKZudeRutqZu6yf5sWtiE+TCdr66vIRep3wdQ1SytTVcmUdRxq94DflTd2rBwZhOa0I4qcTJBQkFuR9XltHXnPghkA4Tdb9rDxJQZ4ET+3fXoFOSpfADnaFSynb9zbITFu5PAa2vQvPVTmDvdPS6tOxtPb1vbljYD8+Tzy9NrKy0jgVwJcLznSrD0y1OQl76PAz2MXnvdNUCSCOuuaZm1kkDXECjEfdQ1PWGtJEACJEACJEACJEAChSJAQV4o8gVrN/m673yaSEGeT5qsq/AECnMfFb7ftIAESIAESIAESIAESCCfBCjI80kz5XV1Pvs1LP8FgIsacOenxI5Z3fdPtN0x6E6M795mu6+DbKlsCBTyPsoX5Kd+8Wq+qmI9KSVw7IPj6HFCRUqto1nZEDit70kYOeIj2RRlmTIgsHvPG3j1v/6nDHpa3l285KIzyhtAifaegrxEHctukQAJkEAYgYuufBw7XzpCQCVM4EM9TsCfj31Qwj0sv661/2IGBp7Ru/w6zh4nIiAE+QWXr0t0LS8qTgK1Uwbh/u9MKE7jaXUkAQpyDhASIAESKDMCFOSl73AK8tLzMQV56fk0nz2iIM8nzXTWRUGeTr/kwyoK8nxQZB0kQAIkUEQEKMiLyFlZmkpBniW4FBejIE+xc1JgGgV5CpzQxSZQkHcx4AJWT0FeQPhsmgRIgAQKQaDsBfmSaTgyo4+N/u0DWFC9HsskR9y9YTbqBzsf7NuDvpc+Z/0hf75nzQrU3K56b87KOiwc09P58H1sXtyCjRfLn9lfvbV1GwbVvwjgHKxrH4XxJ4tP38TKIWtxq1LlOLTtHYqhup2S/X5dqi3lJshl34Qxsfxz2iuePwGJr8An+dqlKftU9rl5LMT5063Vvu70p9wxlKwcBXkhnpbF0yYFeUJfzZ6MlxtPwhP681Y8Vy95L/B7AOv6ATgl4jksPztMvwNTV0i2yb8/Ib8vpmeRqIGCPKGPi/AyCvLUO00/b3k6Wl51z4rOk/GBs5KzqVc7tzqbKrQySY+VymYH96R1A8n6lbEN1pnSHZh3vBE1ubJKUJd8ZnWuzbF88RMoa0EuXq5uAb6tiXCzVyXh9JvJWHf2eky1RLgQcv3wvPZCN2flNEz6+VooL19KxaK+j2F/tS28haibctgV50EL7t5Qh4EPt1j1+deegrb23lhp2S/sOAuP3diCb20qX0EuXoC/jB3OJIfJk7bwPn3fmwAOYZAzwWL5cQNQ4/2tlRVj5ep37Oull/g9srDXPq/vbLEmaoLiX30hf/mSXnj9Kf/aJOUoyIv/2duVPaAgT0ZXPFennPYunnCew3apc7Buw7kYcdqRwG/D3SsnY0+9PWnrP2uAdStPwdR6f7J29HZ7gi36d+Cc0HK+9fqEnf8NBXkyHxfjVRTkqfeaJgi3LkZFcxUOPDoL/fNluyLIsz3OKZlwzcTkpKI5YzEMIGndXSbIMwHBa0kgzwTKVpDLkQ6LqR3FTiqg1RcmX1i7n8cK8iXT8HLlb23hGDsxoIlF9/qnTkI91nrRefGCOPz5ZzHne+rO+eUSIVejUeaMB89vssC2PowW5Lo/xaSIeOl+fqT9XzdDwp442QFcXYmNl7rZFuZJG6vN9t54/qW+GG2JdyEEguWuHLIWh7X7noI8zw/CEquOgjyBQ61n8CHsHN7PmxgVpcRzpL7zFeASd7IzpC75GS5dYpd3J9jiJmb9gnK5uN8X8T0FeQIfF+klFOSpd5wudPMvfEFBHjEKkvHOZlIg9UOPBpYsgbIV5NaLV4KXJU+4hwh2kXI48pCU+mwPlbBUd/tbNToO8WI3EsDgPnYqpJ4ubRKP7b3R8Vyz4A4AACAASURBVFJfVDkvfla1S6Zh2WsvlK0gtyNbsqCNuG11psoETdDXcoaC/9LegpWVcuq7HX3Hmj3ay7zmb28MnAvcYy9lsF/gbYFuZzz44+SGagrykn0Ad1HHKMhjwHqToJ2YJGUqiWeo/TyHdi/q9Yl72r5/1UlcdfIt+ndArlObtIv73aEg76I7Jx3VUpCnww/JBaGIkG+ciON32InOQgiOXWAXn77qAFqvEXFzOc3dSXHHKtTOBZa5kXVZhHv/PxGbrhqAutWOOQu34PgdwOKKsZjvfOS3YUeZB8x6zGm7BdWzOjDRTcG20qjrYH8LNLUdR+MYUzdlW5vQsqodrVhm9UONYovIvW6bz2DTpC1AjWPnzBY/g0DwqvGs99L9oyLkyfvVhC1Of6MEudFH+jIB2U7PfnsyoGpVO+pmwbZd+NHj6rSv1WVqT7EvsW9Sf3PQwCwJlK0gzypCLq/1tQWwcZ2h5otAOrou4q11hPDWjbvRV29dOgV5otGdW4RcasKwrjRMkFtRbWnt/559vfD6w6/g9FuCwtpdniBakn3sR8YoyBM5mhfFEqAgj0Iki19pskzJVNLvRbm+sDRye9nQ6yGZVuHLkqLKMWU9drCX4AUU5Kl3qraG3BLJshB1ha6faj5xcy3mOKLW654uAI2CXKTBR6WsS9FiS0DCE6S2iK22/7YEXytqvbXuotxSVAXWvtsiu3WaOpHQ7kws+KIZ2nX2RMTSIXY5W4Cq4tj9TnGvNJkRKsjj+iVPakj1hQly9XOJrTxBok2y+LZ1WJMhLg97osXAUfIlhB/2zvPGiNt/z47KpL5J/Y1BA3MgULaCXDALSTkMwymvT45cF6xXoLUTENwGgd4mpaIH0qmZsh464nXhHHphYJJDf+FWlyGEpayrm/m5L/e/xUBD6rm3z0BgMshue8+abXh9JFPWc3icsahDgII8fCgEJu6sS9/E3n19MMTdwNMtHtjoM0Q8h20OJ5th+r1JUC5sXwymrJfu7U5BnnrfSiJY2bxLixg7/bAi0bCjwkpUOgdBLkeMATviLkT/8qpWKeqtivXajgYnWm8bZhbAwXRw+TpFmF7VgQZ53bzUn45FFdg0SYrAB1Lwpci6E30WwjUwaeHYGdUvP9ruAHfqC9hg91qN6ss+EsLYEfeWiHYyDbzh6GUnbPKzDjTh7l2rZDjMAZqDm/55ghyLkcw3qb8xaGAOBMpakIdsyGbGKUUqIK3/1l64gunreoTDtJ5YT3P0N3Czq1fTI71Iy88rpU3puKmbhSpkCUHAp1GC3Mt8EOmsTlrq2dLShJCXaHmSRo+Aqzu6q9bIa0eTluMa8hweemVQlII8qZNNy0lEWSlC7j1T3lI24vRbiIqmu1eZIt3ZlrPrpCBP6uPiu46CPPU+U0WrGjU2iy+3S3bkOJOU9WCE3BLjXsTVj/BWrdBEsLwb+daEos+wu3t+Bbmdgt8x1xHrWiTZJMiDkW4tK0BaLiAPHXOEPCLbIIEt+oZyoVF9r64qLK+QBLxkIAV56m/0bjWwvAW5I+BCjz1Tj8Jyj9AyRVisY7Dgijbx4uYeYSYfbYbwDdwMx5cpm/zIUVVpjXnYUVzyICqXTd3cPic59szaSM/dNd0V8u448I6dC06E2EfgSWvMw45Bko9R86Js5pd/dTOnkOPttKcCBXm3PiaLrjEK8qQuy0SQwz960q1e3Nv3AF92j0JzP7ee0SG/A26kXEyoGsup7YQd3UhBntTHxXcdBXnqfWba1M1OWxaieCz8FHZTV9T0Zz/d2RLaa2vttdYRm7opx2XJqeid6m7vuaSse4LZWfueVcq6xMG3WaR8m/scFiGHtot9dL984lEp60Yfycy1NHmpVmsNubouX14K4FypZQuY2mPKeupv9G41sOwFebfSzqyxxOnXMdWWmyDPjHJ3Xp0kIpbMHgryZJzK9SoK8vR63rybeub2UpBnzqxYSlCQp95T5rRuW0xrm7DBXkddJadASxucKZuVLWwCdlXZm7xpkWrvOpE2PbvD30RsZhOa0I4qJyVa3TxM29RN2UwtYlM3ZYOxqE3dYtbSownzFzibt0nr7MP6HCrIAxvlRffL3eQufFM3PW3dvBGbuizA5WXY4V3haqpLbc9oX1LfpP7eoIHZEqAgz5ZcV5fLYMdwCvKudkZ+6p89GW0Xd6JGHHWX4z8K8hwBlnhxCvL0OvjuDdOAS9fi1hxNpCDPEWCKi1OQp9g55Wha2RwfZkjXL0d/s8+FIUBBXhju3dkqI+TdSbt72qIg7x7OxdoKBXmxei653RTkyVkV25UU5MXmsVK29+hh7N72R/zVBWfg5FLup1iNeHg39mEwhp3Ws8R7yu6lkcCul/4bf3j3T2k0jTaRAAmEEBh+9qk4uTd/MzhAzATeeOsofvPbN4mnxAmMOe/0Eu9heXaPgrw8/c5ekwAJkAAJkAAJkAAJkAAJkAAJFJgABXmBHcDmSYAESIAESIAESIAESIAESIAEypMABXl5+p29JgESIAESIAESIAESIAESIAESKDABCvICO4DNkwAJkAAJkAAJkAAJkAAJkAAJlCcBCvLy9Dt7TQIkQAIkQAIkQAIkQAIkQAIkUGACFOQFdgCbJwESIAESIAESIAESIAESIAESKE8CFOTl6Xf2mgRIgARIgARIgARIgARIgARIoMAEKMgL7AA2TwIkQAIkQAIkQAIkQAIkQAIkUJ4EKMjL0+/sNQmQAAmQAAmQAAmQAAmQAAmQQIEJUJAX2AFsngRIgARIgARIgARIgARIgARIoDwJUJCXp9/ZaxIgARIgARIgARIgARIgARIggQIToCAvsAPYPAmQAAmQAAmQAAmQAAmQAAmQQHkSoCAvT7+z1yRAAiRAAiRAAiRAAiRAAiRAAgUmQEFeYAeweRIgARIgARIgARIgARIgARIggfIkQEFenn5nr0mABEiABEiABEiABEiABEiABApMgIK8wA5g8yRAAiTQ3QQuuvJxvPX2+93dLNvrRgLHAVR0Y3tsqusJrP3XSzHwjN5d3xBbKEoCu/e8gbobf16UttPoZATOG3ka7v/OhGQX86qiIkBBXlTuorEkQAIkkDsBIch3vnQk94pYQ2oJfKjHCfjzsQ9Sax8Ny5xA+y9mUJBnjq1sSghBfsHl68qmv+XY0dopgyjIS9TxFOQl6lh2iwRIgATCCFCQl/7YoCAvPR9TkJeeT/PZIwryfNJMZ10U5On0Sz6soiDPB0XWQQIkQAJFRKDsBfmSaTgyo4/tsbcPYEH1eiyT/Hf3htmoH+x8sG8P+l76nPWH/PmeNStQc7vq9Dkr67BwTE/nw/exeXELNl4sf2Z/9dbWbRhU/yKAc7CufRTGnyw+fRMrh6zFrUqV49C2dyiG6nZK9vt1qbaUmyCXfRPGxPLPaa94/hTEZJ8FfSrxFxdLYwEI+gay/w3jSvW3PT6mrhAVy+2YxoHtWwryInrIFsBUCvJo6MrzWb4/Z0/Gy40DcErI74FVq+mZG1YuSX3WPX8WXveeAa7tYZ/b31OQF+DG6qYmKci7CXTuzbRhccVYoO04GsdkV9vBH9diwN55OH5HTXYVAGhbVIGlQw6g9Zr+WdeRXcGDWHXVHKC5FbMqE9bQuQq1c4Flj85CRtaKcmfU4TGnmaYcmCe0NNFllv9mAS2vtqJqxWLgjka4niycXxKZzotSRqCsBbl4WboF+LYmws0usgXz6U+tQM1vJmPd2esx1RLh4qWpH57XBPScldMw6edrHZFlqlHU9zHsr7aFtxCRUw674jx4/d0b6jDwYVu0+deegrb23lhp2W+/vD12Ywu+tUktX06CXLxofxk7nEkOE3db8J6+700AhzDImWCBGAtXv2P/bb1En4QnFJ+OQ9sGoMa93qtaGhfapIx7idG3SyZj3W/W2+NDGodDN8zG6O3OBI9sk9YVCvKUPUhTZg4FeXKHKM9TSRgb79uwZ4OxHLCu/VzgHmeybck0vFz5W+XZZE8MvIs9+3rhdef5LiwP+1zuFQV5ch8X25UU5MXisa2LUbvx/02P7arKXGB2Zx+3LkbFxok5iX6zud0jyG3RW40txyWx++NVqLomQ1Gfd+YHserHHZh1DayJmfkLt/iMxdjoaCjAJEneO8kKu4lA2QpyOXJhsZajlPEC2r9CFdbu57GCXH45i50Y0MSge/1TJ6Eea73ovHiJG/78s5jzvVeVDpSLIFezEswZDx4YTezq/hIv454wtgqFCHIRLRt5SIm066NHnkwx39bjvIkVEVn3JhRmT0bbxZ2osTIo1H8U5N30gCzSZijIkzvOuz+hTdAaJsSCzwV1Qs3KrpLKKdcvmYY26XktWxj2jIh6dlCQJ/dxsV1JQV4kHmtbVIuO2cuAuRlGibu7f0UtyEUWwiZMlMR4d+PLpr2DnQfRvzKjHIBsmmGZEiJQtoLcikLERbGdlysrhTFEsIcIsrBUd3voaCJeiPORAAb3sVMllXRo9QXPLm8LuI6X+qKqs8VPl18yDctee6FsBbnFdUMlNl6qLjsw3q7ay7b+4ivEfb3MVpnA8ceCdd1p72LoYHvZg58i76eem5Y0yDbpUX1v7BhT3e2SFOQl9BDugq5QkMdBNd2faoq4NcE3/Ii0jMl+bp9+uA+GWsuY3OdAVDlpKZL+XJdMpCCP81d5fU9BXhT+bsPiqzrQ8Ogs4Me1mINlSjRUpCuPXWB3ZPoqJ51cSbtusiK+VVpZuRxmtuCAk9otosRzMA+1a8eibjUgfyfKbJpkp83b0WQnsVtEbCdtQkXNfIfodCu1elbn4uBnIuVcCHf3WqltxR3yNQtb0LKr1U9ZN/QvkIgvp6zLdcGxTU99TzCZkJSZ5Yeq5V4f/bR3R/S3AWOd/ns+g8gCGGAzF/+kKLjNfQtQMxYWYe87eRLBXtbgecAdC0UxxmlkdxIoW0GeVYTcSVl3U5OFGL/kvcC6c91/gdRHXcRbaxLhrRsPRGECkRoKctM9kkuEPFaQyw1Kaat7lJd28fItpag6ZaKWI+hr2fWIWlj0nYK8O5+SxdcWBXlynyn3p7w+XF/W4uzzMeIlZ2mRnNlkLPeW8jyIWk5DQZ7cX+VwJQV5EXjZFsiOCNfWRZvXhQththRVQhBLolOuxxKW8NOe5XrktcqzKm2R2DHXFuG+IA+JJkeJWu+7qvj14JbgbkWt2wdLULfbIh/a2vCwNsPWkIdcr3A2jIvkzBxh7Ipm0V5zlTPhoX0Hs69giXM/G8KeCLAnVmqUMmFR/eKM9hfB7VgSJpatIBfeM6zpi3Kq/EJl2hQstKzWTkBwGwS6mtrIlPWkN1t8erhTU8Yp67IFfoaDEOTymnVj1kVEFoW6b4C+H4H995VD1uKwBoCCPOmIKM/rKMgz8HvYspPA74M+4RaSkeOW+3mlukdJxNIkCvIM/FUGl1KQp97J+tpp+e+QddWxghNYddVyVD3qr5OGJfLsdG09kq4LeTtC7kRz4UfWLZSBtrWorxMN71AEpsEJgXXRUl+VqLtT1hRlVwS52Q4l0TsyQi7KJ2Wm+UWxIyiUlYkAJZIPuJF1OTNB9DhsYkTJWgjLBEj9mKeBXU2grAV5yIZsZubS5l0Ibs5jlTG+2Ombfpk2gVM/C76cqS+CXkRHeeHjpm7hPjB4VM86kH3nRcB/i4GGiLflZzczQnnJNu8nYIqQB1LiLRO1seK0M7h6PcQWdPI/CvKufjIWd/0U5Mn9Z85gkdLQz/b3iVCi3MZNF+X0dUMqu3ayg2slBXlyf5XDlRTkafeytuO3a66d5txhXPMcFun1P8+HIHcsce2To8Hepm5qdB2BiLUTLTaI6WAfNEGeZOM4r72J2CRF+YN2yH3pwDzjGvJuEOQixd2LpMuiW/3/MEEuJlL8XfSz2AQv7fcC7csbgfIW5OoRNsFjz9Sjrtz1wYHUaADWOmG4L24iVdE9wkxeV2zYAMj1pOEoHUW0ySn20lrE6KO67MrLZVM3/+XWP6ou7NgzZVd1p6C/7t9dGypNhIiXcvd4PO1YuqAP5CPs5D0BfMEO+Tg9q32nTbGxlHvsUsRGgxTkeXsElmRFFORRbg27P0OOs1QmWs3HU4Yegykfq+k+NwyZWRTkJXkbZt0pCvKs0XVPQaO4tkSwLRyhpZ5bVunp3o6pmaSsy+vUzRFyuf9S1FeJMqvp2Fb0dm2tt1bdriFEOEp9tNaG6ynrcjp7mCs8QV6F5VIKv9kOuxIrNXyXHPU/iFWLNmHiHbNgRfUj0vx9ZnERcvn4Op/RxM2yoFaPuUsSIRdjwTuSLmQMdM+oZStpJ1D2gjzFDkqcfh3Th3IT5Ol1qb+bunzWfTb2UpBnQ618ylCQp9fX5uyYzO3lLuuZMyuWEhTkqfZUWJRTjjyrqdjeBmFK6rNpU7fwFG59EsAsyNUNxNRNy8TGYvbGaZbIdDZ+m76wyTm2zY5Yu5uX+Zuaqc5QN43TNnXTUruNdUgRebEZXtAO81Fm4WnfSZnFCfJNwML5mO9sxBdkJzg0oWnhfMDZQC+JIK+RsylmNqEJ7ajK5Nz2VN8LNC6fBCjI80kzn3VlsGM4BXk+wXddXRHHmGXaKAV5psTK63oK8vT6++4N04BL1+LWHE2kIM8RYIqLU5Cn2Dk0rRQJcLO1UvRqsfWJgrzYPJa5vYyQZ84s7SUoyNPuocLaR0FeWP7d0ToFeXdQLkwbFOSF4c5Wy5YABXnZuj5FHacgT5EzusgUCvIuAlvAainICwi/CJqmIC8CJ+VoIgV5jgBTXJyCPMXOoWmlSOBl/PTG/8TH778cg0qxe+xTURD47PUb8V+v/aEobKWR2RE4fvw4KioqsivMUqkksGTB+bhgzIBU2kajCk/g58904s5vvlB4Q2hBlxE4vd9JaP3RpV1WPysuHAEK8sKxZ8skQAIkUBACjJAXBHu3NsoIebfi7pbGGCHvFsxF2wgj5EXrusSGM0KeGFXRXUhBXnQuo8EkQAIkkBsBCvLc+BVDaQryYvBSZjZSkGfGq9yupiAvfY9TkJeujynIS9e37BkJkAAJGAlQkJf+wKAgLz0fU5CXnk/z2SMK8nzSTGddFOTp9Es+rKIgzwdF1kECJEACRUSAgrx7nHX3htmoH2y39dbWbRhU/6La8JJpODKjT+bfx5X7fwcnUpALrOdgXfsojD/Zxr5nzQrU3G7yvX3d6U/p349D296hGOoW2bcHfS99Tqv3fWxe3IKpK7RrrTJvYuWQ4FFH4kzihae94tQFYPZkvNw4AKeIIm8fwILq9TCdWU5B3j33bbG2QkGeo+fEc/WS94L3n/S8VZ4j8ufus0G+l11zjPe04Zljqk/rEgV5jj5OcXEK8hQ7xzatO3flFm0tRdWrrZhVmV8w4hztpUMOoPWa/nmrOB91WmeO752H43fU5M0uVkQCaSdAQd71HhKi68vYERThXtPj0NbeGyst8SXE3Fl43RJ27gVh3wc/f+zGFnxrk9onCnJATIiM3h4mwiVeS6bh5Ut64fWnWjTBPg5tG4AaS4TL10/Gut+st30lXsBvAb6ti2hRZ+VvNf/bov30fW8COIRBTr13r5yMPfW2CI8aNxTkXX/fFnMLFOS5eO8crNtwLkacdsR4L7dhrfZsOAfrVp6CqfX2syHsWSPu5/pO7bliCe9e2LMPwHb3u2T1UZDn4uN0l6UgT7d/MhDkB7HqqjlAc/Zium1RLTpmZ1++oCi3LkbFxokU1gV1AhsvFgIU5F3rKSsCOqan34gpQrJkGuSXvIAQC/u+82OBcsOffxZzvveq0qlyF+RydoIFxotu6763Jzief6kvRusvzmKixCTIlSrkCRL3CxH9+hj2Vwej49YVQsRf/Y4nyFWxbxLy9hUU5F173xZ77RTk2XvQFs6vAJe4k6TyBJz6rDa1YhTe4vnhTboGS5nL2NeFfUdBnr2P016SgjztHkocIc9VkB/Ewc7+6J/nyHi34aUg7zbUbKj4CVCQd7UPRbSlEhsvNaceG1+4tIhq4IXM+f7bOFeNuCyZhmWvvUBBHnBpEjEthPO5wD0t2HixIZKlpJ+6qelqQ8aItjE6LpULFeS+PX6mhF+Ogryr79virp+CPEv/iYj1yEPoeymMAlqZYDWmn4vMl354XlueEiW4o0Q3rIypYH2iDAV5lj4ugmIU5Kl3kpSy3rkKtXOBedNaMXbWYwCmo8VKLxdifADqVjudWbjFjhQLkVoz3/5wZgsOPDoL/R2BX7WqHXWzYCzf1HYcjWMQUl4G5tjWBoy12mnCluMN6HBt8doERHr5pkl2vfb/bwFqxsKyzrVX/L/o4xl1EL0T/zxbDHZXrXDqhNRPh8nEzbUYYDGyasGW440QSekiRX0OalE9qw7zF27BgSFLMQfLvFR6YdvYBU4xyf7UDxMaSAIZEKAgzwBWFpcmiZCHCW53nTkFeRbgpSJJIuRymmncy7O9zvskPCG9dAfWglvtR4tq6xKjIA9bx+53ioI8tzFR6qUpyLPwsLLkJDqiLWoP3vOm5UbiynBR7VoZGlUPLF/y+0VBnoWPi6QIBXnqHaUJ8jPqgFX2Wmx1/bMWIdcixrYQFcKzA4srxqLdqQPQI+tue0JYx6XAi2vHWsJWTABY9mgiv2OuLML9/x+7wBXJ0rp1CDHeilpvDbu8pt1uy7dbFfnW5ENIyrrfd4fZrGpNoNuC3BLjcCYzHPHO9eWpv0FoYBYEKMizgJZhkbs31GHgw/KacK0CpqxnSDTTyxOkjbsbqUlVR2/85qehCzE/5bBho76wNeWy+QFBHvZSr/aZgjzTMVBe11OQZ+7vwMSdqCJiY0VlMs0wSedZ4EXdtf0nJBMDgjyqPqccBXnmPi6WEhTkqfdUMEK+zIp0O9HkuYD9tyqsbXHsRoidTlrCGVhcsQkTnYixvWmcE6n2WNiRdxGB9oWzCZS24ZwmioNR8aA4F7V612ExajsalI3f1IkE2e44Qa71S5o0kCPifv3AqquWo+pRO5Ju/+vODfVSPxBpYAkRoCDvBmfGvZDpkRk9KhL2PeRNxGwhx03dzP6M31jPL+e/HIdEuKUdmGHaqMmpKlGbiiCPmTiQukZB3g33bRE3QUGeq/P0DTODaeP+RNwpkevDk2woqQry+Oi86B0Fea4+Tm95CvL0+iYoCp2U9aSCXBaefjd1kRknOh1ha0zfTqsg13aLlyYK5Gi5YEJBnvobgAZ2AQEK8i6Aaqgy7tgzObXdjczKL2mm70UzYZ/LJpT7pm42i6THnsmbKEmC/Gz/WDr5CLNgVM1fXx58ETcIbkWQG45Le/sABlevh9iLXf5HQd49922xtkJBnqvnzIIc0vGV3uaQpuPNlGMR7b0pvL0gDPtKKII8sj6/XxTkufo4veUpyNPrm5wEub1+HF5qdrggt9eft06LOpIsbMO4PAvyyriU9YQRcmsdegfmOVkAcip6uCBnynrqbwUamDcCFOR5Q5n3imJT3RO2SEGeEFSXX5Ys8pXEDAryJJTK9xoK8vT6PnaPioSmU5AnBFWEl1GQp95pSVPW7WivlaaurOn209btDdJMEXEtvduKhk/EJmmjuOnemnMZWJ4Fub6RnGFTNz/VXktZ91Lv5XR729amhU2YD/tItChBbq+nlzbH46Zuqb87aGB2BCjIs+PW9aXid2dPagMFeVJSXXzd7Mlou7gTNfUv5twQBXnOCEu6Agry9Lr37g3TgEtDjkHMwGwK8gxgFdmlFORF5jCaSwIkQAK5EqAgz5Vg+stTkKffR5laSEGeKbHyup6CvPT9TUFeuj6mIC9d37JnJEACJGAkcMfXt5FMiRP44PhxnFBRUeK9LK/u/e1nP4ahg/uUV6fZ28QEhCBftWZv4ut5YXESWPTVUcVpOK2OJEBBzgFCAiRAAiRAAiRAAiRAAiRAAiRAAgUgQEFeAOhskgRIgARIgARIgARIgARIgARIgAQoyDkGSIAESIAESIAESIAESIAESIAESKAABCjICwCdTZIACZAACZAACZAACZAACZAACZAABTnHAAmQAAmQAAmQAAmQAAmQAAmQAAkUgAAFeQGgs0kSIAESIAESIAESIAESIAESIAESoCDnGCABEiABEiABEiABEiABEiABEiCBAhCgIC8AdDZJAiRAAiRAAiRAAiRAAiRAAiRAAhTkHAMkQAIkQAIkQAIkQAIkQAIkQAIkUAACFOQFgM4mSYAESIAESIAESIAESIAESIAESICCnGOABEiABEiABEiABEiABEiABEiABApAgIK8ANDZJAmQAAmQAAmQAAmQAAmQAAmQAAlQkHMMkAAJkAAJkAAJkAAJkAAJkAAJkEABCFCQFwA6myQBEiABEiABEiABEiABEiABEiABCnKOARIgARIgARIgARIgARIgARIgARIoAAEK8gJAZ5MkQAIkQAIkQAIkQAIkQAIkQAIkQEHOMUACJEACJEACJEACJEACJEACJEACBSBAQV4A6GySBEiABEiABEiABEiABEiABEiABCjIOQZIgARIgARIgARIgARIgARIgARIoAAEKMgLAJ1NkgAJkAAJkAAJkAAJkAAJkAAJkAAFOccACZAACZAACZAACZAACZAACZAACRSAAAV5AaCzSRIgARIgARIgARIgARIgARIgARKgIOcYIAESIAESIAESIAESIAESIAESIIECEKAgLwB0NkkCJEACJEACJEACJEACJEACJEACFOQcAyRAAiRAAiRAAiRAAiRAAiRAAiRQAAIU5AWAziZJgARIgARIgARIgARIgARIgARIgIKcY4AESIAESIAESIAESIAESIAESIAECkCAgrwA0NkkCZAACZAACZAACZAACZAACZAACVCQcwyQAAmQAAmQAAmQAAmQAAmQAAmQQAEIUJAXADqbJAESIAESIAESIAESIAESIAESIAEKco4BEiABEiABEiABEiABntrRowAAIABJREFUEiABEiABEigAAQryAkBnkyRAAiRAAiRAAiRAAiRAAiRAAiRAQc4xQAIkQAIkQAIkQAIkQAIkQAIkQAIFIEBBXgDobJIESIAESIAESIAESIAESIAESIAEKMg5BkiABEiABEiABEiABEiABEiABEigAAQoyAsAnU2SAAmQAAmQAAmQAAmQAAmQAAmQAAU5xwAJkAAJkAAJkAAJkAAJkAAJkAAJFIAABXkBoLNJEiABEiABEiABEiABEiABEiABEqAg5xggARIgARIgARIgARIgARIgARIggQIQoCAvAHQ2SQIkQAIkQAIkQAIkQAIkQAIkQAIU5BwDJEACJEACJEACJEACJEACJEACJFAAAhTkBYDOJkmABEiABEiABEiABEiABEiABEiAgpxjgARIgARIgARIgARIgARIgARIgAQKQICCvADQ2SQJkAAJkAAJkAAJkAAJkAAJkAAJUJCXwBgY85UteOnt91HxxlEAx2N7VHFiD9wzezj+9lN/ZV375h/+jCFf3oz3PziOiv95P7a8uOCk3j2x7etjcUbfv/Cuf+S513BDyx5UvPcn4Oix+HoqKvDJwadg0z+djx4nVMRfzytIgARIgARIgARIgARIgARIoIQIUJCXgDM/OA5cdOdW7PjP/0aP7YeA49Gi/HiPChw/bwC+d9M5nih/5fC7OO+OrfjgpSOoeO1/YqkcP+VE9Bw1ANsW1yii/F+f/S/c8tB/osevXgPe+3NsPR+cdQo+fn5//HJRTU6ifP9DLaheKE0mzB6DI43D7PY7t+LaC3fjSdeaXv2wbtunMf5Eyby323Fb9Q4sdz+aeA523z8K/Uzl9V6d2gNXTBiI6+ddgPH9e6jfHn0RC/56G5Z5n56E+56+GjMqtUqOvYM9z+zEyjWv4Plt72PbG/b3AwefhP992VBcf101hp4chfMInrzxcVy7yb+mcc1szP2kucy2xSsweUV4fUOH9cHMG6vRcPlAnKJ1ySt17B3sf2Ynlgds7onxEwej/tpRGKXzABDXtt1vUcc5mDvvXAz02n8HG/9+Da5+InZYWReMXzAZ6z43wL/42DvY+dOtWNl6CDv/w2fcr39PjB5TifpbRmPSwJOSVa6PqdBSkr/3PYepl+7BZu/aAVj/m8kYZfXvENbU/wQ3bfUrmvujOjRe0FOqWe9/bzzYNgNXnGZo/OjLaL7yGSze534XcW2u94fc/NFD2PbEDqx+8hA2t7+PPe/aX4rxNOnqj+Pmq4ehnzKe3sfmO1swtcWv5IrFn8aDn7XuPLz1s7UYdMubyXzyiaFoXzsOA3MaY1JTx45g29p2Q19Owvgrh2HOZ8/FwLB78ughbF6zDWvWvInn9/kc7HE9GA3XjcEIk9+S9ZRXkQAJkAAJkAAJlBABCvIScabQ4BfmSZQf2/V7nPD6H2LJRInymx/cjQ89fyCxKD97VH88tzhbUf4mnrxxrSJGG+6Zgbsu6x36Ul//nWm4e0ofr49Hn/kJPtpwyPtbFnPJRUFPNK6ZibmflETUrzdi2IxOeDVXDsQvnp6IERLdt7ZuxP+5pRNPOiLcCP7Uvnj4qSsx6VSzW4SNY255028HwIyl03DfVL+Pfsn9WHbhJizojHUx+k08B8+4ExOyzb9+Bv/nhpejbUZPND48HXPPk0Vu8rZFc/0+Nwq/XnAOrLmTY3vQPPI5LHZEXpz1yoTE/q24dcZurIxijJ5Y+EQd5jjzOFH1Jx4Tkr8PrVuDYfPe8audci5e/k41ThGf6BNC4rPLzsXL9zjfi7/1yR1JgOq27vznFly0VM12CZugMfUlk/vDbvs97FmzEbctPILNEf7pN2wQHlk3ASM8Uf4ymkc8I/m0BxY+8TnPB9u+uQKTfxjnafv7fjdPwO4vDQKQwxizajqG/U/8BLc2RvcFvXrjvp/OCEyuifv52hs7IzmgVx88/My00Ps5WY95FQmQAAmQAAmQQCkQoCAvBS86fchWlH9z9nDc+L/PsGqxI+W/wrFdh5OL8vP6B9LXRaQ8G1H+y6YafKhHhunrMVFoY0T2k0PRvsaOpol/O//5IVy01E+zl8VLkoiuN4w0ERUZuRfSYd1aTJv3JvYnGIf9bhiH3f84NHjluy9iwZhtWKYJoRHzJuIXf+f2UCqWOLoryvTAwrWfw5xP+OUzsRl6NkJGbQPoVYlf7JxkT2Ds3oSLpuzHzgSsgH5Y9x9OFsTBbbjpkhexxuVzam/MqTsFp+N9PN9ySJlU8EVddCOJx4SXqREdCcbW9ehbf0Br9CTc/fOrUe+6UOt/qK37nsPVl+7BRq02eZJK/irX+0OI8W3ffQyfu/d9ZUIojOAVS67EgzP62l9HZg1kJqznLK/Dwgk9gxkxceNFHmMZ9gXac+TorzfiMzM6sc1ps9+wPqi/+MPo84f/wcZH3lREeviEWZzB/J4ESIAESIAESKCUCFCQl5I3xQpyJVL+euyScpG+/sGoAbjr8zmI8t490XP0gLyI8kHnnY7nvz4OPU7IwDGRUeiwl3pZaB7Aymnrcesut01JzBmibZ5YP3oIG7+5EVc/JEci5TTk6Mi9/vIO9ETDkgvQOG0gTsH72L/mcUxufCcyum6JocWrMXmFYc2+HIGVcAYiol56/jG8tWsrbqvb44tXAHIKccDmXj0xd/EE3Hx5JU7pcQyHNq3H52485AkS0awnlEwpyPLSABGZfGg1qhe+51s7ZhjaV46xJk4OrVmDYbeHRJgjhsvOex/CRd91+fTEXT+tQ4M7r+EK4V49MH5wD+DyGqy7QURZo/4Fx1TU8gC7puhIsD4h5LY+4ksT8IubbXv0yR2Zq2ftsUNYc+NPcNMzQfvNEzS53h+AiPxPmCeN014nofH7EzGnph9OxDvYvPRxTP2hdI9I4zIya+DgVlx7gbTUBH3wcPs0TIpcumFIc89kjOl9ObUP7vrBONSPtPuyp2UDPrNQ6it64u4NdagfLHi/iSdvWYtrf+ay74uHd16JSb3sv/c/8jCqG98DTu2B8ZU9MOLGT2PhZaYMlgyefbyUBEiABEiABEig6AlQkBe9C4Md8ET5S0fQY4dYUx7dSaMo//17OG/+VhzbcQgnHI7PET4eI8p7/OoAKv6YbE15pqI8o/XjEgovHTqj9eOyWDesT0dv3PfLGZjR35BiDGk98bEDWPnZ9bj1175Bc5ZfjYUTpPTuY7vRPKEdO8b0xaQJAzFixFkYoa1xPrp1PSbXHzBHjUNSmvWIqL7WOhAxvWEcjojI/LH9WHb5Jizw1iX3wNyVM9E4Rk5JD67zliOiUW0ffbsTG+/chGuf8CcXJn1tMh6uE+vAo+sNH+HBtdmjLhmEm68bjNHDB6Bfr7AF8hH3TCDKr40JU9EM1497VXgZBsnWj+9/ZA2qG6VJC9mWulF47WtO+r/7eUTGQqL7I5CdcRLu3nC1I1CdRjq34qaGffiLMZUYP2EARnziLAw9TSzryHD9+IRh2L18jL2vQ8S/rMfYG+24bcIOLPced71x39N6SrphMubh2Zh7nsh0343FZ29Fs2TbpNnD0HDlIIwe2g+nyHtWlODvDrtEAiRAAiRAAiSQHQEK8uy4pb5UvkT56Du24k+/zoMo/9Fu9Hg+oSg/82QMGt0fv/r6WHwodvf1zNeP+87rgwe3TcOknRmsH1eibQACUbwBWL93MkaJRqIi9y+sx7CrD/jRby31NdEA0zbu6jflXHzrIztwrbdZm0koxkd39XW7rqA++suf4JOfP+TbrK9xdozWBZEvyDNLQe43rBKPrJmEEULIZLJ+XPFRcHzIbAcO7oP6G/4a9dOGapuNhXsg2fpxlX3G68el5q313Jd0qpsDmiZbtNT8UfPORf0vd+BWd6M4Q5novsTfH3rWgrLmP3YQ52v9uLxhXfZjbH/Lw6i+08/OkLMT/K4EJ3gaXUEeyIJQAQw9ry+uv3EUZkwYEL5RYiwzXkACJEACJEACJFBqBCjIS82jUn+yEuXV/XFXw197a8o7//uPqG5sK4goP/NvTse/f3NctCjPaP14TzRM7YHl6/yXbhGB/eo7GxOvHw/s3K2LbinFOipyHyZ6kw/H97Hzu6tx0b1uKrAdmTx7jbwJlpxO69QcG90NCti5K2ejcUwwmmlek6yn/wNeOncG68fHf3YY7mocg6FOum8m68d1Hx19YSM+e13MJlun9sGDa6fhCn33e4NDEq0fVyYFMls/Pn5qX/zFuiP+GnAxWbPoKD4vrZ8Prh/XdtkXkfWtY/D6LY9L6evBCRq1L5neH0ewpkGuH/DFaYKRnK/14/JEQ9ZjTB+36uZyXm8Czxt19/ok+yuIiaaHHpmEUe7YToCKl5AACZAACZAACZQuAQry0vWt1TNPlO/6PXq8eDhZ+np1fzy54HxcMMze0vu/3jiKkV/Zgj8lTV8/uSdOHDUAryy7ECd+yF8MvuLpTnzpod2w0tcTnFMujkQ7d+xH8fTCMeFeymT9eK8BWL+2N74tb3j1yb5oOHYEyzNdP+5YpItuf51uVORej+KFvPxHjc3dmzB5yn5vrfaomyfg3740CL/RNqezxbRfUfj6ceeagOBw1+3q0cyQ49sCGQO+CEwUWR42AOt+OClwfFxg/XgEG+N67oN7sObBnfh2yzveUVx6Fcmiu8kisOqkQGbrxxsfnox+S+TlDCehYeoxLF/nr8PW14/ru+zPWHol7pvaUzsmTveZ1pdM74/AzvDJ1ni73DNbPx7ucHlyIusxdngbbqp5EWu8ZuS9IKS29cwWU9bBvh1Y84PdWLbuvdDNGv2lGCX+A8TukQAJkAAJkAAJxBKgII9FVNwXCEE+adHzeGH7oUSCHCd9CH8ePQA/mfc3niB/9cgf8Tfz2/DnXx9CRYL15B/8VW/0GNYX/3XvBEWQr247gBvufxEniNT1OEFeUYFjn+yHWRPPwPe/IG3xrbkjo/Xj1hraSmxUNl7SKow8f1yPMBqiau6O5FGR+5gom23Re9i8cDVWnjgU19dVY1SldJSavv7cioZ+GuN7BTc+kzdkE7XGrR/Xj3/zjt4ypeZ7Z2j7DPW0X1nkGtuuO4bln92I26S19EFhnO36ccO9e+x9vNV5AJufascD96i7XiPJGuXYDANDmxmtH7fH2Iin1mLQ34edv62dKa6v4xYR9UfGWee365kYygSN3pdM7w+9X8pu5Q4HMVYbnsHOccNw/YxzMPRUd81+N64fTzLGXliPvldLu9xLmS6+R9/H5oUtmPqQ/0mksD72Hg698gqeXfMf+PoP31HFubsvQ3H/vNB6EiABEiABEiCBPBCgIM8DxLRWoUTHdx2ON9MR49+65mwvZd0S441bbDH+e2n365DaPvjoh9FjeF+80FSDsz7ib/ZlifH7XsQJ25KJ8T+P7IeLRp6GdV+xVmOH/Mts/XjoWmip9sjzx7X144EN1eR14FGR+wS7Rx99YT0+c/UBLwI+sG4U2pwNufY/9LC6E3mUZ5UX/5j144Yduuf+qA6NF/Q0rJU3REPf3Y3Fl29Fs3e+uXyud3jbwei3Vndg/XgWGQUGRntWtKBmsR91Dj1WTiobm2FgaCej9ePupMDRF7F41DY0m/ZTVKKy72HznQ9jakv87S2ukDfY0/uS6f0BXcRKZ6671uxfswaTb/d3JZ+0YDIe/pzYpC+z9eOhR/gp3c5hjCXoC/QJjMRnib+Hjbc/jKv98Lvih2Se41UkQAIkQAIkQAKlSoCCvEQ9Wygx/qG//gi2LRqjiHFxJvkt//KSlaqOPxmO55J9UFGBZGI8ZhfzQDRYWk997GUsu/gZLPCEo29A1Pnjnlg/9j4Obf8l7rhuv3Q8WE80Pjwdc8+zJyGizx/XxQhwReNEfO9z9nFnh9qewf/5Yic2umKsV2/c91Nnt+cM1shahshR36jo7hudePKeZ3CtdIRbv4nDsP4HY6xIKwJRfWDU56rxUOO56NfjGI7ufxFLb25H826fpZtGb20uHdV2IIKsHpUWWD8uUqu3T8aoyA3S38TGxp/g20+9j21vCAO089SPdWqReXnyIPyhEJdhECyZ4frxBZOxzhKsgHpcm1+znKIducu+qRvSBI2+ftw7vivh/YFAmncPzPn+ZDRebB8RtnPtL3Db7Uf8I/AGiyUjk+210xmuH0+0Nj2XMWYYgzMWTMRddfY9+dZL27Dguj1YaY0l+5+9LECcp/4ylk9rwwP73neWQ9ib4V1hr/gB3t6BBRe0Y5l3P/fBw89MwyT3+xL9DWK3SIAESIAESIAEkhGgIE/Gqaiu8sT4jsPo8R+/j7ddRMbP/yi+dfVQLzLecfhdjLnjV3i//SBO+O8/xtYhIuNCjG9fPBaVf+mf72OJ8eUvWTusJxXjF4z4CH4yf3Rsm5G7mOvnh2siTk+tthuLPn88yqAZSz6N+2a4BzJFR+6jxFawDUnoiwj2F36CmzbFo/Gv8Hd9T7S+1i0oiyfrs2C6bpQVAy87B2u/O8oW87Hnjwc3gpOj1ZmsH4fnZ8Pu6uKs8Qv6YtJp7+OJn77pCHXbvlE3jMO//eNQRJ9MFb9DfZBJpuvHnSO0REX7n8PVF+/xN3dzKvfWj7+7B83TnsNi7xi6BOPCm6AxrB+XJjni7w/Rln7udkT78qSSOFN+3RoMmxdypnwggyS6X65Yj85eiB5jwAGsnKEeQxjV6vibx+GRL7njJTjBJs4av2JCPwwVjJ56T9m3QH1WJPAZLyEBEiABEiABEihpAhTkJeZeT4yLNeO7j8T3LkSMjxZnkP/7QVS8eTS2jngx/hrwpw+i6xGR8erTccEn+iYT43FRaOP6WOkM5jfaceuoHVgpWxW5fjzM/J5o+M5E3DXFjmpa/2J2freuSSKmep2ExvsnY+6YPlYRIWImzPPTf/tNPAfP3D9KPZc5ECX01xsn2h1cTEucNxCP3D8RI07W+pzEZpEW/aUx+N4XhilHO8VFlndqm9HBS38Orh+PHEhTzsXL36nGKcINWtp/WLkr/nEC7r9hUIwYj4nyh1Wexfrx8d6sgEnwuv7Ud9kHlIwE156t69G3Xlob7a7zzvX+cOsXZ4xfvlvKFDGAGNwX990zCTOGuktYMlw/Hulwf3lD9mPMaSBJX3r1xJwFE9A4o1IZL3pqvtFkUfabk7DwsriT1GMfubyABEiABEiABEighAhQkJeQM/Mlxs+fvxV/TirGK3vjQ8P6YvviGlT+5V94NK3I+AMvose2g4nF+Ojhf4mNd56f0CPZrR/3Kw9GfCPXj2tWjfpEH4yeMQj1l8sbVTkXRe78LlV07Ag2P7wVa9YcweZdx7xNn+y6P46bZwxDP1ecvdGO2ybswHJvTbF9zFn9YM0wQ2q5nYYfvTt4v/49MXpMP0y5+lxMGdkPJ4alg0faHMJDz1aAdBSaa/7uTbhIOtYLcJYYnLUHzSOfw2LTWmrDSJHXSIuv39rdjpXL92DjrvewWYokj/rESRgx4SzMvHoURvWPzH33Wum29eNSvwJnv7vrx7Vd9iFt7KdgCUwI2IJ+/AtrMegWf9M4nZspIyJw5J/b0Nv78eS/7MDqn7+J53cfs8+pF9kI1X0wqfZc1F8+UDt3O7P145EPhLCIfyZjTL6Hovpyxccxc8pQ/55UDDuGQ7/cintXvYKdO9/H5oPOl4LD4N4YMWMQGqaci4H6JFfCpx0vIwESIAESIAESKF0CFOQl4ttjHxzHxH/6FXb8++vo8Zv/ju+VExm/93Mfx99+6q+s60WauiXGXziIircSRMaFGP94X2z/ukGM//A/0GPba8Cfj0fb4kTGz//rvthwx2hUVMSbzitIgARIgARIgARIgARIgARIoBQIUJCXgBeFGB/X2IbfbH8dJ+wNOypJ6mh3iHGxZvxYsjT16o//JTb90/kU4yUwFtkFEiABEiABEiABEiABEiCB5AQoyJOzSu2V4+e3YceR+CPJ3A5UHAd+UHc2Zo23I+Nv/uHPGPrlZ/HHDKLTH0YFXvj6WHz0VH8brNa2g7juwZdwPIN6xgz4MDYsGI0MiqTWDzSMBEiABEiABEiABEiABEiABDIhQEGeCS1eSwIkQAIkQAIkQAIkQAIkQAIkQAJ5IkBBnieQrIYESIAESIAESIAESIAESIAESIAEMiFAQZ4JLV5LAiRAAiRAAiRAAiRAAiRAAiRAAnkiQEGeJ5CshgRIgARIgARIgARIgARIgARIgAQyIUBBngktXksCJEACJEACJEACJEACJEACJEACeSJAQZ4nkKyGBEiABEiABEiABEiABEiABEiABDIhQEGeCS1eSwIkQAIkQAIkQAIkQAIkQAIkQAJ5IkBBnieQrIYESIAESIAESIAESIAESIAESIAEMiFAQZ4JLV5LAiRAAiRAAiRAAiRAAiRAAiRAAnkiQEGeJ5CshgRIgARIgARIgARIgARIgARIgAQyIUBBngktXksCJEACJEACJEACJEACJEACJEACeSJAQZ4nkKyGBEiABEiABEiABEiABEiABEiABDIhQEGeCS1eSwIkQAIkQAIkQAIkQAIkQAIkQAJ5IkBBnieQrIYESIAESIAESIAESIAESIAESIAEMiFAQZ4JLV5LAiRAAiRAAiRAAiRAAiRAAiRAAnkiQEGeJ5CshgRIgARIgARIgARIgARIgARIgAQyIUBBngktXksCJEACJEACJEACJEACJEACJEACeSJAQZ4nkKyGBEiABEiABEiABEiABEiABEiABDIhQEGeCS1eSwIkQAIkQAIkQAIkQAIkQAIkQAJ5IkBBnieQrIYESIAESIAESIAESIAESIAESIAEMiFAQZ4JLV5LAiRAAiRAAiRAAiRAAiRAAiRAAnkiQEGeJ5CshgRIgARIgARIgARIgARIgARIgAQyIUBBngktXksCJEACJEACJEACJEACJEACJEACeSJAQZ4nkKyGBEiABEiABEiABEiABEiABEiABDIhQEGeCS1eSwIkQAIkQAIkQAIkUGQEtuNfpt+J9rrv497ayqDtb2zA1xqW4YwFj+O6TxZZ1wLmHsZT8xvw/bO+hnXXj8y8M4c3oPGmZRgcYJGkXpvzvhuWY/FlpwG/Xo6pC/fii/d9A5ecJkzRvs+37QAO/+wruOGHQ3DnYw0I9t5u/+lLvoYf/t1InCi3H7A1c3QsQQLZEqAgz5Ycy5EACZAACZAACZAACRQBge1Y8rGZ+Jde9Xjo+X/CGEWJAfsemonLFm3HdT/ei9vPK4LuRJp4GKuvr0Hjx1Zjzz9mIcgPrsYN47+CwQEWer0mcd2Jp777KA5fcD3qzjsZeOEbGHrNPize/ABm9hdGa98bBHlOtgtB3no9xt0+GI/89itGQW6NAwzGF1Y/jr//pDQQArbGjYO4yYW48vyeBHwCFOQcDd1MgLPUiYF36Sx1/Ex39CxzfC+iyzvtvyTXcwoGf+pK1NfNxEhrJp3/ypOAMzZO/Qoe+XKNGsEQQI69hH9puB37PutEYIocUm73WfgL4fYHrsTXXpmDHzZdCvPtpD8DgnXF2pZrRClB+bd3P47v3/sAtu48jKOnDcHwy7+I22fX4LQe6XR8LLN0ml0GVjmCHMAl32nHvVec7Pf5aBu+Nvpv0fIuKMgFlQwEuRC3+5a04Ye1IT/aGYvcHCcTEgtyAIPmYt1Pv4jh7rMkY1vtMRXZ/zK4s9jF/BCgIM8PR9aSmABnqROjSvyjCARfvuNmqd/G9lUP4OmPXIW/v8SQvhf7oxbfi+hZaudHd++FqJs6HParkbBpJbYevRL3Pt2MS06NbyPyitAJjRzrZfEuJuCMjWdG4s7/fzXqBqrNHX3mn3De9SsxJuolsIstzGf10fdJXEvhL4TbvzkEn/3tN/DcAzMtQR58RujPgGBdb7+wEst/eRpmfulSGJ8SGb/Aav2JKX/0hW9g6jXLcXhcPeo+eTLwbieeeeRx7BvzDfzs+zNRWWhRbnjGxDKLcym/7yICviDXhdjbT87BeX+/wWrXi5AfO4ytjyzDyjXt6ISYLJ6JhuuuxHBHx9sTL2fgi7ediA3//G/Y9//VoOHWuZgy9EQc3fM4vnP3A9h64AyMuW4mznimGavPVtPHOzc14zsPPY19GIIrb/gKrhvnClpnoqxyDm7/0AZ8/6d7gcGfwRdva8CYiInqt3+9El/77qN2fZ+7ElhxPZacI0XIj3XimXuasfxZp74vN2CMFbE2/Ev47rH9gUtxwzf34Wj/4Rh8rds/bWIvcI8HJ/7ibD+8dSW+/6+PYvsB4OTBF2LmdddjyjBpQuXt7WhZ1IzV+4DBlzfgSizHDd8cHh0hn3AhJmx7Gp1feBw/+7vhNgTT8+jt7Vj97QfQsutVVJ5/Pb74BX8MmPsPhNsbHwjposHPaouAAAV5ETiptEzkLHVifyb8URT16S/fgTayeHHOTSjEpY05ogu+YLBsfvdpNJ57PQ7lQ2yF8kvsAV5YEAKuIAcqv/Q4Ns1xXpYsWzrRMvNCfO3XwIR8jJGC9E9tNLf7LANBrgn0YNeziPZk8VxR2o0sb/t6yfAH8NyCC3GyI75tkb4SY37UjjvHaXnH3e1PPmO6m3gO7TnvHrX1qPvZauD7zvg59hJ+cPGVaL+sAXhguZemffTlx7HwSw/gj2MuRGUvZ7L4VD+iat+3T+PEYVeibmIlju7uxPAFzZjZawO+fOEcPDV8Jq47/2R0blqJJ3YfBa73xXFn6/W47PZ2jJxVj5HYjpZV7Rj5rafxw6lCcbvPvxMx/Ip6TBh41J6oPvWLeOTxuRhpGvLOONxuTVydGGzzWCdWf/FSNG6vRt2skcCvV6JlezW+/X/ZOw/oqIq3jf+SQEINEAhNQBRRpHwQQKWINDWIEkGKdFFApEi1IChNKSqiIqD8AUWaCqg00aA0laKCESkqGKVJCwQIgbBpfGd2927ubnb3zm42ySaZOYeDsu+deefoJRlgAAAgAElEQVSZe2fmmXlL9EI6OCPlknuPk5tGM2boOuLa9KZD5wHWw32HecQJIbe7VTbS3RTL+omjWGRqSsubQxDkffmOcEati2bwneJ1sOL1e1Nz30KObWP5hkOY6O+ekA9YxY475tLm+cuMjV5Fr1udEPJrMczo1JXlIWKMw4kTY2nqbxsHp/13q68i5Fn4gPP9o4qQ5/sh9rcO+vaUWgsY0mtEU2JXLmT31duIeuYlnhJHyddiWS9OhH+ynGx2rbqNt1fXsQv0kfDbKt5esJQY80n2UIY8VNu28ct0Ai5OnrW6XcBqdNJrphQuT8YdKpVcFAUGDz09nVhTOLVrDLD2z+iU2snCYHDKLE795y1YxfbYy1CpIV17DqWX7VRfXHB7ckrtgpBziPdbRfHrs1YTOKtJa6bxrfFr5qAzZlms/Y9j0/NRjFkTR8ittYkcaTVvFu/E/+ay6vu/SaAqEV16M+RxzfxV+YP5x2yRQcgp5mAtsX8ebR6bxUnsCbnbGxRX75CYI8Qt2EfTM26hWpqY8eEJXQAi8PUcIfOduGvTfowkCbnTOSKzybqj+WUm82txyzZzOm+b59Q+9L/jII8/fzLDP9Tt9yXcDQye13cuIZoxjYYSuvAgE1vqWUgsyx+LZNGD69gibrbM43uQrsNaceJzy61k5JhJDNbPTW7n3cw3kqH3DGDUs1HUwN184XyO0WNWY/t0+r4bwthPRmf4LJ9Zx5ghS7lt3DIGRyS4uYVVm3ffzkfWvceApawp8RIdY4aarUdCd0yi8RBY8GUdFkU685u2arF7Orf32cXE6HVm8qYdpC358yWa6Cw14tYMoPnz4SzYN52WxSyHzJObDmB5T42QW9a46CeiWfNkDXPlh+a2ouOqbqzZNoTaGsG8dSmHxzW1NP7PMjpGTqflqoOMchJwztJmDWy6pMXyYddIZtxjbfOPebSJ+obeX63jqdstbj/iEGJVd+s35Ai07N4DZ/OPZ4TcUHdH3dJ2MaNWH3a/Es2avjUgbh0Dm42mxtK/GdvEIhz7URQPTWtqSMgPv1iF9YNaMSb+Jb7+tDc1Yuz93RO+Hk3j4SEZY3lxHcPuHk3I7F956yFxQy9xiOmor29falVbPkJAEfJ8NJh5oyu+PaW2mBgtgjLa6eghQnrNZVRjE5tGNWXYltp0fbIpJZ2cmmo3LSHiFDo8zmwKaXpyFWtGWiJvZjoBt57MZgoEogFvdNIrNoVuT8a9JOTHohnz3FDWxwnz7670N5uXGi2Kjn5aRqfMCcS8059hv9WhS4NQTGY8Y3lw9i7rwmT0vOPbaZU3TWLN7CirOWwCsZ9Nou/7ME07uXc1vlXWZQ46Y5bFuggnELNwNGNe30Z4xyFEPW4JMJOwZxYDR8VQu3MEoZr5a5u57Hg7klDD6K954wvL+1pq70Zvel1fxqFO2/ispzCYTmD98Ia8fVN/Wi5cxEnthtzoBsXlHBHCoQ8i6fgWPPhkJDVM4qZqFwm0shFMn88RErc5Rm16RcidzhGZAzRlIuR2wZFMxLweyeMrQunweCuqOMHL/fdl/Lxd32RJgTa+xWqb9QqPc5ybjObdzDeSh47VYeLMroTGuJsvnM8xdhYPVt/khBnaBt66rrzXkDWbh1DjmLtbWEXIfTuXaYR8FYefPsGwu2dR54tFhE6JZFnbdXzd8WCmNcX03yFijl42qxH34yzGLMwI+ubKsiXzvzt8Z9b3OqHjEJrcZO3hsW28v6G8dd5x4kNtYIlh1Kbl98t0GNrU5npycss81pd3sFBz2MvIBHXL7ENttPew/91Id7NKppMc2nOCBPHfF7fx9qhFxGgWB06wkQrqZnt+HQMjR5MwJprPaq+0C0Bntjz82sGtbuUydj+qHa64IOTu9PXtS61qy0cIKEKejwYzb3TFt6fUFkJ+iKnbltJVW9zMq6fl1LT8/INMbSPotYntExsycEVvG2HbNKohw0IWsn9GKzMBt/iRhTBn7yweDHV2Am65mZlx3yr2j8wcudT4pNfoZNxLQu7UZN1oUXRY9D0+ZT7Jqj6tGH/rQvZPbkWIx8/rbkEdut1yxjYWaGlpXI2vsw2KHSF3F5gmo8GTn/Whzcs1WHBgEnaXcHnjY8qnWmZYT6zpuI2OM6vwWfRLRJxZxuP3ryXqu3GcuN9NIB3HGwlX7xAxvF2/K9tHZtxUWSItl7JujBPw9RxhfJtj3KZXhNzpHOEpIbfgFTNuG0set3iUm7a8RL1BcboIyvba2X9fHj7vESGPZtQX2xhcT7RvObgZEzSXPeaDNqN514qD/kbSxZeVab4wJAMmdr/akL7xs6y6WNp6P8LRFcPaoMMtbD79wHOpWzpC/mJt87gMXB8CF5sy7ee5dDDZRxa3HJ7vIrRNV7oIf+X/dvH+Gt8R8phba1OluB6KOlbLnOwi5L9So14V+yCZtV0EfXRpnWJZ96c00vZAPrghzxQR3aH//61iYPuX2B3aii6dRbyZk+yeu853hFxsF9cMoM3zMOG1Gox/OSMivJmQrxCWhw7O++0z/OUzHUgY6ZtLb79q1v8RUITc/8con2no21Nqp0E4BGKGGyWLHpuE75MWHORiDKtX7KKDNdWH1MmtbnQM5Q1PxnORkBviJczcEoiNOUicSezEY1k1ZRLrb7OesMs8b9c9FzfkX89l3MR11NZu3l35mGaBkCf8E8Oh09fNhzSxqycxecNtLglFPvv48kh3dO4M8+uwum0UB5/bRu+YSAbGz2LH2+WZ5xjZ1t2NhEs/ZSebSTtZ388RvpiXcpOQZ9p8OsHW9fdlhLeX858THexiahjOu+6jOrudL2TmPbObxd+MFQe9F7VDpYxghe5uYfPIB5tH1NQT8gg4JsZiEnEDVvH1ixGE2I2l1S2ire7gxGqJoQV9k78htx5eawHWTNuYXHcAcY6R3m0o+oKQ27cpAmHWGxDHW+LgQSpYqrX/91ix0XSTMtk2ugwwuiG31z12SRQPfdjObFFiiYbuMI5OvkHLwZlBUDedT7/wQzebrm8Rm5sMC6nMbTu+6pnnNEN988jXotTMeQQUIc95zAt4i749pc4qIV8uooM6HH5GTVjHUw2cBSVzv3GTJeSuT8YdXg3pU2pnQd2MFkXnZnR6EzW7/liDm3x4MYIOHZuag9wcWrOM7Vkl5I5B3cyWDHUYmGC93fIpIRcms1E8vjCOiI5daXJTCCKl0vItipD716RkH1/AtKIrbd6JJfRiKP3Nt6AO77bRjUQWCbkv5whZQu6uTfuxst7+PmX1p9T9uHvabfQ9Nosd86MsUdYzBXXz/IbcPSE3+r48JOROrG4s3XOwVJIk5B7dSJrbMeqPzMGvqMcyRgef+5WxCf1p8+WjbFnV22w6bHQL61/fZV7XxoHIYeLknl8x1WhKDUFS7YidIGhNGcd01syIJNwUx/YFQxizJNYWhd2lWbSZ6E+HodMZe29VTv44jXFzYzDZCKDmuhHO4KmTibz5MrGb5xEdNom3+tYgRHNr0ecQNwoeaD70mUuNMcuY+Hg4ccL1661tGW2aYpgR2ZXllYYwbVw7aiT8TfSCaMqPm0Wv250HRrTcGu+i9tDpjLor3HwIv/6d6azSBTUT5FhYzazvOJ1pvSJpcrsTv+rfZlGv6zZ6vf0SXZsLrB3mAQPdzZaHE2HqqllEhpuI2zGXYaOWEavhafWHn3fHaJaM60143DIm95/F9mvGQd3scrSfsZiub7+WQci1d+Jk50lM7NWQkLhfWb3kbx58cxItzfvGzP13r29tTv72KyeL1bFilde/KaW/LxFQhNyXaKq6JBDw7Sm1J4Tc/tTUyQm4g/aGBNtQ3tOTcUf4ZE+ps4eQ6/GqnemE3SEom8en1K6CujmYm7oiU04265nGy1EnJzcTlmdQN+QSX27OiTi8G1qO4Ls0f0f7DZ3hjYQnhNxsMqyZLPp+jnBGyD2dl+zHwXqA9Z+DL6iToE3ZQsj1eJXJfPNn/305IeR2eDu+YRYiu+ohh1s6cQDT6iVCtcBKTsbX7jDCmxtJMx836o8sIYeT4lBpd0OeOr2Ik09oObCNb2Fz7psrCC05EnKHPjuuF/+tY0z3l1h/xgTFatP1ofKs+nybMSEXBy1fT2LMxGXEXAyh9uNDaXJsFh86pCBbP2UUk1fEmP2iQyq2Ysib0xlszmvm+Q25ODw6tHAAfV8XMTBCCG8TRZO4VazXgrqJrh5bx+TnJrH8N3OLhLcZyluvDXGTSs1E7OfTGfe66IeowPkzsSv68PjEXSTYDhwcvvO0WJb378rkHQlW7BznAQPd006y/rmujNsQhwmBZxThn61iu+6G27R/EQP7T2f3RQuWUY3PsWqDTFA3e9dDywEZTPhhIV2t0ecTflvEmGdnsV28B4QS0fMlpr3YlRoiYJ84HnTsv1t9q5hdVsbrD1sKwqen+iiFgCLkUjApId8h4NtTapeE3JoeaUahIUwb05oqZ7YyY/w8YnSnppbN4gm6Tp5Er3pFiNu/kkWxkbw1rhXhQZ7fkGN0Sm2+cRFBkVydjGdGWe6UGmLeqcPja7oydWofIpvXMAcos7vNynRK7bDoG50ym5+PptfiZQypHUJCrPUUWiNJRs9n6pq1/fj+vDWmlfkGT2xEDq2Yy4xNYAuc55JMWVMimfozYUI7bkv4lUVjp7Ppou5U3EraGbmQIR2bEnHTIfNp/qaeS1nydB1CEmJZPq03b29pavMZjt1xkITqDYm4KZfTKfnug8uDNWU+rIn7YxcnQ7VxcTB5NLpBcfkOWf17f4xi4oRu1DYdZPXrk1j1T8YNic/nCInvxKhNxwE1/TaLjl3nQedJjO1guWGLWTCJtx3SGmWeIzLfkJt96h+fxdgurcw3OPaHXNbDsr9689b7Q2nCLuYNHs1yG16W2yJ335fZt9vl8xLz38VDLHtvOpvQpYCymhKHNLbO9cfWMm7sMqrY0uIZzbuuLJ+M+pMRqyRjjglxwMzaJ6t5dAyROrNho1tYk7pNy4OzVyaVrQeKsbrYC/mhW6oPCgGFgG8RUITct3iq2gwR8O0ptWtCDvwXzeSRL5lPhEPu7MqQJid5+yOdX1FaAjEfjWbYe9uIuwaUiaDXizMY21lsar0g5DKn1OL01OXJuDPw5E6pRVqUvt0nsdtGSI1OqTNvQt2fMpuImdubge9YTvRDm3elZcIq1odl3Mx5dkrtPKhb6K2R9J88yXpT4CQvqB6i/6IZP3g0q/4wmU/FR3UPZ8Y7obpUJwlsn9abYR8dool1c27aM4++Q2ZZTvzLNKVr88usskW3dREx1fCdVgK+RcCV9YTWiuO7bXCD4i7X9bVDfDiqP29vicNUpiljn6jCjHd0Qcp8PkeA4Xdi0KYzrON2z2Pc83OttzgQ2qA3L059ia56c9RMc0TmOcDxtieT1YnumzPPl21KsfzzDAsT99+XZU7Wvllnz2fum+P8F0qNB4cybXp/IoR1rCjm8d1Fh8dLsf0zcUMYSpORc3nrGS2doSXdmkc3ktaqDftD5jnGuSmz9TCjjDUIptZRt7ew7l2kfPvNqdp8hsC1Q7w/fimhHfoQEX6OmOXTmfx5VWWF5TOAVUUKgfyJgCLk+XNcVa8yH1Nbot0ensSWpV1tqT8UUAoBhYBCQEPAbFo8sWFGPl8Fjf8j4O7Axf+1VxrmNwQSDrHqrYm8rjNHH/XeLJ5qoJ0g5bcOq/4oBBQCvkBAEXJfoKjq8EMETBz64CWWh0bRq1554vYvZcbEVTozRj9UWamkEFAI5CgCJ79+ibf/akrvtrfBsW/Mbi1xPR18lnNUI9WYxwgoQu4xZOoBhYBCQCGgEPAvBBQh96/xUNr4CoE0EQV8FpO1gCTFwmn57DzeejKCUHPqDFUUAgqBgo5A3I55jBurmXqLgD2TeGtCFFXUHJF3Xg1FyPPOWClNFQIKAYWAQsApAoqQqxdDIaAQUAgoBBQCCgGFgEJAIaAQUAgoBBQCuYCAIuS5ALpqUiGgEFAIKAQUAgoBhYBCQCGgEFAIKAQUAoqQq3dAIaAQUAgoBBQCCgGFgEJAIaAQUAgoBBQCuYCAIuS5ALpqUiGgEFAIKAQUAgoBhYBCQCGgEFAIKAQUAoqQq3dAIaAQUAgoBBQCCgGFgEJAIaAQUAgoBBQCuYCAIuS5ALpqUiGgEFAIKAQUAgoBhYBCQCGgEFAIKAQUAoqQq3dAIaAQUAgoBBQCCgGFgEJAIaAQUAgoBBQCuYCAIuS5ALpqUiGgEFAIKAQUAgoBhYBCQCGgEFAIKAQUAoqQq3dAIaAQUAgoBBQCCgGFgEJAIaAQUAgoBBQCuYCAIuS5ALpqUiGgEFAIKAQUAgoBhYBCQCGgEFAIKAQUAoqQq3dAIaAQUAgoBBQCCgGFgEJAIaAQUAgoBBQCuYCAIuS5ALpqUiGgEFAIKAQUAgoBhYBCQCGgEFAIKAQUAoqQq3dAIaAQUAgoBBQCCgGFgEJAIaAQUAgoBBQCuYCAIuS5ALpqUiGgEFAIKAQUAgoBhYBCQCGgEFAIKAQUAoqQq3dAIaAQUAgoBBQCCgGFgEIgXyCQeu4YqedOkHbuBKnnjpN2/iTp165ww5TEjeRrpJuSSC5alkalP6N4MBQvbPlTIhiKFoJbSsMdZaFWWcvf1ULzBSyqEwoBhYAfI6AIuR8PjlItA4HUk4dJvXCK9MSLpCXEk34lnvRL50gTfy6e5WrYrTQLnkf5YlChBFQoBmFFLX+qlITbxcIaBhWKK1QVAgqB/I5A+tXLpJz4i/SE86RfuUh64iXSxJyReAnxm/nfEy9R+6ZtlAzG/Cc0xLIpL1cM6oVDvfLwf+Xh5lL5HS3VP4VA3kXgRloKKf8eIPnIXkyH95Jy9AA3UlMMO5RS+iYalPncUE4IFCtsIeb3V4d2t0JERanHlJBCQCGgEJBGQBFyaaiUYE4hkJ6USMrxP0g5/icpsb9h+juGG6ZrbptPqtaQxkHzDFUUm+7bwyzkXCyqHWpCeDHDx5SAQkAh4McIiJsvy4Z8D8mH95ByKhZu3DDUuEH1H0kJKORWTswZgpg3uwma3gQNKkKpEMOqlYBCQCGQTQiIQ7brv23l+u/bSY6N4UZKsscteULIHSsXN+btasC9VaFFVTUfeAy+ekAhoBDIhIAi5Oql8AsETH/9QvKhXSQf/4Pkf36H9DSP9JIl5M4qbVvdQsxb3wxVlWmaR7grYYVAbiBgvhX7Zz/meUOQ8GOHPJ4zhN4yhNxZ/wQ5F8S8zc3QpnpuIKDaVAgULATSEy6Q9Ms3FhIu9ghZLFkh5PqmyxeH7rWhR23LLboqCgGFgELAGwQUIfcGNfWMTxBIjTuBad92kvZtJeXowSzVmRVCrm/4wVsh8hboUQeKuL84y5K+6mGFgELAcwTEpvzqts+4tuNLs09oVou3hFzfrvAzjRTzxq3Q5KasaqSeVwgoBPQICLe0xE0fk7R7vVc34a7Q9BUh1+ovHAiPC2Jex2JJo4pvEUgzJZNWOJjgQIN605MxpQQToqyYfDsAqrZsR0AR8myHWDVgh0BqipmAX9+3HdO+bdzw8CbcFZq+IuRa/TXKWE+960DlEgV8DNNBeOSJDYfbkoWFMCUpGYoGU1gCalMShBSVEFQi+QYBEaQpcdMSru/ZhLgd91XxBSHX69KwIjz5f9Crrq80zCP1ZOHbl+5hSjImggmRmCSSk5IJKhpMkHTlStDfEEi7cIrE6MVc+3kjpKX6XD1fE3K9gg/fBv3+D4T1XcEop7gw8TGS4+sRPGYBZd3127SHcy8MI40uFJnxHGUM1vJrexdz5ZMPSTdZ3RJKdyG47yBK1yxp932nxe8h/oOJpJ6+YIE8pBmFeownrFHZHJgH9hP37EBSK4wj9OUozKGKzq7j7GvTSI9YQKWn6hWM10D1MksIKEKeJfjUw7IIiCAr17Z+wtUdaxALra+Lrwm5pp8ICvf4nZZT77rhvtY6l+pLOUX8/8Zi+vMw6BcQB3VSTu7k0pKp1gUuGMKiCO47nLI1gu0kvV8Ik0n4ZjbXNq3mhpljlSSg9rMU6xdFqOMinXKKi0tncn3fTkgXpwP1CHpwPKXaVUcdhOfSe5QDzQqT9KtblmM6tDtbWvM1IdeUFDdk/evDY7WyRW2/qTQtYT+XPpxNcux++U3wydWceX0mN6pNptTzkRiF8DDFruPy4vdIu2S1iBAb8n6Z5yHSL3Dpk6kk/WydIwLLEnj3ZEr2aEwxo8NEHyB6+cMmXItpRvDLsyhbQVToZJPug3byexU3kq9zZeMCrm791Cs3FFl8spOQazqIG/OnIyDC/D7k35L880wuLF0NdedQdlBj7HcI9v1OXDOQK5v3E9D2Cyp2rOwWFNO+2VxcuIIb4lu+JZKAlJ2kHT8KVKfw0E8pp82vpv3ETRpIamIwVIqiULG/SP13P6RXp9CgJYTXdaeRL8ZlP+dfeZPUik8ROrSVZU5ThNwXwBaoOhQhL1DDnTudFX5fV7d+Yo56nF0luwi5Xt9hjeHZxnk8CFzCHs5NH0ZaorVnLgh52ul1nJ8xjfT0kgRUiySQPZaFMLAxwaPmZJyAZ2EhvLppNAnrd5rJdWDtOyA2mvTEK1BlMqEvRlpOmUVJP8WFN7uTfDIZSrQiqBqkH9nGjZRgAlosJLzb7TlwAp5db66qNxMC6Wkk7f2Wq1tWkHLycLYClF2EXFNa3JD1b2CJzJzvStJ+4qZYN8FhrQkqc4o08ya4JIHdvqBCi5JOupzMxffv5/qhchQe/AXlahugcjaas9MmWuahGh0I1Dbkgc0IHqcRX1FHMpeX9uXaz0fNN2NBtUpy48+t5lu1gLsXENannluS4IuxubyyL0n7axE8fBxh5sNbRcg9xfX6vm0kfP62OXNKdpecIOSiD0GBFlI+KCK/pk/T3Y6/uICyVdyMnO52vOgbz1Ha7Wn6BS689jDJZ63feiVLvaa9s4lfvMKO/F/9ZjQJX+0ksN0XlHu4snk/kBK7ggvvzOZGjRmUHtmKHDeqU4Q8uz/hfFe/IuT5bkj9p0OmI7+ab8Wv7/8h25XKCUIuOnFraRDEXJij5ckiFonZByjUrxlps8eS5pSQJ3Np/v0kHShHUL9PKd/Icrqc9PNsLi1dAboFzuuFMH0/caMGkhrSk6KTh1NarJbpV7g4/2HLZn3oF7bTb9vpe+1ZlB7UjKLititpD+cmDiMtKZKQqZMJU8H48uTr6Ki0iCtx8X/Pk3pG3IJkf8luQq71oE9dGHm3Jb9xfim2m66Wn1K2S3Wzu4n5IG/aNNKLPkPxN/rh+FmmHV1N3Fvyt+OXP7yPazEO89DOmVz6ZDU0W0KlHrdb4NQ2v2I+GxdFcTFHpBzl/GvdSYnPrTlCEXLZd10Q8MufTMf0R/ZYwjjTI6cIudZ2eHEYc7eFnOenkrxvNhcWroDaswgb3MytxZq2Xwho/Snhj1V3f5BuOkz8yi2klW5OiQ71Mgh1+h7OjRhmt3e5dnQPyRdCKFy3HsVtJN/6/dGTYu8Nx6PslSnJJAc58Vd39e/OBlQR8vz0mudIXxQhzxGYC1Yjaef/I3HLCq79IJfj0xfo5BQh13QVN1+CmLes5gvtc7AO0xWSAktStLC7zeJ+4kYIsuy4qT7M+Rf6kpKUscB5vRCaTnH5wClulL2D0tUzbtJsBP/hr6jQzhKy9vLS+7j2czKFBuwmvH4GVgmfPMbVnacy/XsOoqma8iEC175fTcKa2T4N3GSkXk4RcqGHiMY88i54pqGRVnnh9wtceP1hkk/qTbSF3leIf+cBTLGO/y5+8/B2nGSuHvqdlKRyBDeqnmHariffmr/mpaNcij1PQOX/o1SlDPNUixk5ns8RvtiQqxtyqRdZHNhfWjyBG8lJUvK+EsppQq7p3aUWjG8ON3vEEH3Va1/Xo91iO5iQO2tGWNO9MpBUUyQhkycT5u3hpPb9155F2cHNXFu+aMS99HOUeLULzux1NDVt7iZ9IklbP9PqHpPhQlf45DquLNHcZoRZ/DMUG9WTUrZrd+VD7us3qyDWpwh5QRz1bOzztZ1rubL+fdITL2VjK5mrzmlCrmkw/C6Y1CJHu+qjxgwIuQhQkumWKzMhd6qMBwuh4/NXvxpGwjd7COr1PeWbWDbWGkkP6reb8o0yntBuz/S36T4CR1WTgwikX73MpSUTs81P3F1XcpKQa3qIQ7xxzeAu9+6TOTgC3jVl+f7+j+BxcyhrNScFbYOe+VY67c/FxM39QNp33KVWp9dxVtzCG23IgUsLm5C073aCxyxxG2gq6xtyUD7knr9HV9bOJfG7pZ4/6MUTQaXKEVgyjMDQMAJLluVksRqsKteTK8mY/yQmw9UU+OsCxF3zogEPHhFkXJByQc7zckk7tJhz738AEvEgrm0dy+UvtkGTJZTv5a2bWTKXP+zLtZhTBPX5jvJ3O/cNT0m6wLUvxnJt918EdvmKCi3d0XHt27WOhHCLqxFic3mhcElIuZLJFcbetU4R8rz8HvuL7oqQ+8tI5AM9Eta8x9XNy7O9J4HFSxNYsjTmv0tY/vyXVprPqj5jXlQTUyyL6zWxuMbDGc1fOps0EznMZ7SGSnkqGrs7Qq5tqivbmazbfLfCxxE6wRpJ1AFTTxdC2+PpyVw/vpXL8yaSHvQMxaf2I1QLxHRpG2cnjiU9fDjFh/ckNBRSTq4j/s1ppFd28DfPpjFW1WYPAiJo26XFr2TrAV5A4RACi4cSUCyUQPGneCnz3+L/3yo7jPPXLBtw/d+mtOzpr1ZryWB4rSX0ycPBd20Eu/YMSg1oRbHCkLR3NpeFf2cmv21xc/4wpthyFHrqY0rUgKASJY1TGDkMQ3LiUa4sHE1ybLB9UCfH4UpJ5tqhFSQs/MDsQ1pqpDXQkoth1W7SzT97tSFXhNyTLyb9WgIXF75E8pG9njwmJRsUVoki9VsSUk2DutEAACAASURBVKsJQWXKExha1vzNe1IuXYcjF+FwPByKgx9Pwv5zntQgJyvM18XeIW+WK8S/+QCm45Wt8SAuED93FMln9HEUrD1LP8z5scK6rhUhr84grLQ1CBrtKPpqT2lzcu1wnirjCH3e6priAF7Gt1yWwIcXENausmH2FsszwQS2XkLpx6yBYtOPcmFyd5LjIfDBLwjrYK1HxLSZ9hjJZ/UHfYqQ58132L+0VoTcv8Yjz2oj/D597SseEFyEwlVup3CVOyhU1fK3+H9Py9mr8NtZiDkDv8fBln8hWUTq9mGpEw7TW8G9VX1YabZW5d6/8dr2iVxeHQ0iummtDgRymNQ/rdGL9b6bOh29WQjNj2smaOK/Q/tR7MVnKOXgfGo6soJLs2eTLgzUhLNqSrJF9uVndGZj2QqYqtzHCGTXAV6AyFV7x90Uqd2UkLrNCSpT0WPNzyfBBStRX3sYxB/xb74uz0TAqy0tgZ/yYrm2fRqXV68zZ0ig8BVLfsRqkwkdE2nx47YW202avpOF61Go2wzCmsikJdIOCUUFt1NowFzC6tunPbJVvW82p4VPqyjVxlFyZBQlDFKlZX1Drgi57PubFn+aC+8OQfztkxIYRPCt/0eRuvcSUvdeClW42SfVOlZy6grs/A92noTof+C0jw76778FVnbKFpWztVLbgZwtDo0uCJst04BFBdt+ImIBZZ8SARY99++2BZot1pNiE4a7XPcTf/iApL0HSDu+hxu0Ivj5GToLHueQZLZusci5cnnRLPky3OgUIc/Wl62AVK4IeQEZ6GzrZmoycTP6kHr2mE+aELfeRe9uR5EGbczkW5Dy7Cjf/Qvf/mtZWI8n+KaFIoXg9dZ55dbLKOBQMglrpnJ1a7QlzZitaCfcmTHzZiE015Kwnwtro0kVUZETrhBw91zK9KmXERxGH2W9cHUCigdzI+EwpAcT2GIhZbrdnu0RlH3zhqhazAikp3Fx0Utc//17nwESVO4mitRpRkjt5gTf3oiAQhLJqj1sfftx2HDE9+RcmLBPbw21LCET8k6xRVkXOX9vJ6BoMjcuWVISBXabS4UWWoc0v3JLusLA2o0ITNxLqjlVmoTvqRmRK1xevxzTnztJE5H3S7g5jDu+jbhNW0mP3Ul6IgR2+JhyD1oiL7sqWd+QK0Iu8+KKfcKFd58h/cpFGXGXMsLCJcR64FakdjMCiuaseZo4nFtxAJYdgL+z1hVzH0VatM29sgRJDj+ss3gZ8Cnh9YXpuAtCLm7Hx/clJdFJSkDZgGu2ucY+4rrbTift5NzY0aSVfo6Sk7vg7g3x+Pu3RnVXhDyHX7t83pwi5Pl8gLOze6ln/iVuWi+4kfXrZkG+izaOpOhdkQSGlstOtTPVvelf+OwQfOmjrGxj7rH4h/l3MSLkVu1TkklKMpH6w1QSv5H0//JgIXTE6MoXA0nc+pedf5gtmnPEHEr1a2yOsi7yH198ayAp8bIbev8ejQKjXVoq8f97HtOhXVnvckAAReo0p3jbXgTflnOhi1PS4ZtYy2Ge+Dv+eta7UqMMfNwBaufs1JcFxbVMDBDY7lPCHraYc6acjCZ+9kTS9YGbtJgS2G+mbeanEQso/1Q96dSFtkjthjmPtSBydxBskI4p6xtyRciNXiaRwjB+9lDSk6z55I0ecPK7sH4p8WA/ij/Qh4Ag3x+6earS9VRYfhCW7Yd9WTRprxoK+wZ4qkHuyNu+wTA92XVOyE27ZxK/3DFHuQc35LYDeQh8+FPKtXN/uJaBiPj+7+P6IWcBJu1xy/r3r27Ic+dNzF+tKkKev8Yzx3ojcoqff+OJLLcXUqe5mYQXbfRgluvKagUxZ2HlIQs5v2TKWm0iLdqs+7NWR/Y+LUnIhRKa/5d0dFT5hTBTH4+u5oxIixSxgEpPCQdb10GiknfP5MLy1YgUKhUfq569cKnas4zAjdQULn4wGuE3npUiNuVF73qI4vf3oVC4u6S3WWlF7llhtrrwN1jwmyVuRVZKxRLwbQ+4yX38oaw04cNnrfOHk/RmV77oS+LWwxmBGTWXFMd8wAnbODt+LOlOUy+6U/UoF17pTvIl43RG2hwRqMva4KzmrG/IFSF3N2Li8Kpi9DTKHxLuDd4VcSNeqtvzBJX1v2iIaTcs88CiffB3vHf9E08VLQT/Dff++Zx6Ust8gtViTWtXs1wjtDqFey2hXG0tG4NmRaNJatY0JQko3Zrg4eMIC3emvRbE7SgBEQso85TOcs4mfoUrMX+Rlu6QjcFtxgf7trL+/StCnlPvXn5uRxHy/Dy62dS3tAunOTcpa05PwuerWMtuFG3of6z1vyuWxXXOHhALrbdFBHsTt17+WeQJuRYdNaDZEsJ76KOjer8QJp89zLWTCZnSFPHnYk7P/QAyEfIuFJn5HGVsOUYhbe9szokAUi582v0T94Kp1Y0UE/FzR5Ac+5vXAIjATMXufYzirbt7HKTJ60YlHzwSbyHlYt7IShHB3g4NguK5f/ln0A3r/OEkpZDmXxnY5VtLdGMjQl5lMqVejMxIa6a1nHKBy7//y42ilSlWu7LOLSVztoek43swxUFQjcaU1KVTSto+kUuro1GEPCtvZdae/eUUdPocTMnpbAkcR7l/tnlUYVDp8oR2HkWRBv4f/SzBlEHMvfUxr1ISfh/oEUQ5LmwXBNFF6xZzbn3sB1dqur7BlgniJtIpXpp/P0kHytkFoTX7nItsDE4ODR01yVZCXn8O5Qc0lrYAyvHBVA36DQKKkPvNUOQNRdITLnD2lQ6Q7p2ZeqGK1Sl2XzeKt3jM7zu89zS8txfWHfZeVRHkbV1X75/PviclCbntdrwLRWY8Rxlb3k2hWRYWwpOrOfP6TG6I27FxWrTUZC4t7E7SvlPYNvPmwCoivVKyfaTTlFNcmNWd5JO4TX+SffipmmUREPmFL7z3LClHD8g+Yi8XEECxZo8S2mk4ASHFvKsjh5769YxlQ/7pIe8bDAqAuFHeP58zT+oyMfT5mLJ3WwKspSXsIX76MFIT6+nMxDUC3YzgF2dR1mrUcPWr0SR8s5OAtl9QsaOzW89TXJj4GMnx9qbutmwPuhv35J9ncmHpaqg/h7ABjS3xJ2zRkCtjlBox6xtyNzfkbrJS5MxY5V4rsRehyxdw7LJFh6Ab6XwbNJEKsd9KKRVyx12UGfi633/3jp355xKM3QoiVo03RaRD+197b57MzWdcB3XLrJUTk/W4bZyb/SHp9Z6nYrd6EBfN2SkTLSFsStxOQCGHWio+RehQS/YEW8C39JIEVIskqPBfpP67H9JLEtTnK5fp0bQas/79O9lPmXZy7rnRpCGsACpRqIewGMjN8VFt+zsCipD7+wj5kX7p165wYdYArwK4BQQVosRDAyjWsiuBRYr7Ua+MVVn9J7z9E/xxwVjWmYR/knI5Qm67HW/9KeGPVc90yiu9EDoutmSYohFSj8Bad0BsNOmJVyD8OUq83IWSWpTms9GcnTbRcgYkUhJVg/Qj27ghIjq7SX8ixkJEgU747k/bYmj0/96NsHrKFQI3rl/lwuyhpJz40yuQgsIqUrrvJIJrNPDq+dx6SASAW/QbbPjbOw0aVIAtfh7kKfnAB8TPX8wNcXcd1pqgMqdIM2+CyWReape14ZbWcHEr6fEXoIQ+YrI1FZJuo23aN5uLC1dwQ2R7uCWSgJSdpB0/CoGNCR41JyO3uD7wo2PasrpzCBtkJekuhiPrG3JnhFwzrQ9GmPAGPfg25Vvmtch93r2/4qn4JHj8S9h7xr6OgBs3+DZoApXckfKAQEo+9BQl2vWHgADvlcjlJwUp/1+Md0q8ci+Mutu7Z3PnqSwScs2SRrOO02dfcdYhB1cXU+w6Li9+j7RL1hgFIc0o1GM8YY2Mszhk/ft3vp+6un0aV75YZw6zlBEALndGR7Xq/wgoQu7/Y+QXGgqT04sLx3oVjCmwZBile71MSJ1mftEXb5QQJ/wjvwWx0famTG0Fgxt682R2PSNByHW340XfeI7SOnNxvVZSC6HjYisqSL/ApU+mkvSzNZ2aOEmu/SzF+kURancTD2nxe4hfNJNUsRkXRWzQ755MyW6NzfmPXRXN5E1bDI3+P7vQLqj1xs951juf8YBAird6nJIdnkHkEc+r5e2f4dUfvdN+xF0wsYV3z+bUU+Zvf8l80gS5FqVwPYIefJ6SD95uDr6oL9f2LubKJx+SbhLO9iUJqPEkRfr2pHSYJuV8TrJ/DijdheB+wylbQ0R21pWko1xYPJXkQyJ6u26O6NGYYgZp5bK+IXdGyMF0aAWXFs4mPUUEpPqKCu0KDiHvtRa+jnX+JgpSvrHQq1T7e2MmARExvUz/6Yjb8fxQBCEXxNyb8vb98MT/efNkHnxG7BGmbaPQ8BmZv21PupOeTHJaMMF+7/bjSaeUbEFAQBHygjDKWe3jjXQuLhrH9X2e+X6JZgtVvIWwp98gKDzPJOh2i9bAjfC5d5d95oBNjSpldTD8+Hl3C6HBYptiSiYwJFjKz8qUBCEOhN2PUSmwql3d+ikJX7zjcf9FCrMy/V6l8M35w75PmLC/sMVjGMwPzGgNT+dcAHnvlBRPpSdjSgkmROLsJM2UTHpIsDkqu30RhHwqN3rNpayz3OQpySQHBRMskbM92QTBErp432H1pDsEpu+EN3e7x0iQ8q+CXuXm2AxSLlzawoa8Q1CZivkKYGEpM/hruCqsujwsS6Pg4ds8fCgvisft55KpHqVzN05nXkRO6ZxPEFCEPJ8MZHZ24/Lqt7i2fZXHTQTfWp+yo+Z7/Jy/P+DtiXd4cdj9BJTJntTq/g2bWmz9e3x8rF3q6VjOv96PG2me7UDFAV7ZkR/4XdC2rMIj3F6eznwZKFXtwofhsTukRPO40FEu7y1LiUYWf3RV8iYCW49B58/ldBekfG3hGdQ4spYiDdpQuu/EPG0R467Xv52FHmvg7FU5bDQpkQpxbVcoqw6hPQNOSSsE8hgCipDnsQHLaXWv//odFz962eNmS7TuQcnHRnj8XF554McTEOX5GQVd74T5D+WVXio9FQKeI3AjJZnzM3qTes4z/47CN91G2Ij3CSyaJ/J+eQzM/nPw8ErP06NVLglrOsNtNtNuj5tWDygEcgSBpFTLuigConpS3r15F306N/XkkTwr22QxHPYwNdpT9WFm2zzbZaW4QkAhIIGAIuQSIBVUkbSLZ7nw3lDS4k56BEHxtr0J7TjMo2fyorC3pPyFJjA277rT58WhUjrnIAKXV77JtR8kr8isehWuWouyw+cSkMcCPnoKa0o6NFgInqZE8u8Uip6ioOTzKwKvbIe5ez3rXf/68GYBI5ttV0CMQ7A7I9RE1HURfV0VhYBCIH8ioAh5/hxXn/Tq8rJXufbTVx7VVax5J0p1f9GjZ/KysDekXAQh+6Y71A3Pyz1XuisEMiNg+usXRCA3T0rh6nUp++x7BAQXHJvMdp/Cz6c8QQmm3AfDGnv2jJJWCOQUAiKAmwjk5kkpyAdNjT6Efy/Jo3VLaYvpushTropCQCGQ/xBQhDz/jalPenRtxxoufzrDo7qKNo6k9BOTPXomPwh7Q8q73QkfKNP1/DD8qg9WBNITLxE3tTvib9lizjM8aGa+9Rt1h0Ol2WBKlUUKgoPgyy7Q9Cb5Z5SkQiCnEBCm6mItlC13VYLlHaFcwTmHs4NG5Cp/YAVcvC6LGPStB+88IC+vJBUCCoG8g4Ai5HlnrHJM05TTscS/N4z0Kxel2wy+vTFln3kL8nCKIunOOhH87A9LFFVPyscdQNwQqKIQyA8IXPp4Ikl7oqW7Uii8CuXGLiMguCBGOYTYi3DXR9JwmQUfuAU+6+TZM0paIZDdCCzaB89vlm8lvBh83llZiX33L3T7Uh43ISms6+6u7NkzSlohoBDwfwQUIff/McpxDS8ueJHrv2+XbjeobGVzqpJC5atJP5MfBWfshDcMUr3o+924kmVxDQzIj2ioPhUkBFLjThL3aje4kS7X7cAgyj3/EYWr3C4nn0+lPjsEg7/xrHMfPQKPFmzYPANMSWcrAueTIHIF/HtZvpk5kdCzjrx8fpZ89Ud4+2f5HnatBfPby8srSYWAQiBvIKAIed4YpxzTMvmvX7jgoQ+oMFMX5uqqQN91IHKOypaJLWDEXbLSSk4h4J8IeHo7XvKRQZSIfNI/O5PDWo3ZDB/tk2/03qqwrqu8vJJUCGQnAlN+gHd+kW/h6QiY0VpePr9LitzkD38Gv5+T76lwXWlZsO8/5MFSkgqBPIKAIuR5ZKBySs1LSyaS9Iu82Wnxlt0I7TI6p9Tz+3ZEkBbhS/ffFTlVq4TCD32gVIicvJJSCPgbAp7ejheuXodyoxdAQKC/dSVX9Llsggc/gSMepEJSN4y5MlSqUQcE9p0FEaDQlCYHzT2VLXEQihSSky8oUmsPw5Mb5HtbkIPhyaOkJBUCeQsBRcjz1nhlq7bJxw5xYeZT0m0UrnYnZZ+dk+9TFUkDYhWcHwMvbZV/6o02MKCBvLySVAj4EwKXlkwi6Rc5u2sRST385U8JKlPBn7qQ67psPgpdv5BXI6IibO4pL68kFQLZgYCnac5E/AMRB0GVzAg8Gw3LD8ojo7CUx0pJKgTyAgKKkOeFUcohHS9/9gbXfpTfFQq/8ZA7m+SQdnmrGU8izt5VGaK7563+KW0VAgKB1LgTxE2Rt58u1X0sxZp3VOA5QcDTGBTKl1y9RrmJwJVkaPaxvDVYx9vhw0dyU2P/bvtAHNy/ApIlrQ161YH3lKegfw+q0k4h4AECipB7AFZ+Fk09e4zzr/flRopJqpsl2w+gxEMDpGQLotCmf6G7B9FTl0bBw7cVRKRUn/MyApeWTiHp541SXQgqU5Hykz6HwCAp+YImdCoRWi+DuGtyPReB3QQpV0UhkBsILNkPI7+Vb3lDN2hWRV6+IEqO3w7v75Xreclg2PUEVFZ5yeUAU1IKAT9HQBFyPx+gnFLvyrp5JH67RKq5wOKlKffix8rs1ACt4d/Csv1SkBJVExZ3kJNVUgoBf0DAU9/xUj3HUaxplD+o7rc6eBpxWWzI7yjrt91RiuVjBDqthu3H5TrYqy6896CcbEGW8jQ3+bTW8ExEbiAWw8IhH2CLRVnxUcZPaE/F7FDlzEamTlnLGSIYMKEaG6Yc55F5z1DfRVv7Fg5iQ+VJjG9fSV6b3z7g2f+d4ZEJk4jUdeLMxknmupRLoTyUStJ7BBQh9x67fPNk+rUrxE3tTnrCBak+lXigDyWjhkrJFmShn09ZAt7Ils29ICLbXGvFAvoTd9ktZKeJnjIfnrZfhDR9xWI09dSjvDcgAvHfixhkXuTcLXh6Odl+IxbDPfeY27EvObjoSyurBDUErqx/n8RNH0sBom7HpWBCBIVsvRwS5AyVeKEJjG0mV7e0lNgA/w/6222wnc0fWo3it7VUNW9m9XL6f3ds3V19rjR1P1+Bw3whNvBuNu7SeHgp6BUx8LKtnH5sx0nosFK+1exd2+T1yAuS03fCm5LpU5vcBBsfz41e2X+/2fmui7p/aTw/e0nxbx8wdd0ZznC33cGCHCE3mpdyY3xUm3kRAUXI8+Ko+VjnpF+/49JHL0vVKoIyidvxgp5zXAosPEuD9nwTeMnXm2ubohKE3OlG3FKBLNGWlbPDzy0hzzhE8H7RVwum7PvqiVzctF6kno6VekT5jkvBZBZ6eTvMkzRbrVUWdj4hX7eUpAQhd71JliXasnJ6jd19xxYyztO6jbv5Zu1nGjvceklh4I2Qy3nMm8r8+5nx2+D9X+V0bFMdVj8mJ6uk4ESCxTdfpEOTKWu7QouqMpK+lHH4frPx3c8pQi4uBQbwgR35V4Tcl++MqssIAUXIjRAqAL9f/mQ613aulepp8VbdCO2s0pxJgYUlJ7nITS5T6leArb1kJL2RyfuE3PVNuhEeipAbIeTp7+kJ5zk7Xs6BWd2Oe4bu4XhouVQ+ldTnj0Hr6p614VY6DxJyl4d12UgUMmGYk235cLi9qSryU/jllNyT7zwAfevJySopCwIjvoWlku5ugxvC1FY5jZx+P5F5fRXf40LrgU3FR6zm49Z55ZHGP7Nww2mgkr2JuNlsPMbSEasJ/FldPTR8hvceOW1vvePimYwbdaHbJDacseIj6shkiQe2vYWoX2cS70jIM/cL5/XbzOwt7dbXHxTm9FCp9vIMAoqQ55mhyj5Fz03sRFq8mCANSkCg+Xa88E01jSTV7zoEhNm6MF+XKd/1hIbZ4ohlQMjR/LQyFpBHTmWYqTuarGcseHoz0QgeeeQMe6ym7WaTd/PCK4refFS/SFbikUcqsuGUK5N17YbcYdG3Lu6NK69lw69W3zK9ma2NVESwL9OCjJ3/m23DIDNASsaMwNXtq0hY/ZYUGqUef4Fi96orMimwrEIvboEFv8k9MawxTLlPTlZKyoCQo98kmzfOldhgc4dxNFnPsHDRzwcVH3mUChuOW11o3Gya9Rvuho/yyKmfnbjYuDlw0/UFs9vNozTe84F1g+5g0u5kc1/RbAb/E1UfOcOGDZgJRP1fncxr+metRKPiBouprZhHNdcfM/5u56ZccQiWei00IRF8sO7/5B4pX9wSeKxMETl5JWVBQPjmCx99mdKgAmzJtoN8Vxo4uIfoiK79jbbu27TuMbASdL1LnONhu8v9hn5uMpPezP7kGe1b5pU9jTP8yWUO7hxd9TQfcpf9quhkb2JnmePOdUdmhJVMQUFAEfKCMtIu+pkcu48L7wySQqFIw/sp8+RrUrJKKAMBYdonTPxkysi7YcK9MpKeynh+Q65fFJ0vkI4LnmWRPqudiOtUdHx+IdpJtXUzXtnZybXrRd+8qZ2ylgraybMjibD7fyNTV0ffek+xLXjy8XNHYPrzJ8OOBwQVpsIb3xIQrHbkhmDpBPbHWSKup98wfqpOOfihr7GctITHN+SuSLju382EFZtPt4WcV3Ti4+24gdeZnLsIvGTxHXf1DWf8VsHcpoVUi8BNcoTgjMs5TeBp56LjcEOesYG318+5W0/eseJZexie3CD3NolgWG+0kZNVUvYIPLISdp6UQ+W3AVAtVE7WN1JOTNbXVWP8BIcDcGtj5hviig6xKRwOyzIO760PWUm+HRHOdMBmiWujL3bf3ZTTPKKPheHKLc/u2834FsXhm4WQOxwa6vtl/k0Xi0f4o5961E4vr1z5fDNQqpY8hIAi5HlosLJDVU8CM6mbLu9GQOQXvW+p3LM1w+CnfnKynkllByGPYaHDgme/8Dgj1BWJnrKWihN0UVIlfcjNp+jmRb89Fd0ScP0tlIj8mnmza39772A65xmwBU5apEY881xrSE837HtIrXsIG/quoZwSyIxAvw2w7rAcMnuegltLy8kaSmUDIRdk2D5asZMNvWauqpl44rixdUVaDQ7crHOU5YZcv4F3JOsOVmJmQiCsaRzJvouDQpeEHHMgTItVkdBVN//Z3aznDdPWMd/BR78bvkVmgeWPwkM15GSVlD0Cnhzkz4mEnnVyEkHH/YT2/49yxlWgWDdrduZvM6Mvrgi5MGd3Fuwt64TcasK+rhoDGv/MLzZC7ioAriLkOfnm5ee2FCHPz6Mr0TeRezzlpNyuL3zCagqFq0SiErBmEmm5DPafk3tSBGkSwZp8W5xtWp2bgWvRlQ1vyB1PvO1ujMTNkhZ5Weej5WyDK0vI9TdhWSDkdjdjTsi6b3HPf7Vd/20rFxe9JNWx0C6jKd6ym5SsErJH4L09MPF7OVRmtIanfWbt7OzwLnNUZXu3FY20Or8tF2bu9ptnh9tz7aCNDPKqd5mxoOCaeMuaoroj5Pa/abg7Ix7O5rWIDD9Uq4+qHZHQ5rjGP2VklNAfMOr67e8plhp9iDkbgFEJCYIjg6FEsJGk+t0ZAsJHX/jqyxRBxgUpz7ni6oa8PWa/b5sFnE4jd2u2gwWNvh+uCHlFF89k1WRda9s8p5yqRIUoS9ozs/+4s345zkuZgkkqk/Wcey/zdkuKkOft8cuS9mmX4jj3ilzy68JVa1HuhcVZaq8gP+xJ5OR57aB7bd+j5bigmInpHl2aD4cF05CQW824TkRpkY11JusNY+z8u/Rt22+ejUzWdbdT7m7IzWQ9Y6Ns3zf7jbxd+zkdidn3w5rjNV5a9ipJP30l1W75SV8QVLaylKwSskfgxxMQtUoOla53wvyH5GSNpZz7Xuo3o/b+lJIm6zrSrTdZN5uSW9MraqnLzNHSxYGf3kfUpcm61SJG78IiOukg7zjfZTJZ15nUZ2DkQDwc/Fbt5lQ3N+SWw4S1nKh8hqqPODGZt6Zss4sSbzxQOS5xPgluf1+u2Qdugc86yckqKecICF994bNvVIS5ujBbz7niYCXiMkaM0Mgaq8HgEN3eai3DWsQlIbdeANhM3XWB4JzHuAFzYDh3Qd30vzm6xZm/YV2AOF2fbbpr9edBy5ece3dUS64QUIS8AL8b13/fzsUFL0ohUPyBPoSq3ONSWDkT2v0ftP9M7vHs8yN3vaBYNMv4Xfh8SQV1s4smah/UTR+RtH7DCPahBW7TL+ZGQd0+YJ8NNl0QJidmtXZBoxpGwKlqtlzKdgumOZLqWsyBVytGUJ8zVHWRi11uxAqOlCkNLr/zNGlHjW1WC5W/mfBXJF/6ggOhRz29dR5cum78iO/TnzlsuK2bXVu8SW3D6UFQN/sIxfqgbvq2IqjfMAaseYftNukug7pp+LgjCVZ/71MV4dcY67cvAtIJlxZLcU4IMlsLGM9rFhcYLaibduOd6QDULm+6fb+NRzx3JDw5JHqtJQxp5JmepiuJiDmGIiUIlQw74c0zpCRz/HgMJ66LpmpSt0oY4kbfsdjqdtWNoGBCS+pMANKSOXc0hiPXgylfOYKaZVzVGUxoaWPTAeGrL3z2Zco/Q6C0JGYy9SkZhYBCIGcRUIQ8Z/H2q9aubv2UZDYfOwAAIABJREFUhC/ekdKp7OgFBN/iee4S06VETEBI8RKEFHbRlOTiaKhoSjIJV5MB94udKf4IB07Hc71QGDWr1EREgnVafLy4VpsDiUI9g9K+Bix71EhK/a4QyHkEYi/CXR9BsfQkOof+xf3Bf3Hrtb8ofeEvAs//a+dXXrx1D0IfGyGtpO27pARVq9ehmrPv0vaNu67W7Vyje0xrjxLVqFu5kuv5Sd+UxBxjOnOQPRcSzRv9RjeHZVb0eiIJ1w3mROtTnT+HrcfkIDwzAoKdkAq5p/O/lAqslPUxXrQPnt8sV49HGUNSTrNjx0SGnT+C8Oxqf/MKFtxlH6zLaasXN/Lc5jf5hHtY2nYGbZwQYMfnEva/yYC/NrJD/0NATabWn0W/20ro/vU0X27oyTB3B2JFRhDzSEfKi6cSY5i9eSyvp2iLfDA9qi9mZmNdPxJ/YMo3E9gRPofolsZO38sOwPBNcnhv7Q31zYqoohBQCORFBBQhz4uj5iOdBRkXpNyoiAjJFd+SDBOur+zv94n8bSUHQgazq0M3qjlpSH5xNNISDmzvQGRcIo0qzGFdCyeLXeIRPvlhGM+ZSbtWgmlfcRZz7q1DiL6JbFhchfmpuGEwKjXKwC9PGkmp3xUCOY/A9yegowsz6nKFkulc+jANUv6gRtJhbjSO4q4mEod4Lr7L5qEvMLNtW6rpSeaf73LTgTVuO/5i3a0Mr+VGJCGGxd+PZfx13TwQUJMJtWcw6E4nBFpXlTbHtKmymKVNbnZoJJG9255mwPnTZlIhSrXiI/jswY66PiSyY1Nnul3tSHTUYOoaEOgZO+GN3XLj/G0PaCTBYeRqy39SipBnfUwFGRekXKYcHybrPx7Pxq97MFC3LssScu17rCtJcDmxjD4/LWILwbQpeT/3Fgnm7JWNzDfPBY6kXiPkJehU5n7qFcrotSnpJ15PPA06Qn58V0+a/neBTlXnMO3WeBbvGMvrqW1Z+fDLNC9qefb47n40PRnGgrazaC9xePDHeWi+RAZt+LgDdFAZaeXAUlIKAT9EQBFyPxyUnFJJmKsLs3Wj4p3/uLaYBTO81nperOvEPMujxdFAS9tJeYSLxS6ZHd91oNulZAioyaBydaiQcoRPLh3kCMH0u+0TpjbI2Ixnx+L6yvcwd48R2pbf40ZCUKCcrJJSCOQUAisOwrBoudbkUvFYCWpCMuWD6tAprCYVUk+z+eJP5husTIdrGiEPuYcJoXr2eYU95zez8Qa4JeRpB5m/fhhTUqF84XvoXroSJP3Ep4mCRIfxYv1PGF7ThSnp2TUM/OFdNmK/ybahcWIZ3X5axJGig1nZvAXnfh1Gt/hE+/nv5Er67H6fCrd8zsxG7sm/qNcTE+FZ90O//5Mbm4IoFbf5TZbzBCPbqmtEb8df9lC5Ugk4+LRsK6f58qsx7C8/mR7p79LqxEG5G/KLmxm/+TUW42rNd2w/Yw/QvuoKFtyjzR+J7N3cg6iLiTS/aTErm2oHbdoepg5zWsyhUwWtvox6Mg7m4tn4VWcGJrVnXafnaRQEx396mqYnTjMhYj2DRKT5pBhmfzOaj0pOYff9LewvAFxAlXYDwt+Ww3HKfTCssZysklIIKAT8DwFFyP1vTHJMI9kI60XvakfpvpM80sv057tEHVjj5nbc08XRffMHfuhM5Nl4XJ6U2wh7W1a2e5nmVss00x9vEnVwo4Oe2bO4fv4nDNwoB2P2RFqXa1tJKQRcITBtB8w0Tj9ufjx+tASOVoK6Jag96x54nkaaxejplQzc8X5m8qsR8rBZ/NdGF1Zcq8cVWbaqkvDbWO78+ycoMphdD3Wz3Vwf/2kYTU8chOLP88dD7cmc0jeZvVs6ExWfiPPbcTi3ZxgRRw8yvM5WXrxThGSw9OF4hTlEmy12tDrusbs1M0JJbMjFxtyoDG0Er7Y0klK/KwS8R0AEdBOB3YxKy2rwZRcjKe33ZEyJwYSUgHO/DCPimBwht635YbNY1yZCguAeY8sPaziSXonG9bvRSJ8m8I83uengRrCbV5I5dySGI8nB1Lw1gvLWW26SfmDKVxOYj56oa+S9I+u6jEC4zmt90Q4IE/aO5s5/45l5z2J6VJXFxuIiJFyFjMpT9WFmWyMp9btCQCHgrwgoQu6vI5MDep194QHSk64YtlSywzOUeNCT5NjH+GR9P54zubkdx9PF0Y2atpNyx5PsjGdM+1/j1r82Q5kZ/Nf2Hl1lMcxePZrXhbna/TNoY16ks2dx1fxvDQHHEp1WRKlVRSHgTwjI5sYOKQSnhxtrbjqyksWnTkOpjgxqoDcBd3E7dfEIO07FQ4maNNf5Z1ssWk5TPmwWMXqi7qDCgW2RRJ5PznwDZ9tkZ2yo7R6VIPyOG3C0G3Vtk289FDx702KW2m7hjDGSvZX0baR1Y72URMFCICUdKsiFnDGniXqjjef4SBNyqy/2fG5mZpPF9MhiNlat3bq2wzPXuluIdYzD4Z3BnqHmMT7Z2I/nCrk68HPdXs818M0/xli2rQ6rHjOWUxIKAYWAfyKgCLl/jku2ayWIuCDkMqXMgBkUqd9KRtQsI8hvk782c86N77i7yjxZHEU9x3f1o+l/xyhf2rUpmFanvUmannx7cNqdhcVV9rYru1KfSQ+iElQIOEGg3afw8yljaGqGwU+enOE5VpkWw+wvHQ/KXLQrzNDXDWNKWgkmNFjPoNtc66cR90w+qpc2M/6711gc1I3oToOpa1dFhlm9q9txIW5EyC3zlLz/qKZCly9gy1FjzD27lTSuT0koBPQIXDbBLXPlMHnlXhh1t5ysXkqWkMus+dKtp1nJssl4/gDh796ZgVeh323rmdrAZtJjDQDn/IZ8UOprNPnzJ56xzk/m6O0i+Kw+QrsLhSd+D+9JuLqJ2HGbekj3WgkqBBQCfoaAIuR+NiA5pU7KycMIk3WZEj7+UwpVrC4jCrbFzd3tuJuqPFocRWRTS9RSo5Ny1wu9s5s496fdWVlcxYZGbGyMyqv3wVDlD2YEk/o9hxFosRQOxhk3mtXbGtuhnksTcp0OWvBIp2TaQVctbkVIb7a1609Na+YHzWTdaUBIW6wLF77j1ibcEvKmibz+1QS2aMGntEjrJUs4Tbek17r3WtgYa4y571OfGbepJAoOAqcToc7/5Porbse1dG9yT1ikpAh50g/mb2m2uB03m38nsnf3IvaYnJiiGzaeyN4tTxAVH0/5oiOIftgaMd3Vcy4tZZLZsSmSbgkZ/ux7t0QSFV+TOS3Gwy89GXZjMLsal2Xxz28w3xqJvXxIN5a2HkxdfXB3h7ZlAzvWLgc/ym3pDFFRAgoBhUDOI6AIec5j7hctmo78SvzsIVK6VHpPMsyv/nacYBoVCuZEKtQsfh/97hxM++puVh2zJh4ujraopccoHzqF3Q+2IOTkZubHHshkAusZIc++xbXeAvjP2EuA7MtFLjXkSkgh4BSBiEVw7LIxOE/Wh7e89Wc8vYZhO97lS6Mga2Y1nAVYcq/f8T2jefxoDNetQeRI/I4vkxIpkikiumVOMkdFTxDBIMNoHpjIEcrStlRvBt3dnpq6KU1zi+mhBWz7810iDqyh8c0rmMpUIo4lMvOe6VT4YwxjErRI7DWZ0GAWg+zSLdnr/9QGWCORi7hMEYiVm9KNB1BJKAQcEIi9BHd9KAeLtxZeMoTcEqlct+bbXMxcu6y50vr4L8N49NhBzhXqyLr7R2TEsHDxgM01xok1numAuAXfDEF1aF8skS1XjnG8yAh21TrNwN/W0KbWYuqd6MnAq2H0qzKEtmznnZM/cMKNZZ9QQ5aQ31Ia9j4lNz5KSiGgEPA/BBQh978xyRGNPCHkIuWZSH1mXDTfcWeSYbxY92OG13JNyj1dHEVwFfuTcsBF0CfPCDlk1+LaZDEcjjdGsnddmP2gsZySUAjkJAKyQZ0m3Iv5UMnjItINfjea11OD6XTzYuYY5SK2+X7L+5I6TbVIME7TrNluxJz0xHETb5uPStCpZB0uJ/7Elht1mNN8MOd2D+ODklNYW+ZLmv4bQ6OSgxlZETb/+z6LHVIjObY05Bv49JAcklKB9OSqUlIKATsE9p+DlsvkQFkSBY+4cR1xVYshIbd9Y2FMiPjcEr3cW0JuCxxpkF1BU9bQNSaRI3vfZ/6J79mcFkzjEp0Y0bQ953b2oM/1jkR3aMIW4YZT4mX+aNeWUF2smuguIxzcZDIQkiXk5YvDn4PkxkdJKQQUAv6HgCLk/jcmOaKRJ4S8woxvCCyuD0nqQsXY94mMWckBwuh3yywmNLiZkJRjbNw+moFX4sGdT7mni6P+drzEy2w3L3C+I+TiZiw7Ftf7V8CvZ4yHuH0NWPaosZySUAjkJAKVZ8P1VOMWF7aHx9zlAndaRUb6ISnzUcB5gCXX+pmOvEvXfWvYSyUGVXmefrVqwtmNLP5zkdmMtFG5WaxqlRGx+cAPHYg8mwiFWrCg0cu0rxqM6cRGpux9k8WpZIq4bjq6kfl/LOOLqxcILRJBjztepu3V14j8+wjPRHxO42OtiYrPCCBpSY10jBfrRzPcRQ7hkd/Ckv3GmAsJRcjlcFJSniMgYkeIGBIyRURYFzENPC1GhFz73T4bgqv0ZG5a9/TgT1Sld42JGkzdIIne2aU5PGYJIGuL5J7ZNc5ZjbKEvEQwiNzvqigEFAJ5EwFFyPPmuGVZa08IefnJawgKq2jYppb2h9Ap/CPMx7UnEjcz/huRL7QOC1rOoX24Q1XeLI7WnJ6vOwZy8tENudPO+mBxfXgl7DppCCWtboYvOhvLKQmFQE4iIBuUcPVj0EYy7ISmv8cWMroASzYzcbdgJLLlmw70SQym322fMLWBLg+4LRaFPtuClv4QBt0RzYR6GfnJTfsmcOuRH6DoCGLc+p1arYas0ZWPbBGE3HVqJGfqj90K/4uRG2VFyOVwUlKeIxBzBtqukHvO2ywhbgm5bs0fXutjBlfRvsfTfPXj0zx3vSYzG8/i4fAShBZ3o2faab78ph/DkpJpFDaLVVIp0zJcYzIHhnXVlvZMC2uaQ2tGl2wi5EGBEDdSbnyUlEJAIeB/CChC7n9jkiMaeULIZYO6eWoWbu6oV4tjRvAXig5mW/P2VNBQO/YOdx4R6c1e5o9G9xBiDZrkWZR1Z0Pgm8VVmPwJ0z+j0rkWLGhvJKV+VwjkLALV50KCRFDCdx6AvvXkdTP9+S5dD4iba2HiPYdOlSSelUhFZl+LluLQma+pRtZByxvs1hRWS2lWZAQxj7gOBGVxffmB7rXW82LdYPZ6QcgnfA9zJKIsi74qQi7x3igRrxA4eQX+b4Hco4sehk53yMnqpdwScu2bM6rWLpe4o7B9nJq17TpSTeam2wvXGLQ0h1UWs7SJSOnoHSGXtZApFQJi3lUl/yEQEGCxOBFjrEr+RUAR8vw7tm575gkhL/fCYgpXNbY/1W7IM+UCdpnCyMvFEawbW6PB0228j7xLxL41nHO8vU/7ide/HMts3EdQ9tXi2uhD+PeSkd7w0K3wxP8ZyykJ/0BALJj33wIB/qFOtmkhoiyLaMtG5bkmMK6ZkZT1d30QN4M4E/oa3QVYct7yMT5Z24/nUiox854V9Kiql9J+K8GEiPVW31TthjyYF+tGM1w/BVoDtp2z+YM6a9GaIil1MLs6dENY8HpDyKfthJmScTU/7SiJuRLLcwjUrwAV3N38ZnOPTGlQ6V25Rjw9kNNqdUvI4zYyZecyDjhR4VzKaY4QTM1CZSlfbjwr763jVFHPrXAs1dhcYwwO4PSNHvihM5Fna7K07QzalBG/WAm5rY4Mk3V3PuSygTTlRkZJ5VUEbikFu5+EwoF5tQdKbyMEFCE3Qiif/u4JIS878gOCazQwRsJ2Y1WHqY1n0M8cVT2RIzvG0ur0Qez9vsDbxVEocuDHnky54ESlGxfYkWqNiFyoDs80m0IbYSKvCwA3IWIOg2pYgsuJdEePnjiI+401+GpxFRsasbFRJf8hUBDcDO7+CP6+aDx23WuDiLRsWLxxVxGV2gIsOSHLbho9sL0DkXGJlC/an5UtelNTBJ5IS+TIz2Pp9t9BzonUaTr/UC2iM0V6s61Vf0tU9cQjLN72NOOvg1tT+dj3iYpZQz2debyFkGccFMr4kHdcDd8fN0RSCeRzBETK6i29oIaZ3OVOuXkOXEk2bvu1ljCkkbGco4SRD7nzGp37kGeuS7OQcaOX09v1jNzjcq4xGfsNW5pDc5OJbInuTJ8r0D58BJ1urGH8+SOIC4x1bszm1Z7B8/covz7x1ePQ9Kb82jvVL0XIC+g74AkhL91nAkXvlrGfTubA9n70iRMpfSyn1aFpp9l7Q4DsaIrq2eJo2cjqzUldDJwLH3IhbTsA0E7SBXlPE7sLfcRWJ/VaybwvFtewWQX0hSsA3Q4vBn89k7872nY5xJw17uO9VWFdV2M5W5Aml6IuUhlJBFhyurm3HQCIBoNpVLgspGpzlJNMEEkxzN80linmvMElaF44mBMp8Qh+LALPuTZ5tbq4XOloR/AT9k2g5ZEfKFKkG6/clMwnsWvYEtSRde1G0KiocxDu+ADirhljqSTyPwJv35+7llONP4R/JCy8XmgCY2UtZHTD5peE3HbRoI8v4f5dsxzklWBOizl0svnTiav2GBZ/P5bx18V8EkzNot2Y07K/2zzkN82GJIlAmvn/7S/YPbyzHOxQeebz9UugCHm+Hl7XnUu7cIpzkx6T6n2JB/pSMko2wa0lOvm7x7/jSzPZFYtOR6bePZjmdsHccp6Qm2/rf3mHKcc3s8V8SADVCrflhfoj6eQmR7qvFtfEZKg2RwpyJZQHEZAloXmwazaVo1bBjyeMe1C9FPza31jOO0KeEWCpboU5RLdwbp7qcnOfeISNP7/LG/EHOWJWMZiaIS0YUXcknW5xkpYxk3wJOoW/zIRm91C+sIs+WjfxRW5ewQJ96ra0RA7sGs3AM0cspD6oDiPqzaCfmzzkNebBxevGWCqJ/I1ASBBs7wO362IR5nSPRZR1EW3dqDxwC4jAbrlZzN//8WAWNJtFe5mYFL5UVljBufNNT0nGRDAhruYPqy4iXoeI2yFTBtaHB26VkVQyeQ0B4RJ3XzVlrp7Xxs1TfRUh9xSxfCR/ZvR93DDf/LgvRf7vPsoMfMNILPPv4hS4SEZkYs8ryHhC3JAPuNKRhW1H0Mh1KnP5Jq4nYyocjNjkGBYfLa6CyAhCI1Neagq1yslIKhl/QeDBW5F7n/xFYS/0GPEtLJVIwVUoEM7lcsRfqQ351WQoLj9Hma5DSBEJ4IzmDMB0FUIMfIKvpkDV9yTaA9rcnLu3p3JaKilvERA+5NXMuT1zrwyLhhUHjdsvWxSODDaWy06Jc/sWcaB8f9rkNBn3Yac2/QPd18hVuOoxaOthZgu5mpWUQkAhkBMIKEKeEyj7aRtxr/cl9eRhQ+2Cylej/CsrDeWyU+DA7veh7mC3pl3Z2b4v6p67B175Xq4mYfosTKBVUQj4EwKzf4FJP8hpdGgQVMzFIFT5YUMu3AOEm4BMmXIfDGssI6lkFALeIfDeHpgouYYJCxlhKaOK9wi8+iO8/bPc878NyP0DGzlNlZRCQCHgDAFFyAvwe3Hx4wlc37NJCoGK7+4kIFCFd5QCy4XQwI3w+Z/GNZQpArGyHgLG1SkJhYDPEFh/BJ5YL1fdph7QOA/fTsn1MnulVv0Bg76Wa2NJFDxym5ysklIIeIPAt//C41/KPelt6jO52guGVLcv4bt/jfsq0mH9O9RYTkkoBBQC/ouAIuT+OzbZrlli9GKubPhAqp3wcSsoVEk5KEmB5ULoro8gViJC9T03wdePZ6Ul9axCIHsQOBgHLZbK1f1ycxh9j5ysknKOwBu7YcZOOXR+fhJuy8UI3HJaKqm8jMDxBGiwUK4HzzSEaa3kZJWUcwRqzYdzV43RubsyfNPdWE5JKAQUAv6LgCLk/js22a7Z9X3buLhwrFQ7od1eoHgLuSBwUhUWMKH463DbPLlO964Lsx+Uk1VSCoGcROB6KlSeLdeiuB0Xt+SqeI/AkG/g00PGz4eGwFF1Q2YMlJLIMgJV3oNrKcbVqKjQxhi5k9h6FDp/IVdH33ogcr+rohBQCORdBBQhz7tjl2XNU88cJW6q3LFqSK27CRsquRPPsmb5rwIRCEcExJEpr94HQ5UvqAxUSiYXEIj8BH45Ldfw7wOhSkk5WSWVGYG2KyDmjDEyBSHCvzEKSiInEJB9J4Uue56CW0vnhFb5r40J38OcPXL9mtoKBjeUk1VSCgGFgH8ioAi5f45Ljml1+tkm0m2Vf20DQaVU6G9pwHSCwu9W+N/KFJEuRqSNUUUh4I8IiCBDItiQTBG3NuL2RhXPEYj+B3pIRlgWm3GxKVdFIZDdCEzfCW/ulmtFff9yODmTarEEDp6Xe/6LztDqZjlZJaUQUAj4JwKKkPvnuOSYVpcWv0LS3m+l2ivVfSzFmneUklVCGQiIHMJ3fgDJ6caoBAXA2ZEQGGAsqyQUArmBwJ7T8OAnci23rwHLHpWTVVL2CAz+Bj6TMFcXT81rB91rKwQVAtmPgLDYELfkMuWxO2DhwzKSSkaPgMj1LnK+y5SaYfBTPxlJJaMQUAj4MwKKkPvz6OSAbtf3f8/F/70g1VKRei0o8/SbUrJK6P/buxt4q6o64eO/IHxNTTBATckypFARw5fJFMsYChE1JWrElzGiF0fryXLmGcNhUmbmyXR6NJpUptQoHwQVkXwJTUVrFFAC8o1KJVRAEbkoyhW9Pa67z+Gee+659+59Xu7d5+7f/nzup+Suvfd/fde5Z6//3muv1SKQZKbk8UPgqjHqKZBugTCxU5jgqbMt3Fh64isu4deZU/Hvn94IR10HjWE98xibQ4NjIFmkagJx//7DDeb7JsLQ91Xt1Jk4UJjIMUzoGGcLSx2GJQ/dFFCgvgVMyOu7/SqO/q9vbWXdBZ/mr1sbYx2r/7/cRO899o5V1kKRwBnzYP6f4mm4dFE8J0t1r8C5d8EvHosXg09v4zkVlrrsYZj223j7fXo/uPHkeGUtpUA1BP7pXrh6abwj+TpFPKd8qTCibuTP4blX4+03bzyEOSTcFFCgvgVMyOu7/aoSfcMvLuH1h+bHOtZ7Pvsldhnz5VhlLQRJhp7tsl30NHGnPsopkG6BOU/A5JjrY586BK521EeiBk3y/uh/fBImD090eAsrUJFAuMEcbjTH2cIKAPdPhEG7xSltmemPwJT74zkMGwD3nhavrKUUUCDdAibk6W6fLoluy9J7eOWnF8Y6V5jUbY8LrqXXrk7uFgfs/LvhZ8vjlIQvDoXpo+OVtZQC3SnwaiMcdm28NXJDnLd9Ho56f3dGXD/nDpM/hkkg424OV48rZblqCTQ0wpHXwroYa2SHc377CPjno6p19p57nDffhmNnwpMvx6vjd46E//3xeGUtpYAC6RYwIU93+3RJdH/dspkXp55M0+YYL4UCu4yZxHs+O6lLYqvnkzyzEY6ZCZvfjFeL8BQxPE10U6AeBL7xa/j5H+JF6uRu8ZxCqbPnw9yV8co7XD2ek6WqLxBeqQivVsTZ+u0Id34BPrR7nNLZLXPtcvjW3fHrf89pMHxA/PKWVECB9AqYkKe3bbo0so3XT+WNxXfGOqdPyWMxkWRiliH94P7ToU+veMe2lALdLXD7n2BizGGrIdZrxsAp3nDqsNkeWA0nzo7fspd/Gs46OH55SypQLYFnG6KnuZviTT/TvPxhWAbNrbTAi5thzCwIEzrG2XwVKI6SZRSoHwET8vppq5pG2viHB9lw1bdjn8N3yTumCuuHhmVL4j4dn3o0nHdYbH4LKtDtAm83weE/g2ca4oUyfCD8+osQZl52ayvw9l9h3I3wP8/H0/EmXjwnS9VO4ML74b8eiX/82Z+D4z4Qv3yWSiaZKC+4zPkcfErLLH1ErGsPFzAh7+ENnKR6r1z9bbaseDDWLuEpeb//dQ29++0Zq3zWCiVZQ7j/zrBwIoT/dVOgngQufQj+/XfxIw7L84RletzaClzyIFy+KL7MJSPh6x+LX96SClRb4In10VPyrU3xjjxyX7jl1Hhls1Tq7mfg87fEr3FIxENC7qaAAj1HwIS857RlxTVJ+pR8pyOOZ7eJUyo+b087QJIZaEPdw5Px8ITcTYF6E9jwBoy6AcJ8CXG2gTtHT8nfv2uc0tkp85tn4dSb49c3zFgd1nfebfv4+1hSgVoIhHeew7vPcbeLR8I53khqxXX8rPgjY8KOzjcT99NmOQXqR8CEvH7aqksiTfKUPAS022lT2OnI47sktno5SRiqHpY7i7OFd8YXng4H9ItT2jIKpE/gx4/Ad2Mu0xOi/9rHYNrI9NWjuyJ64y044UZ4dG38CMLMymGGZTcFulvgqZfhb2+AV2NOXhpeWbn5VDjatbObm27qA3DF4vitGCZxC5O5uSmgQM8SMCHvWe1ZcW2SPiXv3XdP+p33Y4eu5+S/sQB+viJ+M0w6BL7/qfjlLalA2gQa34LjfgmPr48f2fXjYOz+8cv35JIXLYQfLYlfw8F94fYJ0HfH+PtYUoFaCiSZwDTEEeaTuPkUR3jc8hR86VfJWmbG8fC5A5LtY2kFFEi/gAl5+tuoyyNM+pTcoetRE13yW7g85jIwofye74mWgtnH4btd/hn3hNUV+NkyOP+e+Md8z3bw83EQ3inN8nbHn+G0W5MJTB8NXxyabB9LK1BLgfB0fPQN8dfPDrGE1QHCKgFZ3f68ET43B1bHW222mSkk4iEh7/KtCRq3wvZxXpFphMY+sH2cFWO2An3KqE1+zoIY52jcDNs7P08ZyO7S1QIm5F0tXgfnS/qUPFQp60PXk07KEsymHQtfO7QbPhCbgbgXqCRly724xt0vyYW+G1izfsrwDnR4FzruFm5I3fEF2DejN6T+uAHOvC1ZEjPuw3CCJV29AAAgAElEQVTtCXGFE5ZLW6c77vcCYKc7YVvXoPjMP8B5v0524AuOhH/6eLJ9ekrpM+ZBmG8m7rZjH7hjAhzcP+4eVSi3HqbPgys3wotA/3fDuWEOgGFtj92wDL5zP8x5K/rdoJ3he2PghBKvJjQ8DtMegBmhfwEc1hcuGQuH7dFJzKvhsgVwTS6ewTvDt0fBqR8s2m8zzJkP056HVeFXveDUwXDpZ2C3GEl8pXKXXQ7TdoUnJ0Fzc62DM38Btw2CDadUenT376kCJuQ9tWUrrFfDDf/O679L9uhm97OnscPw4yo8c33u3vfyZHEf9X647fPJ9qm09Mp7YcoyWJC7uzxqb7h4LISLWvFWXHbwe+HqU+Hg4uRpKyyYB1NWw8qm6II9/qB33in+JHR4M70Jlt8D0x7LxdMLJn4ALh7X9oKZ5EJfqZH7ly+QdA3tcKYP94WHzyr/nPW65182wZnzYFno5cbctu8dDVUPw32rutWi053g77u4LrE7693Z6S7VwbbT3TwxYZKbcqHts5iU/8Nd8MvHkv0Vd7lTI1w2A6Y1Qrj+n9AHbns5us5f+Bk4/6Mt8Tc+DuPuhMW9YFQ/GLwVZoekuRfM/TIcU9DHaFwB4xa0lB30OszbXLpsK6E1MHkWzGmKEvjDgfkbYFUvuOJkmDiopfRtP4UzN8KgPjB2L1i5OupnjBoKs0Yncy+n9Iz/gvm7wtWnmZCX45fVfUzIs9ryndS7aXMDG350LlufW5lIKItJedJkPIDecBKMLr6rm0g6WeEXF8IxS6KL3qR9YMsLMHMr9H8vLDw7d9HIHbKw7MQBsMOm3J3snWHpl2FQ/g5zE8y5FibnL3x7wKJ1sLgJTjgIrhvVfoyLb4LRq6IEftz7YNVLsOAtGLQ3PDShJZlPcqFPJmLpWgiEyd3CJG9JtkMHwt1/l2SP+i67bjOEp2OL1ySrR0065DXqdMf9+y4WSNJZ79ZO93qYMhtWDIK5Y3K1MCHnkbUw/mbYuCXZZ/vKv4XTDky2T72W/uodcOMTyaIPT8XD0/HwlLyrthfvhSFL4YRhcF3+OcvTMGEuLNgDnjkDdssFs+B6mLAevn8STMr1a1bdA8OXwaiDYFZBX2DmVXDeZrj6i3BqbtXcVQtg+Ao4eDDcN7Z0DRfOgpOeh/OPgwtzT+gblsKJ98LywnhWwrHzYe2e8PCE3A3+zTDtp3DZ2zD3a3BMnKH31YT2u6Gamj32WCbkPbZpK69Y4xMPseHH30x8oCwl5eUk46HjETogXbY1wWVXwLTecNfZcFi4W90EC2bBhDXRU/JzBrdEM/1KmPI2zDobRuWeiC+eDaNXw/kj4cLckjWNj8Cw+2HgPnDX+FwSvQmmXQeXbYVZk1r2b1XX1TBhNizYFZaenUvwt8LM6+C8Ta3jSXKh7zJPT9SuwEuvw5hZ8OdXkiGN2g9mnZxsn3os/cqWaJj6g6uTRf+JfWDe+GT7xCldk053gr/v4hhjd9btdMdp3m4p8/8eh6/fmfzUYX3ynj6nxBfmwq+fTm4TXu05Yq/k+1WyR8MzsGwjDPko9C9IYJuHYwN3fQveWbG1eWv+t11yN+zzJ10Pk6+HOYXJcql/C+U3wQUzYEbhMO+i4C/7YdSHue9cOLjgd839la0t8eS/0woT91B8+Vw49um2/Z1OjbZCY+8S78S39++lDmhC3imzBcCE3E9BhwKv3fkzXv3VVYmVspCUl5OMf2xPuPFk2H2HxKTl79AIyx+Hje+FY/ZrOcy2zvhwuO6TuX/PXzj2gQ2FCcDjMOROGFhwB7u9C9zy+XDsSrhwFJx/UNuwwxP4IUtg0pHw/YL3Bxt+B/s9BCcUxBP7Ql++jntWWSA8/QlPgZJu546Afz0m6V71U/71rXD6PLi3+aXGZFtIxkNSXu2tFp3uJH/freqToLNe9U53I6XfsWnv3+10d/hRnPZbuCzBBKf5g/3gODi7xPvJ1f7cd/XxtjbBET+DZxuSn/m/j4eT0zKrehNM+yFctiMs/Ro0jxLP9xlKJNPtvktd9IQ9VkIekv4+nSfk+dE5xf2P/HdGe/2SfMvk97/ik/DUIpiee889/4rfgDXwg3ta/r35db7wbn/BsHzfIU/+OXcPE3I/AzEEXrnmArYsXxijZEuRhg+N5Lcj/40vDe+daL96KByeAh7wk+SRhiQ8JOMhKU/Dlh9Sds4xcPGIXEQroO+CMCNL0eQjJe7w5i9cxU/YO03Ic0PhOk3Ik1zo0wBqDNsE/vUB+L8J1tbN73j8/tHs6z1te6spGqZ+ZxlPx2oyVL0j4Ao73fmOb6d/38Ux5P/eY3TWK+105zvMc4fA9CUt81iEyaq+OxJW3V8w30ZuQqgrxxTk7L5D3umf6Fm3wbw/dlqsTYHJw2Hq0bDDu5Pvm8Y9bvsjfOUO2JKb7CxJjBd9Ar4ZXpZOw7YZFt8Do/9UdDM9yXU6P1qvqWjIem54O8UPAgrqPWcGTN7Uesh64zIYfQ8sL3g6X+l3Q37/cOpt76A/H71S1z+8rhfm4Alz5ewNK/P/XvTqnwl5Gj6w9ReDT8jrr826POK31j7Lyz/6B5oa4i00/Oa+wzn+3f/GC3/dnTPfGVsULq67dfU7OzVSuvdZOOXm8g5+1Wdh/EfK27eqezVBwyqYNh9m9IL7vgYH598LT5CQ5zveBxcOWc+/q7W19QW3VfwrYMgCeLFwyHp4H/2nRRfcJBf6qgJ5sGoIfHEu3FVGAhq+K341AT7a2Yy71QiyC44RnopNfQDmJZuOozmyWg1Vb7fa1eh0x/37Lg4iQWe90k53fthtCCFMEHVM75YJq8IcGaua2k5kdeoIuDo/gsOEvNO/nLWbo/fJH3up06JtCoTh2VM+AR9/f/J907THj5bARcmeZWwL//C9omVR07AVJqkTPwZXjCyIKuF1On/DPsx8Huaz2e11mPNSNBt68U28wrqHEXRHPBTNg3PqAAgDKX6+LppkrvDd80q/G/L7nzoUrhyduwnXBDOvid59bzU/TkG/5YpTWiaWMyFPw6e2/mIwIa+/NuuWiLcsvYdXfnphp+du6v8hJvX7Dx7e0jK+8rC94F+PhiP37nT3VBeo5OL6j38D4afbt/zFMwSyI9x1GhxWOHN6goScDXDB9TAj13k9vS8s+0tu2ZMSQ8u21b0Jpv8XTGmMlkYJF9eGdS1LoGx79zzhhb7bbQ2glUB4jzzMuryqjGGa4UA/HAVnlHjloZ6Yr10OP3gYXng1edT77Aq/PBGGvi/5vuXsUbVOd9y/7xJBxu2sV9rpbu4wh9mZx8HE/OSaq2DCTRAGCF0xHibmL2Fr4Mwb4LZSw3QLRxL5nmibFn1kDfzdrRBGlSXder8L/vfH4VtHJN2z+8s/9TJcvghmJ5y8rTDyDd/q/nrkI1j1EMz8Iyx8GcLAp+smwAn5kX5Jr9NNsPAW+Maq3JJk+ZOEPsM5BQ8HSlR/5QI447EoCS/crjsLTugb/Uul3w35/cMM6aFvkt/aO25+pGHhUHgT8vR8duspEhPyemqtbo719Yd/RcPMi9uN4l277sF3B13Kza+1fQy8Ux+48KhuWne7QreVL8N/LoZZj5d3oPBUPDwdT8W2CWb+BhY9D79uhCEfhFknFQzFTJKQh/V/n4bvzIeZRcPxJh4OV3yigxqvh8tugmm597PyJQ/eH+7LD1lOeqFPBbBBFAqEdXbDUO1ytzABYnhS1n+nco/QPfuteAl+8BCE4arlbnd9AcLNzK7aqtrpjvP3XapiMTvrlXa623SYc7GUmrAq/GrONTD51YKJrHxCHvtjGSYwPPkmeLsoiYp7gDDh4z8fBcO6cv3tuMGVKDf9Ebj8YQgTOJa7pSkZb1WHzTDlGpgebk59pYx3yAsP1ggNjbDsHjjpGei0z5Dfdys0vAEbH4HhS6FVn6EbEvJS76abkJf7yc/2fibk2W7/xLV//cFbaJj1f9rs964+2/GjoZfy44aOb2eHi+u3j+jajmbiSuZ2ePNtCE/Fw8/GMLlPGduxg+DmU8rYsQt2WXUXDH+s9czpJEzI82E2boItDfCd2TAnxp3ubfu9Clu2woxfwLStUHinO9FkMV3g5SnKEwjr7YZ1d8vdDugH3z0Kwvvl9bBduSRKxl99s/xobzkFRhasq1v+kcrYs4qd7saO/r47Cq2TznqXJ+S591e3zSxtQp7ogxWS8nGzE+3SqvCu28PkQ6Kl0Qbl19oq/3A12fP2P8M1S+H+v1R2+NQm47lqLbwBTloTrbHd/AS5khvnG+C8a2Hm9kWvznVGGEbhTM+tBnMGjMo9HQ+7VfrdkPQJuQl5Z43l7+MKmJDHlbLcNoHN993IppsubyUye/g0pm7ML1bZMdZ2veH8I+A7R6YX9ZanokR86bryYwxrh943sfz9a77nKjjpJlhYOOyyzIQ8xLp8HhxbPOFLjEo0PAj7LYLDBsNdhWuQVnKhj3Fei3SdwA2PwTkVJOUh0k/vB6cfCCd8uOviTnKm3z0XDU+/r4xZ1AvPk4ah+tXsdLf7990Zbged9Uo73YmfkJuQd9Zanf6+0qQ8nCAk5qcNhb8b2nWvcnRWsTAsPdx0rDQRD+dJUzK+agWseguGDW9ZbzzEmF+KtHBId7mroVS9zwBUugKDCXlnn3h/XysBE/Jayfbw475290xevfVHzbW8+5B/5BsNyRcRHroHTPho9PO+FAxJDcsS3fQk3PxU5RfXvXeBFV9OyYfgJVj4HLx3IBxcOMN7bi3f5aXeg4yx7Fmr2tXgTnc4frkX+pTIG0aBwB1/htNurZzkmH3g9IPglCGVH6saRwjD0sMNvLllTNpWfP5/ORq+kV/ctxrBdXKMmne6O3iS1Vn1OuqsV9rpNiHvTL82v39sPRx9feXHDu+Xf/6j0c25z+TnAKj8sLGP8OLmaAb5WU9AeE++GluakvFQn4Wz4KTnW89qTn4+haI5YvJJeuHEZvl3q0cdBLNGlRDK9xl2zq1fnp9YtjPMgu+UuV+GYwqWG2veNdevWbsnLPti7nW8/GSzb8Pcr8ExHUwyXNOEvINZ5Durtr/v+QIm5D2/jWtWw7BG+W+eezdnbTq9onOEZDyfmIckvau3J16OEvHwU+4EVIUx79gHnj+3q2vRwflWw4TZsKBwVvMwtGs2jF7ddmbT6VdGQ8EKL3b5suePhAs/1vZc+c5zqyXUYhDkn56NGgqzRrfdoawLfYzzWqR7BB5ZC6N+WZ1zh0kiJx4YPS3r6u3pjbkk/CkISUY1tss/DWe9sypFV2617nR39vfdbl0766xX2OmuaUJup7vDj/Dzr8KnflHeRG+lDnzg+6LEfNyHIbzeUsvtN89GiXi4CVfJO+KFMQ7uCw+dVcuoyzz2Gpg8C+Y0tV2JoLgf0Pg4jLsTFveCUf1g8FaYvTGaEb1k0lwwoq5kn2E9TJkNKwbB3DGt44/znXLbT+HMjQXLlq2OljZsr59ReIaaJOSNMGU6TA+rOuwI4z8Jk1JyQ7nMT4e71UDAhLwGqFk6ZJhF+Ft3V6/GI/eFo/eJ3het5cU1zIL6qz/BA6srfxpeWPuwVNODZ1TPo1pHyl9k+r8bxu0NW16AmVuh/y5w15cgLPWT315cCMcsiS6mEwfADptyM6C3dye7k87z8tvholVwzngYVXjDpbM73WHSuDIu9Pl6FJ+3s/+ulrXH6VggdGRPnA1/KGM5pFJHHj4QTjkADh1Y+5UcwjJu4Un43Keg8e3qtHS/HeHS4+CkwdU5XqKj1LLT3dnfdwed7jg3+CrpdNckIbfTHfujt2ELfPl2CMuIVnMLN/QP7A/hdbERAyufqyasFPHo2ujVtYefr+wVtlL1DDcSrjuhmgLVPVaYtPWSBTA9N/lq6D+cOxLOCWuOFW0Ny+A79+dWWQlreO8M3xsDJ7QsuNOyR2GfIT85XOHx2luxoPA7paMn3ZthznyY9nxuJvewVNpguPQzsFsnT+JrkpADq34H31gEC5ugcEb26raYR6tnARPyem69lMQe3p386h3wXBlL+3RUhY/0i+58hw73IQNgQPHQpAT1X7cZfr8u+gnrAYen4tXeLvoEfPPwah+1SsdrgsXz4NxnW5YMGbU3XDwWBpdwXXkvTFkW3VUO2+D3wtWnwsGFS6TlQst3ntt7et7eBW7bne72hrTljp/oQl/AVXzezv67StIeJqbANxfA9StiFo5ZLCS3ITEfPiBawzv8lLuFpZqeWA9Pvhx9Xyx/EZauLfdopff7m/A3ODKKubu2WnW6O/37bq/T3VlnPQ9VQae7Jgm5ne5EH+E3tsJX76xsJYI4JxzSL7q5f0Bf+MgeEL4jirfXtsKa12DNq9H/vvBadMOwnOXa4sQUynzrcPhuRyuRxD1QV5Rrim5Abt8nxskaobEPbB93CHqpQ4bvhhtgVOGyhDFOXapI42bYvoK+Y5mndTcFEguYkCcmc4dSAmEY2gW/gfCeaK22ge+JEvOD3we7bAfvKfjZuQ9s3gqvvdnyE2Y5Xv5SlISvfa1WUUUTzcwYE006VRdbmDG+g3eoWtUh3Bmv8GIWEuHvvgU3ju/87nSHftW40NdFA2UnyEsejNbrrdW2fe/oKdnH94Yd3g3bh5/eRf/bK/rv8OT+8fXw+EvR/z5b5vrpcevyDyOi2ePDJJep2Ox0p6IZshbEpQ9FqxJsLXNZtHrz2n93+PaR8Pm2q8PWW1VqF+96WPwGHFbBDdXaBeeRFaiNgAl5bVwze9R/vg9+8mh2qh+S8P/4JHzwvdmpc9KarlwBA4ZWmIwnPanl60YgDAEPiXl4LzsL2/59YcpR6Z0tvsvawE53l1Gn/USLXnhnOPFDcE+Vh7Cnrd7nHQbnjij9lD5tsRqPAgp0rYAJedd6Z+Jsc56E/1wUDffsqVuYiC5cWMNTLjcFFKhMILzucvEDMPvJyo6T9r3DJHT/9Dew1y5pj9T4FOh6gemPwPf/B8Lotp60ffZDEJLxI/bqSbWyLgooUE0BE/JqanqsbQINjVFSfsXinocSZkIOibhPxXte21qj7hW45vdw2cMQlhXqSdvIQXDOoXX0WktPwrcudSWw4iX4xR/ghsfqPzEPr9h9aRicdmBdNYHBKqBANwiYkHcDepZO+dt31r/+4aKeMRQtzAAfEvHjPpClFrSuCnStQJiP4r+XwYzfR/NB1PMWbtqdMwL+vouXM6tnM2NXIAiEJUhDUh7W+q7GcqRdqRoS8TMPgjP9u+9Kds+lQF0LmJDXdfPVT/DhjvfsJ2Dh6vqJOR/pMfvA+I94l7v+Ws6I61ngjxuixDz8vF1nEz4N2i1aH/3vh8EeJWZ1rud2MXYFulIgDF/PJ+bVXuWg2vUwEa+2qMdTIDsCJuTZaetU1PQ3z0aJeXhXtOmvqQipZBC93gXjh0SJ+Kd8Ip7ehjKyHi+w7EW4+Um4dSX8ZVO6qxuWWArviYchqrvFXckg3VUyOgVSI3Dn03DLkxAmgkzLrOx9esFnPgRj9ocJzpyems+KgShQbwIm5PXWYj0k3rC2b0jM5z4Fz9R4eaEkZPvtBicdECXioXPtpoAC6RB4fWvUEQ+J+YJn0hFTPopw027s/lEiHjrobgooUDuBP78CNz8FtzwFoS/RHdsn9oHPfhA+uz98YLfuiMBzKqBATxIwIe9JrVmndQlrl//6Gbjr6dquF94eT1jffPQH4W/3gzAbqpsCCqRbIAxdvftZuG8V/M/z3RPrkXtH3xvhx5t33dMGnlWBpevg9+sgfCeE//3DS7UxGT4QDukPB/aHYf3h0IG1OY9HVUCBbAqYkGez3VNb69DBnv8n+N1z8MdXavPuaO9e8OHd4ePvj55qHTsotRwGpoACnQiseQ3ufiZK0JesgfDftdj23TX6zgjviY7Y0w55LYw9pgKVCoSRNI+ujV5v+UsDhCUV8/+/o1dewlKmYb6H/jvDHjtB+O/37xL9rQ/dA3bertLI3F8BBRRoX8CE3E9HqgXC0LSnNsDKl2Hlhmh4+/rXYcMb8MqW9kPffQfou2N0YQ3D0Af3hcH94IC+8KHdU11lg1NAgQoE1r8BK16Mfpa/CM9shLWbo6XU3u5k3orwvTFg5+gndMz77wQf2QPC03CXOaygUdxVAQUUUEABBdoVMCH3w1G3AmHm5Q1b4OU3oiQ9JN/9doS+O0B4Cu6mgAIKFAqEZH3da7DpTdi5T8HPdrBTH+j9Lr0UUEABBRRQQIGuFTAh71pvz6aAAgoooIACCiiggAIKKKBAs4AJuR8EBRRQQAEFFFBAAQUUiC2wbMZXWDziKiYdUrjLGu763lUweSqju3Hiu7W3T2Xa/IFM+vFXGVYQ3rIZU1k7tntjiw1swUwJmJBnqrmtbHYF2rtILmXG1x/msKKLVtc6hdimMn+vr3LlpOEFp17KjO+tYexFY+jG63rXUng2BVIlkObvDbDTnaoPi8FkTeD3P+HcJUe0vm6vvZ1pV8OXyrpuVy+ZD98N/70E1u51Yqv44iXk1Ysjax8J61u+gAl5+XbuqUBdCTRfoPgKF47ZsyXuUhfUuLWq6MLb9o76EtYwYFzh3faYCXnV4ohbccspkB2Bqn9vUL3ObkWdbr83svMhtqY1Emh7Q7/k90Xss1f5u4ETGbHk1lZP603IYzeGBbtYwIS8i8E9nQLdJlCiA1p6yFnMCKvWoc1dhMcdzpJ5hXfWTchjtoTFFKidQLW/N6qdkJfb6a7a91ft6D2yAmkXaN2HaJ1Qh9/NeDSqwcCxU3MPA3JJ/GSYcfXS5t8NmxxuxOdGyq3N1fjQMGIOZnz9JyzL/VPLMVqXjfZvLbXtxsBet3LuvH25MPfEvnVCXuo41Y0j7e1nfOkRMCFPT1sYiQI1Fii++1x4d7udC1yu0zp2xCJmzF8D7MnYi6YymtuZ9r1byV87my+I/IRzcxfYbeWax5qH8+Qvqrn9W41Bb4lr4PyvMH+vggt34ZD1EMu2cw6P3g1r9W+5C3vZcdSY38MrUJcCHX1vQMlOd3vfGwOTdHY7+96Ihqw3j/pJ2ukeWOL765DC8xUnEB19f9Vloxq0AtURKBxlV3CTa12r98sLv0Nyf2fNCfdwCPtvS5g7ekJe0F+JMbKv8El9+I7K9ytaEvLO+kPtvQefLI7qIHuULAiYkGehla2jAjmBVsPJtl3UBhZNwlJwwcklvOTubje/s/lC7p2sjp4wFVwwOx/CVnyxvpV9QtI/sOAJefG52ukEtHnXPFEcfkwUUKCUQOnvjeHNyXjLpE4Ff8e5G3Ylvzc6fELe8t0zoNQrNkXBVdTp7vAJebI4/NQokF2BUn8rRPPC5O/Y53CiJ9nFw9yLHwy0ToSjeSLCw4CwtX4gkP9+6fQ7q/mhQDRXDtsmdWt9A67V8ZtvHFYnjux+Lqx5UgET8qRillegngVK3sHu4MIUOtaFE7QUdmLbdGiLnn4NPDEaJhaS4quX5oallcIruvhtS6JpmdQtd4xWe+ePX7U46rlhjV2BGgqU/N4o+nsv7HSHJ9DtfW+USMhLdrrXdva9UfCEvHlejISd7uLvNvKTxBV1/mPEUUN5D61A6gWiG3NT2WferQy8KMxqHvNJd3PN2k/IWz0A6OB7o8Mh67k5c/LHmsStuVnWO5rQtnX8lcSR+sYzwNQImJCnpikMRIGuEMhfaE5k9dX5Gcw7uDAVJ7vtJuRR53x1flK2dt47nfFox0PWo2VS8sf6KszLxdjRELVW56okjq7w9xwK1KNAqe+NDjrdHX1vFHWsO+vsRkPiS31vFCfkuYT6hROJ1ekuirGSOOqxRY1ZgaoJNA87X8vAvU7kwtxKKc1/txSvnFKcgHeckBcONX/n/RSmfW8RI5pHzxVE3k7foO3IvOj7agkwonlJtqivsGRE/hW5Qo2278Jve5UuYRxVM/ZAPV7AhLzHN7EVVKC1QH5mYkbkZ1zv4MIUOyEPSX1+qHmuY7zk8G0TqeQjKD18vUTHvvm8i4DDo+VT2rsIhgO3irGSOPykKKBAewJtvzdy74+X6nQnSMjjdLrbe+2lok53UYyVxOGnRoFsC0Sj7Gg1uVrxCJrcvC+tnoi3TdC3jZYJ75iPXdMyb8zA4QxjLfuEZDo3aiUyzx+3RD+n1KoyV6+N5sFpM79NmHkuN6qvcLRMhXFk+3Nh7ZMImJAn0bKsAj1BoGRyWzRsvb3h4CWeRof3xMKQsbEvtLzrNfDQ4fDCvs3JNIXvgBVc8FooSz9pa77D/kLLBbJ58pdtk8YVTrrUcuGvLI6e0LjWQYEaCZT83min091hQl4wNLyDzu6wRwveHS35vdH2CXlzzZu/J+J0ult/b0wqnOitoPMfJ44aiXtYBRRQQIGMCJiQZ6ShraYCCiiggAIKKKCAAgoooEC6BEzI09UeRqOAAgoooIACCiiggAIKKJARARPyjDS01VRAAQUUUEABBRRQQAEFFEiXgAl5utrDaBRQQAEFFFBAAQUUUEABBTIiYEKekYa2mgoooIACCiiggAIKKKCAAukSMCFPV3sYjQIKKKCAAgoooIACCiigQEYETMgz0tBWUwEFFFBAAQUUUEABBRRQIF0CJuTpag+jUUABBRRQQAEFFFBAAQUUyIiACXlGGtpqKqCAAgoooIACCiiggAIKpEvAhDxd7WE0CiiggAIKKKCAAgoooIACGREwIc9IQ1tNBRRQQAEFFFBAAQUUUECBdAmYkKerPYxGAQUUUEABBRRQQAEFFFAgIwIm5BlpaKupgAIKKKCAAgoooIACCiiQLgET8nS1h9EooIACCiiggAIKKKCAAgpkRMCEPCMNbTUVUEABBRRQQAEFFFBAAQXSJWBCnq72MBoFFFBAAQUUUEABBRRQQIGMCJiQZ6ShraYCCiiggAIKKKCAAgoooEC6BEzI09UeRqOAAgoooIACCiiggAIKKJARARPyjDS01VRAAQUUUEABBVD75zoAAAVcSURBVBRQQAEFFEiXgAl5utrDaBRQQAEFFFBAAQUUUEABBTIiYEKekYa2mgoooIACCiiggAIKKKCAAukSMCFPV3sYjQIKKKCAAgoooIACCiigQEYETMgz0tBWUwEFFFBAAQUUUEABBRRQIF0CJuTpag+jUUABBRRQQAEFFFBAAQUUyIiACXlGGtpqKqCAAgoooIACCiiggAIKpEvAhDxd7WE0CiiggAIKKKCAAgoooIACGREwIc9IQ1tNBRRQQAEFFFBAAQUUUECBdAmYkKerPYxGAQUUUEABBRRQQAEFFFAgIwIm5BlpaKupgAIKKKCAAgoooIACCiiQLgET8nS1h9EooIACCiiggAIKKKCAAgpkRMCEPCMNbTUVUEABBRRQQAEFFFBAAQXSJWBCnq72MBoFFFBAAQUUUEABBRRQQIGMCJiQZ6ShraYCCiiggAIKKKCAAgoooEC6BEzI09UeRqOAAgoooIACCiiggAIKKJARARPyjDS01VRAAQUUUEABBRRQQAEFFEiXgAl5utrDaBRQQAEFFFBAAQUUUEABBTIiYEKekYa2mgoooIACCiiggAIKKKCAAukSMCFPV3sYjQIKKKCAAgoooIACCiigQEYETMgz0tBWUwEFFFBAAQUUUEABBRRQIF0CJuTpag+jUUABBRRQQAEFFFBAAQUUyIiACXlGGtpqKqCAAgoooIACCiiggAIKpEvAhDxd7WE0CiiggAIKKKCAAgoooIACGREwIc9IQ1tNBRRQQAEFFFBAAQUUUECBdAmYkKerPYxGAQUUUEABBRRQQAEFFFAgIwIm5BlpaKupgAIKKKCAAgoooIACCiiQLgET8nS1h9EooIACCiiggAIKKKCAAgpkRMCEPCMNbTUVUEABBRRQQAEFFFBAAQXSJWBCnq72MBoFFFBAAQUUUEABBRRQQIGMCJiQZ6ShraYCCiiggAIKKKCAAgoooEC6BEzI09UeRqOAAgoooIACCiiggAIKKJARARPyjDS01VRAAQUUUEABBRRQQAEFFEiXgAl5utrDaBRQQAEFFFBAAQUUUEABBTIiYEKekYa2mgoooIACCiiggAIKKKCAAukSMCFPV3sYjQIKKKCAAgoooIACCiigQEYETMgz0tBWUwEFFFBAAQUUUEABBRRQIF0CJuTpag+jUUABBRRQQAEFFFBAAQUUyIiACXlGGtpqKqCAAgoooIACCiiggAIKpEvAhDxd7WE0CiiggAIKKKCAAgoooIACGREwIc9IQ1tNBRRQQAEFFFBAAQUUUECBdAmYkKerPYxGAQUUUEABBRRQQAEFFFAgIwIm5BlpaKupgAIKKKCAAgoooIACCiiQLgET8nS1h9EooIACCiiggAIKKKCAAgpkRMCEPCMNbTUVUEABBRRQQAEFFFBAAQXSJWBCnq72MBoFFFBAAQUUUEABBRRQQIGMCJiQZ6ShraYCCiiggAIKKKCAAgoooEC6BEzI09UeRqOAAgoooIACCiiggAIKKJARARPyjDS01VRAAQUUUEABBRRQQAEFFEiXgAl5utrDaBRQQAEFFFBAAQUUUEABBTIiYEKekYa2mgoooIACCiiggAIKKKCAAukSMCFPV3sYjQIKKKCAAgoooIACCiigQEYETMgz0tBWUwEFFFBAAQUUUEABBRRQIF0CJuTpag+jUUABBRRQQAEFFFBAAQUUyIiACXlGGtpqKqCAAgoooIACCiiggAIKpEvAhDxd7WE0CiiggAIKKKCAAgoooIACGREwIc9IQ1tNBRRQQAEFFFBAAQUUUECBdAmYkKerPYxGAQUUUEABBRRQQAEFFFAgIwL/HxLTmj16aygLAAAAAElFTkSuQmCC&quot;"/>
    <we:property name="snapshotAltText" value="&quot;PresentacionConsolidacionFinaciera, GP Matriz&quot;"/>
    <we:property name="snapshotLastRefreshTime" value="&quot;5/20/24, 12:47 PM&quot;"/>
    <we:property name="snapshotTimestamp" value="&quot;1716229669333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ECD26FE-C103-4056-8238-A83110DDEB36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VWUU/bMBD+K5VfeAkoSRtoeRsMENI6VbRiDxNCl/hajFw7s52WDvW/7+ykoisMWiR4WV5in+/On7+78/mRcWFLCYvvMEV2zPpgCuDatBIWMVXL0pi320UGSZ50ksO0E8cp0qoundDKsuNH5sBM0F0LW4H0jkj48yZiIOUAJn42BmkxYiUaqxVI8RtrZVpypsJlxPChlNqAdzl04NC7nZE6zQlCctCmHaFwYoZDLFwtvcJSG9fM07TbG/ewnbaPeoT0KI7B29h6NcB8W99vGoCdauVAKALgZZB2jjIYA5HAuzk/zPO06+VjIV2jki/OHkpD535c0XYeFntd3uXtTjvrHGYxZB1I04xguUXpdU7ppBNtRAGShLU77+16dfI0YudGT4PfJkQFaZ4pJ9zCO7g9Gd6OcEohdHg7rHJaHAXf8ZIi8OMODQZjOhAXNW/kSTv/84jR2kZ4qf6W2cZOVlP1XHuoK1PgFY6fJgHbkmI5MJoiHfCdgARVYOsCiUuQLUJoBRdgBJAqIbwGWYV8ob2+CeeVAgFeTPZ7LfoutOZzIeVeMHlFcYBmCgqVa12qGVo3paFtCbW2Ldo3vVxhgWIGuUTbGhP5u1n3haKAugVBIAUCESxulv67qRN9jcat6H0l2jvRHbE7PT81SMbcJ0i0katFkmRZ0RnnedzDuM2pzvP/KFcLzbfLydF+up98ZlhrZC+ErwnNFz7zYefsg3Fc6fn7cPQRbGVwWyCbadxHLjjYTThNdpt/pLcPixVqIptm83S711nHSjHTbuQL3bez/J4ag7/LyUwbjuZkEbLqqzCrjpNEG/A/tXx9atYtkEzu1/uanu9QADuH+6PS+ZPpa6oUlF29MWrSjJZhVNNIHEucoazXflVoFoQjrD/b/8ATRAbCDoRSPunqx8ybdp6A99i9dsDgjwiVUNqVy2dbkJLR9YUqOAZiV5edqqT0JPlvvRrYFOlx5we6craEAgfUYgM7ZU29wKAXuOV+qzAOveGF2zM8BVnYhIpR+OLb0qBB9wdi1sTNswoAAA==&quot;"/>
    <we:property name="creatorSessionId" value="&quot;041c0af7-020c-46ac-a014-bcbabbf1442d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VW308iMRD+V8i++LIadmEVfBNPjfFQAsR7uBgyux2wprR7bRfkDP/7TbtL5NBTMNGX25dtp/Pj6zfTTp8Cxk0uYHENUwyOgy7oDJjStSgIA1nKOjc3V92T/tXo+qR7RmKVW66kCY6fAgt6gvaWmwKE80DCn3dhAEL0YOJmYxAGwyBHbZQEwX9jqUxLVhe4DAN8zIXS4FwOLFh0bmekTnOKHR00KCJkls9wgJktpX3MlbbVPI5b7XEbG3HjqB2l0VG9Ds7GlKse5vv6LqgHdqqkBS4JgJNB3DxKYAxZAqyVssM0jVtOPubCVirp4uwx17TvpxVf536x3WIt1mg2kuZhUoekCXGcECy7yJ3OKe10ojTPQJCwdOe83a52HofBuVZT77fKTUaaZ9Jyu3AORp3BaIhTyp3F0aBIaXHofdeXlIEf96jRG9OGGC95I0/Kup9DjMZUwkv5t8xUdqKYypfaA1XoDPs4fp54bEvKZU8ryrTH1wEBMsPaBRKXIGqE0HDGQXMgVUJ4C6Lw9UKxvnPrlDwBTkz2ezX6LpRicy7Enjd5Q7GHegoSpa1dyhkaO6WhqXG5FhbNu176mCGfQSrQ1MZE/m7WXS4poXZBEEiBQHiLu6X77spCX6NxK3rfyPZOdIfBvZqfaiRj5gok3KjVLIqSJGuO07TexnqD1WNM/6NazRTbriaH+/F+9JVpLZG9kr4qNSds5tLOgk/G0Vfzj+HoIphC47ZANsu4i4wzMJtwqurW/yhvlxbD5URUzeb5di+rLsj5TNmhO+iunaUP1BjcXU5mSjPUnYWvqm9crzpOFG7A/9Lj60qzbIFk8rDe19R8hwOwc7o/q5y/mL7qlII0qzdGSZpWwo9KGoljgTMU5dqvAvWCcPj1F/EPHEFkwE2PS+mKrnzMvGvnCPiI3Vsb9P6IUAG5Wbl8EYKUtCovVM7QE7u67GQhhCPJfeunIZgiPe7cQBXW5JBhj1qsZycvqefo9Ty3zIXyY98bXrk9HY7Ax6CzyN3Z206/wvYH8WqE7KoKAAA=&quot;"/>
    <we:property name="isFiltersActionButtonVisible" value="true"/>
    <we:property name="isFooterCollapsed" value="true"/>
    <we:property name="isVisualContainerHeaderHidden" value="false"/>
    <we:property name="pageDisplayName" value="&quot;BG Subsidiaria&quot;"/>
    <we:property name="pageName" value="&quot;ReportSection2289f9e323791b1700a3&quot;"/>
    <we:property name="pptInsertionSessionID" value="&quot;3B678769-9FB0-4477-9C30-9741E1B6F243&quot;"/>
    <we:property name="reportEmbeddedTime" value="&quot;2024-05-20T14:46:29.230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6005b82b-5c49-4c47-8a16-ddebee387c8d&quot;"/>
    <we:property name="snapshotLastRefreshTime" value="&quot;5/20/24, 12:47 PM&quot;"/>
    <we:property name="snapshot" value="&quot;data:image/png;base64,iVBORw0KGgoAAAANSUhEUgAAAfwAAAKNCAYAAADFxNnqAAAAAXNSR0IArs4c6QAAIABJREFUeF7svX2UXFd9Lbg7k8ywEhLIw9iSIkuUn0jGZGQSgYlk04Z08IsZyyjqkpzlajOyXy/QQHu9x+ppYy9akpfdapYNvWrxXtLwBKsj62G317PV7ThyJs4zdEAdW1rINLHJ4BD0XFHjSP4iw4dhyCJEw/m695x7z626VXXr69auf6SqPp/7nHv3+f3OOfs3cP78+fPghwgQASJABIgAEcg1AgMk/FyPLztHBIgAESACREAiQMLnRCACRIAIEAEi0AcIkPD7YJDZRSJABIgAESACJHzOASJABIgAESACfYAACb8PBpldJAJEgAgQASJAwuccIAJEgAgQASLQBwiQ8INBfhkP7XsHRr/1AXzhv30M76hr8E1eN9P+yQpuvaxKQc98HL8y/Tm87+av4L5r3lhXjdkkjrb7dzH3x3+C3W9cwSf/sIipN9+Nbx38Q1yUQWVfmSvgy5fXwCODelgEEegYAi//N9x4y+34M9OAms9Pvc9Z8jvqxcf+Pd58+K8g3zlo7L3ilFHtveUFOHyX1HzvdWyAWDEJv4WEj1oPfIcJ3zzgzmPw7xbw/VFkSvjNvUj4kBKBXkDgR3ho329i9Fv1LPrrJfxkHDr/jJHwe2GW5ozwIxarTbiaXNWgGEsWCEjv392NucrtTVr4ulzolb4kzy1hHdGVv0P431Yka80atVK2XgrX/w+8efpzahUvV+D6byaPrk98dck87K89KZNfEo3UmYB9xOrh6r8XXgtsY/0IGML3eAjNMxBbTL8Z/1V70uYKt2P0vyP09jnvK/M7XC9k8Gx9AHM3n8ao18Kv9V75APbjc5gqLOBbv/bHgZfg/zirPAbBp5bxggjhrw3fgapcaO8hgEjf+E6of7Y1miNXhO+zWKW7/G1LrqtNoCUnsH7gHPSycumnINlE15u98k9uI+YKeM9/91gU+mGD3CrQLwn43fPC1W6X4S4yfhfv+9ZfaRelwkXVqTHSD67Io14Q+qHWCx5V/xuDxQcf7EYfU+brDQQiC3Do56QW4XveP85zJhbwL7+Mi97oEn7i89/AeyV8hvW2gOXST+c9SCB8u2+ZvnN7Y0Z0WytzRfiKvDxE61jS1kPzx/8W/1nsucmV98UZ7OGbuuN7bdHFiH+vLfLCcB4Q8fL4AM4E5wzs/0fOHERW0GrS1VrImLpFumvwZeltSKrTncZiUfUf/vEdscUHIh4OEn63Pf5sT8sQMM+geAbe9y1lcNj/t59tbT2fsd9f59Q+fPCJvaPc539j1T38Wu8V9f6IErv3nZW4t59A+NF+/kfg/wreuVtaBj8L9iOQK8JP3JM2D1zLVpv+Q3uKZFM+mOs+Zx3g02642EthCMetg4W+Fb7j0bBc/PHhT2hzqjrji6pqVkA4Ln6vBx9OItDzCPx/38SNN10THtjTHcrCw6gMmfi7JJWFn+q9og7mhs/wV/CmB8MDzM5iwrjqYy7+ZJe+eybI57FU74WNf6a8jTQMWvc05IrwYe0jScgS9/BDazfbPfy45Wu7tMVf3/fm38Wffct3mtbea/tdvO/NwpVubTvIvriE/47Ue/gRLIJmRl2QvlP6NeqEeUDjC4jg9oHlceDD3LqHmSV3GIGoZy14/4TPxvtuvhtvPXy7vgGTtIdvvJBhf9Sz1OweftJ7JUr4ZotO7eE776ymCf8PcVHCHr7ZXuQ7onXzOGeE3zqgWDIRIAJEgAjoQ3cP/tvMruwS0/YhQMJvH9asiQgQASLQ4wgIr+Af401Sr6PHu9KHzSfhZz3oP9UF/k9ZF8zyiAARIAJEgAg0jgAJv3Hs4jl/+jK+/F9KmMLHsPB//i5eR9LPEl2WRQSIABEgAk0gQMJvAjwnqyb7646flj+/46o/IelnhS3LIQJEgAgQgaYRIOE3DeHPjqlHyN4USdLPAlyWQQSIABEgAlkgQMLPAsWf/jO+96N/9pb0v/zir+A1dO1ngTLLIAJEgAgQgSYQIOE3AR6zEgEiQASIABHoFQRI+L0yUmwnESACRIAIEIEmECDhNwEesxIBIkAEiAAR6BUESPi9MlJsJxEgAkSACBCBJhAg4TcBHrMSASJABIgAEegVBHJJ+CemBrB09XlMbm3zMDw/j+LFFUycn8Q2U/XJaQxs2ye/Dc+fw8INawDPb6LNVxxQmUS6WYxhbWkx7MDu+3HuwRLwQDH4/eCJDvSxzZCyOiJABIgAEcgGgZwR/glMD1yBld3D2DK+0HbCf+GBIsYehlX3C5ifWsLQ/hLWBOPl+w04MTUtws6FCwWd3v39BKangMn9wXIim1nAUogAESACRCD3COSM8NV4CeKdK7Sb8F/A/PVzKJQLmDlcwIIkZfHbGFBeQGm9mUu+3+og/IElDNkehNxPUXaQCBABIkAEskCAhJ8FiqIM4c6XRF9QxP+gsdYFwa/FCJRLXln68d9sl77tqo9b/sqLse+uJ3Geln5Wo8dyiAARIAK5R4CEn9EQC6+Cvece218PFgSWO976LZ1L32rsyWkUK6PqTAA/RIAIEAEiQARqIEDCz2SKaHe+sep95I4TmL6+gtHAyhcVh79VUu3hW4311pFJZ1gIESACRIAI5BABEn4WgxojX7MAGMKScL/rOpTVr13yzm9iDz88pQ/LXe9Y/vIWwAjU2f1h3P9t+2xAFh1hGUSACBABIpBXBHJJ+HkdLPaLCBABIkAEiECjCJDwG0WO+YgAESACRIAI9BACJPweGiw2lQgQASJABIhAowiQ8BtFjvmIABEgAkSACPQQAiT8HhosNpUIEAEiQASIQKMI5JLwa2vp+9XuGgUxKZ9ox8wmrZ8vEp2cxjQmM5D81cI9D6maA43+rDuQpjwRF6BcsESF0mRiGiJABIgAEWg3Ajkj/BRa+vJq2wKwGyg6krfZQy+u1C1hBYWb9fW5jAi/9oIm27688MA0lgYnLXngsPwTU0XMfL15LJOEh7LtCUsjAkSACPQvAjkjfDWQabT0BVFVDBG3aPwlid1saes7hG/fxz+IJ6U+vhLiKWwewcgBwBsNL1Fwxw6sY/6vZH4rm/dhZZOKwDd3egv2fV1Z5GHkPV2/VO8rYEtpBPsQ/mai/cXbo4WDxisYC1T/Qu+D8jxASQs/5IsWqLQEhpaNSqH6XjisNQkoH9yimcliiQAR6EcESPhBUJvsh99YrQUTzAehS99ZlAQyuRWpkw8h0LN+HsVxYNZR5lOa/dPLQ5iMSeomEf5aVMZVGF0p/3t6QmvwW+lNmYU5DGyDXHyINo9hVkr3Jlr4druNimC0fbH22tECwzaEFj4jAmY/E1kiESACRADIP+EHseeNFa2GvW0Wvgx5G1rCc3oP3x/2Fpb8rpHdHcKSbSEPLukgPdEQuckWvgnk4ywyHNU+QKr7Xb0U6vNbWv1JhO+oA1rKfyquwBbttdALjeC7qzSI3SqokCMtLMdshUqCfEMRASJABDJEIP+EnwBWewlfHdgrllewZVyF7XX24X2Wsld7X25YSBe5sdqt3fRwsZAQuS9G+EEYX12KHZCnJuFHYgPEgvlELXXz3V7UWK2PxRKwPQEZzngWRQSIABHoUwR6nPDPAxiIDV1X7eFLC99H1Jalq63cNQ7J+4LtmK66VrI5pR9Y3LuHMbx5IhaqN4qLHeFP7s/DisAXIX+xj+/s4fsIXrj1y8CY1vuX6cXWhP19q1r8mHMBpu2qLcD9355A5WIVf6Cjtw/69IXAbhMBIpBfBHqc8PM7MOwZESACRIAIEIEsESDhZ4kmyyICRIAIEAEi0KUIkPC7dGDYLCJABIgAESACWSJAws8STZZFBIgAEeglBM4excLZXSi+vZcazbY2igAJv1HkmI8IEAEi0MsInD2Kmy7bi0cBbP/ss7h3GFgYvRR7HwFw+2N4ZeJy4KkyLrhmWqTAoWeOoLjO6nDkbxvm34D33h3+/WOPfQc3ru7BWz4oapjEX7wyjsuDP59C+YJr8PGg7gvx0mJS2l4GubvankvCry09m0ZLP02aBgbTOqFu7qCvaaCY1mVxdfrVyXzx2xzMff7W1V2jZJ/KoKMn4GotpGln7bmSphSmIQK9h8CpmTJQ2oBVY+E/VcZNqzfi3uELcWpmD1ZLnwT234cNc+O4XCwO5jfiXrEIkJ9TKI+ewY1zu3BhrOsvYWHmOAYnNuI+k0YsDr40qBYRgCT3+zYcwfjbX8LC6K3A1C04s1+XF0nbe8h2b4tzRvgZaem3Um/fktdNc32w6amTqMyXVHJECU8q6Anxn3oJvwWKeQmE71cebBq5jAtoAR4Zt5DF9RcCp2begOVLDmHjBuXSf2mxjOWt48qKf6qMMsYx+KUyMOEhfLE4+MzTePQRj/Wu846vO4ryyaswPiyWBO4CQS42RLmG/H/xOuBH/rT9NSqt7W3OCF+BlYZI0wjvpElT9/DYevqWpG3xcQAHgAmhqW97AYyevKNzb+nsB2mVDn1pvbLGlX7+MWwpXSfvtOOuY7j/608HVnpy31zBG6UIOIqKIfzYHXqhlT8H7FzBSGlR350P9fMTvRipyhG+D0ub/66DAIawsN9SGfQuaEKdgoN3HcTKplGl6T+1hKH9JawRZer/i3gCc4UFrUFg4giE+Mq5JOIPHNgn1QjPbZrB2qCfon1hXbamwByKWCmNYFFqLIRqid3p1al7FjNDLhAQ1rVw4St3+8bFPfgoPqkt/Ddg9hLh5j+jXe+uS15Y6Cat/X9AlKm9ApbHwCV8K40h/B++Fc/8kvIuVPce5AL4jnWChF9FS7/VhB8sTGCHmHXd50EbnhdiNUrnPpDqFUQSkJgdMMdS4rMJMVhsVBP1SWvhu9K/CztFoBwRC2AJQ6aNU8CkTc7eaV6jHEfxz44FoAuzXfpawCggca1oqEIU1yb8OL46wJCMPyACEa1F0E8dOwBWJEE7dsLah4taMngAS1eLbRFa+B17y7HiZATEob2TwLHnhLt+Y7CHv33Hdlz2oVuAa5YxKPfeXQs9dMkDOGtZ8kn/p4XfFbMw/4SfRks/TZqshivRehdWqLYYbaI0JG2r4AUWagFzA0qVTn4Ca9JyvzsWsCadmyuYf76EklC9i33sPXzXayD38GMEa7v77cVKDYJLWU7BDs2b0qXvxCkIFgy1Cb9oR/yLegDk4sFEWAz7iSkd2U/iGEb/k14DHbBI/Z+En9UjxHIyRECe0t+IM5+x9+O1BT61AbP7gU/IfXrXKpeH+fSevE3+zkLAJnnH2o/u4QuPwCCWrf1+c5Ygw56yKKFLe/78eaFPm6tPz7j0DeqOTK1wERsr2SIZYeE/PqQi3Qnik5H0CpgzUeqCEYwcsIu4vAUZVjYVULihpCV/o0Pv07A3ZVqu/UAGuBHCjywMYucEwr/bUfukJK/BwDTb49K3D+KJuaCi/qmtB3XwMPRw2C79OL7Kwjfk7Sf8eJhle/6F/yfh5+ol0/OdMe581RFxol7suZtT+/K73Nc3J+etNHoRcGZGn8rfcQjf0If37L15UW705P3G4JwAT+l3Ygr1OOG3Vku/1S79YMCjuvQerXkTfGfxocXAkiyJ7YiEvfDwRL3eY7bOAoSkmUDuwTaBaaFLwGIP2+9RsIlcewpwP86NV2CiBAYlSu38NOXYMQdMjAB3D99o9RsLu4RQv3949zCw04T5NXUOY/iuImb3W4QuPCjlFUTxtcnbR/hy8WC8LJ4thTC/hUc05HEnnnzWSQQEAm29h/8SFhbPoDgcXs7jILQXgR4n/PaC1dHaYsFqGmtNNGJesmu/sfJ9uU48MC89Ch25fpgWt7TpsoOFJREBIkAE2ooACb+tcDdR2T8+gYXvvhXF33xtg4W8iv/n4f+MR7AD/2Hnb6LRUhqsvHPZ0uKWNl3nesKaiQARIAJNIUDCbwo+ZiYCRIAIEAEi0BsIkPB7Y5zYSiJABIhA9gi0dQ8/++azxPoQIOHXhxdTEwEiQATygUBMS1+J5EoFvnerU/r1aOkX19Vz8r6etPmAuxt6kUvCr62PXkMn37ojbtTTMhssW2kvs0J9BVnX+7wH0urUxxe3AcoFKSbTkcN3LcWKhROB/kMgpqUv7s1fcA2ekaI7Ruc+vZZ+Pfr49aTtv5FpXY9zRvjZaOm/8MA8KvKeep2kmGacahF+3dr3KSrNgPDFlbSZrwPFspDvTVFnQhJHFKfxYpiTCBCBJhGIaumb4kIyPoXyDDAuA96YgDg6WI5HSx916ONTS7/JwWswe84IX6GQlfCO0nGvN2hMjZGIyNsWNo9g5IDRbrfudIt78zdXENwx1/foZd8cnXatDX/9Wow8BAwHevNCCla33avDHxG/0XfJ/R4NLVQzXsFYoEYnRIG0ypxuW/R7qBEQKtCpu/fqe+Gwm7/BOcxsRIAINISAq6Vvbsc7hH+BltaV7v9VjOkQt3Et/dtw3Z8/piLr1dTHp5Z+Q8OVQSYSfhVrNc3Coe4xsAl/4ApAhJ9db5TzSljjtfAjwjdRnXZLdle0eW2g/R4SvleHXy8IbPlarwUeeAgqmA6U/aLKcdHvEU1+LRcclk/lubrnDjMQgawRcLT0o6Fr3T387bdfh09MKAvfp6U/+Nx9qSPg0cLPeiDTldfjhJ9CaS+NTr4njbBWVdCVjHesvQFsrGA2Ue37QCtfxXoXUrNRnfbRyjSWBieVqz3Qm49a+Ear3xBxKInr04O33faB5S7nlNHXNyp/KzpKX/S75a0Q2bQKXUVG3xPytp786eYsUxEBIpAVAh4tfVcPX1cU0cL3aenfuGrHuK+uj+/u4VNLP6vhrFVObxP+v/4L8HM/H+tjGsu8mmxumvy1gE38ex2E75Ny9RO+0Ytfo6R2pd68S/hxnXib8ON68GH7I5H1YucBovK85rtP519sA1iELyvxyfs2jC4zEgEikAoBj5a+OJUfsd7FPv977wZg9PKFaz9RS7/2yXtq6acanJYl6m3CT4AlDWFXI3zXorViz2cxDLUI32izi33xq5cwsM3Ewku28GUktkDP3ejNRyz8mE68fw8/Fq89RvBmARBG6lP7/iI0rorcF5wD8MQEkFsOJeD+b0+gcnEkfRb4sgwiQATSI9DWe/jU0k8/MK1JmUvCbw1UvVFqGB0u462I3ug+W0kEiAARIAIJCJDw8zA1vvJJ/PLv3aV6snMO/+O/Xi8P1vBDBIgAESACRMAgQMLnXCACRIAIEAEi0AcIkPD7YJDZRSJABIiAF4G27uFzDDqNAAm/0yPA+okAESACnUAghZZ+cEofk/gLLbqjmhqeyMftj+EVqcanP0+VccGXBq3fxI2AW4GpIyiuM4lqn+i3SuwEOrmsM5eE37SWvnW6/KAQxtma4djXktbNsKr2FGVp9qeqUNwOWIvKeMa4aoXFMcxmr52Qql9MRAR6C4HaWvpWf2L38I9iYd0uSeCnZvZgtWTIXF/3u9RaBIgFwDVP49AzIeFTS78zcyVnhJ+Nln44FJE76FmMUYsIvyUa9a3Q9RfCQOMLwOYJLOyX8jtt+lDZr01As5oeQaC2lr5L+GWMqwh6kY9N+JLIcR2eeW4j7pVW/ymUR89g46XHgGBRIBYJ5dSqfD0CZ080M2eErzBv9h6+Q/haEjaz0aylpR9I10bkdKUGvbqLr4L6aO38+XOYxRhCjfoJVMaXAOzDvoeEKp65727yGoU7eWNeq+SpurBzBSOlRX2PPrxXD0fX31LaU2gnaPZb9VngqbGZRaFsxSgIohPqsjGvYwjY7VP9dZT+rKiG0hMTSAwjwEdhNoqKxsvoDEDqASRjmrnCYmYTiAURgawQqKWlb0nrRt32pgmO5a+D7ZTO4KZ5RfgvLZaxvHUcG+ajXgAdha+m7n5WfWU5AgESvldL3wjZ+EmrqalTQ0u/MqVV7zCP6eUhTApBG7PoMBb34JL+W3jX3tGoH5hB4dsLKD0/DaOhHyr0+TTuhUjPWizsNAI6SxgSCwvLwn/hAUu+1wHAJXy7vrh73V3EhBLBbtmxumzxH590sGmPJypguPizLXzr/1UwbWqcmZkI9AICtbT0LWJ39+WVnv5bnrsl2KsPrHZxNkAQfukMyievwvjwhRG3Py38Tk2N/BN+g1r6akDq3Z9OMYy1lPY0ac1iTunjB9auLtuKmre2tEVb/LZkravLXzxcUK5zOwBOoM9vNO5DmV0nJLDj0tdehc1P4rzjio9a+Fqz3xeS17LIZW90X5SXYC1GgrLd7+4CwJLujXpfrDpttUR1DsMl+SAKodUOpQIYYppiNJmECPQ2Amm19A2Jm8N50T196wCgAeTK9wFP/JkNT3jwj1r6nZk2+Sf8BFyrSeuGWVofHnf0QRHe1j4rIAhtDhUUMLpfRc8LSDvWl5DEHAvfbAvYeb0R70yBdj+t//v28GNnENITvrvV4sE2Wrb+PlqxYgUEfQKmB7QnImrhF+ZQ1GF8vRZ+Skw780iyViLQDgTSaOlbJ/HNKX2tpf/Ra4/hqg8+GjR0+2efxb3DWu4rujgQO/n6YN/gSeXiL67jKf12jHK0DhK+x6Uftw4zHJpaFr7ntLmyPMV+s9b1F+F0Lx6B3IHWtwgcjfrxCuRCwkv4OsCO1uhXuvdiz9vsqXs09u96Euc2zUT2vD2LBduq9wXZCepQeQ0ZC0K399PF9kPS/np4jsE+i6BxCPbwrfMHAUbaa4D7ce7BEsI9/GRMMxx1FkUEuhOBtt7Dp5Z+pydBLgm/06CyfiJABIgAESAC3YYACb/bRoTtIQJEgAgQASLQAgRI+C0AlUUSASJABIgAEeg2BEj43TYibA8RIAJEoIMInFo8io3Duxhxs4Nj0KqqSfitQpblEgEiQAR6DIGodj5m3oD33i06EdXSVx2Tan3v/o6lwOfq5su7+vI0f7IWvznhn5y2x0Ds4ubmkvCb1tLXJ8jdk+IZjaKl0y9KrKnVr++uQ56mD4V2mm5Nwj15JfaTYT31NjSCj3Mqv46yxByY2ZQxZnXUz6REoOcQOHtUCuUM4njcwo/eu9fBc57ZsR2XfeiIInx5F/8YsAO4TgbKUbK6N87twoWRgDrU0u/M7MgZ4WekpV/1nnaTA+XcNa8dSCZZ4a75dpi76kFJrdDOb7CZzfVb6BrMYAVFzEqdg8Y/LYlR0HhzmJMItA4Bfcf+umuBwahL/6kyfFr6IXGHzQq09aEWEEJpz2jqS/KXngFq6bduIJNLzhnhq442q6UvyGbs4X1YFNrtu9W97WZIw4E/Ki4TuSs/IO/Haw15KY0rvitPQPS++jYp2KN08zF+TurTVzbvw4q0bMO76OquveiBkQwGDt51ECubtCqeaWBA+OpevqutL/KHGv5GJc/WCDD1SPxPb8G+A/ukmp65wx+2I15OdIqGhG+lNbEEhBfg8SGp+OcVUNLei4nTY6jcvICS1Fpw4w8o7YEwHoHAJ+yLklQO9QCi8QM68aiyTiLQBgRkZLtpBEI6+nssBK5uSlXCP1vGTas3akEey9qHcPtTS78NoxmrgoSfILyzdLUK31p7e6DOYYsp1Rm1vALmp5YwJNT1BDFr2diQ+Dz675LUtW7+etdbYFvIxkoN9fRVv2Iub4fw49r6dn7V64hCoBbWkUR5egLn90c0+o0CoIVBkiXv+91eyEmiv7qISiW+BREsAp6fDhT3EPVexLwZPnzXgBZ+nfObyXseAXFob/U5N7odYjHuVTdp4ffWcPc44Z8X8X9iiDsWfgNa+jABbMRiIOtwth4LPwiSE9O4F4pwOrCMV1MfmPZE1xNBZ221QOMxKByeBvaLaHuqX8kufb/yHqas/KKMCGkakh5aFhHxFvSCSQcDkgsSpeYXWs5q6HznGNwFywCuOBBNmxS6OPRiyByWhyaqle98T9D5J+H31guNrW0eAUH4wDEsb9B786JIj1xuTcKP7OGH1r69UDDW/iCWrf1+O23zPWIJBoHeJvzz/woM/Fx1wk8Y62pa+oIITKS3dJr7dUwoh/AFORkL3U9gAfEJwjeBcILq/Ba2InxDtGHbbG+F3ccgRcSlL8jZDqaDqQEYz4fMI2PbQ++T+yPhhe3w/z0JuaDflpUes/A3bcECItsSkYVMHAc7ap6oXX+/ueKNWUDCr2NuM2lvI2Dc96IXOw7hG3Mbcd8F1+Djslf6lL3e5/+E3ouvauGv0xH1rFP6G3W4XGrpd2aq9DbhJ2DW7B6+b686s+FxTqFH9oatv4X74WHo2JimvogAl2Dh2/v1gZVrWbHDu4eBnbPuyf8ahC/PDBgvhBO1z9L53+qeofARvlpEmPj2/hDEzlaG5fmIx70fA8pmn96z0DELgMElN/5AYjyCeF/WloD7RbhhbyjlzGYGCyICXYFA6+7hU0u/0wOcS8LvNKisnwgQASJABIhAtyFAwu+2EWF7iAARIAJEgAi0AAESfgtAZZFEgAgQASJABLoNARJ+t40I20MEiAARaBcCZ49i4ewuFIVSHj+5R4CEn/shZgeJABEgAh4EpBTuXgil+0Box6uPn6SZfyn2PgK4ojzU0u/muZZLwq8tliNOibunu+1Bcu+wp9C7r2eE7VP68o54AXMDSxg6r+/H11NW1bTiRH1yuYk3GeRJ/gomMm9PlcY2WGcwzvBoCpjqfHoDKdUYZRENxzKofRNBFJ/mRklmU4IFEQELASlvW9qA1cDCP4XyBdfA0ccX6fXC4LLHrCA5lra+LaVLLf3unmI5I/yMtPSDMXvBUr/LaCCzFvJpsFlJRCPv5z8MbBlXwjkNf+rQ5W+6zgRSl21vkvAb1vRPOc4k/IZnGDM2iYCMdHfJIWzc4Lr03bv1ShgH1z6NM5YQz0vBffqfuQciOvvU0m9yYFqYvccJP4XSXgJ4qQR1Ur606xqfWJkRQRoUsVIawaJRiLMV4PTdd0ViBWwpjWCf0ZfX5BZq8c8C40rZbpunDD/R6LaUC5ixRX6iaoUx9cLwfr7SDwjRP98DAAAgAElEQVR1/KXm/tVLOiaA7869p06bpE2sASGMc/EI5C15SwNAKvoFFn6ojx9E2XOwCr01Yf+r6Ppb3hhz/9/ENjBtkGPxOIADcL0ilt5/MD+qjkPt+AJ1zTMmJgI1ERBkLtzybuhah/A1md+4ugf3OYS/Bx/FJ6VOvlg4zF7yrNbMF+7/PVgtHUGRWvo1R6DdCUj4iWIqIRFLKdqsPrZLXxKX0Ju3JGcfLspgPZWoqp0Uq9EELstAEOBFqQJWLBEe0Vhf+2uo3QWBfMI2KdU+V1I3+t2n2y8WGSbUblW1Om+doaBQIC0cjJOnDx6XfkDoCLFSwYYqGH1QSBZr+V9MYxqT0pvh1+83wkcunrZe/0C54A+wpMc6Lh3s70O1dmQ1/VgOEXAQEIf2TgLHntuIeycul38KCf8UyjPA+MTlHs18s1gAttshcuUZAE34jJbXdZOtxwnfj2ezWvqS4OtwSdc1qrUsfK1BH/bB1obXFrJtAVtKcm4se5ug4mXEA+Go/eS1JaU0Jz4hUemtkkjUvRX93afbX0JI+Eb1z6S38UqqUxHqLHDYCigUKO6F0excC18Eu4no7juLgXCLxhB+GIEw2mf13Ru8SPzBjGO18wO6o6E3KXkcarWjrjnGxEQgLQLylP5GnPmMjltvEb6w6t8iZXHNZzsOPSPi3NuFu5HvxF8CwqeWftpRaFu6/BN+ApS1XPot21utk/CHHo8Hn9mWQPihrr2kqsAjEAYDqmbhRzwCdthejWHUAjbfC4fjuv2+BVPcgq5Sp1hwHa4Am0YxeYMgcn8QHofwC3NBQCDHwtehdG3tf5vwTaAf31RxJX7DQ5DeiHwJc820xTeWZuElCL9aO9r2RmBFfYJAaKGLDn/MOpDn08cPflt3FDftBz4xBXxUn/C387qETy39bptMJPwEl37LgqbUSfhifzrYN7biwQeR7izyD61lodFv7eE7+v0R69gczIsRvL1g0FazPlcgthtk9LogEp1luUZ/u+tJPIkrIun1Y1ClTqW3b92kqNaHwMq2zg4YD4X4W3kFiw8Jz0UYu8C7h2+fh/AtcjyxDqodCgy8JQaTquOQ7lR/t71A2J4eR6Ct9/Cppd/p2ZJLwu80qKyfCBABIkAEiEC3IUDC77YRYXuIABEgAkSACLQAARJ+C0BlkUSACBABIkAEug0BEn63jQjbQwSIABHoRgTaut/fjQD0fptI+L0/huwBESACRKC1CMR0989IGd6Pi1pvfwyv6Dv8shFPlXHBlwblb0KU5713q6a5p/mVjK/Ib3T8xU0AdQ3QFQJqbcf6q/RcEn6zWvrm3vg+ca47uHue0cRwTmrXp9Nfu19Jbayuq1+1Z23T/hcCPwNYuvq8V9LXe02yFUqIGQ0ziyECeUIgprv/1FEsrNsl7+SH9+5Fj/V1v0vVIkDmmxiHkvQJP+HVPxNs5xac2a+1AKwFQ54w7Ia+5Izws9HSd69saXW7rEbLISl1Fasy7ie5ZqvM5Gphl5BqFoTfsC5+swPRKhGnZtvF/EQgJQJJuvsiu034kshxHZ7Ryn1JhG//LvP84nXAj67C+PCFokSUR0MhoJRNZLIUCOSM8FWP04jmVBXeCUiuBfK6UQK176IH1rS5L67qr2zeh5VN5zCLMcwVZlEoh4sQ04/CYaMwp/IOLRvVPPtO/hCWtLTsGkuYR4i/qDvjHq37WroBUe1/We5ajDwkRsJWBqyl/a/aLMVn1ouIfQm6+XZAn6BtSjK3sHkEIwdCr0mguufo+au/S6Gb01uw7+sFnBuvYE7L6wYKeltD7PfJMs+hUBb9Cu/yi7Rh7IIFlNarPNi5gpHSovYOReIKBDEBrHJSPKhMQgQ6i4Bfd1+4729avVHr6Gsp3tIZ3DQvpHo3aq1+0XLbTe+q80nC/+Fb8cwvWeWQ8Fsy3CT8ROEdRaBxHfQmxyFGoCcwPQVMCk39KUtG1vxmeQDMQiZUZTN5LbV/S4gntPA9qnuB9G1F17/NLyfcsPa/tfCy9OzF4sKv/e9bqNXQ/rcJf+AK4MR5tVgYB2ZF2GGJYYiNbeFLkaLTEzgv/m6PibPY094XuQBZQPHbCyg9b0LxInG8FnaaAEJamc+y8DvmZWhy2jI7ERBhcm3dfbnn/twtwf59YLWL/X5J+JYjP/IbLfzOzKf8E34sspsC2rHwI2lg7SXXkuCte9g8Fr7SwHdV4pSKnbDIQ2s+8FwIAhLR7K5esgK/hDr45tyBj/CNLO8s5rA0OAmheR9Y06IzJiKf6VgtCz+m/a/24qUSn612VxnFwg1rwnC1g0tBcB1TVbX4AT7t/5Cow6A4a6wAOWvkuK5Ij0dpvRscJxpvwQSuiVr4MtqgXWbgkQGmA21/ozpoj5flHXJc+toDslkETso0LFPdU5EZiEBdCNi6+x9axUcDyx4Qi4GbtNSuKdMcxpPfHU+AHaDHWPuDWDZWfSRtXW1k4qoI5J/wE7qfTOSupGua7YG65phDoOLMwQwKkpBs0gooMIyQF9mqEGS+BGBovw5/a8LZ1rDwpWTt1BwqKGB0fwlrPJr5Tn/qJXwrmIytZx+TAh5c0pZ4CWt0hWk050VUu+ATcemLKHgO4cuEdsAcE/ku4k2IyBMrTftI8CGzFWITfrA94huvJMLXabvkbERdc5eJ+xSBuO5+NLCOQ+6BNY/wJL926W9cLGN56ziKIrAOT+m3fT6R8H0ufV8M+qyGxjmlH9nHjWm1i/juHgtfkJ4Tb93eNw9vFihtfbi6+nrhoNzqimrtiHWxLYx6CX+rHRFOb4nYEeUStf+tPXxP/ID6LfwC5rQFHty0sMLVusFqwjYP7x7GlvE0hK+2AkycA1WHPV6eaIV3PYlzm2aSz0tkNcdYDhFoBQJN38Onln4rhqWeMnNJ+PUAwLREgAgQASJABPoBARJ+P4wy+0gEiAARIAJ9jwAJv++nAAEgAkSACBCBfkCAhN8Po8w+EgEiQARSInBq8Sg2Du+CkMDhJ18IkPDzNZ7sDREgAkSgYQRC7XtLKEecut8PfGLOWgTEtPUvdK/m7TiEb8ztwplASz+qj89T+g0PUhMZSfhNgMesRIAIEIHcIHD2KMonr8IgjgcWvhTX+XNgO65zCT/otKWap/MreVzxOYWFxY0oiu9V7+HfCkxRS78d8yiXhF87yIx71z4OtHVNK9PgOe6VNVFvXUp+te7MNzVjkmWEbSGdmDCPrrNpvQL7KiSal52tPQdssHwaCOkkmpuCnJmJQDchoC35664FBh2XfjVt+5ewMHMcgxO7cGGM8K3ORQifSnudGficEX4PBM8R49xoMJUOEL4gzplN4o65urNvf49K1SrBmgYnso1JS/vpax8Jv8FRY7a8ISAi1V0zHYSsNZZ6PJiNEePZjkPPHJFR82RY3GumZRZHiCcWDIda+p2aNjkjfAVjGmuzmmSuHWWuJdrnNrkJIZrHARwAJs6PohINPGMFoxm+66DQ1sOC1n93A7fYUyh9AJtAdGf3QcjSpZSs+fiIUP82XsHabSKAsBWMxgTSsYLwhKI+ViCdoL9WXVFMtBRvLL+oMBa0Ju6RUXMgXaAho3Jogu8YL4YbNVEHBDLSw4FHonlvRKceftZLBHwIiEN7q88dA0qayKtGrzPhbU1avUSY2YNVkR9CcncVY6+4IXJp4Xdm7pHwPUp7oTu4ReFrI+Q2UC7gnJSFDT8+Wdow4Isv0I5fl90uZ2Ab8OT5SXgD2EgCq2DifITwIwFoqknVrn24KPtRCWIRWMF9TJ8Lc/D1V3g9ohHyIDTsTf0BZhUZGU/J6JoFXiiZaxZrRpkvXaAhFcdABt/ZGsZZCKL3YdqKWaDqGloO6+zMo8taiUBrEBCEDxzD8oYjGH+7qKN6uFo7PK5qkUcfP9JUGSFPlk8t/daMor/U/BN+A8FzZLAUI8u6+yCK5UkZfCWzT4I1K8qPBp4ZrVjEUjVwi7tgqD+AjW8PP8HC1ySc5NJ3gvyYMLeiczpMbaCrbwNqE/pAGGUuFtjn5kos6I5zxkDv/zuhdmsGGnIXEaZfpgyxaFDhg9VHnbtgEJzMngcW1B0IWC556FP26vidRfh6n/+j1x7DVR98VP7VuO/lAT/7t63H3YA6Ow7h+LWreJZa+h0b7/wTfgK06aLg+fd2mx6tJML3BHERZBPo3gf6+YhZuU6bfMFgfHr2TgAbscjRRGsV5tvDX7paWcKpCN8E9TFlWm1z2uzDRLQvml8semT423CB4xtLe1undqAhYeGbvocHOm3CTzyfwCA4TT8OLKC7EGjdPXxq6Xd6pEn4Pss9tkec8TAlWviewDN2MJrdwxjePBHZww+D5YStTB/AJrSOhzG8ewsmnD18UaI/MI+sKyEYjU22scA89sLDa+ELR71Lusa6NjcawjLN/rnVXxlWuATIPXx9iLBmoCFh4c9g5aFFCDveBNvx7uHr8wliy0C1S59NyHiKsDgiQASIQNYI5JLwswaJ5REBIkAEiAAR6HUESPi9PoJsPxEgAh1B4Hf+aAfOfv/FjtTdb5X+4Vuvw8z2yX7rdub9JeFnDikLJAJEoB8QEIT/3D+t9lBX34/FPZdg+MidPdRm1dQ9b9tFws9g1Ej4GYDIIogAEeg/BHqL8N+PxdvGMfgaAD/+Cu64Zy8+LYZs6yGcfhdQlt/vwBN3/AF+XQ5lBfffOYyPxNK44/ypsa/h8ud/G1c+AmDHIl7+rYJM8Pd/o38TX8Tv65/GG2fthUZY1/f+oYxNRz6PD+85jjvf9Mtu3bo6En42z1eOCN89XCbgMYev4lDVktZVanjR0+CJkAeH/EyKBg9y+U6wx+7Hv4D5qSUM7Xev4TU0HZx2N9jmhiqOZPJqAGRRMMsgAq1DoKcIf8cinsDDePH1oYUvCXYN8D08GxL+GHClRczxNAZPRdgX/fgHePHvrlKEH3zuwBO3rcP99+zFr499DSOv/QG+9+oXsSlS7sh3RT6xEPkA8OUv4qJ3qTyf9iwQSPjZzOMcEb4BxBJr8WEkyWUB2A0Uywve+/XyFPjDwDCKzvWvWpDXVuWr0bYEwp8+XMGKUdgTJ9izIPx6FjS1Op7m71XkhAXeYw8DW8abkOaVCosUw0kzFEyTDQK9Rvgvr38Zy6+ejbj0Q3KWFn6E8BVSdhoXO7EgUMQdIXy7HOFFeNtZh/A/NbYIzCoPgizjF54FfvLXuPLI54P63nfPXnyHFn42k1WX0n+Erzte+x5+/XfwHcKxrWcpx1rAvJHNlVfHhrAUldFNIvzlIQydHkPlZrFAsQnf9mqYK2pKQAc7VzBSWkz0cvj7HylbLyzkFbfTW7Dv60IRsIC565cA7APGz2MS03Alfn31KyU7KcRrpGmDaawFf8oFzNh37qOCSTEBpYicrlDws6R+w3Z10HOR6aPKwroNgZ4ifE2swmXuuNttMhfE/PvvwOsE0K/8qeWCT0v4xk1vbQeIsmKEL6z6nVi9xyL8X3kFF33/YenaNwsMEn72M56En6ig1wzhu6p1Ibn6LXyfjG4w1DFJ2SEsGQvfXiAEKnxqYbGwUwS8sQVl3MljxwsI/5JM+GtPT+C80PCXKoQzKHw7uvgwfUuoP8nCd9o9h4LWAYi2L/rdXlyFcrpxiV2/4HD2DxJL7D8Eeo3wAXFo753AmjcGZJtkvbuWe1rCN3NAEP9bcco+A0ALvysekNwTfhgcRgmyGP1128L1p2mG8CPEHqixub9Xlb8108MiyiAgzONqDx+OC9uQtfAcGOK0Fh4RCxlTRe0xsOdhFQs/iIRn4xIJ9xt4Ljz1JxC+LcwjWhKGC9aRD4PwxO53v5yu7dKP5u+K542NyBECvUn4l2D1tb+HDV+9CsMnk931nxo7XjONyO136bsWfNzCt/OZtE/jcr3vL/bwT7/eWPtqwnAPP5sHJ/eEnwRTa136rkyt18KvJX/rIXyjQLewuYhZSfiW7K7XUk6OcS9V8mJBe+z0IbE7qnXCwg+C1/gWRXYZ1v+9hB9pnycsbnRf3nwvHI4vWHx7+NzXz+ZFwVLiCPQS4Ycn4Ku4661T9okufedUv0v44sT+yAUKJ2fbwHLpf3jPIt7zzWEMn+Qp/U48UyT8lrj07RCu9m0BvecO4W0oYM7saxvL1ic7GyVKh6g9YXClLK3HwvbMLte6VnvdoWTsMIbvChcWoZZ8hOStswrqVgQS6tfeAHsPP0bwYdsxNYArDgDQUrkiAp/9fY0V4MikWWNJ/Q49Hk3ficeLdeYZgV4ifDUOnb6H33j9tPCzeZJySPjZAMNSiAARIALVEOg9wu/d8SThZzN2JPxscGQpRIAI9BkCJPz2DTgJPxusSfjZ4MhSiAAR6DMEXv7hP+Gn//ovfdbrznT3n//lJ9j4q7/WmcpzVCsJP0eDya4QASJABIgAEUhCgITPuUEEiAARIAJEoA8QIOH3wSCzi0SACBABIkAEckn4QpRl6erzmNzqGWCppT+CxarBdbKbGI5ATExWNrt6apbEADU1IWICIkAEiECeEcgZ4Wt1td3DiYFYXnhgHpUbStjm3FdvzRDLoDCYxcINRt+vNfUEpTJATYsBZvFEgAgQgd5FIGeErwYi0Kb3WfjBWFVRoctkPJOkeVMEqBmvYOxxAAeAifOT2BaI25gAOarswuYRjBwwcrSWzG3KADWB90Gnj35Xuvkq6I0U1WGAmkxmBgshAkSACHQCgb4l/HSLgmaGJCkUbooANVE1vSAcrikTkohx4jwm18+jOA4VxreuADXR9sXbywA1zYw/8xIBIkAEuguB/BN+LKwqICzZmU1CBraVrvYGLHwToMYJk+sLUCNC1FYwKoMBWfXUG6BGYrOC+2XkOyMHHH5ngJrueljZGiJABIhAMwjkn/Aj6LTesg8r9C8sUgSoiRJ+QO6m7IQANg0FqLE9DnJDBPPao1DxRNRjgJpmHjfmJQJEgAh0DoG+I3zXarXDsbZiEOzgNgD0XnkYtCYhQI1D+L5APJWEiHX1BKgZwpK9P39Dxd2vl94Py7ugg9gwQE0r5gnLJAJEgAi0HoFcEn7rYWMNRIAIEAEiQAR6CwESfm+NF1tLBIgAESACRKAhBEj4DcHGTESACBCBHCBw9igWzu5C8e056Au7UBMBEn5NiJiACBABIpBDBM4exU2X7cWjALZ/9lncO3yh7OSpmTdg+d3fwfjbT6F8wTX4eND1SfzFK+O4HMBLi3vwlg+KnOpj58dTZVzwpUG8MnG5lS7Mq3KEZZu8YZnRtDnEvkNdIuF3CHhWSwSIABHoJAKnZspAaQNWAwtfkfAzO7bjsg8dwbht9Z89ivLJqzCuFwV2u2U5E2ohALyEhdFLsffSx/DKBFAePYMb53bhQmsRIFMt7sF9G0QdIv2twNQtOLPfn7aTGOWt7lwSfjZa+uKE/RhQ1nfUsxr5k9OYxqRf5z+rOlKVI07gL2FIKPmlSs9ERIAI5AkBaclfcggbN7gu/ZCMw966pG6hEFkIyLy4Ds88txH3ls5Yi4RTIflLL0K4SJB5fvE64EdmQeGmzRPmne5Lzgg/Iy19GWhmAdgNFHuI8H135Ds9wVg/ESAC3YqAtsYfcV3oMcIXrv/5jbh3QtnwrnW/B6ulIyiuE7+eQnkGGC+dUenfvYybVm/UWwU2iYt678OGuXB74L4fvhXP/JIvbbdi15vtyhnhq0FIJ65TW0v/hEd4pulhDiz8BD38QGQnbF/hgSLWlkR8v4N4UlrknrwQqnlC9d6jre/kWwKEOv74ORTKcyg8qMtz7uSvATwKhU33nQUQASLQXQiIQ3sngWPCIteEHiX8lxbLWN46rkndoXtF8DpfYLWbBQIt/O4aawB9S/hpFgUtJ3yPHn6gbod5TC8PYVII4kwBk/u3AYGSnhLJiWrp44FpLA1OSplcp3+BkI/IN4OClNK1FxRhvhNT08D+SUD/S3d/1z2zbBARyA4BeUp/I858Ru+fO/vrohrXGncqfqocWvDWAUCTZvtnH8Blf/79YA8/tPaje/jC2h/EsrXfb6fNrrMsKf+En0ZLP8GabTnh+/TwNTnPYk6RN8T2wgiEfS8/Uq0PXqU9m/ANcSvCtoLueDwImBrAFQdMBVZEvoErsCKi5LU05gAfQiJABNqPgHHnq5o/9pg4la/+71r42k1v3PmC2PcDn5jbBSRZ/tYWQPTk/cYgD0/pt3/M+9DCT2PZm4HoCOFLLfs5VFDA6H4VAa94uIAFYeEHH7+Wvkv4A1i6+rw6HGhb+F7CL6Jys/9wIs8FdOKxZJ1EoE0ItPUe/ktYWDyD4nD8LECbetv31eTfwo8McT1a+p0hfOWOH8NsYFmH2vvW/nyCd0Ds4x8UYXO3enTw7ch6YmFxfXwPH1ozv2KsfqOh3/ePCgEgAkSACPQ2Arkk/N4eEraeCBABIkAEiED2CJDws8eUJRIBIkAEiAAR6DoESPhdNyRsEBEgAkSgTQi0dQ+/TX1iNYkIkPA5OYgAESAC/YhATS39n4nkC0nca6aFWj4OPWMEdkKwQt198Vv85L34+3vvFn+jln43TLFcEn7T0rpSaU9dhRvO9FqadZBOj746YJdyKnhP7KfMWzNZshCRc9BRXguM386v5/aDtykW5oC5Gliz0YkJqs6BWC771kP4x6b71HjzmZMItByB2lr61h38mNpeXHffp4+PkxtRFPr79p19aum3fGyTKsgZ4WcjrfvCA/Oo3FDCNucke4ZjFAjorKmv0A4QviDOmU3hXXz7u31lr2lytDFpaT99kJPw65uITJ0HBNJo6cfU8yLyuvad/Zg+vgyOo5GKED619Dszg3JG+ArEdORTW1oX7SB8cUf+cQAHgInzo6hcvxYjD4leGBld0U712/BdBwEMqTv5gViQzxoO8wTlyLv4BWwpjWBfULbCSsr27j4IWbqU2jUfHxHq38YrWGtJ+Y5WiphDESsl4RkxbbfKN785/bXqsgk/0A1YE7bPKjPe99BzYjwyag7MWvLBgLlmWThshIYskaHrKyhsHsGIECDSXoxwHll4Gg9H4JFo3hvRmUeftRKBNFr6xk3vD1nrWvURffyA8KPBcKil36m517eEn2ZRkCZNQwMXIbeBcgHnHizBtveDuiGIelTeyZfkfHoC5/cXMD+1hCEhzBOo6PlFcO1yBrZBavELbX51z78SKvZJAqtgwomeZxT67LKFMJCqOyrlu/bhouyHuMOvRH+s/KbPhTn4+itkgwNFwWDbwJPfbrMG3/Y0GIVB0ce5wgLkQqSw4LbFDJojOaylireGC4OhZZ0XYYRDU9fQcihH3NAcYCYi0A0IVNXSF2S/jMFXRJAbfwS7mhb+uqO46bJVjMkywg8t/M4Mfv4Jv0Fp3agrO9PhSbBmRR32frnY3x+tWMQSuLohtfRVqBzAiOXYC4ZoOZPWwiFQ3htc0nr9IqfP45Fg4Wtt/ySXfrDIWO+RBb56KVjAOJg6cQJ02F5nX19b3jdXrDarElwxJWVxB2Qt2iCUCq9eCsIS20JGyiNgLXykh0hhbsoQiwYVvEh91LkLbfVv9p9pyHS+sDAi0CoEqmnpC7LWMroXJmjq24Qft/YtffxI+6umjbj/W9X1fiw3/4QfGdU0VnuaNE1NliTCj7iyjYUaqO6JxcvjQxEtfU9LPOUkEX5xHJiV3gXhFtdEaxXp28M3kr2pCD8qC2y1zU/4KlKf9GoMLsVlhcUiIGizIfy4NLA9hsLqFzECh/ZPYpt9PsCx8E3fBZGPAeVw0RB6CfxYT2My/cHLpiYOMxOBrBBIp6UfauFrvX1nEeDR3b/gGnxcnOn/7LO4d+tx3HTZXjxqmrzjEI5fu4pnZeQ9aulnNZL1lNN3hJ9GWjdNmnpAjqVNtPDdU/xxidxhDG+eiOzh+24SeMrxWfg3rLGs42EM796CCWcPX7TcPg8QqUt7T5QnwrjO3TMUMVlgux02MM5BRpd0jXVtbjSEZbqBfqTHQ0sBQ7v0TSwBtVASWxO+/ggLfwYrDy06NzO8e/j6LEE8ZHFTM4KZiUBnEGjrPXxq6XdmkMNac0n4nQaV9RMBIkAEiAAR6DYESPjdNiJsDxEgAkSACBCBFiBAwm8BqCySCBABIkAEiEC3IUDC77YRYXuIABEgAt2IQFv3+7sRgN5vEwm/98eQPSACRIAItBaBmO4+sDB6KfY+AuD2x/CKUOCz0mDHIXxjbhcuFK0SevxfGlRpgg9P6bd2wPylk/A7gTrrJAJEgAj0EAIx3X3rrvypmT1YLR1BEUdRPnkVxoV2vv7I4DnPbsf2S2/BvRbh+3T3z+w/gxvFIsG7QOghsLq4qbkk/KaD55gBC+69+1XsGhrXQAhI5a4neE59AWHs1vnv2Kdqv91eeeWtgDnPff1UZdVIVK1/Xm2Ek6ECXhb1swwiQAT8CER1919aLGNZ3qdXFnwZ4xhfFyd8WVos8A5Apb3OzLScEX42wXPUULRISc0hKVVHZbyOiHl1zBMjM9vUcqVLSDULwreFguqAsfmkjQZLar5mlkAEMkLA1d3fuLgHH8Unce/whRCLgdlLnsW9G+7ToXS18I6x9GOETy39jAal7mJyRviaqm3RlURIqgfPkQQjgsGcLiihm6w+UQKNKL8NyIA0RlBGtbGyeR9WNp3DLMZSB4QRsrBKsEaUNQuMz6Hw4BCWrq9gVCrrhf2vKiITI3w3XxAwRwveqHIjAYASAvdEg+A4crg6PHE8kI01EEHblASwCX5jvCaBgJLQ5r96CQpb5VWRQkGnt2Df1ws4N17BnFHLC8oMsd93QOQ5h0JZ9MsKlhMLYKTyYOcKRkqLOrRyJZRBFu24uaJjBjDoTlaPFMtpEwKO7v7GYA9/+47tuOxDVmQ8CAteu/mFB4AWfpsGqHY1fUv41eVzddAW8XKOSsPWxrR6ihiBmgAxvoA4BccDYNqcLiCMUNGbBoScrEST9TgAACAASURBVEXumNIytJjXmvQVTGttfBHAZnp5CJM3WKr8tktfBrURbRKLBxWEJx4wJ+x+6sA9Okt8TCKLCxkEJ4HwB3TwG6GdL6V3C5gz/QrKD+MShIGIVOTBQB7XIXztfZExARZQ/PYCSs+bYEbwBDBS47WwU+vzm60PC9eOeRmanbfMTwQ8uvvwauy7FryP8Kml35nplH/CbyB4DgxRtiIuu8fCVyRrWYJiLkiLWVjkilylKKzxXKQKCOMn/G1aP34WczJATAmeADe2R6OWha9J2NWuN+Fn9RmFmoF7op4ZWxpYhdo10e8SCT/wXFgBf+TYr8hgOqX1YVAc9f9QCjiZ8A32VplVAxjZ42V5kGKywWsxwqA7nXnjsdYGEPDo7ssoeEon/2OPfUfGvbd196WWvselH+7985R+AwPRdJb8E34EopqBcaIR2oRTXEZUs2PRNYG7Q6CC2GZQkITki0znbjvUFxAmgfCFtT81hwoKGBXhdWstauol/Eg4XxmaNoHwo0FwTP+GHjfBcOqw8H2EL4cpOZyvCpuLMFiPDkGsfrexTyD8oE4zH+w8SYSv03bJ2YgmZjKz9hsCTd/Dp5Z+p6dM3xF+XYFxapFhI6PnnNKP7ONaf1OLDATuc8fC1yRVPSDMGmnFri3B2sMPPQVBBD7tOYgGqAm6Vi/hb00fuCcaBMeOP2/222EFqwkI2jQusoevziYYcha3CVQI4WDBlhDsBzJSoE67exhbxtMQvtoKMO2Mj1dkwSDKv+tJnNs0o89WKM9FhqdDGpmNzEMEiEAfIZBLwu+j8WNXiQARIAJEgAikQoCEnwomJiICRIAIEAEi0NsIkPB7e/zYeiJABIgAESACqRAg4aeCiYmIABEgAv2BwKnFo9g4rHXw+6PLfdNLEn7fDDU7SgSIABGojoDUvr9bpJnEX7wyiOULrsHHgyzit3GoEDjWVT0dPCfMqzKI63qDX7LLM3nFX3ktrxNzMZeE37SWvn01L1CQy3B4nJP6Sae1fdf06mmDrXgXqsvZp/PrKa1aWnHaPrnc5H6IcZrZlOGVx4w6ZN/kSLqSWT2uQbzPSYI7Na+Jpu5Ts/MlTUW16ojPOUc3oVoV+pnD/DFsKT2NoaxuMFDWOM3AqjRnlRb+II7HLXz9tyAwji94jlDVM4uBmeMYnNiI5cWNKIr7+FZ6uVxY3IP7Ngh1PrFwuBWYugUMnpN+qBpNmTPCz0hLv5UvCUH25QLOyStk6g54+N2o7onLWrVerrWGPLx/npGCQK0KE/6e1A/x+wxWUMSswaLRGgJFwToLSBjnLGIQnDCKhutFm5LHojnCz3K+pMGu1py0+1krrVufd0GUxXOYRRlpoMlDGiGBux+47lpgMOLSt4PdKML2BM95uwbBBNMx38XPEcJn8JzOTJicEb4CMd1LtIqWfgtfEi4RqPaq34TevdagN1HpLH346F3yJL39UCDIQzJaZW9BqPpV056PaPm72vBi+WBZclqnvlgZleJEoXVsNAYSXvy6LROnx1C5WSnh2eWG99oVJqb/4d39UIEvjBmwgMJhrfInZYCtW+6210b+Da7GvZU2RvixvNvCOSZEhR4HcACYsK3SAOs1CCSLB5e0jj4QjxEQIW8jCxzT6zcvCmsMEueL0nEwsRiUroOJc2DFa5hawpAQYXIWJqE2wcG7DmJlkxhfd97EvR/unFM4jqJSqw3Ph3oGKmaBjvugtREMVsErMib3rDQRvOPgeZbDOWRpNARjrHEJFCj7LOaBCE17zTSSlPICG94XPEcq60VkdWWGUyiP6tC3xgMweh82zCkXv7T2f/hWPPNLN2p1vmj6zpBjHmvtW8KvuiiICapkZyP7rMfQuom89GP68ENYCl7Olga/N+Ke7V7VL61AB17J+OLEeUwG2vPa46C9DorAFUFEteFjMrc2uZmnJLK4UKI44SdY+ARtsojRqBrGXtYWPtbfQkxt/JIe1xoKeHIBFpEGDvT7Pcp/iHhsgmrDhQ4eCDX89ZLUiUegBIV8hO+Lr2BL9aSYL/bciCxCVJwIuw5blTCUHg63XmrMm+iCQSoRCrlhKyKktw1iAWUwqjU+7kLdnkeO58yMg28OeQNIuWPUzzEPxKG91eeOASLG/bqINR/M73AP3wmeE3X9C6/BZasYC/b+VQG08DuznMg/4Tegpe+8Uh3XbPOD5LfwTZCbJBdtXD1OtsSjtx+2sLaF7yrTlQCpzCci7BnLx1b6C1+0QayBGLkbdT+7DGUVuoTvqvGpfqgFgbK+tgQqdM73qOyxtuKdRVREP99aYoQWvVbv25bapV9F29+WDY5Mj8Bzc9hY0NViBPgI3/JCBONtL5xqzZdoLAab1Mz8sBeR4Zyp2Nsk3sVbkhS0x4PgxIPwtUHMvbSEH1nUGbXFpHGIjnHku7vQsGMctCg8dvOvkJaXIAgfOIblYI89tMbjlXtC3cp8Pss+zM3gOS0fRm8F+Sf8SLfTuftNpuohdBsaMt8e/uND2v1c6wVewFxV/Xa7RXUSfhkYM5EBgxd8EuEPYOnq82HkOpNeuKxjZXgIP+IRiC+CopZ69eiFca9JvO9hHbUsSGHhmwWYwtOXN/ByVCF842besmlURiCsWo6w8M3Y2gF6YuNtj3Gt+RIPvhQcrgzqCKMfbrPOjVSmwjEOD2XaY5lA+IEHyv8MOQc8Lenq9Ba+WDQtBYf6vJ4iGyIP4YcxHDzPd1RKup9iHmh3voRvxyF8Y05czTuF8gwwPqHO5svId/uBT0wBH40Ez5EUP1MGJvRpfGndqwA7pszj167i2a3jKK7jKf2G+KPJTH1H+Gm09L17fE0C7VCxZUnb1m2whw1h8drkHo0Ap+K6+/T2w3rqJHztehX75f6yPdrwIqGzh2/vEZv2xQk/RvD2guHiEQj/gIxpL8PSWt+3Gg+A8iCYuPdhzIAJVC6O6OcbQLw3I7TFHdnvjy0gPHlTEb7U6DfBkfQBzW1q7HwxAoK5uXsYw5snsCDOFVTdXtJWaOJ8cQnfOXthvBxOLIVhDN9VxKwJqqSxH949DOycDfbwo56hcKvGdzgxSqr2VlN4Q8VL+CbGQfQ8hg8T37aSgNnxCqmtLRGzIRo7IvlsSP/FPGjdPXwGz8mQRhoqKpeE3xASzEQEiIAXgepXEAkaESACvYIACb9XRortJAJtROCnP3gBlRdfVTX+m/XY9G9e08baWRURIAKtQICE3wpUWSYRIAJEoBcQaDrGfS90km00CJDwOReIABEgAv2IgHWoTt6733o8OGQX3sOPS+gqqMJDd9DSuup3o5ynrvS5Ur2U1u30NCPhd3oEWD8RIAJEoAMIyBP1pQ1YPbsLRVsVzxLP2RhI4EYa+NRRLKzbpUl9D1bFnX2IU/nHgB3AdVOC8E9hgdK6HRjZ5CpzSfhNa+k7J5dbcEo3lZZ+dNBacEXQuXIWqa9FbUyjU580Xatr9sdz1XcFs6ueSzaGCLQcAWF9L19yCBs3eAhfauFfheWZW3Hs7kfl1TpHfc9q3akZTfhaSz/6XSaltG7LxzNNBTkj/Oy09IP75GlQrCeNuCY0jgb049tI+C1sYxY69WnhboTw29m+tP1gOiLQGgSMu95EwTPft+PQM8pCL1+wjEGpkmf/32pNhMjFX+KET2nd1oxf/aXmjPAVAOle9MkEKu4Ejz28D4viTnrG0fJ8Snuy0Z67xYE1LO8hK4EUo2sf0xd3JGFdHfvC5hGMHAjvrYd1HcTBu1ZQCLTsFX5JbYzr5FsytKnb6IramPGS96J3H8RBAEMPTqJgydEGd7SNDG9hDka7X96zFmI/N1eq6NRHtP/1/fZipYAtpRHs03fSxd36VLr89T9nzEEEuhMBcWjvJHDsuY2414jrBPvwVgS7qKiO1sB/y3O34JUgn+qiQ/iU1u2qce9bwq+2KLC3BLK+g1zbgrRkdE0AFbWM8era2zLAwcyypVB9evyB1GlEGEYXULONdvl1tjGuUx9RmLu4IoPQVCV8HcRFCMCk0qnHNKYxKZUB7cXDwDZICV9B9EaBrj5d/q56ltkYIlA/AvKU/kac+Ywd3MaQ9ieB/SJ0rbb27QA4HsveVB4SfnIQHErr1j9UWeTIP+E3oKUPWz8/Y2nNRAvfVgQzXgVHF972SPi9E3GFQJ8UagFzFkknR+8zEezCaeZVIKyzjb5IdNPLQ1J6Vi1qRKS0WoRvZGpngRQ69aOVUFlN9EYq9NmSuJZKWzpd/iwePZZBBDqJgHX6HsDHHvsOblzdg7d8UAnhBvv11kl+kWZ8nZLW/ei1x3CVTuukty18eYiP0rqdHOVo3fkn/EiP07j77cNhiQTd6ChGtfQD610Rna1nriRLrSAngWXuIXxLl1xquMtodwmEH2iRi3LGgHKE3H1t9JZvRFVTtlFuF0Rc+s55gVAn3Y7IlxhZ73AFSKFTLwhfRaSzBs2WYk0ifAd/N9pfo8PPfESgqxBo6z18Sut2euz7jvDTaOnH4r3bcdUzGDHbUrY11Y2+tzo3UMCcjgce18z3Wfi2RrlPx94O1xruVQ/vBopRwnduKUibGE+eF3HNTSQ0q/y62uiGnjXnEOyzAcO7t2BCLHwsj8fw7oMolidRskPpSm+AtVippne/1aPfnkD4qXT5M5gDLIIIEAEi0G4Eckn47QaR9WWFQGtuImTVOpZDBIgAEehlBEj4vTx6uWv7D/F3//c38Lr//XKszV3f2KG8IfCnf/uXeetSV/fnD/633+/q9vVC40j4vTBKbCMRIAJdh8Dv/NEOPPdPq13Xrjw2aM/bdmFm+2Qeu9bWPpHw2wo3KyMCRCAvCOSC8LcewuJFezH8SHePCgk/m/Eh4WeDI0shAkSgzxDoecLfeginf/8deB2A7/1DGZuOAIu3jWNQREJ+5U/xxtk7gR2LePm3CgB+gOW/vArDJ80gvz+W9lNjX8PIBeEk+Pt//Aou+jVVvvz8+Cu44569+LT8cgeeuOMP8OtB3Z/Hh/ccx51v+mUAFdx/5zA+Ys0nEn42D1eOCN89pS7gUafbzdUxG7CE62g6SXiK3ijW1QDbOSEu0jaov2+fHLertO/oI2WbspkfkVIUxpXx8+4Vt5bUxUKJQHcj0OuE/6mxReCrL2ODsfB3LOL06x/GpiOfx6fGjmPDVz8HvGsnVu8ZxkfE4uBdQNkQdixtZDEw9k58YdaQO+TC4QkM40rtSRDkPvLdq3DlI2Lh8AHgy1/ERe9ah/tF+WKRsf5pteDQHxJ+Ns9CjgjfAHIC0476WwQoSZ4LQMJ1NHkl74EKSjdsQyDbmvJaXqDitj5pcGq0zUv44d10r6peNvPAKqVKG+Wd+QVg8wQWUmLibd7z8wjFdjLvAAskAm1BoPcJ/2u4/NWv4MXvapf+1kN44jf+GlcGhP9FXPQ24EpJvIKYNfn/TFb3w3sW8Z5vDiuLP0Lmse8ib2QBIBcbs8qKl+T/C88CP1F1S+v/tnV43z178R0SfqZzuf8IX8OXSlDHFptJAbtD+LbVH+jM63vs8p79EJaCe+3aI+Ah/CShILsuR2v+cQAHgAl5b34Olc37sLJJeDoqmHbuzK9RMQdQxEppBIvRNnliCKi2zKJQNiJBUIuii0ewaDwPiHxfH9WxR9AOeQ8/0MDvpOcixeAyCRGIINDrhK9IXLjwQxe6catLF/8334nTbzuLTV7CP45xfE57A76G7a+KLQFB1u7CQEJmeQMUhNHFw3GM/MoruOj7yrtAwm/do0bCT7TG678THpKwmzdcXPit54DUbblXPeZJXoMkwh8oF3DuQaEK57rf7fRG7U4Gi3m4KNNXpgawdLVw1SdZ+LbsbahcF21frL2WNHHwN4QWfm2vSOsmP0smAs0g0PuED0Ac2vsN4LLXnkX51d8LSFy53L8IrPdb+OFiAfjej3+AF/9OuOdVecZLYLC1rXnfb7Twm5mF9eXNPeEH+/ERi9W28ONp/EFlakEbkleENAPSc3+PBZLxEr5HFlYq4U1jaXASpfVuQJggipylSy+2AlyFQWVNDy3bxG3+n0D4zjkCIIzWpy34zSKin6jJ/e6qCmod+/W2Sz+avxbK/DsR6A4EckP4F53FRf/rOrz66jvw2ud/WxG3tMpX8cyaDeEefmDt2/h7rHW5N2/SKPe83Ju3srl7+GKr4GlcbtLFPAIA9/CzmfO5J/wkmJJd+vVb9qYOh/ADvXo73KxFppb7vpqFr1zmKoKcvYdvu/q9WvMxwi+iEgmDa5cR/r+GF0Lq0XswigYZ0t+9Ova+PfyMgxRl83iwFCKQjEBvE751yh7A3/+NIPrw5Hxwoj56Sh/68N6XgXF9wl/lVTjFrPmIxR/u/fOUfieerR4n/PMABiK41TgYp1MnE76w7q/AvqDU9Cfuk/bww9sC2pqFq5UvqopFcLN75dwC0HvdwV45kKw1b+21w+qX9nZA7smroDIh4dttNAFj4gRv0oeR6BROYUx5g5tHx9605a4ncW7TjI5Bnx7nTjworJMIRBHobcLXvWnrPfz3Y3HPJRg+Ep6+TzuraOGnRap6uh4n/GxAYClEgAgQgXoRyAXh19vpDqUn4WcDPAk/GxxZChEgAn2GwPbD/x6r3/3HPut1Z7r7vkuvxsFrJjpTeY5qJeHnaDDZFSJABIgAESACSQiQ8Dk3iAARIAJEgAj0AQIk/D4YZHaRCBABIkAEiAAJn3OACBABIkAEiEAfIEDC74NBZheJABEgAkSACJDwOQeIABEgAkSACPQBAiT8PhhkdpEIEAEiQASIAAmfc4AIEAEiQASIQB8gQMLvg0FmF4kAESACRIAI9Djh+7T0OahEgAgQASJABIhAFIEeJ3wOKBEgAkSACBABIpAGARJ+GpSYhggQASJABIhAjyNAwu/xAWTziQAR6AwC1/7JzZ2puA9rvfTCTZjZPtmHPc+2yyT8bPFkaUSACPQJAr0XHrfxePSdHlKGx81mBEj42eDIUogAEegzBHqL8N+PxdvGMfgaAD/+Cu64Zy+w5zjufNMvA/gBlv/yKgzjEE7//jvwOgDf+4cyNh35PD4cTXPSHeRPjX0Nlz//27jyEfH7HXjijj/Ar3vzV3D/ncP4SJC9nrQACT+bhytHhP8C5q9fi5GHQmCG589h4YY1HqRE2jGgvIDS+gyAPDmNgW37rIIO4snzk9hWb9Enp1GsjHrbfGJqADObkvpTb0VMTwSIQLMI9BTh71jEE3gYL77+EgwfuROAZe1vPYTTbzuLTbPid/ERi4OdWL3nYWzYo9PH0ijCvujHP8CLf3eVJHyxOBj5rvi/yP8B4MtfxEXvWof779mLT+9YxOnXPywXEeJTK+3L65/GG4P2kPCbnasmf44I33TpBKangMn9CXT7/DyKFy8Au4FiVoSvq37hgWksDU5WWUTUaFsi4Z/A9PUzWEERsw+W4FvCpJsQNepPVwhTEQEiAKDXCP/l9S9j+dWzmvCtIfQR/tg78YXZvfi0SRZLo/4QEjfwqbFFYFZZ8er3z+HF9bqcCOHH0v7Cs8BP/hpXygXBHXjitnV43z178R1dPy38bB65/iN8jduJqSIqN2dk4fsI37b673oS5/cXQg/E7vtx7sEhLAUeCe0RSCJ8/fvE6bGwzXLhMoJFDOP+by+ghMj39ZbHo0b9yZ6QbCYZSyECeUSgpwhfk7Bw4f/93xgXvG3NC6I2bn/t4g/c98bit13yUcJ30wQLgRf1NoHeRlALCE/aX3kFF33feABI+K16Xkj4Wbj0Y4QvyHYOhQeVWz9cXPgt7BceKGKusIBJ+F36Qf7nw79HvQkx78LJaUxjEpNbgfBvVv3Pz2N6eQiT3i2PVk03lksE8oNArxG+cuO/E1jzRqzeI8hbuOV/Dy+K/Xtnb9645MXvSWlSWPi/8CwuegNQFi79iIeAFn5nnoPcE74g07WlRUBa1aE7vLUWfoTYA/J1fxf78lccUAN/8MT5BMI/gemBKxCcEAj6oS34zcJ7IJYV7veg33peyfK3uvWrNFsaO2/QmfnKWolA1yDQm4R/CVZf+3vY8NXPAe8S+/Rxq10A/Kmx4zXTRF367r78Tqz+HTAS7MUrq13u58f28EU7nsbl5u8R97+ohy79bKZ97gk/CaaWE/7AEob0wT2vhW+576ta+BE3f6zdliUv+6q/j1a012CrjYDPw8B9/WweJZbSbwj0EuGHp+0BvPKneOMsghP1atwqWPmHC7BFnto3p/QviaW5/y9fxvZ3aas9sofvO6UvTvGPXCBKVNsEX/iNRbznm8Pac5D2RD8JP6tnq8cJ36eln47AWkv4injNyf1wj1xb4RDehgLmLMs9ycL3Ebw4yT+LMeW5gNr/LxhPhv6+zVj88taCuTVg1V8GxuQZAO1dcBYGWU0vlkME8otALxG+GoVO38NvvH5a+Nk8Rz1O+NmAwFKIABEgAvUi0HuEX28Puyc9CT+bsSDhZ4MjSyECRKDPELj10Y/jxVdf7rNed6a7l629FBPv+mBnKs9RrST8HA0mu0IEiAARIAJEIAkBEj7nBhEgAkSACBCBPkCAhN8Hg8wuEgEiQASIABEg4XMOEAEiQASIABHoAwRI+H0wyOwiESACRIAIEAESPucAESACRIAIEIE+QICE3weDzC4SASJABIgAESDhcw4QASJABIgAEegDBEj4fTDI7CIRIAJEgAgQgR4nfJ+WPgeVCBABIkAEiAARiCLQ44TPASUCRIAIEAEiQATSIEDCT4MS0xABIkAEiAAR6HEESPg9PoBsPhEgAkSACBCBNAiQ8NOgxDREgAgQASJABHocARJ+jw8gm08EiAARIAJEIA0COSP8E5geuAL7RM/vehLn929Lg0EmaU5MDeCKA6qo4flzWLhhDYAXMH/9Wow8FP39BKavr2D0wRJEKuAEpqeASdHek9OYxiRGK0WsLS2Gbdt9P86NV7D28aGgXy88UMRcYQGTWzPpAgshAkSACBCBHCOQL8I/OY/59SWU1gMnpoqo3Lwg/9+Oz4mpaWD/JMIlhiL7yvh5Tcj299qEb0g8Wm7QL8yjeLiAhTYuatqBI+sgAkSACBCB1iCQL8K3MOo44T/vIeTgN9S08JMIH6KMcaC4eQFo44KmNdOPpRIBIkAEiEC7EMgn4Z+cRrEyqt3q7YHSdukfPHEek+vnMb08hEnp2jcf47pvgvDFBoDYPkB7tyzagyJrIQJEgAgQgVYhkDvCF/vaa09PtHX/XgxOzKVf1cIvYH5qCUP7k/fwEy18UZne5+fefaseC5ZLBIgAEcgfAvki/A5Y9oHtXtcevtjPHwPK+oyB3e4ImcfPBpDw8/cYskdEgAgQgdYj0OOE72rpS+veOtkenpZvPZC2Sz+8IWDdGnBO7wNyL/7iEahz+Afx5Hl94I+E3/rBYg1EgAgQgT5EoMcJv7dGTC1IgPu/3b7bA72FEFtLBIgAESACrUKAhN8qZFkuESACRIAIEIEuQoCE30WDwaYQASJABIgAEWgVAiT8ViHLcokAESACRIAIdBECJPwuGgw2hQgQASJABIhAqxAg4bcKWZZLBIgAESACRKCLEMgZ4acNnhO5B9/CAfFf10tXoci7dLXR4q+WJ6rNn678eCqByxwKD8ZjAsQDADVaR/b5BE4zm0zAovTlB/giQ2VGrxaED9f07UxOac13EVzpwRKQWUClOuZUgv5Fu+Wts0CUZRCBPCOQL8JPEzxH3n9fAHYDRSN806IRFtfwxjCbicSvV4AnaHcdL+eqfU0g/EAVsFXE1cwAiL7PYAVFzAbRB13lw+rYKSGj9FLMVmRDX7ObJPwXHpjG0uBkqqBPvrTZRVCsY06R8JuZwMxLBNqGQL4I34KtlnVR6+/Nj0DyCzO0+of1nXyVtrB5BCMixK4O7Wte3mGoXJF+Fhg3IXeNYI+nLlvYxy4PRayURrCoLUIZxNcIFu0+iIMAhqIWfkD4dj2hdRkIHJ2cxsA2EZzYapcOV2zSyD6d3oJ9X/9VzOL/xW/ruoLxeN6UYbDRsQMsXJyx0WQzcXosiI4YCjANY/aPgbFbhLyRwW4Olc37sLLpHGYxpsILSwu/gC2lERlaWcZC2CpwCclX/X80xF7iN4SlIPyx7rNsT7Qse6FkhUyOhnAO8DNtsIWbLHEmDYBvQSnxNWMcjIMdptlq5+MADgAT5ydRCESr3Dll5mR8jK0Q1BGlSDMHDt61goIM8OTps8gT1D+KisaxnWJZzT/jLIEI9BYC+ST8FBZbWwjfxLhPmhNBOyuYHrgC0ERj2ja0HMa791mpoTVXzRoLyUa+1B8uStdvJdgusPLKRUJFEkA0zK9y6YekY5OhaRsi8sK+NLINOtaB036JlR1jwAo0VAVHe6FgW+k2XuH/3ZDFQf0QiwxotcMQD8QIX1jefgu/elliYaC3SiwlRb+Fbi8ywvFP8kJExZzk99gYhxPQaWe5IOfCGlh9et4EfbLm5HoVoXFWLnDCLZ849rC2hMRiZQYFITL1/DSmMekuosTCztQf1GkHmuqtFylbSwR6AYHcEX4seE7M6lTD0hbCv76CUcvNbCaELQGsLJqKEy7XEEES4cci8231EX7cOhRkKy1aab3q/ztR/aq79MNFgmV1y05ZnoqBK7Ai+7RGRfUTlrmVxu6TlBc+XMDC1UuaEFwpYhgvhBzDFY9CYUL6SDAjl/BDwrLJL1wsvBAENkpD+LGxcM4DmLJCogwtaYWK8SaEcyMkfHeRV20rwV3UxcZ4qztesk67nY7Ms7Hc7YiOZn4VMGcvvsziJSirgmnr7/bC1Za8jtUfeJm2hBLTvfD2ZBuJQI8hkC/CT2HZm/FpPeGrl2zsMJkdRc+x8JcwJC3r8EChl/CtPlaz8MP+1SCDwHrTlt6AaUdAQVZkv3BhUZkqBi706Jw3C5bC4Xia6B6zILUlsY2wX/S9hqfCiTAY33u3xzTZxwI2bwAAIABJREFUwvcT/sDjQyrCohgfac26B+DCsi3i9Y2F8BbEynIJ3xCy713hekWsQ5s15rbPK+Rb0HgXOb7Ijs5YWIRvzY+4hS+8AtXncdBnb39qnI/osZcrm0sEug2BHif8xoPntIPwIcnb7Lcby6ng/BZa+DNYeWhRBtNx9rsti1zp8E+gcvEVcq85tBA9RGntBxtXvNfCd6y/YQzv3oKJxD185RlQBxGVy1e2Q1viwgMgLfrgfECKU+SinYYgRVlWuwNsIucAEhdtEQI2cQvEwkn9X5x/SLDwyytYfMjs9etYB5blO7z7IIpl4dLXYwqxh1/AnMHAWOvC2o2VlbCHbwdNMp3S/VeWfxw/2+ntuwFiL6icBaGvnZXR4ECp7XUK6g48VNb8io3PGufQo31+Yjg4GJtwhsDUb+Ec9Xh02wuT7SECvYxAjxN+L0Nvt72OE9F56TL7QQSIABEgAm1FgITfVrhZGREgAkSACBCBziBAwu8M7qyVCBABItB5BM4excLZXSi+vfNNYQtajwAJv/UYswYiQASIQPchcPYobrpsLx4FsP2zz+Lercfd78MXBm0+NfMGLL/7OxgPFgYvYWH0Uux9BMDtj+GVicsBnEL5gmvwcVPe8IUQ+d57tyhmEn/xyjhEKvWJp31pcQ/e8kHRmmja7oOuV1uUM8LPUlq3VfK7KQ6yZTWbPAf3wvv11StJrxLI8wdZDRfLIQLtRODUTBkobcBqzMIXZH4fNsxpgtYLg8seswj/qTJuWr0R92pSF4uBG1f34L4NRzD+dpN/EKuLG1EUCwcrveijIPcw7a3A1C04s/8MbpzbhQufKuOCLw3qRUQ7Ecl/Xfki/KykdVsov9taOVRrwlrXy5qVM2mPrG/+Hzb2kAh0EwLSar/kEDZuiLr0X8LCzHEMTuzChVDkjWufxhlJ5qoHLy2Wsbx1HMV1PzPnDZlvuA9ljFuEb1n0EcKXi40J9XdJ/r94HfCjqzAuvQqnUB7V5N9NgOWgLfkifGtAal27q/V3UVSaNPXOgdbKoYatSWx77FqVUkfDzhWMlBbDK3X6ipuQn1WiKUpcp3DYiOm4ssA+gaF6sWF6IkAE2omAccsbF7r5vh2HnjkSkLkg8dB6V+07NbMHq6UwjW3tCxf+x2xvQIzAXQ+CJPwfvhXP/JLyGJDwWzcH8kn4KQR40pB5mjSNDE3r5FBDW75mwJhAWEXpwS/sVOp4PmEWb1m2aFCComAj2DAPESACbURAHNo7CRx7biPulfvw0n7Hwqh2s88D4xOXWy74ZAt/7LlLg33+YEEAcU5gFWPO/r1YMNDCb+MoB1XljvAbktbtiPxuK+RQwx36xMWKLaMaBICxQuLG5FKFRO40IJXwrEA7gUCQKwvciUnMOokAEWgQAXlKfyPOfMZ1oQvC/ttfBW69TRyiMx/X8g+temHtfxLYLxYJyupXe/S3AJFyTUnuHr44LzCIZePGj7j/G+wZs3kQyBfhp7DsDQZprPc0aZqZVdnLoVqtEYuYIDiK+d1WfDOH7YSFPwboUMG+GPEB4SfJAtPCb2YaMC8R6AAC1il7KBe8cNurU/L61L51Sj8g6HVHcdN+4BNzV2E5ekrfOvUvT+6XzgSn/mWhOw7h+LWreFbu/fOUfgcGHT1O+K2V1m0F4bdWDtWdQrZcqi2vGwQyCSz8MSxgEYsiIp4J2eqVqbVD8xoJYFr4nXhwWScRyASBtt7DfwkLi2dQHA4v52XSBxaSGoEeJ/zU/WTCRAR8EfIIFxEgAkSACOQNARJ+3ka07v6Q8OuGjBmIABEgAj2IAAm/BweNTSYCRIAIEAEiUC8CJPx6EWN6IkAEiECOETi1eBQbh4XoDj95Q4CEn7cRZX+IABEgAg0i4GrfD2JZa+Or4myNe4+WflSb39HS94jxRHT3qaXf4KDVkY2EXwdYTEoEiAARyC0CZ4+ifPIqDOJ43MLXf1PSt5acrqOlfxRnhnfhci3HK7T4YQns2LhRS78zsyhnhJ9R8BxLnGZ4XinQZfpJFdSm2aA04jDeWoyIq3aBSE7G/cgUFBZGBIhARxEQFvp+4LprgcGIS99WxhNt9GrpB/f2Q+ncJMKn0l5nRjpfhJ9R8JwXHphH5YYStqEFJ9ijgjjO9xOYngIm9wtNuwwIf2oJQ/tLWNOKfnRmvrJWIkAEWomAiFR3zbQKl2sIXCwE5m3p3WQtfbUYsCPh6RC6se2AMBoftfRbOaBu2fkifKtvtURzav1dFZU94fvqVb9ZojZSEKeAuesrKGwewcgBI3KzBgi8AyZ4jWpjZfM+rGyyvREvYD4gfHvxEHpBAu9FTFo4mkYF2FF1PI3iw8dQeFBJ7Qb9eX4aA9v2BUF2SutDD0NLvCTte0ZYExHoKwTEob3V544BOjiOY81rJJIsfHEGYPYSa7FgkIssGmjhd2ZK5ZPwU0jspiH8IJDM1uwGxxeIJgyZG7HwB64ATpzH5Pp5FMeB2QeHsGSTuPQGFKTrvjJ+HpNOO22X/kE8ed5o4U9jaXASpfWCrJVGPiytfLnMeSCaZhQVq44QF9Pegru4EO26uYLp5SFMZr0dkt1QsCQiQAQ8CAjCB45h2Yltb4W6FXksvXsTKGfwpLHsPYVG9PGppd+ZqZc7ws8qeI6QwJ1xLOZsBshv4ZvgNEkufWOhFzA3cAWEHS0/vuA3QTNDC78yNYClq9WCwJH21SFvS+uVRb+izyvE0wjvgxVgx2jqX72EaUxicqt1diJoVwl4oIi1pS3BYiMbBFkKESACLUFAu/Nl2TsO4Rtz4mreKZRnVMQ8+dH7/D4t/fCEv0r6scceA665Bh+X39QJ/42LZSxTS78lw5em0HwRfgrL3oBSzcJvhWUfDIZvD//xIZw3+/bePXyL8GOBapK2Hfwu/YrcPliQFn70Yyz7wuFomngdwjuwBGBIRtGrdt7AXsSkmZJMQwSIQCcRaN09fGrpd3JcRd09TvitCZ7jWrjAQeFWz9Ct7wS1kVa6OFgnPtoNj3APf1T+zSJU64S/2htX++tmTz2cUDbhq7C2Y5jFwg0Vac1LL4GuW3gArjgQfpf1OWlERL1IHaIdwUIF1tkCfd5gcAnFi0ewiOzx6/RDw/qJABEgAr2IQI8Tfi9CzjYTASJABIgAEWg/AiT89mPOGokAESACRIAItB0BEn7bIWeFRIAIEIEuQeDsUSyc3YXi27ukPWxGSxEg4bcUXhZOBIgAEehSBDza97KlwUn8XbgwOLm/HYeeOYLiOtOXUygHOvvqBD5m3oD33h329WOPfQc3ru7BWz74aESHX6QJ8xuRH2rpt36ekPBbjzFrIAJEgAh0HQJS/Ka0AasRC19er3tWXMu7CsujWhHPXgTInkSu6zm9ewkLM8cxOLER942ewY3iel/Ve/i3AlO34Mz+MO0FXxrEK+YqYNch17sNyhnhZ6Slb52Ez/qEfqiUJyZNKIhT9xQSd+GlGI854V9nCb4rjFYMgY62rc6uMDkRIAL1IyCIffmSQ9i4wXLpS2LegMv+HLhxbiPuC+7gh/r46kZ+FcJ/qowyxjH+dkP8ccKn0l7945VFjnwRfkZa+iGwzerZe4bo5LQWq1FX2YqV0cTgPD5VviwGXZaRQPhUx8sMYRZEBLocARPi1oS9jVjmU8BHAw39COFb2wG4/THLGk9IFwj5CEjcNNTSb980yRfhW7jVks6t9XdVVAtEYyzCtwV+wrv5yuovSJU6cYtdaOZbOvuBV8AsRtQdeexcwUhpEaFuvUcz37pff/Cug1jZFFlsPD8fl8NNuPdvtPtnMYY5FLFSGsFioCmQvm1hO4SegIruR+399r0AWFOfIyAO7Z0Ejj23EZ+4ZDlUwZOu+GoWfohbKJOr9v9FiF0ZRtfeBqCWfldMtHwSfgrFveqEb8iyCZd70vDGCFRI7lgLC4t0/br7RcwVFpScrVTdE4S/Fgs7hQiPENVZwpBcMMQ188UiQuVVErsx6WDbpe8IAunFj1Wf0e6XC5WHi1I8KJTwrdU2TzsGl6i93xWvBDairxCQp/Q34sxn/go/fOQe/Ce787c/gEPP/i1EXPvLPRHzTFKjpS8O9DnkLw78BXvxp1A2+/mxiHrinMAglhP2+/tqPFrc2dwRflZa+oGFrwlURIbL5GMs/CAgTglrnL1zAHc9KaV2bcK31f/UuQLXilZKe6EELox6nmy0iqxXOGw0++tw6ccWAa7qXtRLEV+MGIU+u23+digvB7X3M5lnLIQIVEXAuPNVInGifjy4mmeRc/SUPo7ipv3AJz60irdcM60yWy59e29e/CnU11en/AdPUku/kxMzX4SfwrI3YKdz6WcfHlfsnauAM0ruVhKkIP/DBSxIPf3wExC+1S8nUl1gcftINa6ZLxYNJohOKLWrRH3lJ+bSt/vvW2BYfbD7k2IxktyOFmyjdPIJY91EoJsRaOs9fGrpd3oq9Djht15LvxWn9A3hS1d+4II3e/ah9ryyeIH7vz2BysVhlLw0Fr4MaBPRzLc9CcO7h4GdQlvfJXyjf2+8AkPLYbt80fkasfC3WV6DoB3U3u/0u4D1EwEikHMEepzwcz46fdA92+vQB91lF4kAESACHUOAhN8x6Pu34vM//Qn++Sc/VQD8/P+M1/z8z/UvGOw5ESACRKBNCJDw2wQ0qyECRIAIdB0Cbd3D77re912DSPh9N+TsMBEgAkRAa+ZfthdC6d7o2QtcpALfu82pfes0vyOw87NMMZ39qD4+sDB6KfY+AsAR3pG1BFr81NJv32zMGeFnJK1r8Bd35h8fklfkMvtY9/DVIbj00rjqat5BHJtfwWFEDtxFGmjSChGfxlrfwA2FCF72gb7M8GNBRIAIZIJAXEtfkfAzO7bjsg8dkdf0nHv1Tq3uvXrxpzBtVIY3Xo6bllr6mQxoikLyRfiZSusKwluLkc3qTnxmnwSlvdrl+6+r+eV3G7/aFpbXAOELCaEpfR0Q/quGtfvJFESACLQDAa+WfpS4Z27FsbsfjXkBhHV/02eexqOPhJHwIILxTIxDaO2/tGju26ueRL9TS78dIxyvI1+Eb/Wv1j37Wn+X1qmQjD0dvx/f1FDZWvrm3nthDsXHARwAJoRFbnsBpAhPIZCdlV6B8QrGKqMQsrah/O4CSutFy/RC5SEgvEanJGvNVbvSekXmRh7XXM0L5X2NnG8o2WvEgJzytUCQg4cO6lPcvADcLNrkkfitIdfrXBVsCmxmJgJEIBmBqJa+Iec9uG+DsPCFxb+MwVcEidv/Vxb7R/FJ3Dt8YfD/secu1VsBqtwzHwrD49pbBtTS79yczCfhpxDgqSmtOwVM3lzxCuI0NVw+Cx/TGCgXtHvftazDdlpWu9W/mha+jYUgYynwoxYQRh7X7o9r4ccle8ViJBQOCuV73TIGcAWUZ+QFj8Rv6C9xJXh97WkKa2YmAkSgOgKWlv69Ohxt6G533fYxq1wuCmz9/DPhvvyOSVw3NQ4ht6ss/HCBIL7Twu/MxMwd4WchrYspLf0aEGS2Lv2BbfvUaBsL2VmgRNzxAcE2Rvg24UrrfGoJQ/tdedxkwo8r+IVBfVQurzCRtSiwJYEDD4Nw9188AhEayCfm05lHgbUSgT5EINDS17HoY3vxYn/9CIrrInv2lk5+fJ8/vr8vtwBWb5QeAbMAUF4Es99PLf12zL58EX4Ky96AmmjhR3XthSN8XgSmsRTpmhkZ26VvyokSvqXf36yF70joOha+IXO3M/49/NDrYAfgSYTBIfyoxG9tud5m4GVeIkAE0iCQrKUfjX53kz7JL/X212kt/bldODPzBrz3busEvk93X+c1p/QR7O3zlH6aUco6TY8TfmukdQOQW2Thh9K6uqboQqVWRL2Itr6S3zV7+KJM20tg7ekHoXWTD+SFcr4iJG/cwlcBesyZgIRogs6iJi7xiyD0Ly38rB9olkcE6kKgrffwqaVf19i0IHGPE34LEGGRRIAIEAEiQARyiAAJP4eDyi4RASJABIgAEYgiQMLnnCACRIAINIDAXV/4Tw3kYpZGETjwnv/YaFbm0wiQ8DkViAARIAINIPA7f7QDz/3TagM5uyjL1kNYvGgvhoX8bRd/9rxtF2a2T3ZxC3ujaST83hgntpIIEIEuQ6DnCX/rIZz+/XfgdQC+9w9lbDoCLN42jsHXAHjlT/HG2TuBHYt4+bcKAH6A5b+8CsMn9SDE8n4enxr7GkYuCAfp7//mt3H/64/jzjf9MoAK7r9zGB8J/nwHnrjjD/DrQd2fx4f3JKUFSPjZTH4SfjY4shQiQAT6DIFeJ/xPjS0CX30ZG4yFv2MRp1//MDYdEeR9HBu++jngXTuxes8wPiII/m1nsUksApzP+7F4m04T/P5+LI69E1+YPYuR29bh/nv24tNW2SKZIPeR716FKx8R+T8AfPmLuOhdYdqX1z+tFhz6Q8LP5uHKEeHb18UUON7789Y9+8zu19tSuLLmhOtqtcbMpyPg6ALUW664EreEoYYD6NRqMP9OBPoXgd4n/K/h8le/ghe/q1z6H96ziPd8c1hZ8TsW8QSGcWr9IjBbg/Alue/Fp81U0HklmZu/RQhfLjZEuYb8f+FZ4Cd/jSuPfB7AHXjitv+/vbePkau687y//WgzzyivSCF+W6edYq0hZNckceKMbdIm2zPeIYqJx1XYkqtBBrUm3kzzR1RyXpR2mwW7RyFpldiddJATtcACGsnQzSBYhYiklbgHbGHiDM5oyGS91Njx2gbMLJm8LLuTZ/zseb3nvtWtl1tVfW996x9w97nn3vM5t/p7zu+c8/2twmfv3Ys3KPipfsFyJPiGS/3EMZcenUVtdxnqPHm0+UyrhP2udlG1JCS1iRH8ycVhjLdt/NN6Qp1WefA6EsgzgawLPiBm1yKEr8LtP99zDBV8R8/wf4JtvxZh/mt06D0YkjfXBkL9sk5nxm9C/2+9gLvETF++EP4ycrb/7stY/k8qukDB79y3pu8E30PZYcFPSoBzVNjbBgxsGhZ8z8zm0D2HcGrtKOZ21zAp/P9lZj8j7sIzXwxqRlEz99o5jWn8T3z0qEqbm5REqHOvHmsmgWwTyL7gAxCb9q4Frn+nCNe/Ytfwf/nWr/Dqz34AfOTDOCnX3tWsW4bnfd1mQvJ6fX/jYTx3rZ6pC7G/EaiKawJLApzh9+bd71vB70Sudm+G30ACHKe/7bNgEqWaEG/HxtcN6YtMeUfLEE51M4U5jG8Ugj2AqbXC+ree4Atx93vxK7c/k7ymjJSMg3vzFvOuJNADArkR/OUXsPyDrpjrGfiPXsc2I9jBmbvDW633K8H31ubVsoC3Fu8fMPjX8EVE4CVsiFnvF7fiGn46L3juBd+mfNViKYTNE8l0Zc4T/AYS4Ojn2HxAdaRMQhMj+MGQvi9Dno0KNCH4RvzvqGH2fBnljem8TKyFBPqJQLYF34TkVY+JHfU3vOrt2pf/luv6Zue8U+ZG4MSl6/Ancve92eEvQvGAO3NX/zY791Xo//vXmn0C3KXfi+9K7gU/CLUTM3tzD5/gN5EAJ2mGHxb8ASxsvSJn+F5ynBomd9UwerSMFZFJcvyDEDFoqK0toCD3M/BDAiTQLIFsC75ubVfP4d+G+T3XoHgkuNM/mTxn+MmMGimRccH3J89RDa6/Oc2frjUmvWsj5CLK+DbtRSbA0ScJIELzBcwMbIZOlFt3hm9TyaKokuQ46WWLO4vAjmm5DGDbtrOI4rp9Ou+9mwBnJUbkvctYIZ7v2WGZs54fEiCB5gnkQvCbb3ZPrqDgp4M944KfDoRM19JESmC3nZ2MdGSaJx+eBBokQMFvEFQKxSj4KUAEQMFPh2Pvajn7Azz4j5/A7R9V62nJn1/h1EP/CY9gBP/ptvVo9KrkelmCBPqLwH957gG88Zs3+6vRPWrtyncvw3/cONKju+fnthT8/PQlW0ICJEACJEACsQQo+Hw5SIAESIAESKAPCFDw+6CT2UQSIAESIAESoODzHSABEiABEiCBPiBAwe+DTmYTSYAESIAESICCz3eABEiABEiABPqAAAW/DzqZTSQBEiABEiABCj7fARIgARIgARLoAwIU/D7oZDaRBEiABEiABDIu+FFe+uxUEiABEiABEiCBIIGMCz47lARIgARIgARIoBECFPxGKLEMCZAACZAACWScAAU/4x3IxycBEiABEiCBRghQ8BuhxDIkQAIkQAIkkHECFPyMdyAfnwRIgARIgAQaIZAvwT8/i9L7RzAPoDh7EXO7VzTCIJUyxw9OAhPj2GRqOz+LycVhjJtnkM9Ww74rXpnjBwew+YC64NDxKxjfCMC5LrbOwgwGNu13nvsQnr8yitrBBQxPlLHC4QCI34l7HsfkwGbIq3Y+gotHy+genVQQsxISIAESIIE2CORL8C2IS5jdNYPCUUeA24DUyKVJgn/p0RLGngDWV+aUsAPwrjmOyV01jAoRbkTw9SDi0qOTWBgaR3m1qO0SZh3B9w02xG99ZRtpEcuQAAmQAAnkiUB+Bd+IX5d6q77g6wFItYCpBwqYm1BxAJ/gHwTGxc87JvgljGG6q1GPLqHnbUiABEiABBogkDPBF8K6EiOPFfHIL+b0zLcBCikUqSv4IsQuhb7gizy0HNJvYIZvljbc8L2IMqwso+tsUsDLKkiABEiABNokkDPBNzSE8I8B1e6Jfj3BV0Irdhaoj1mvd685frCE2h1zKMNb+09eJmg8pO+9J91f7mjzHeXlJEACJEACKRDIqeCLcLkWULm+3flPvDjDv5/AzvY3OSF953k7LvjdZ9N5+rwDCZAACZBAEoGMC77fS9+dSXd/l7634x73PI8rd9TULv2hBR3ON/v3vRk2nF369nl9a/gxdTYT0oda3ig8EKhL7yNIekH4exIgARIggXwQyLjg56MT2AoSIAESIAES6DQBCn6nCbN+EiABEiABElgCBCj4S6AT+AgkQAIkQAIk0GkCFPxOE2b9JEACJEACJLAECFDwl0An8BFIgARIgARIoNME8iX4DXvpd+ecvjDWmVrrePqfmMQkxq21buudawyGVA3dPpGg7upY+eqGiPYubNU5AQKNEycoZgqerbD8teivCjB9tAzo34/WohwBRR6ABQw7eQhaZ8crSYAESKA/CeRL8G0f1jGXkYOCOWAnUOqwMY84m7+AUygIQx3hB5CS4NcT1k68xtE+/GHBr3fvSMF3Loj6fcjboBONY50kQAIk0CcE8iv4CV763TDmkYJ1h+Of7xN8J3udm9FuVw2FdSMYOeBk0HNfRse4x/+OHsek8eMXmfHk/ysr39q6/Ti19iKmMYaZM+ux/6cFmS1PzKqVA6DOqHdiEqVaAevLI9jv/Mxk5rMZ/WJm+Fa0V3tZC6UnwcQmyN+hhFNlkc3QWB97SYPMDH8c4hlG5bOqZxNlp4GKSYbkcbORjROTOnugyQzYJ99eNpMESIAEmiCQM8Fv3Eu/a4I/MY6CCWfDC+n7ZrRSaEcxt7smU9hCpMoVoqnD3b40tsG0u7az4wR/JWoVFWaXxkRn9kkBhh0UOAl7ZNpdyHS64plNsp1GZ/jhWboXaRH1rXyipNLy2kELbJbAoOCL1MbeDN+tx7MTNr9HMDVxE18AFiUBEiCBfiGQM8E33eas0Z+Pnv11U/BlLnqR/rZSw4xew/eHq41YewK4wlxzdBgLMiGQXqsPOfeZNsfP8E2aYJ8gO/sdZA1iJr51QQ88VsjlBzUIWRGTWjcc0vfqD0cv7KBHpgYOt7dRwXfdCdXsXyyXqPudmnX2S/TLN5jtJAESIIEGCeRU8JP94rsr+Gr9vlQ9hfUVtXHNtw7vzvDFwEDMgq3gi/93PyqKYWbt3m+88Lg3g/Zn5wsJvpOqV9bjiHw7gj/8rMlj4J/h2/S8IgT/7DCuTDQ/w0edHAnRkYgGvwksRgIkQAI5J5BxwW/dS7/rgi92tfuE2pkF73xEhbp9Iu8IeOgldGfQ3i59m253ZxHFdftC6XiDIXc394Bcn9fr52JWHxR/sY4fWsPXkQfxeGI9Xe4REDvxYaIq4jdqXV0uETwBzD/m7Blw2hs1w/fS+Uav4ZvUvzWTk8ByzPm3ls0jARIggRYIZFzwW2gxLyEBEiABEiCBPiRAwe/DTmeTSYAESIAE+o8ABb//+pwtJgESIAES6EMCFPw+7HQ2mQRIgAQkgQuPY+7CLSh9nDz6gQAFvx96mW0kARIggSCBC4/j9uv34mkA2779Mh4sAnOj12HvkwC+8gwu79sAvFjF1TdNihI4fPoISqt0JaFrlzllga8+8wYqchBxEtWrb8Jf2Hss0xWEf/7a/B586HPiacbx3csVbGCPpU4gX4Kfqpd+h/z2U7LXTf1NYIUkQAJ9ReDkVBUoD+KcmeG/WMXt527Fg8VlODm1B+fK3wAmHsbgTAUbhMDPrsGDYhDg+7yGuVFdxv78JKqjZ3HrzC04K+txBgq6jBD3hwePoPJxcf0XgYN34uyEumaZGGT8cEgNOPhJlUC+BN+iadNLv5N++xT8VF9gVkYCJNAagZNT78XiNYexZlCH9C88juqJLahYwT+CwdkqsC9B8KeOYWjfLTBzdzmrnwIq+4Dq6Ddx+smnZRTBm/UDcrAh6gUgxf/tNwO/VfeW1+sBg1dna23kVX4C+RX8FLz0O3JWP0Lw3fPwYX94c84e0hcfO05hpDzvZcizUQ3jOsdXnARIgAQaISBm1yKE74XQTVhdhfi1+MqQfDDMbq51Q/0mTK/LiqjABPB1MWt3/x/+qIAU/N98GKffoaILFPxG+q61MjkT/HS99Lsj+K7BTlRkwvxeWezO7RD2scJzX6WLLTzqecu39grwKhIggb4lIDbtnQCeemUNvn7NN/ElfEOKrgq53wnctIghuZ4eN+s2IXk3bC+EfxFDpwcxbZcBXsOcEwngDL83b1zOBN9AbNJdS1Y7AAAgAElEQVRLPybbWlcEP5AMx9rDwsk4Jx3khOCbjHHuwEAPctaprHT8kAAJkEDDBOQu/TU4e/9Z/Lvr9uJvP6U324n1/JeuAp5/t5qhB2blbv1qvd8VfDODH8KiEH4xYAjsAfCv4Ys9AENYNGF8Zy9Bw+1gwYYI5FTw0/HS75bge1nxjJCPombF3Z3hRwm+7mfuDWjohWchEiABQcCE5BUNtb7u7ZzH9sP4u5lbALtzXpdZpcL0X/rMU9gid9SbHf5io9978emvufX9318GdvkPnahicWMFpVXcpd+L9zDjgt9ZL/1OCb7JL+/6zKvc77B+9e66vvKMj57hy7Szbk77XrxFvCcJkEA2CXT1HP5rmJs/i1KRu+979bJkXPB7hY33JQESIAESIIFsEaDgZ6u/+LQkQAIkQAIk0BIBCn5L2HgRCZAACfQZga6G//uMbZeaS8HvEmjehgRIgAQySyDKSlecmBfmPWZnf0SZeLtcbtrrxbtAwe8Fdd6TBEiABDJEIGTDqz3yT2/fhus/LyxyhWPe4zhbvAUb7BG++KN2tNbtTefnS/DT8tJvuJ4WOs2e+VfXHjp+BeMbG6vn+MEBLGxtvLxX63Fr1NP0SX33eeVpgQJmtOlP03UlNLNe+8SphZnCnJ8VjyI29uKwFAm0SSBkw6vr84TbvYE+h39wEIvaqtez21U79Gm802aHtHh5vgTfQmjPS//So7Oo7S5jE+rU0yJw+ERKmebUKq2IePIDHD84CUyMoy1hXiKimobgW1Oj1cnsUi0RMFdKtW5WRgJdIRC24RW3jRJ8+zN9Zl8a94jz+PcPyrP9QRMfWut2pQPlTfIr+Cl46aPjgg9ARBMeKGBOuOTZ2bTxxVcDjtq6/Ti19iKmMYaZwjQKVWPA4xkMFR4YwOYDokvVtcOL5ny++Pc0UBHXiLP8NYweLWOF07a6Z/lDgu8NgsR1MyjhVHkE83L2b+pdiZHHZPwCz18Zx6YTkyjVClhfHsF+8zPx60B7xTPLWfxqx2XwHuUgWF/wlTlRYd0IRg54URMRMZBMRB1bF2D8D0RUZbRWwsyZ9dj/0wIuVmqYwbiKHtj2euz3yzovolAV7XJyFsT0lz/fgbBB3oz9or3iOe6oofT+Eczrfip3e/DRvb8tvFPeCDg2vCZrXlDwRSRg+hrjw68GBDLl7fZt2HbdnTbbHmf4vXk5cib46XrpR4pMu/0UEtDjmDwIjE8UMGsHKc7PnAiAeR4pVjK8bco5c3gprqOY270C3gzfE2kcLKF2xxzKmMXk4jDGhS+/vP8mOfhQP1vhtdIN6UvxLchBSOGo8PEvYeUTJSn0tYjlBssPkxjYBCn+4poxTKt8AHbwoW4X5h0YXMSG9MWSxWZALI+IwUIFmBZLD6ZdujXuDF8aG53Zp+yI3T7xCb6OvsgByBxKv5hD+bzhi9j+CuY72ORw7VmUod33lteTgGPDK9PYBmb40eF9hS34O1rr9uZ1ypngG4jte+mL2eHUWpGoxhG/NPooKPhWDJyZoLhPyF3PEUQhQCIqsHUBk3pmGpVxL0rw1Wx7FNOYwcLQuBR+NePUHz2jtk1NmuFrEXbF2s6szR4FeIMQIa5yQDK0EBpceHUoAZezYh0RkNGEeoJvBw9OMiI5WDklIx5iJh0UfFtfrOCbSIpTp43IwHnGqP5yloN8AynmPkjja8Q6ukkgyoY3LOSuta747VefeRlr7hfZ+AB85RmZ3/61eVrrdrPngvfKqeC356XfkZm9Ie8TUCFsUyhIQXKz5rkDFy987xfVSSwAGBZr9IFlgXozfLkv4eAMaihgdKKMFe61UW9is4LviLs7wzfP5Aq+l0PAP8MfflZHIVY3McOPEnwVN7AzcTiZBX197ERFvJ+7+zdiBD8QofAvAcUJvoa8RPZG9PKPD++dMQJtn8OntW6vezzjgt8ZL313hirnmE3spE/sUN8u/UAOe+d3xVkRXYANn4ugfVCkBp4d1hnyzFKGuru6doUsv7IMZw1fbeATP1dhdRW9cKMDobY2K/himcHOzjW7qBm+fT4RW/D2HchZt1wCUPP71mf44jSBihIYHmbPgF3DtxED75mLO4tYXxHLJUmC7+65MPdw+ytwvXiWe57HxbVTzH2Q+CVhARIggU4QyLjgdwIJ6yQBEiABEiCB/BGg4OevT9kiEiABEiABEggRoODzpSABEiABEiCBPiBAwe+DTmYTSYAESKBRAifnH8eaojp2x0++CFDw89WfbA0JkAAJtEzAO1o3ju9ermCDcMi7aRLANhw+fQSlVaZq56iePnIHJ3kOth/G381sweKoPpYn/+0OIpg8p+VOauPCfAl+wx74zjn9KKczZ7d8qjv0RUc166Wv2wS9876NvvZf6hxFs79YChawAT7Wra/RhofaUD+PQOQRTMFcmvcIZ0J1LBIt5zFo9MFZjgR6TODC46ie2IIhHNMzfO2JP1PBBiHms2usUx5erOL2c7fiweIyL2PeKnV9pRiODdQ33vkicPBOnJ04C2noIwYZPxyS5/b5SZdAvgTfsmnPS99DHHU2vs0OaNJLv2PObEtV8DXeltvd5KClvudC1HsU4W7Y5ivBy0lgSRAQoj4B3PwZYEiG9E+iOgVUpPC+hrmpYxjaZxz2jIHO/538G/HfeKyO4DvlmTynZ92dX8FPxUu/A3/cI5z2Yr30z3vn0c3Z8ZVlcW5de9RDDEiE/c5+oCK83j3ffWldGzyHLsrrnx265xBOrVUWvOEZvjpP7veEF+Wc8/6Ox716Jv/5f+lTf2C/9I83Z8/tefiIeoLfAE/wXY8Bz5vfeBAcN1bBJlITEnxHtEM+B8qrwOYDsP72ZqDnzfCV05/IY6DzBOx8BC/tmMNT5ix/1ACqZ19r3pgEWiSgQ/jbvi388M+ievUihkRoX4brz2FM/L8U7D04V9YhfiP4gw/r8D+grl9mvfTNv9VTOZEDY7v7mw/j9DtUxEBm1hvVs/0Wm8HLognkTPDT8tI3wmiENcXXpykvfZE0ZlJZ4AonvpDnvRB149Tnz7znzpCNxa5rTxtpHWzFUgj+SgQ94cP2tm4ExO+Kp3zqhe++U49xpnMYxM3ko37udxosoba1hFot4P1fT/BtN3rPDScfgOc6CO3zHxT8YP4Cr09CA48UXxlWRQLdJCA27Z175SlACPoFbw1/21duxtfrzfCdUL5vQKBF/Uv4hhZ0psftZn+698qZ4Jumte+lr2pqI498XI825aVfhrWDjfS8N8Lkz34n3PT8boHKya7wgJMut25IP9oxDsF0uwFxNSJts95tdC2OAwMCHRUQmKL2SfgHLCYToFs2ZrmlnuA7ezxUrgLB1/XoNwLeqOCL9gmmo6g9WkN5d1uJiHv1N4D3JQEfASH4wFNYHDyCysf1r5w1e/kT3xq+M9uPmMEHy8s5/vwePCzrN7P9ISyaWX3wXuyf1AjkVPDb89L36NbZC9BqFzTlpe8kfBGCb9LoRsxU3XS3SvCNH733oGIQsLD1ikwDG7TXlaV8M3zj4e9m2vOuN+U9P/xo33vvORJ88QM8reDb7HQ6/K5D6LLetesxh7hlCbNUYe47ipregLdJLoWoNMFC8K3NsAj5S7vixgVfZtqrFVAolFEW6XX5IYGsErA78gG1y/4WnJ16Lz79Ne/fy/Q6/9fdHfg2MY5OhSv29IuQ/sZjuP36vXha8ND1gclzevp2ZFzwO++l39ld+kle+kLkTEg/yvM+OqSu5pmOp73JVe+eYthZBHZ4fvqNCL4USje3u85Tb9bwDatQ6F2k43US4cgEPrv0Wrjdj+D/HviWMmK9+UUkYgyoqmx4dhBis/8JvtNAxUnnayILzgx/7Alg/rHg3ggxIIgK6etnh4oQrOhEFKinfxJ4834n0Llz+Eye0+t3K+OC32t8vH/fE0jKNtj3gAiABEhgqRCg4C+VnuBzZI6Al43QiTBkrhV8YBIggX4hQMHvl55mO0mABEiABPqaAAW/r7ufjScBEiABP4HOreGTdK8JUPB73QO8PwmQAAksEQJBL/0182bnfdBLXz2wKL/4qTfU8T1nl/9Xn1E/E8fvPvQ5sU9fe/PbdtJLvxddni/BT8tL3/SEPaaV4vlqn1d8g8Y+1ttd7Arv8SfiLHv7z+TtfH9q3Qhe0kcHY1saxzDS7a7OscImUbrHGpu8lMVJYOkTiPLSnz+LUnEDZGIc10tfuOFdfRNOb9+G6z/vnNdXwwDtlLcGDztn611/fP85fHrpd+vlyJfgW2ppeOlrEVr3PK5MpCv4kxiXZ+HFGe5SLXCO3Ol545CX4t2beq8i7+8Y29T3oW/iVpH+9zG2xkLsqwV9JE4nIzL/ThD8Vji27OnfRPNZlASWBIGQl77zVCHBV78LJsXR837lwV8+63jr++1yT05VgX3KplfW8fabgd+axDu01u3U+5BfwW/TS996rJ8pYK5Dgu8Kptrx7Z0FFza26t/iLPk+1CreufDauv04tfYi5nYrC9yRxyA968XARNbZrI+9FMoC1pdHsF+fi/ff33/OfXJR2dn6xNDOuo23gBp0hf34vbP8ylvf8/w3vvtBz3p13l19og2FtMmQNOkx7TCufFGGP54PQPGeQwCGVR8HvfYLMxjYtF/e1+QymJHGP66PQEJ7bZ0NRnM69U1nvSTQCAGfl77Jeuf3vner8Qu+CdN7qXVNRj2/Pz699Bvpik6UyZngp+ilL3zr76hFuNu12Q0RCVykSU7IJ3+Ftm0dh+cMJ4xgVqJWUW550uVNRwtcW9umfexlkh7g+SvjEEJvnOfiZvglY2xjDH2EkY4dYJm2BHz0BxYwLOv3jIRs/ZFRg+gZftQzua58ph1+Zp7xjhRseJEVOdCSvv/u/N914vMbHwWvF+6EygExur0hO+I2Xx9eTgKdJuDz0l8lRPybWHNaJ8oJ3Dx2hi+S7pwexKJNl8sZfqf7rZH6cyb4psnteenbP9KdMFUxIr3a5FwvQyZtse5w3mzdE7dw9jYhT15UQLXbPwttwsfeEUB3mSEppO+JHTwHPvEgciDgudQpZz0vr/zmA6af9OwYs/CiBsbbPk7woyyDdY4AX0jfDELCbnmjNU/EvTZsktbCwcGMzWWwWvEWgu+73g52ottr3AlPyWhG+7sdGvlSswwJtEPA89L/Btbc/zAGZ1ToPeoTLfjJ/vj00m+nh1q/NqeC34aXflB8nbSvrWN2rvTNyrW4CfEP+eSbxCzBGb7xuPcESM729SfJ1jac8S6wl8ARzaYE32TC857Eirxf8MOC7Xn4u375TazhS/97HZI3/283OkYJfpR/vpihG7b1Z/ijNed63ww/nH/AxA24FyCVbw8r6SSBkJf+Gjx89U34C3vPcXz39CCmJ4Cvz9wCEfB3Bd/b4Q/E7dJfQy/9TvZgYt0ZF/zOeOlbap2c4UuR9rLxeWvmXkY4z8nNv4ZfOCoGAeIT9qT3p8A14upuYozOL283DzqCH+kk5xsQOevSoaWK6Ix7Pj9+x+M/PMMPetb7BzXGv99kvZNzZ/Hs1VPaF9+/ti6YeWzcPANFFNftk2v4voiJeTbdrvg1fMMgyDgQ0bDLH4nfSRYggZ4S6Nw5fHrp97RjAWRc8HuNj/fPOoHIrIFZbxSfnwRIgAQiCFDw+Vr0H4H/8Ty+9tAx1e4P3ow7//Tf4p39R4EtJgES6DMCFPw+63A2lwRIgARIoD8JUPD7s9/ZahIgARJojsCFxzF34RaUhI0uP5kkQMHPZLfxoUmABEigiwSE0971eyFc8bd9+2U8WDwrrXXlDv6vPIPL+zZIX/1Pf817JrNTHxDH9IR9rnuWn176Xew9e6t8CX5aXvod8YvXzF0f+LZ2bns7/IOWsal7vmseaOUsuW9Xv9k5H3zVvWNwrZ5UDx4hrLsZL9KC139iQhrsuF4JziOnzrfeNz/Ofjkin0Dkkcte/FXhPXNHQFrhlgdxzszwX3wcc6tuQWmVSKCzB+fKrpi/hrmpYxjap47uqaQ6L+GwY95DL/3evCL5EnzLsE0v/Uhv95Q6KOocvnOOPqW7pFpNy2fIpdjXsO+KPkbo+7d7zj59wa8LICGHQVSOgJYZtNsTUc8ak0wptdwG7T4zr88dAZkV75rDWDMYDumHBP/FKqqoqAx6OpHOmuueApxBAb30e/OK5Ffw2/HS75LgW8OZwgxKzwI4ACWO7uxNeuS7pjDGVGgaqGijl4BfuzfTa8Lz3c7EA7Nw51nEWXRhS2v85Y1/vzz/7j6/fpejhVOYDU2jUNU5AGSUo4CZXTUU1o1g5ACgPPbFXD/ou6/O9nu5BLx4QMgkyAqlk29A5wkQfBvz3NcDkUoNK5M89XUuA8+tLxzNEJEB5TJofqfqN+2WfK0/w2YIF/9D9xzCqbX+BEtR+QRErTb/Q3kE86atboQlmG/hpyoJEUzehp2HIDMLSJ+HIPsVTq4B5gXozZ/rXt5VhOWvw94nA2luX6zC88sXzxf0ya9icWMFg7NuFIBe+r3qyZwJfkpe+pF+9yl1UdQMX4iozQDnj06YP+7Di0HLWW8QEPRrt0LrWuYmeL67HvfBlnqz2+hnKwsvfjeDnRV8x8LWVGrbH5jhD2wGhOA5YXTX1lYJ+ihqbi4BX5hd2+s69wlmInS5NOS5vzHZUz+cyyCizUGgdjCiEgeF2236WgzuBjAlEyXVGdw4A6yVT5SkiNcODmDBl2bYn0TIyx/gRFecCExUzgPmBUjpb0BWqxGb9k4AT72yBg/u26By3b9yp1y/tx+dYrdSXCZT6la1l34wCsAZfm9egowLvt9pz0PYnpe+L43KwQgr2Hb6KjR7V5awnjgFLGVd731hv7t1QSfMccVXzcaMX3trnu/x6YA9wY95Nndg4bCpHxqPC+l7AiREy++770Q1An0QP8MXSYi8ekyUwuMd77k/niD4wmLXOv7pXAY2k15EWmXXyc9mCrSWxG67ncFLREi/7gxfZvNzbZcdV0EnE6LK+geZP8C4HCrnxjo5D1b737N2vga8NoME5C79NTh7/1nc+vlz+NK5W/GgEHbnE2e1q4p40QF66fem/7Mt+P/yO+D/+VeR5OL+KJrCSb9X5ersBWi1v5wZvq0iKPg6s5wYeLjPKURtQYRcJ0TINfxsbsY8leSlec93NwOfeT6f4Ec9m0xL6w87y2uj1vArwLRMd9uI4AcHW/H9ESv4YrlEP5tvht+A534jgm+FM2IWb2b/loXJl+DO8CMF35udR24+FIPGyIiKFxkwbR1+Nmyv7Nvc59sP4G1cRJ2Bbs/2M7T6neN1bRIw4XxVjdh9f+u5PfjQ58SeffVRO/eXwZ25uzc1M/yhEyrEX5JZ+NQuf3OtjBjIOgPLBm0+PS/3CGRb8AM9GZ5Bxe/5rif4zdTT9MuUKPjKE96sk3vr2frnRqiiZmN6179Ykw3nba/v+e55+YfXZ6Pz3jtr7fU2wUXsJvflAYC3hj9qBgKuCA6otexwBj4/eXcWL/cWbF3QQq/C5iqrvc5TICISjXrum2dp0FM/nqO7n8Kwq8k1/FC73dMmO4vAjulQpj1/pkTVZ66Q+5cvbOtD5QQTd29Bced67Aus4Zt8BTbi0tbpkqa/MbxgqRBo+xw+vfR73ZW5Evxew+T9SSDTBGJ2/2e6TXx4EiABS4CCz5eBBPqawEl84z1/LHfnA5/Fd15+CLtW9TWQhhv/f373fxouy4LtE/i9f/V77VfS5zVQ8Pv8BWDzSYAEWiPwh3+5Ha/847nWLuZVTRHY87FbMLVtvKlrWDhMgILPt4IESIAEWiCQC8HfeBjzy/ei+GQLALp4CQU/HdgU/HQ4shYSIIE+I5B5wd94GGf+5BN4D4Bf/kMVa48A81+uYOj3AVz+K7xv+m5g+zxe/0gBwK+w+L0tKJ4wnXxbuGyovodw39hPMHK1uKaGR+4u4gv2HbkLz931p/gDe++H8Od7juHuD7wroixAwU/ny5UjwffvghZ4fDvcDa+gc1ycrW0zG5h8O9HFjVp0IouzUXXtacXu/AQXwYZfjdgd9A3X0HbB9j3w1S5zaTJj/ACGFlCyx/+8R+yqB37bZFjBUieQdcG/b2we+PHrGDQz/O3zOHPVE1h7RAj1MQz++DvAjTtw7t4iviDE/GMXsFYMAsQnVHYLvn/tYfzBkb34AsRgQFz3Egb3vILikYd85cXlQtxH3tyCG54UZf8M+NEPsPzGVXjk3r34lhhkrH5JDTj0h4KfzrchR4JvgATMYWI5xfu3yyNPTwgD1JI+M94Y7OTzyQnPFiP4kw/UcArDmJsQB9pSEvxmBjSNNb9+qRi74tD5+Xq1JHjg+w2MVEXJfZJG41hHPxLIvuD/BBt+/QJefVOF9P98zzz++O+Laha/fR7P4SVgNXCDFN7bMD/2SXx/ei++JQU7WLaIG+yygBF8Z0bvDBDEuyIHG9Pq91L83/Yy8M9/jRvE4AB34bkvr8Jn792LNyj4qX61+lvwDwLjUkSjPs0ndIk7r64854UVrusfP4wF82+fx3vAwEYL5fCZMdTumEN5tSv4TXjlB5oY7UMQqFtHEuS5/jPrsV96rwvfe2H/sx+ouN76xh9emeNgxymMlOd1lMU5C2885/XztO+B77jKWcc/fb49JQ/8VL9xrCw3BLIu+FLEZQhfhdt/vucYKviOnuH/BNt+/bd49QPvwEkRipfh+vfhaR2WFyLtLyuWBIRYu7N309VKwOXsXf7IPyCQgv/uy1j+Tyq6QMHv3FekDwXfWI0mhd3bEfwYz3lhTRoxyIj0vjd9bmfGxqRlGAsmpO/OeBO88sMpdAPe82o+7CwXeP8vk6uc2YcrcnAk+E2h8Ivg4MO0TQ1s5nYI/3ch9AsYFgmBGp3hR8zi63vgq+Qv0mgoKPgyMYznbe/W05IHfue+h6w5gwSyL/gAxKa9a4Hr3ynC9a/YdflfvvUrvPqzLbgB3hr+Ly+/jKqe4XuDBcCWfVLM3MVAwRN/Ub87UDDdzBl+b174jAt+lJe+X1StI1nIHcyf/1x6ovvKtCP4MZ7zwpvdEfz6Hu/6hXCEUgnWNArPLmB4wi9mnliLyIHOoufa7wYy6kVbp9aZ4RvvdSH4UU544nElv5j7tyD4jXngNy/4zXrg9+arybsudQK5EfzlF7D8g/EzcNkPgZC81zfebF1ECNS6fNzM3rvKv4av1vs3mChAxL24hp/OtyHbgh/ppd/oGn6ST36bgh/ph+88mzOTbWyGL2yCVVKguXUlTEvBb8Er37w3kX7sgYQ8Wtg9q15xcUDwrfibit06nP9vVvAb9sBvTfAb9sBP53vGWnJIINuC7+yyB/Dzv/kobnjV27Uv/61n7HKX/Vsv4C4Rkhcz9huB6o+Ait7hHyqr+/rn/+MFLP/X6hSA/Lz1Ar536X14u9wnwF36vfhKZFvwI4nVF/zQrDFul75P2BrrmkTPeSnYKzFi/OOjPN6DSWiCQukTancNv75XftROhTg/dpUBrojiPd7AwhPIwEAo5PuvctYXpB97OKPf/tAavpMRryUP/Dpr+MKbv20P/Mb6nqX6j0C2BV/3V1fP4d+G+T3XoHjE233f6FvDGX6jpOqXy6HgpwOGtZAACZBAPQK5EPyMdDEFP52OouCnw5G1kAAJ9BkBCn73OpyCnw5rCn46HFkLCZBAnxH41f/+Nf6/f/mXPmt1b5r7v373Fla+a1lvbp6ju1Lwc9SZbAoJkAAJkAAJxBGg4PPdIAESIAESIIE+IEDB74NOZhNJgARIgARIgILPd4AESIAESIAE+oAABb8POplNJAESIAESIAEKPt8BEiABEiABEugDAhkX/Cgv/T7oNTaRBEiABEiABJokkG3Bj/TSb5IAi5MACZAACZBAHxDItuD3QQexiSRAAiRAAiSQBgEKfhoUWQcJkAAJkAAJLHECFPwl3kF8PBIgARIgARJIgwAFPw2KrIMESIAESIAEljgBCv4S7yA+HgmQAAmQAAmkQYCCnwZF1kECJEACJEACS5xAvgT//CxK7x/BPIDi7EXM7V4Rxt9ImRQ77fjBAWw+oCu853lcmdiUYu2NVXX84CQwMQ5z50uPljCG6Wg+JyZRqo0GfncckwMLGL4yjk3m90MLKFWA6aNluJRFexe2XsH4xsaejaVIgARIgAS6QyBfgm+ZXcLsrhkUjnoiZ3516dFZ1HaXsQnxZdJCX1dY07qJW8/5WUwuDmM8MNAJCn7dW0cKvnNFxO8vPTqJhaFxlFd3olGskwRIgARIIA0C+RX8gwsYnvDPPv3AOi34xzG5q4bRwAwYYqBhn837fzxawsyZ9dj/0wIuVmoYexbAAWCfnlUPbNov4hZ45BdzKK9WdRfWjWDkAHDouJhRi1n4ZohSCEQSQoJvRRuY3bUSI4+Jiw7heTuDL2B9eUTWpep2WNlra6p9lRpWymdTZUdrJcwU5vQ1um7zPDa6YtqRxivMOkiABEiABBohkDPBF8IkRCZZUMTsWwlTI5haKXMckweB8VAIP17wV57Zp0L+JyYxUC3gohwsuOVNnZDiDiHGq2e90HqjM/zIWbrmgUkMbIISf5hByzAWTMQkKPhHy4Azw7dcMYlJjEu+JgIwvMhIQCtvEq8hARIggTQIZFzw47z0hfCPAdU5lM8LAZNzVS1igFhnnlobs8afBlVZRwszfDMA8QmyM3MX1e58BBePFjBjowfOfVoQfHePgZzNw13DN4ON5gVfzPRXlsVuCvXxIgUrMbKuN3sZUutaVkQCJEACGSSQbcGv46V//GAJtTtE+NvfK52f2Xv3ix5YuEsJnljLkH6c4IeWBtzBRBuCX5ixG/TcmfnAs8Mq0iBC8HJjXmuCHxtBOeHN/jP4neEjkwAJkEAmCWRb8APIhWiZWWXcLn3frnk78+xU35klBl2/Xsv2nrOI4j0lTE+IsHic4EOF+NPbn3gAACAASURBVPU6uWqXXj+XIf+A+It1/NAafuCkwNYFLfQ1b93fsBAz/OopzD8mzzroPQN11vDFM+jni13D19GVgu0fL9rSKfKslwRIgARIwE8gV4LPziUBEiABEiABEogmQMHnm0ECJEACJEACfUCAgt8HncwmkgAJkAAJkAAFn+8ACZAACfQrgQuPY+7CLSh9vF8B9Fe7Kfj91d9sLQmQAAkoAhcex+3X78XTALZ9+2U8WFwmf3xy6r1Y/NQbqHwceG1+Dz70OVkCh08fQWmVhhdxrbju01/z4H71GVUH8BrmRr8IHHSux0lUr74Jf+Hc27vXOL57uYIN7KfUCeRL8BvxyW+kjMTsnOVPzTI2cKa+2VMC4tkfKGCuI3788c6DjeQDaPu4o9MvrmdCa298tAdC28/Y2sPwKhJYkgROTlWB8iDO2Rm+EuHT27fh+s8fQeXjr2Fu/ixKxQ1qcDC7Bg/uC8qwEPOHMTjjCvRrmJs6hqF9t0AOIV6s4uqbXvINGIS4Pzyo7yEHA3fi7MRZ3DpzC5aJ8j8cwuXQvZYkxkw9VL4E36Jv00tfis8csBMoCfOe1ARfP2CMQU7im9MDwQ96Cbj/dj302xZTl0mSn38iKAp+IiIW6HsCciZ/zWGsGfSH9D0xdhDVE3xX3LXAV1HRs/uTqI6exZrrngLK3gxfDjb2qUGCvN/bbwZ+uwUVGWVQ10jx7/teShdAfgU/BS/9OPOetrsgKG7WN38UtaC3vYw0KE/64j2HAAyrGb49mx9lI+ye/4/yyPfOwVtPgJ2HIGv3JRyKEk79sygPfZRwqiyyFUbU73r1u3kCDEzfIEhbCN9Rs9kPVX4AOPkJzKAuipk/14DJLeANShw+9Plv+3VmBVklIGbn12Hvk/4QeljwY2bx8tpAqF+G770Z/2vzVSxurGBwdg/OWcEPltmDh3/zYZx+x616WYGC36k3KmeCn66XfrcE3/PN97rZdb4z6WqlOEu//YKTgCfOs1/V5XPQ0x75wgBHpcd1DHxkVKOmkvXYx4iq203443njy2d7oiT9/2s2Ra5zvRH0woyTJ8B5revO8L2ITcH49iO8vOEJulo6kbkGNgorZeW6OLzo5Qugz3+n/qSw3kwREJv2TgBPveKF6/2CL8L838Qad/3e18DA+vyFx1E9oWfqzv+fnHIFX+wT4Ay/F+9JxgU/JS99O1v2O8B1S/Dd/PNBb/vRmpNwxob0VfIclaPO+OuH89JvPqB+HfLId3Lae+l0o5ZBYmb4OilQXEjfCq9I7PN+MePXHzGbti5/K/zvu7uGL/MFaBdB207dN3bgsIDZ1WW53BLKByAyBzp2xF7yHiX49PnvxZ8a3nNJEpC79Nfg7P1eCN2/vh5cnw+3whVzd7AQ3MQHeJGE8D2GsGjC+C9Wcfs5M9tfktQy+1DZFvwOe+l3XfCdtWsjmkKc1Gx8hQrjS597N7Qd8e5F1ONLiuMIvvLKN+K6gGHfDD+caEiI68JWNXNuSPCDmwzj1ucj9jV4/N3BiIowYC0wvFvZ+roREOXfL2b4pi3e5kszw/dS+EazM7P/zH6r+eAkkEjAhPNVQW9HvV5TlxvqvJ30qtQ4vnt6ENMTwJc+8xS2yN37wR3+3szdfQQzKBg6oUL8pVXcpZ/YRR0okG3BDwBJ20u/64IvfPGdmXsoz/3OIorr9gXW8IFw3oCIetwseI5IerPjIoo712Ofbw1fAPbnA/DdK9JD31lGkIMCL79BOBuf04FRGxmdHALuzn1Rpx0ExTHbNYVTj83L6IJ55sg1fPr8d+DPCqvMDIGunsN3dv1nBlC+HjRXgp+vrmFr4gh0bCBG5CRAAiSQYwIU/Bx3bv6apiMXgWyA+WsnW0QCJEAC6ROg4KfPlDWSAAmQAAmQwJIjQMFfcl3CByIBEiCB3hE4Of841hRpetO7HujcnSn4nWPLmkmABEggUwS8o3TqCN2aOC99abAjjHcAfOUZvw2uzxo3vBtfAeEu/V68GBT8XlDnPUmABEhgqRHQRjlDOKZn+HW89J2z8n5THT0QuE4NAoKGO6bJ9NLvTefnS/AbSYyTVpl2+ivmuFk7VTZ97YlJ9Pq8uXtkTz6/NdxpujW8gARIoF0Cwi9/Arj5M8BQMKQf9NKPcdGTQo6bcVo69wHV0W/i9JNPy4x87ll/Ou2121mtXZ8vwbcM2kuec+nRWdR2l7FJnkGfQSF0Nr012PIqMeCwZjdt1NPwpTHWu0tA8E0Tjh+cBCZcS9+GG8eCJEACaRKQme0mfelyVXrbsOOeSWfrpdY9ieoUUCmfVZn1xH8ngK+LJDh6MCH/P+S3Ty/9NLuwXl35FfwUkuco05l0BT/uDLnftU7b6Z6fRMkmmhnGwq4FQBjqVq5AOOcNbBLmuiZ5jnpW7DiFkfK8NpuBTbwTmj1bwfcnmlFmP3pgom1x1c9cAx7/PWvr9mP/AWHhexGFqkj04yT0qZvkR72aVvBde1159K6A2V1jgMhYGOGd360vCe9DAv1EQGzaO/eKyW4X7aUvxP5L+IZMdmPC80M/1C57JhpghF+mufWnzOUMvzdvVM4EP93kOW2nfI3o07jZbJzge4l1xBn0KRR+IdL1eglsVginOeltL8RxJeZ2XFRJcay1bNIM30k0I7zvZfRBDC4CAx3XEtd6+qt71sQARPrmz6Eknk8MVGqjmNuNhpL8hJk4Ay19r31YYBSgN38jeNc+IyAEH3gKi4PfwJr7o730ZWrdT72hUuCK9fyXrgK+/EUZujefbd9+FNd/7m8xdLmCDYElAXrp9+alyrjgdy55TjAPfFrd0/QMXwqnSDTjJoTxW+eq2bsr0m5kogHBt4lmzD0KmNEJcky73QGJjHzICIp7T+f5mkjy45vh+2xy/Sl2lUd+Wr3AekiABEIEdDhf/nz7YfzdzBo8fPVN+Atb0PPS/7r7O1nWOcbnirutU6XRpZd+b9+7bAt+h5LndGJmb7tZhLirBZ0Nzut89552UGBnyhGC72SDU7UEEszYGXqLgm8jBLp217/eN8M3kYAYwQ89Z/iFNzN86DS2MoJhnl/eCyj9tJbuXorefu94dxJYsgQ6dw6fXvq97vRsC36AXlrJc9x0q+IWdl07pd7y70730r6aVLLFnYdQqo47ofGg4ENlzpNr+CY5jFivN+IbFP+VGIFJOasbEVjDHzUZ84xAO/WH1/DN7DsQSTDX2gHBpojnDKTFddfwQ6cXRlEzbbKZAjel1AushgRIgAT6i0CuBL+/uo6tJQESIAESIIHGCVDwG2fFkiRAAiRAAiSQWQIU/Mx2HR+cBEiABNokcOFxzF24BSWx256f3BOg4Oe+i9lAEiABEoggIHbTX79XHqXzzHMA98idMdcRV7tlZG2BHfiDs+/Fp7/m3Uc46916bg8+9DlxB+XNL07kqw+99HvxTuZL8NOyzQ1tWEuxa5aQw12KrWJVJEACGSMgzW/KgzhnZ/hKhE9v34brP39EnrF/bb6KxY0VlFYFG3cS1dGzuNU9jmeLGJOdNXjYlPEl1BH17sHDg+IewsXvi8DBO3F2QtcXKJsxrEv6cfMl+BZ1e9a6Xo+5Z99T6kcKfkogWQ0JkEA7BORM/prDWDPoD+l7YlxH8IXZzv0v4eknI2bvL1ZRRQWVVY+jemILKsVlakbvDBDotNdOz7V+bX4FPxVr3Zgz7K3zlsfUgklrIo8Txhy781vnrlDe/NIC17Gzbef5eC0JkECfEDApbv3hdlfwvXS5yjjHzPSD1rrGZtfnu+9k1PMLvt+bX97vNx/G6XfcKq16g4ODPumMrjQzZ4KflrWucbLz3N5S642Q4LtRhKjIhPm9cLULW+cWHtW++6tTe0JWRAIk0C8ExKa9E8BTMrudWmF3Bd/D4J+h+8o4mfMQ9/+c4S+JNyrjgt85a13VO0L4FzB8JcVMbkHBPz+LycVhjEv7XMBa2IpkMTp5TX3rXD3IWSeSzdCUZkl8q/gQJJAVAnKX/hqcvd9bj48U/GB6XGed3b8EYNbmBQBnkOCb7QfX8IVf/xAWnfX+28+Z2X5WQGbjObMt+B2y1vW6Lv1seaGQvi9drrmf4zBnPfTjvPL103JvQDa+cXxKElgSBEw4Xz2Mm6vev6HuOux9UpTQIX08blPenp3Su/IdL313bd5EC9xd+mvsJkDu0u/Fa5BtwQ8Q64S1btq2uq4lLqCWDAqPlrCyPC9bY+7ns9+tkxzHu7YDyw+9eCN5TxIgge4R6Oo5fHrpd69jo++UK8HvNUzenwRIgARIgASWKgEK/lLtGT4XCZAACZAACaRIgIKfIkxWRQIkQAIkQAJLlQAFf6n2DJ+LBEiABJYSga6u9y+lhufnWSj4+elLtoQESIAEOkMg5LsPzI3qHfxfeQaXnTP8/l359NLvTIe0VisFvzVuvIoESIAE+oZAyHffOVd/cmoPzpWPoCSO7M16Bj6Nn8Onl363XqR8CX5ayXMMfWFv++xwuoY2jmWuuE0zx/6OHxzAwtYrGN/Y7OvRhoGQ+7zyeGABM2mbEenm1GufOKY4U5jzt53eA82+CCxPAi0RCPru+5LqaO/8W89V8aX/Oomnxbl9eTZ/CxanjmFo3y1YFjDeoZd+S93Q9kX5EnyLI43kOR1ysPOJlLpHrdKKiCf3/fGDk8BEmy6BS0RU0xB862LYbRvigJtics+xBAksNQJ+3/0183tg/PPFYGD6mpcx9sp1WPzUGzLLnk2xu0qn4HXMeXx++8bKl176Xenw/Ap+m8lzpMCghFNnCphL07I2wlq39IC+h51Nm0Q4auBSW7cfp9ZexDTGMFOYRqE6g8JRJeTHD5ZQu2MOhQcGsPmAeGfUtcOLxsxH/HsaqIhrhFtfDaNHy1gBb1BU17wnJPj+6ySj8gjm5ezf1LsSI4/J+IU0Ftp0YhKlWgHryyPYb34mfh1or3hmOYtf7dgK36Msg+sLvso3UFg3gpEDXtRERAwkE1HH1gUMbNovv1QiqjJaK2HmzHrs/2kBFys1zGBcRQ9sez32+2WdF1GoinY5SYpi+suf4KiGyYHNkHcWz3FHjcmOuvKnjTdJnYDPd3+NXcPfptPpDv1Qh/ZFKl0x6788iNOPAV8XKXQD1ryc4afeOw1VmDPBTzF5zkFgXPxxNmLcEM4GCkUlzxH3mihg1g5STJa+gi8CYERPipUMb0dk85PiOoq53SvgzfA9kYYeIJRhPPxrmJT33yQz77m+/rI1bkhfiq94JjXgkAOFJ0pS6GsRyw1WpDGJgU2wroJjmMbc7poUaTX4UJ+wqAcGF7EhfZXsCMevqMFCBZgWSw+mXbZ+L9GQdDI8s08t17h94hN8HX2RA5A5lH4xh/J5wxex/TW346Jqn1n6cLj2LMrQwKvJIiRQl0CE7747W/fP+vfg3L/7MPb+7ZDe0BeXfMdkzqOXfjfevowLfmeS58CEwsWegE4LvhUDZyYoej5kp+sIohAg8VxbF2yq3Shb4SjBV7PtUUxjBgtD4xDCb5P0mFmoG9FImuFrEXbF2s6szR4FeIMQIa5yQDK0EBpceHWYbIVelEAMLuLX8N2Mg87/y8HKKRnxKK92EhPJ/3fqixV8E0lx6rTvBLyZe2R/OctKvoFUh5aKuvHXgvfoUwIRvvsmVO/z4XfK6Z37wfS6QyeqWNxYQWkVvfR78TJlW/A7kTzH2fhnOqQ4K2ZsZh7aZjf5BFQI2xQKUpBc0TL38O9F8IvqJBYADIs1endgkjDD3yRC+QdnUEMBoxNlrEga1DQr+I64uzN8E3VwBV/NxMMz/OFn1TJFeXUTM3wbLQhyFO1dwPBEGXBSCQcF3zyf93OXfYzgByIUcJZJJGcdCRH9ExU5mTTLCG2+UrycBLpCoO1z+PTS70o/1blJtgU/0LC0kufYapPEsJXe8+3Sd9aDA+FzNciAJxrBkLfvBIFZylAPZAYoigecNXy17i9+rsLqJiVvOHmPbVqzgi+WGcyadb0Z/u4V8jlU0iBv34GcxcslALXe7iYYam6GL04TqLVzO2DT7O0avl0i8J65uLOI9RWxXJIk+GopwDxnuL8C14tnued5XFw7pdvMZEetfH14DQmQQOsEciX4rWPglSRAAiRAAiSQbwIU/Hz3L1tHAiRAAiRAApIABZ8vAgmQAAmQgCVwcv5xrCnegmVkkjsCFPzcdSkbRAIkQAKtEfB21Y/ju5cr2CCqEWfoJ/R5eltteEe+LHf9XjwtymijHczTS7+1nujMVRT8znBlrSRAAiSQLQIXHkf1xBYM4Zid4b8mBPu/AttwszLQMS2K8dIX11eKppRz9v7FKq7+oTmTD4h6Hx48gsrHxcCBXvrdelHyJfhpeem7R/Osg1xKXRLypveOpTV9B+cInndtvK1w0/XXuyDNdjTzYL5jk4FTDs3Uw7IkQAJ+Anomf/NngCFfSN9vmiMuivLSr6xSAwYr+HoAof7tr4NOe715+fIl+JZhm176nfQ+d465RdrFNvMepCz4TbnApdmOUJsjHARlmTaSADXDlWVJoF8JiJn4TZPY9u2X8WDUTF1zETP0oJf+g4MPy2vFR14/+DBuP3errscVfOOup5YM5GyfXvpdeePyK/jteOl3SfCtlW1hxn+euzBj7XFFGeX2p2x24z3qjYd8xPnviLPo1ufevGbOjF1m8HPPwms/e98b6Z7PN7yC7dA+AiYXgLKb9Z+NtzkLrB+/8PvX7QxEV+IHSGFnvk1icLBLWBPtx37pf78PtfeLe5vz74qT8b1XzobaiOj9IxDuANL73vj4B3IGIODUZ42FuvK15U1IoHMExKa9c688BYiUt8IXPzA7V3f21vCNl75ImmM+MmXuH92MszUz4+cMv3M91njNORP8lLz0Q4YqKbnsiX6pOzM2jm7DWLDucGFL2SiPeiVwwpteCKbxuve8443NrrUNjnhHvBm+P0JiEvQIe1r7abQdTjZAN4Jgnifajz96hh8XgYh2zRODC+1ieN7v5a8MfNS7onzvlQmQ39gnkFwolDPAe8ZIPo1/B1mSBJYUASH4wFNYlGvscYJvHtk/W/cGAw9jcCbeH9+/hl+/7JKCk/GHybjgd8ZLX7jRmU/qf8xDyWhU0hrrZ69nmsYGtrA4i8Jutc5f16NeWuYKC1lP8GGyxcnGmPVuNRs+FWEX7AlqQHCjUuQ21A7vWVRmP5PRz3semyFvo+tvHyf4EX76sl43DbC5Fl5ynkjrYb+LoTcQq+/jH7Q3xsQoao/WUN7tvjUZ/6vAx+9PAjqcLxvvS2frzM7Njv2DwJf0jvyvPqNS4soNfp+Te/TtkoD3M7Xrf808vfR7+XJlW/A74aXv640ObICrY1XrzdJVaHlyEShgGGVhgeus1/tm+M8Oq4xvQtSkN70r+MaTPvyKRc2WfYJvMr05KXjjZviq9igr2qDgh5/HFVBf8pxApjt5CzkwqmGfSLnrG5QNYGHrFZveVoXXnWx8sYI/BlRVYh0xGBF1JPn4h5Lu1AooFMooi9S6/JBADgh07hw+vfR7/XpkW/AD9NLy0m+knpY7LmK27N7PriVLAfUESW1Y03nVXY/66inMP+b50bsJZ+QAwlyjIwcija3MER91+sDxmnfX8COTBzXUDr/g+9pgIxnerN2fuGYlRqDX1V3YkbkIwu1cYZc4AgmC7MBJzPDHMId5zD/mrdf70gHr9X43U58/9M9NhC1/D3ghCZBA1wnkSvC7Tq+jN4zKntfRG/ZZ5SlEbzqRXKnPeoHNJQES6B4BCn73WDd+p9++hp/+91ex/N+sw7K3N34ZSzZD4Hd489w/4vcGl6EVxL978yxe/gXw/g+uwVVva+a+LJsXAud/eSkvTclEO1a/J8XN05locfoPScFPnylrJAES6AMCf/iX2/HKP57rg5b2vol7PnYLpraN9/5BMv4EFPyMdyAfnwRIoDcEciH4Gw9jfvleFJ/sDcNG70rBb5RU/XIU/HQ4shYSIIE+I5B5wd94GGf+5BN4D4Bf/kMVa//+k/5/H3kI9439BCNXi46t4ZG7i/iC7ePbMP/lCoZ+H8Dlv8L7pu8GcBeeu+tP8QemviMP4c/3HMPdH3hXxPXNlAUo+Ol8uXIk+MZ0xwMTt7t8YNN+WUg6ykUcp/J2zTfo1e7bOS5rxvOBo2MNdVekVa45jqbd3+x5+oZqTK9QcFe+PQYYlQsgesOh4DqGaefIXAEzzvE/87BeOa7ZpdeBrCltAlkX/PvG5oEfv47B0AxfiPkOnLvXEfjt8zhz1RNYe+QhhdH5931jxzD44y34/rXHMPLmFtzwpLj+z4Af/QDLb1yFR+7di28FrhcDgXplX1/9kh5EqNtR8NN5e3Mk+AZInA97EFjcLvhLmDVGKk3uwk72ok94tkjB7/bRr5hnjDLfiX0Hk04YRPy+k3bG6XxXWAsJ+AhkX/B/gg2/fgGvvhkM6d+G+bFP4vvTe/Et0+Lt83gORdxgQv8bD+O5a/8aN8gogBL8cx+bB6bVIEEJ+nfw6mpdT0Dw5WDDLfu2l4F/VvXJSMGXV+Gz9+7FG/r+FPx0vnz9LfhR5i4u13YEP+RE53jhyzPojme8iQhECH6cf7w7uLD/f34SpWcBHAD2XRlFbdcM0vKxdy2BFSJPtO3ZftfNb1cNhXUjGBFn/o0Xv22fMcUx5/SHsWD8AkTZrQs2l4AXbXE98JXXfmQEJ53vBWshgUQCWRd8wITlTbje/PtXWPzeFhRPqJn86x8pOGF7D4sJ18vlgCPwRQXsDP5VvWzw1gu4S8z05eX+CIIs++7LWP5PJoJAwU98+Vos0IeCb0xaksLuzZ/TTvaiT7CMxaSXNEd3aLx/vOeT7wr+QLWgksBI456VqFXUskW7Pvb1BN8G3l1BH9gM6CUTa08sBiQ+FzzHmMed4bv1mEGZ+f3QAiYXhzEu3Af5IYEeEsi+4AMQm/auBa5/5wWslevwRpBFSF6LvviREH4nzC5EuoLvyBC/EfeTq8Oz9uXvBapC6MV+gY959+AMvzcvbsYFP8pL3y+qdoYYcpbzQuUygUt53nGfE7/TiVfchDEJfZTsRe9/tvre+OpmTc/wpaAKMQwmwGnPx76e4IvMcZKfzcrn2NrKNujBSbOCP7Tg5RgQlTvZ61aW17e2T6I33zPeNYcEciP4yy9g+Qf1WrvuJxOml7N88QkJ9k+w4fxHVYhfh+ur+DNnXX4Hzv0MGLGDBDVrl+v5NuRv1vvFfoGXsMH8PrhfgGv4qX17si34kV76ja7hx83gm5/Zm95I9qJ3ni3GGz+UZjXGP96fxEV71FtBjRL8Nn3sQ2v4OqRfBcZk+t5Njt+/yFS3gGG5cdGxCG5F8E3doVe+0X5O7bvCikjARyDbgu/ssgfw87/5KB65yuyo17v2j1xjd93bXfpC+G8Us/YLGNE78mHD9eGd994uf7VM8P1r5/HHf19E8QR36ffi65RtwY8kVl8IQrPq0C59v2d9MzvufeH3yBS7+iSB9IgXO9QjvPHtDN1pXJR/PLwMe8Wdh1CqjqNcR/Db9rH3PYNYDhHheJOOV+ev983wp3DqsXmZV96utceu4YuBgeYeu4avT1Ws9todd8qiF18k3rP/CGRb8L2Ze/fO4d+G+T3XoHjELB00/s5w017jrOqVzKHgpwOGtZAACZBAPQK5EPyMdDEFP52OouCnw5G1kAAJ9BmBly78Hd763f/us1b3rrl/OPjR3t08J3em4OekI9kMEiABEiABEmBIn+8ACZAACZAACfQ5Ac7w+/wFYPNJgARIgAT6gwAFvz/6ma0kARIgARLocwIU/D5/Adh8EiABEiCB/iBAwe+PfmYrSYAESIAE+pwABb/PXwA2nwRIgARIoD8IUPD7o5/ZShIgARIggT4nQMHv8xeAzScBEiABEugPAhT8/uhntpIESIAESKDPCVDw+/wFYPNJgARIgAT6gwAFvz/6ma0kARJImcAL5/4m5RpZXT0Cnxj8CAG1SYCC3yZAXk4CJNCfBJgtr3v9zmx56bCm4KfDkbWQAAn0GYHsCX7r+eh73bUU/HR6gIKfDkfWQgIk0GcEsiX4t2H+yxUM/T6At17AXffuxbdEf208jDM3AlXxb/H/f/IJvAfAL/+hirVHHsJ9Yz/ByNWiYA2P3F3EF3Qf//meY7j7A++yPS7Lv7kDr3+kIH/287/5KG54EvDK+a8H7sJzd/0p/sC5V3xZgIKfzpcrR4J/CbO7VmLkMQ9McfYi5nav8JM6MYmBTfvlzw4dv4LxjSmAdOpUtR3C81fGsanZqk9MolQb9T/z+VlMLg5j3LTj/CxKFWD6aBmBlgEQDGZQOOq/96VHSxjDNOZ21zC5q4bRowXMDCxgOPCMXrlwzc02heVJIO8EMiX42+fxHJ7Aq1ddg+KRu2XXSIFdAfwSLyvBtx0mBgc7cO5eT+CxfR5nrnpCDgKCn/vG5oFpp6wQ8y+vwiP3XsCI/O9efGv7PF5f/RLeN+3de+TNLbjhSXGvPwN+9AMsvzG6rLgfBT+db1OOBN8AOY7Jg8D4RJLcHtfiFyWcrcG99OgkFobGUV4dd33CszUi+HUfLVrwvUui2twor9aY8CoSyCuBrAn+66tfx+KvL1jBV/1ixDkg+GOfxPennZ/JAUNRztp9n42H8dy1f40bfAOBu/DcGHDDj1c5v/Pfxx0kiIHHyNteBv7Z1KPKfvbevXhD34yCn863qL8Fv6GBQeOgfYLvzvrveR5XJgpeBGLnI7h4dBgLNiKhIwINCb4j2s49VDQDcoaPHacwUp4H5H3KWGHrNTN8cW8RCRhFzTyDKFupYcxEGGzdRTzyizmUV3sRlMjISeOYWJIEckEgU4JvZvQfeJcNt4cF34T9f4XF721B8QQgZvYyTH/5r+zs3O28+8aOYfDHuqwN0+vwvS8q4Aq+P4IgBf/dl7H8n0wEgYLfoFkD+QAACqNJREFUqS9IHwr+cUwObMb+VsPudXrCE3z/TPv4wRJqdwjRjJ5Ni1D6TGEO42ggpI+YWboM1atBxNwOtZQRrjco+CL07zyTHRgAswcXMDwhoh/693fU/EsLnXojWS8JZIRA1gQfEJv2PgmseJ8Tro+Z4cswuxFyLfxOSN4OFsRMXofpvW4T6/MfxsnvvY4NdvbPGf5SeK1zL/hC9Fa6s11LXQh/eB27nU7xBD8g7CcmMYlxjG/0//z4wQFsPqDuKPcTNCv4Yj3//SOYFxXYqIGzhm/ua+ttVPBrelCkaehIASTL9a3tT2gHLK8lgSVIIJuCfw3OvfOP/LNys87uMPbP3PXmvo9dwFpX3GPX9c0M/iVscNbw3T0AclZv1/DFfoH4suKxGNJP5wuQe8GPx5S03t08YJ/gO4OJyBm+E75vbYZvwvJ6lm5n+GNAVUQTADGgWNjqDiSaEHxZX9T+Bq75N/9m8Io8EsiS4Pt21fvC897MG87Oe7VL/xq7k97u0nd29WPPPP7474sq9A84O/rjd+n/3F7DXfq9+E70neCHZtVp7NLXPRe3hu+teet1cIi1dbFTXiwtJM/w7SweYj19H2oVJcZqxi3n984MfwxzmMe8OK0g9w5sAmLX8MVgwXmmyDV8QD7/0IKNJqR2uqEXbzzvSQIpEciS4Ksm9/ocfuv35ww/nZc2h4KfDhjWQgIkQAL1CGRP8LPbnxT8dPqOgp8OR9ZCAiTQZwQo+N3rcAp+Oqwp+OlwZC0kQAJ9RmDDf/ksLv/WnBTvs8Z3ubmfve4/4D9vv6vLd83f7Sj4+etTtogESKALBLI3w299Db0LOOvegjP8dHqAgp8OR9ZCAiTQZwSyJfhhL31vV7422kHYS9/b3e+Y8Tj9LLz2N5xXvvnN+eNzl34vvi4U/DSod9hL39ul36xHf/peA3G4vKOHXonjByeBCc/Xv75Xf7TVcehooTgtEJFLwJZL8dRFGq8G68gvgUwJfshL35nti6N2vjP25hz9Exjco733Q2WUYC9/61d49WfCE19589fzx48/h08v/W59Syj4KZLuvZd+vcZ09vx8I4JfH3VCboMI2+Fk3il2LqsigQCBrAl+tJd+lKnObZgPeumHBF/B8ERenMP3kuion38Hr67WnvwBkx566ffm60TBT5F7d7z0xQMbe2Dg0D2HcGqtyLBXc5IGGXEX/v1Bz/xpTON/4qM6o15YqN2sg67HfwHryyN+S2Ib2TiEQ/ecQkHaB8fP8D0/AOH5bzIbmqiFEvzCuhGMCPdB7SEQaw9cqWGlk/VwtKbtiTc6z298CKwjockLkGKns6q+JZApwY/10nd97SO89GXvRmTP070edsxTWfPsz1/VywRuSt5AffTS795XiIKfIutOeen77XOV4Y703t+o3PSm1grv/HqCH/bMt1a/sY568HnxD2yCtNQt2FS7KlGPSsUrBiBTKMgkO40Ivpd+1wq6sB0e2AzolMVmIDK8GMwzYNwCBQcvO6E7MFBtE8+vfj+8mJTFMMWXgFX1DYGsCX7YS1+E5f8Ir5pEObbnTMpa4aUfV6aBGf7bXsby90Kl3g1ECDjD783XhIKfIvfueOkLkXfWxl0XPZv9LzjDDwi+kxBn9nwZ5cC6d12P/8j7iWcyCYIaE/yw46E/pO+JdXOCL2b61n3Q5Cgws/512nkwxT5nVf1LIJuCb7z0vwPcGMh573Sl8tKvXyYY0g/N9n8GjNiEO/7kOfTS7833hoKfIvfueOk7HvlyFlvCGKbVDN/M1kUI+4EC5mRKXmcW7qQDFoOG2toCCrvL2OQySPL4dwXf5gsQYXTPw99UF9y0Z0P6hRmUdBpe/wzfJDPy6mt2hu+F9iM61iYxSrHTWVXfEsiS4Ie99OH45IsurOHUP1yN9R94l+zPsJe+KvPI917Hthv1rD2whh+1S1/s4h+5Wlyrdvl//1rjv89d+r344lDwU6TeHS/9OZThZckr7iwCO4Tgr5DhfZl9b2cRxXX7AoLv+viXsUKsvz87rLz2fR9vf4D4cSiLX2BAoGbTRRR3AiWdtMcTfC8boFyT37qghd6fjU9584sZ/hROPTYvs/+Z/APxKX51Gzbtl88YuYavUyCLZQj1nM2eckjx5WBVuSOQJcFX8Ht9Dr/1+/McfjpfHwp+Ohx7V0vE7vVGHsabWTdSmmVIgASCBLIn+NntQwp+On1HwU+HY+9q+W9PoPr6v0dl81UNPsObeO6+z+ObuBP3f+EGNHpVg5WzGAn0DYHPzX2lb9ra64a++/99F6a2jff6MTJ/fwp+5ruQDSABEiABEiCBZAIU/GRGLEECJEACJEACmSdAwc98F7IBJEACJEACJJBMgIKfzIglSIAESIAESCDzBCj4me9CNoAESIAESIAEkglQ8JMZsQQJkAAJkAAJZJ4ABT/zXcgGkAAJkAAJkEAyAQp+MiOWIAESIAESIIHME6DgZ74L2QASIAESIAESSCZAwU9mxBIkQAIkQAIkkHkCFPzMdyEbQAIkQAIkQALJBCj4yYxYggRIgARIgAQyT4CCn/kuZANIgARIgARIIJkABT+ZEUuQAAmQAAmQQOYJUPAz34VsAAmQAAmQAAkkE6DgJzNiCRIgARIgARLIPAEKfua7kA0gARIgARIggWQCFPxkRixBAiRAAiRAApknQMHPfBeyASRAAiRAAiSQTICCn8yIJUiABEiABEgg8wQo+JnvQjaABEiABEiABJIJUPCTGbEECZAACZAACWSeAAU/813IBpAACZAACZBAMgEKfjIjliABEiABEiCBzBOg4Ge+C9kAEiABEiABEkgmQMFPZsQSJEACJEACJJB5AhT8zHchG0ACJEACJEACyQQo+MmMWIIESIAESIAEMk+Agp/5LmQDSIAESIAESCCZAAU/mRFLkAAJkAAJkEDmCVDwM9+FbAAJkAAJkAAJJBOg4CczYgkSIAESIAESyDwBCn7mu5ANIAESIAESIIFkAhT8ZEYsQQIkQAIkQAKZJ0DBz3wXsgEkQAIkQAIkkEyAgp/MiCVIgARIgARIIPMEKPiZ70I2gARIgARIgASSCVDwkxmxBAmQAAmQAAlkngAFP/NdyAaQAAmQAAmQQDIBCn4yI5YgARIgARIggcwToOBnvgvZABIgARIgARJIJkDBT2bEEiRAAiRAAiSQeQIU/Mx3IRtAAiRAAiRAAskEKPjJjFiCBEiABEiABDJPgIKf+S5kA0iABEiABEggmQAFP5kRS5AACZAACZBA5glQ8DPfhWwACZAACZAACSQToOAnM2IJEiABEiABEsg8AQp+5ruQDSABEiABEiCBZAIU/GRGLEECJEACJEACmSdAwc98F7IBJEACJEACJJBMgIKfzIglSIAESIAESCDzBCj4me9CNoAESIAESIAEkglQ8JMZsQQJkAAJkAAJZJ4ABT/zXcgGkAAJkAAJkEAyAQp+MiOWIAESIAESIIHME6DgZ74L2QASIAESIAESSCZAwU9mxBIkQAIkQAIkkHkCFPzMdyEbQAIkQAIkQALJBCj4yYxYggRIgARIgAQyT4CCn/kuZANIgARIgARIIJkABT+ZEUuQAAmQAAmQQOYJUPAz34VsAAmQAAmQAAkkE/j/AYwSfV98IRDbAAAAAElFTkSuQmCC&quot;"/>
    <we:property name="snapshotTimestamp" value="&quot;1716229483182&quot;"/>
    <we:property name="snapshotAltText" value="&quot;PresentacionConsolidacionFinaciera, BG Subsidiaria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6F262B1-2E91-4662-B700-40B43E4C6B05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1XW2/bNhT+KwYf2hevpS6+KEBRZI6DFaiHIE7SAUMRHJFHNjNZFCjai2f4v++Qkhvn0iQV2mYPMwRDPDee7/AjebRhUlVlDuvfYYHsgE3ACJDadALWZUUty7J4gDwM0gFP+1L0ExFHpNWlVbqo2MGGWTAztBeqWkLuApHwz89dBnl+AjM3yiCvsMtKNJUuIFf/YG1MKmuWuO0yvC5zbcCFnFqw6MKuyJzGlELwxs0IwqoVTlHYWnqKpTa2GfMgTKEPPAgCnoIIOA4l+VS11qf5tL2b1Cc20oUFVVACTpakSSaiOJQ8QR7jkIdDcPJM5bYxSdfj69IQ7s2ubMdemWXYi/tDCHpJT0QDCAS6tOy6dDYjQjrTRgnISViHc9EudsjDLjs2euHjNkukyXJcWGXXbpBWaFa+bNV7elVYXSr57mj8x/l0fP4KSnX5F67fEcAwFJBlocR+mMZ9ToiSqD9EkDLjyatdHIp95lPjW1rAT3M06OemekhVl33DPvh/hxerqi6uN8mXizsaN5rqpRF4itnNwKPY0qqfGE2c8EgmxJOtm/QC8qVnEMX8qKggVBtXEicmO0kls2qBr0MeRr/wgJ4zzg/889pHeJZf2NIvaukXt/TrtfTrt/QbtPQbtvRL2vkFvKVfS74E9/nyeUt/9cm1x/Zn7YIft30f3FRdNtd/jwwSIjrigm13szt/DuUKivpEug3jcDYzOIPdjh//hzHSgmnjhcfLorka+F3QfA/07UP3Nu7fFPHAiPn6I64wvw/xi/6+apfSBRhV32PNWfeCZWqujC8psQfZsQeKHVFxOjcCp25KwSZ0J87v0Yk/h04ThGppXrYWe8DpdYFS6QfAuB1dqWKWNx3KTUtQ34ssp65gNAfjrkqdXlEz4e7/7a47odBXey1Hw7W1vyH/J9fT5HKnKnVCHJK4F1GnJYZxT0o+kL2vN1zfmX0TooaEqjPKYdWA2MN1pkrdkdgRsEiV7ghCY7AzPj99ez49+im745vyKxuqP5Lhk5QXYGSjusN5bSSaX2t2Hymz68ypax2/3Ao4DnVZmkWJDCJq13lCDT7vpWnsJnkUqcVrm+rr2zD9b1/CFkjfO+5FL21VgsATKOo+uazTVOjtaJmhkCibd9/aP9Bq+K8j5iehbFSa43Md6v2y/RcbUYnYxg0AAA==&quot;"/>
    <we:property name="creatorSessionId" value="&quot;80e9a0ba-f4fa-47ae-98f6-576acf66c23d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XbW/TMBD+K5U/sC8FnKTtmkkTGl0nEBSmdS1ICE2X+NIa0jhy3LJS9b9zdtKte2EbETA+UEVVfL4733N+7LusmJBFnsLyHcyQ7bEB6BiE0g2PNVlWyl6+f/9mcHDy5uzdwaBPYpUbqbKC7a2YAT1BM5bFHFLrgYSfPjcZpOkxTOwogbTAJstRFyqDVH7HUpmmjJ7jusnwPE+VButyaMCgdbsgdRrT2t6zgFaE2MgFDjE2pfQEc6VNNeaeH0EHuOd5PILY49gVZFOUsy7M+/Xtoi6wnsoMyIwCsLIwCpM4aPmCh8hb2OV+F6w8kampVKJl/zzXhHu1ydeRm0wSbLc6XfDaYTsOdsGL0YZllrnV6RHSidIyhpSEpTvrbbxB7jfZkVYz57faG0Wa/cxIs7SDqEC9cGkrXtCrxOJMiv3D/sfRsD96Ark8+4rLfQLo+zEkiS+w40etDidEYdDpIgiR8PDJxg/5PnWh8TVt4IcpanRrUz6ELNO+Yq/dv8WLRVEm16mk89m1GTsaqrmO8QSTy4FDsaZdP9aKOOGQDIgna7voGNK5YxD5fCspIZQbmxIrJj1BKTNyhjs+94On3KPnlPM99+w4Dw+y82vaBTXtWjXt2jXtOjXtdmvadWvahfXsPF7TriZfvJt8+bymv/Lm2mL7g07Bnzu+tx6qJpuqbz2NhIiuOG/dXG3unwOxgKy8ka7COJhMNE5gc+L7/zBG2jClnfBonlWlgV8HzbdAX710r+J+JYkHOp4u3+IC05sQL+ZvTm1CGoOWZR2r7rpHTFNVMi5CYreyYwsUO6TkNC4FdrpKBRtQTZzeoBN/CJ0GCMVcP24utoDT6wyFVLeAsSe6kNkkrTqUy5agrIsspa6gNwVtS6WKvlAzYev/etOdkOsvWy1HxbWlq5D/yXU/ueytSp0Qh7DVDqjTirutthB8V7R/3nD9ZvYNiBoCikYvhUUFYgvXqcxVQ2AjhlkkVSMmNBob/dHJ89Hw8K+cjl+KL6+ofkeE91I+Bi2qqWucV1qgflmy+1DqTWdOXWv/8XbAcqjJoiQIhRdQu85DavB5O4padpE7kRo8N5E6vwrT/bYlbIb0vWNf1NwUOcR4DFnZJ+dlmBKdHm0zZAJF9e5a+1taDfsJxNwaFIyMUnygfnla1j8AnW6pur0NAAA=&quot;"/>
    <we:property name="isFiltersActionButtonVisible" value="true"/>
    <we:property name="isFooterCollapsed" value="true"/>
    <we:property name="isVisualContainerHeaderHidden" value="false"/>
    <we:property name="pageDisplayName" value="&quot;Tipo de Cambio&quot;"/>
    <we:property name="pageName" value="&quot;ReportSection012ba6a01110bac10e8d&quot;"/>
    <we:property name="pptInsertionSessionID" value="&quot;604F55F2-F9D3-4BB9-99BA-63966832A8D6&quot;"/>
    <we:property name="reportEmbeddedTime" value="&quot;2024-05-18T10:25:02.846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93f6c50a-cb73-4dc0-8554-cf8f634fdb4b&quot;"/>
    <we:property name="snapshot" value="&quot;data:image/png;base64,iVBORw0KGgoAAAANSUhEUgAAAYoAAAERCAYAAABl3+CQAAAAAXNSR0IArs4c6QAAIABJREFUeF7snQlclVX+/98ueJMSc8EtUBNLgywxLclMskmSXEexwqUpcKa0+qVOqVm5lFszalMuzYiW5pKiqWg6aGOoFZaO6Bi4JJpJSuKS14SugP7/51ng4XqBe+Fyudx7nl6+JDzPWT7f7zmf813Oeapdv379OvKRCEgEJAISAYlAMQhUk0QhdUMiIBGQCEgESkJAEoXUD4mAREAiIBEoEQFJFFJBJAISAYmAREAShdQBiYBEQCIgESg7AtKiKDt28k2JgERAQyBr9zKW7bbQOiKK3nf5kbF1NvHnHiEmOhQ/iVKVR8AriSJry3iGL0wtUXghwxcxtWkC/aZsQPm5p3/lCHv/IqUPfd5K4Ln2TuhCZgrxn37Cxp3HMAMB7QYx5M9RdL7N5ITK7awiK5EJf5lHauRk1seGFvNSFlvfiGF+Wl8mfhZDcaXsalFvr9jCehspLP7jRBKCR7LwnQisJa7qDYz453R6+INtPQokNDKcPr2iCG1iu8H0pUMZkz6EhZMbsdGB9vTasr5exqL1iexOvwR+rencow9RPcMJqqeX0MZRpPlAQh/uQPBDEfQJDcBUwy7klEIpH/Zh8u6+TFsUQ7Ct9w7Np2ef2aQrpf3oHN0H045l7H70E/a+GUb5NctCxvZlzFm6gXSzprMvDKGzNb5ZKcQvjmP5t6cUXPoMH89zXW6ct1n741m08BN2nwG/oHCinotVyK3IY2dd9qNYtUt6J1GsjaXLuKQSJddtRjILW8Rx59OLUH4eUElEsXe60ofnVh5jXMfyKZtl72yejJlPWjaYmgQT5JtB2nFBF370+FsCc/sFlK8Be9/OjGd41/HsiI3n6NjiiSI+NowJO2JY9cP48hGF3l6x/dPbSGHGHVEs7jadr+OibiQKRW9g6q44oppAVol6FMRzKxMY19F6mUxn+R8jSBosdCrDofbIz2DjqD6M2aLKLKhdAGSkkX5RXaB7zElgbi8hQ20cxYzX1HE0qxaNINjXDoFZkpl8/1CWZwcw6rMkXmh34zsqDkEsPTyegC3jeXFCPOktopi1YDo9brOjjRKLWEh5rw9PzktXddbfQsbBdMy+4UzdHEeUXv/FRMaEj2RjthEXE91mJLJwQKFeZ62PpfurSVjqBREcYCIrPY2sbCtZFVfX35JY2K+S1oHywljO972SKKy2DjhtQSqnMGy+7iyisKQwIyKKxRfDmfjpbAbrO6jMJCY/E8vy4xHM+m4evQt2pRUxGK1Ou4jCie1r7VEq4ZeFKAqJo6DH5mRmRA1lceYQln43ic5Grji+jH4RG4j6Ip7BLRxrz7xpJB1HJRIU+wmr/hqGn7a7t/yczOJlWfT+ax8ClN9p9VoTcb6ZtOWjefLtJALGJLDl+eBSQbbsmES72GVKOdMwZ1kIpTZbWOBiAi/eP5od0XF8/Va4OuaTyxj+h0nsjo3noLbRSPswnH6zTIXknJ9B/F/CmbDHIIP8NBY82oc5/uPZ8mkMQaIuIas+Q1ncunBzkDYvnH7v+TPu83ieuxPIT2fxUxHMyBrN+qQRlI6aA+OrIkUlUZBVZqKwmM1YavrhV8LOzHLRjKWGCT8/BwzwbDNmiwm/eiYoiSgsZszCOvDzK92VsHc67YR1NGcfc3tZmdmHFjFswgaCnl/EROFT0R+tfkwlj1EUV8bp60eRYRbXP2uiEOPNKwtGdo7d1UQh8FAW2HheiE9llMFlmLEiiu5r+rLlsyEE6Qu6nRZMyszWPBk3hIXfT6JbiepUDFEoctX0fc8IVh0YXYqlZmbjyx0Yc2YSsx6NY8yC8BuJz2qhU+YEpchS0W87ZXcykTnrUgnpP5oeLfTGMogfGs4Ek764a2O6MEnDVS0nrIcurx5jVEISL9wlSCGF5Yu/hIdiGdyxcA7sntaaYR/pVqWFjP37yMgLJLRjQIHbLGPVULq/YSqwJqvI+u60bkqiKIkotEW6wPWkL3Ddoog6m0D8IYsiCL8u41k6P6aIKZ+1ez5jXp7NbsUtAH7thzDtvUklm+L5GWydOIIxq9IQNZuahDOil4k5cYlFXU9W5fD1p/fYZUyLDirWH6y7SexyYZlTWPxyDDO+Fi6Owv5P/PskeuuTVcMmOHoEISmLNCxMBD85m7mvtSZ51jhmrkhR4iDUC2Pcojiea6etbjqOA8YzMXsekxVXijWOxRB4VjILXh3JHL1v9UIZPHkOE3uW4DZzG6LIYHlUOPG9E1k/LKhw528nUai7Zj/GfZ6g7nSLfUoiClAJxw6Xnrabz5qcxKrQBLr3mU23uFQmGllKl2XPGEaZ4wvk4td+NHMXjaCzcU9SFtnZGqMlicl3x7KmwKJQ3XmT61u5DO2yxot5t0i7FnZMDGH4ehsWotOWYveuSBJFWYgCE8G9RhMzMIjfd8xjykcpYDTLjy/jyYhJpLSKYNxLQwgyJzBnZjxpTUawKmE0ocXsBvXFPGjAJMb1DsK8fz6T30tWFtvCBV732WYQ/OR4RnU3kbxwEov3Qu/3k5nV03aOiWNEkcbyiRPZFzKUqLv8yTq0jPkzE0lvNZr1m0eoAU1tEirBy9jxxDxkIn3FPGZsVUOaprv6MOrPUQRZkpg/ZREp9GFu0mx6CNeWIWbg1yWGscPCuLp1OpPXphPwSgLbRwrj3gZR5Kez/KkIJu8PosfYkQxpZWbje9OJPxTAC/EJjGpfDLBae5Y3E5jb+0ZCKbTIHHMFqZjacj2lsXh0H2YY3R4CFKUfnxCemMDgVuIXjrWHrle+wfR+KZYh3cMIbuFvw5p0DlGo47vERMVNlsaC8D7MuWc2e9/vU5jJVCBLw5z4ahEz45Kx9JrH13Mi1LJlld0N66eFlJl9eDLOwnMrE7UYUDE42kEUGWtj6Tkuic423ZJm0r9OJeNkAjMmJhBgFe9w76Xdub2TRFEWouhpnCyaeb4lRgnmda4BKe+F8OS8MKYmFQbbhCuiY+wyBlrvyArkmcXGv4Qx5sho1v9HW4yFC2P7eNr9Jb6QKMyJjLlvJBsHxHFwRrhqQejxB/9JbI8fgq29tUNEYUPH0j/qQ89p5kIzXrcoXk9k/bNid6z5cqMimHGwEAule/oYPjnGuM4Goug2ne3/jFL96vpCUuAHtkEU+2fTLmo+nd9JYuGT2iizk5gcFsvyfnEcnKzhYd3/EoPZ4QZ3gmMLt6PBbKX8Bx0Mfm7H2lOwPBrPlL9OKrBmBVGHRo9m3ItDCC3wGjqDKFTrZzKFOpW+tA893w4sGsvSsX32E46+HqYhr+3AV/Rh7n9n00MwRVllZyVL85bRdHk5gYDYeNaPDdUs6DIShZatldF9Olvma3pYpL3CpICg6HksfCtCiwE5dxGuCrVJoigLUVgFCVVTXl9wbPtLyUpg+IOj2T0ynoOv2Mr00d6jFPNZm3BBz85mXDd9ZbCQtiKWGVuL91+XhSiUuIOixWZSFoxg+EdphYRl7ZZTyhXjLirOhWcTR30MN9aljuEsEwt25GqbCsHuLsHnri1mWUUw06fnTQR0DCVAYVzHFm61P8n43xWEf02tvqx00jJFhlCiVYaQuqGYE5zA9oIgsmPtGRcUi2jn22QStnzCxq3WWUBOIAol6D4Jk3A7RWukbOt3xSQmWFtbZZadcdA/xzM8cjy7O1sv7GUgiuwUZvSPYjExrFo3ntBi4oxiDmSlL2NyzGx2d57N9n/2uSEbrios9OXtoySKiiIK6wW/uEwUg0WhZF+VRhQFLh9bojfujov+u0NE8XMCY54az8ZMlSaMT4ELrMKIwopwDemxxbl6SvW52x2jKNlfbR3QtNkfbZeKdVaRYglOp3WRFFPH2it2smtZQDt6zWOv4uopP1GomT8mBv9tEhEFlko6G1+dRPxtBsvVIaK40U1Xquz0QZe4sGtuMUPmkvJaca4nkRE1IoIJu8OKptiWsJqqsjYExsu78lax9yVRVBRRWGVg6H759DHGHaVRWxyzKLq9k8g0Y4aSVlVxGVB6muNgW66vzCQWf7oPk5INYlGzwPaEM3HZdAYGqz7wG4imwojCcYtC6e+xElIX7SaKkq0TNTum0J1im7g0V+SOISxMnkQ3bacqXCYdx/mzat94QgsOrTnWXvFri3UWUElEYWbrqA68uKmEYLaeRvpzcS0GFLogHSKKG63BUmUnuqAv7NsDijmbYnvu2M4802McGTecsdBHq1jS1pl+u6dz51DnnGeqYhyhdFcSRVmIYsA89k6N0PLY9YWh0PWhZqf4MzExXgtagpoDn8Tgj/cxsYutoKu+aBTNrEhfGkXPt1MKXT76AahOBv++kKRISxRpssVpoZbBsrX9aNYvMRy2MkzCcZ8n8tyd2iJjjIEA6m462bmupyJtaD7xkmIUh+YrmTf+byaySskaAvQ8+5Jy/O0mClDSVyem0XtOErN6GVKFNbfHjm6F8alig9kH59P9j8Z+qovzmCaFef+6mOxvTyQxTCItYnzhGRi9Ev1cQQEGxROF5egiXnxiOrtLwktPpZ6RxLTuVskRGfEM/+N0svSkAzuJgrLKjtIXdgFDyswQxf1beBZIvBfBk3EdCuMkQo+14HXRGIdx0mhWXo1JbPl0iHrWAgu7p0Uw7KPWMj22KrKcc/pcwjmK4nzrSrprHwZ2CYAfElm8NZ0go6shM4HhEaPZYQpjsLjr5mIKy1ckYzZmDdnovB6oo2MMbw0P4eqOeOaI94pkPUHahxH0m5WOX5chDG7vBxfTWLM+Cb8nP2HV62HF3q2jTxJLPa1fmElbG8+OTAtBBcFBbce5PZiosaPp3cJE1qF4Fn2QoJzodqrrSUmJVcdg0XAMLfCJ25KLINNwxmw30Tl6CKH1zKSsWMbui0GMSkhUc+VtPdpilt59yI1XNSjlQ4h6JUJNAtBdHMdFFs8QurUwFeArTvAa2ymWKArOKmhWRQ2RzjkSbG0S7GzPcnARw4ZMJyUb/FpF0LtnkCJncdhuzfoUq5PKGlG078MLQkeVR5wPSGLH1zZONRfBzMLutzswbKlx0TUW0OQiLDiRdJFl+5T9jdiUUXZaTM7iH8bgQVb3RjUy3CWlB6bv6sPg7gFwMonlm9KKZiNqccIdBNP7+XCrwHShDuint026bup1GbO4nLP4VJlapEVRFouiSM64H51fmces58PwN9yDI7JTZkyYzvL9Ypk34d99JLPeGUHnkm4AyDeT8tFIhs9UyaH4cxRmUlZNYvJMdfFWrnPoEcvESaXUL0K/X8/n9XHzFHJQHnEOYexkRvULLjjpS1YSM0aMZrHSd/UMyODgfSxY4eRg9oDxTDX9WztvIbJ3pjOrILOkGALPTid+ZuEZDQWjv03nhZKAtfsKD23emtOInzWx8ByIIr8hjBszmt53FtpsxRMFWL6eRMc/LSP4zUSWtviEdi9T/GE1O9vDnMbGBfOYvzZRu7YDxBma0B6xjBoTY7j7qJgrPOoF0bnnUEYVyZCyWquyk5hwbyzxRTL7ipbRg/iKdRyUYPM6FpvYlEV2JcXkrM6fiLNLr7+q67bQp0nMeks/rV40LfvGFdroirOQvnY6r89cRoo4B+XrT7c/z2aa1RyvMqu8EzoqicIREF199YQjfZNlJQISAYlABSEgicIRYCVROIKWLCsRkAh4CAKSKBwRpCQKR9CSZSUCEgEPQUAShSOC1C4VOxs8iFE9XHQltyP9k2UlAhIBiUAFICCJogJAlVVKBCQCEgFPQkAShSdJU45FIiARkAhUAAKSKCoAVFmlREAiIBHwJAQkUXiSNOVYJAISAYlABSAgiaICQJVVSgQkAhIBT0JAEoUnSVOORSIgEZAIVAACkigqAFRZpURAIiAR8CQEJFF4kjTlWCQCEgGJQAUgIImiAkCVVUoEJAISAU9CQBKFJ0lTjkUiIBGQCFQAApIogOvXKwBZWaVLEahWzaXN2d2Y1C27oXLbgu6qW64EzGuJwjiBC362sdhIDnGlOpbclk0u0ARknMyVPbGtyaE4/ZK65T66JXpyg365oW5VFmJeRxT6pFX+rgbiL/FzEeJw091pZSmJu7VbzbDCClLQiUER23XD/7tYjtabj+ta+1K/3E2DStmQ2NAva91SiMXF+lWZKHoNURgJQkxgffJe04lCXWMKCEO6DCpTLUuZyNoEVUgCqK6RhSCQ6tW1naFGGK6azAX6ZdCjAt26DvrPCpdJU8J9lctAAIpeaf9fXftb0blK3IxUFnBeQRQFO7pqcE2btNeuqZM3X/xtmMjiZ93aqCyhyHZLd0EVTOBqKlHU0P4WP4tJrRCGCya09QZE6JXYiOh6lS90S/uj6KFOFF60G61S+qxvMDQd0nVJ/K3oWHVVv4yE4arNSGXi6PFEoZOEmLxiEouJq//JM/6/+Fl8gj4PLOLnvMoUi2y7OATEpKxZHW7yAR+NIGpUVyex+H3B39qE1neFFeEqMFoR+mZDEITy5zoI/coT+qZtRnLzr2PJzedq3jVpVbipigsiqFWzOiafGtSsXg2buqVvTFy0GXEHqDyaKIzuJd16EJM3V/sjfj5+Cb45CasOw7Ff3UEksg+OINArCB4Lgs63wa21oGY18KkBPhpp6LtA3bpw1u7PmiQKiEHXreuQc/Ua/z2SyZf//h8rP95FXp7YisinqiDQoH4dooZ2odsfQri7VUNMNaopeiX0S2xKxB/F4tBcVBWxGXEXrDyWKKxJQiGIfLgq/lyDtAvwZhKknXMXUch+lBeBkaHwbHvwqwW1NLLQCcPoiiovWRhJwmg95F5X9ev3vOus3ZbGlNHLuCZMDflUeQTq1PHl3X/+iW7tmyu6peuXbsUa4xlVfrA2BuCRRGFNEoIghBVhyYdLFpidDCsOe6I45ZiEBTH7MejREkzahK6lWRe6f7m8Oz891iA4QHEvXVM3H0K/0k5eZMQzcZzJPC+F4YEItO/YillzhhDo74upJgjd8gay8DiiMMYkdHeA2OWJSXzhdxiaAEcveKAGyyEVQeCNMIi+G26qiTKhjfEMPRBeFsiMmxChX4qVek1YEbA7LZOYQe+TL8wM+XgsAjfdVIv4z8dw5211lc2I+FNAFobsKE8CwDOJQstmEoFExRWQD6cvwxPx8NtVTxKfHEtJCDzfHv7vfrhJm8zCt6zELMo4ma03IYIkxAZEkMS6Lw8zfsTHUiBegkC1atVYvmE0Hdv4Y6qubkaMZFFeq9XdYPQoojDu9pSYxHV1El++Cv3Wwo8yWO1u+lfh/Zn9CETeoVkWIm5hRRaOdEB3OQmDQWxCdJJIPXmR/hEzHalKlvUABIRlsW3HBJrcalI2IyJuIZIpRKZUeaxWd4TG44hCyW7SXAJiIufkwVtJEH/UHeGXfXIFAuujIKRBoWWhZKsYDlPZ0wdrl5Pubjr3Wy7dHnyb33+Xpqo9OHpamZZ3NGbDZ69Qx1RNIQs9I8rZWXaVjZvHEIW1NSEmsiCJb8/AkA2VDbNsvzIRuKUWJA+DW3xUy6IsVoXRmhCWqtiEZOfCuMmfseHT7ypzeLLtSkZgxIR+/N/QztQW8TAPtSo8iyi02ITuchITOXI1/HipkjVJNl/pCPyjB/S8HXx9CjNV7I1V6OmwwlpVMpy0uNex078REf5OpY9NdqByERDxij0pb1Pft6bqgqpZNBZWub1zTuseRRTGiSysidTz0DfeOUDJWqo2AgG3wNanVaJQrAoHfMlGa1VPsxb6NeO9bXz04X+qNjCy905BYNr8ZxnYvU2ZNiJO6UAFV+IRRGHtdlLcAnkwbw+8v6+CEZTVVxkEdgyGAD+o7eCuz+h20s9LXL56nQ7t3yQ3V971UmUUoAI7ele7QD5bPVLdiHig+8mjiEIJYmuZTsLt9MASNeNJPhIBgcDMR6F/a9Wq0HPfhftJPCWd1hZEoSdJXM2DnHw4nHGZJ7pPlcBKBAoQ2Lv/HRoI95N2EM+Tsp88hyi0+ISejXLBAvctllosEShE4Km2MOlhzf2kHZKyJ06hE4V+AltsQjbuSmd07EIJr0SgAIF1iWO55/Z6DlusVQFCjyIKkdsuDkEJ//EpM3RbXhVEIPvoKgQ6NIZlfeDmWqp7QNwDVRpR2MqmE0Qxf/Ve3ntrjau6LtupAgj889ORPBoaqGQ/KWcqDPpVBbpfYhc9jigKXAMX4IlVVV08sv/ORKCpL3wxGG52IKBdXPzr3Q++YNG8L5zZPVlXFUfg3X/G0D/8jsI0WUkU7iVRax+yCGSnXoC+q92rn87uzZ7R0Ear9NIpeBd4DQiUmV42ofYzwTfD4OaaauaTcllgKadorYlCXAcjLIoZs7bycdx2Z4vUBfUNYM+pToV6883nBD65ywXtqk3M/XIiLVZMZusfJvIa213adkUPctJ7Q4l+PKQg80mc17EnBlbR/XJG/R5jUejBRvHhISU11pOJ4j441Q3274De/3WGGnhHHYIovh5aePDOUaLQU2Ov5MLMqkwUX0KnR9YCXdmY2omTIbN50UUqoBNFbw8M7yhE0TMEX8OtsqW5Nl0Ee7mb8Sii0A9DeTpRzP0TPHAGOiVayT8CTvmpFoUoM6y++u87NELZOBKaXIE2N8PeK1AHaFMfls4GbJQvt3a5WQU6UQjXk+JHdtCi8DyiKNzhn4yeyANCH1pfZmngbPhyBsNaawI8tgc/QSyzRnOqA9C6EXXN6Ux4D157K4i65LBjymTE4j+34D1bvzvLkWN1yFwxmd5tR3MqYI9qUcwajXlQI62xs0r7riIuZ6roxDlDGRwZogSzjVl1ymdTq/inbyVROFNTXFSXIAE+5sbJpBOFuZAwRJf2/Ak6fQwKURxTCUbU0feK5qYyEIyxvIuG47JmnEEU4pJJ4dr0DItCuKFa8K1GDH3Pam4osXB3OKmSg+IumsED+8bRidGYH7/MhJCFsGoiU+8+rfz8gSAQsehndCpc/BnAHmG57GthqEu0dzeZglQKiKJRQR8UcrBq22XK4YSGBFHoFoUkCicA6uwqiqQvallPnux6Eot8i4M23E7agi9iFVMDDShbYMI86DESTs5TCcZYx0tRtst/4GxBVXJ9kiiEAIwxCuOuX40dCKvgpVUTGZYxmU5jNIHZIgL9d8IiGD6cU9EXePfs3Ux9sHahlM3pbPm+Ga0MdRW4nnSi+KKt8m6gRkpK/1Lrs1QQUCXri6PNS6JwFDEXl/c2oiACzCGqy6iIiV6MRaGLQ1gUtohC1Ke7rFwsOpc2J4lCI4qCGEUh/EViByVYFEZ3UcHPGlEE7mthsCgKSabQOpEWhUsV3omNSdeTE8F0aVUaWehtiqynQIPLyRijUP4tXnU92SQKzcLQYxp6eZeOxwWNSaKwkyg0d5Meo7ikZ0YZrQgbFoWwCgpjFKC+BxtTn6Cbn2jbjhiFiH1UQWtCjE5aFC6YxOVpwussivKA5cXvSqLwYuG7YOiSKFwAcnmakERRHvS8511JFN4j68oYqSSKykDdgTYlUTgAlhcXlUThxcJ3wdAlUbgA5PI0IYmiPOh5z7uSKLxH1pUxUkkUlYG6A21KonAALC8uKonCi4XvgqFLonAByOVpQhJFedDznnclUXiPrCtjpJIoKgN1B9qUROEAWF5cVBKFFwvfBUOXROECkMvThCSK8qDnPe9KovAeWVfGSCVRVAbqDrQpicIBsLy4qCQKLxa+C4YuicIFIJenCUkU5UHPe96VROE9sq6MkUqiqAzUHWhTEoUDYHlxUUkUXix8FwxdEoULQC5PE5IoyoOe97wricJ7ZF0ZI5VEURmoO9CmJAoHwPLiopIovFj4Lhi6JAoXgFyeJiRRlAc973lXEoX3yLoyRiqJojJQd6BNTyGKqG7wcgu4SRv76qXwNwdwKK2os+p3Vj2l9dfZ/+7dRNGMP7/Xj+F3a9plPsm7f1xLvBNAvndQD14e0JZ7GtWhSdOa/JpxmV9Op7Phw1188M0FO1uoT7fnu/JSjyBaBNShCZfJzLjIjq07+eDDdE7aWUtlFpNEUZno29F2lSeKW2FRH4hqWHSwN3yYyA4sbBZxVv3Oqqes4yjne15LFI89wcYpYXQLqFmIoDO++9AyjEVxPYhqY/iqXREZ5XFyWyK9nttV8kJvq3/GerJ+4oPJnzJhg72kU05FKePrkijKCJyrXqvKRHFvZ1h2P7QwzGEdN2cQhbPqd1Y9rtIJW+14H1HUJ2raEGY/3Yy61vpVbqJow9wvhzKstQ3FtQL/0q7PCYzeZVv0jw1gz4JOtDGVohmWsyx9YTYvbqtMDSq5bUkU7isbpWdVmSiMX6KzhtkZROGs+p1VT2WqkvcRRVfD1+WskC8nUbSY8jIHn21msFDOsnVbOt8eyKHFI22JeLAZjQsW/wvER79LzA1c0YZlyc/SJ6CwmkvH0tmxK50DNOKBB9vQw2itZB3hxQ4fsbQylaiEtiVRuKlg9G55AlH8boaFR2FYR6irDcyZRFHe+nWiKG89lalK3kwUl47s5+3vm/H3AY1UEZSLKIJYtGs4US01aWZ8T8zTy4j/0SBdK0vhly/XcsewPUXF/38jOPvX5gUxuZNrP6XXK/uLuKl6zBrNskGNCsoc+Ohdur7lni4oSRSVObvtaLtKE8UwaHsSYnbAyfvgVDcnE4WT6p/rpHrsEGeFFfFKokgO49K/ljHko9MwazTmQU4gipZPcXBXe1ooksrju3+8wR/+fqPYXlo1kakPavGLrCPEdPioSPDc+t9tWwudWLNvAD38tfpTd+H3+OcVpiPlqVgSRXnQc8G7VZkoisBTAURRIfVXdD8rSGe8jyisgHQWUfx1BGf/T7cEzrI0cDYv2pJZKeXmfjmDYa3VFy998zmBT9qOYxQhlGN78HtkbQVpSPmqlURRPvwq/G1JFHZC7KwF3ln12NltZxWTROEki8Jewhk+nFNvBWmu1BsJZe4XMxjWRpXu7/u206jvVpuilkThrBlQ9nqqXb97T7srAAAgAElEQVQultmq/UiisFN+zlrgnVWPnd12VjFJFJVJFJfZ+spUBhqMgW4LXmNjr/qqeIsNVBd1Pf2y7VPueG6/s1TCqfVIi8KpcDq/MkkUdmLqrAXeWfXY2W1nFZNEUZlEkcOOKZPpvdAgzZZPsOuLrtyrZUeVGszOO8vSYbN5sZhMW2fpSVnrkURRVuRc9J4kCjuBdtYC76x67Oy2s4pJonAzogC6zRxNfHRhVlPx6bF5HFn9CZ3GHHGWOji9HkkUTofUuRVKorATT2ct8M6qx85uO6uYJAr3Iwoh2x4TRjAvtjmNiz27l8OBDz+l61T3JQkxDkkUzpqpFVSPJAo7gXXWAu+seuzstrOKSaJwQ6K4pztr4rrTo2kpJ7zFNR5j5zNBnsx21nRwqB4ZzHYIrgouXNELsLPqd1Y9FQyndfWSKNyNKLqy8cATdNPi2Yq8rlzmSEaO8uOtAY1ofLNBihfSmdB3IR8YD/a5WIdKak5aFG4kDFtdkRaFnQJy1gLvrHrs7LazikmicC+iGLZ4AnMfq6OJN4+T//6cIcOTOVAg8Gb8eeEQ3nm8fsHJ7F+2reWO56xOeDtLQcpZjySKcgJY0a9LorATYWct8M6qx85uO6uYJAp3Ioqi91CJcxSd+m61cctsfd7cMJpXO2iuqSs/8Xbb+U69ft9Z+iWJwllIVlA9kijsBNZZC7yz6rGz284qJomiMonC6sBd1yEcXHG3dg1IDjumTqb3h8VIesCz/PBeGxor/3zjeQxn6Ud565FEUV4EK/h9SRR2AuysBd5Z9djZbWcVk0ThJKKYORpztHZn1JWf+Fvb+bxtS0glncwu8m8XiO/6LjHFxh4GsOdUJ9RD3DbOYzhLQcpZjySKcgJY0a9LorATYWct8M6qx85uO6uYJAonEcWzwzk1Rb+a4wIJ0e8yxMYhuBbvvcbBAVqk2vq22iIWRfEXCyqyL0Iq0qJw1nxwpB6Z9eQIWhVdtqIXYGfV76x6KhpPq/olUTiJKOjBF4e7c7+WkWTzCnGsvjVxw62vVt/K+HE/A7t+yo23PbVh0a5nC680L8mCcbE+WTcnLYpKFkBpzXulRXEr9GkG+rdhjqZhyBYpBjFnLfDOqqc0wTr5351BFJZ8uJILM2dt5eO47U7uYQVXZ+9lfkCLB+/mfv1sg/ks8dtOF+ncq5+9w5ud9LMPOXy3cAMxU7RvSbRsz9TZT/BSp8KMpgMLZ9N1StHvSBTNeoLff/yet8duLvjOdosHu/LWlO5FPrVa0i2zFYxeqdULohgcGYJvTahVHWpWh+pAtWrqn6r8eJRFkX8dLHmQkwepF6Dv6iomGkcWYEfK6jCU5R1bEDqrHheLRxDFN8Pg5ppwkzaZa1QHMYeLm8hiE6JvRHKvgSCK7FyY4eFEUeqNrV0HsOcjq0+Y5uXxuwUw1VTwLXgyvmdg2LIbrYWWXdm4weochXjJksfv1OQm68+juvk5iknvDSX68RB8fVSi8KkB1a5LonDxNC++OX0iC6K4KogiH1LPQx9JFEVBc9YC76x6XKxBgiiSBVH4qEThUw0cIYo8nSjyYPrfPduiKJUohNXx/HC+GBtUwtUb4kt6p/nXK+/z1+JOVD/2BF/M7Mr9+oeJitOJ0upxsS7Zam7yP4bxdESwQhSmGoUWhSgrLQo3EJCy6xPf2tKJIg9+NMOjK9ygc450wZEF2JGy0qJQELjXH1b2Q5nItWtCTUEUmlvAHotCJwqxEZm3ag//eMs9P6BTrMo54HqyhyhEOy36PsGsVzrSo7X2JTu98bwcTn63lyljPy/6iVSbnWvGn98byKuPNaOxn1UB82UObNvJG+/tYoebnsjWe7xgxQj+cF/zAovC6HpyZBlwx7Ie43oSRJF/Da5eg9/zICsH7v/YHSF3Up8MRPH7r/DXxbjtR+edNOJyVzOwDbzTTSUKsePzsdOHbIyBCdeTcG2u33GMV/8cV+4+uWsFhUSRx8kNG2j3YmmnoevTrVdzGgl3kY2Yht3jbBlEn/vqYCKPs//93u3JwTiuNVteIzSoPrVrQK2a6iZEj1HYPX43LehxRJF7XSWK7P8/mdvHqcThkY9GFKYLMHI9xP/qkaN06qDe7Qb92qpE4Uiw0ZZrM+3UJXo/Ot2p/XOnylSi8OHI2jUMfEULUrtTB92wL8l7p9DYr5ZirYr4hLBYS4p/ueEQiu2S5xDFdRCcINwDv2sBx2lfw9LUqiQOB/p6HxwMgTFLsZFS6EA9XlR0azQE1cXhHZ/u2jRarGbLddrf8zoe8IFImxrw0orXGHZmg1t//8GdVLeRf12SdoxXNiH2xr/cqf+l9cUjiEIMskiK7DXIyYXkMzB0Q2kQyH/3BgTEDi/lObhFczsJi6K0QLaOi575JJIlRBxMz3x6deJaNq4uzSXjDejKMb4yZSAjnuyobEKMgWxPSI0V0vUootAD2rn5qvvpt1x4cClcvioV2dsRmNAVnglRrQlHJ7L+VXndYhVEIfRr37FzDHri794OrRw/sDN5MrfVNyluJ2N8Qllkq/gZCs8jCoP7SQ86Jp6El/4tddmbERDE8O2fwK8W3FTGQKO1+0nXr2HPLmbP7qPeDK/Xjz1m5B949cU/KCRhsjPtuqqB5jEWhdH9JFwEulUhgtpPrYOD56qaaGR/nYXA+xHweEs1JbaWFmS01+1k7X7SrQo9u+5Y5m883u0dZ3VV1lPFEKhRozq7906h/s011U2Idn7CUw7a6eLwOKKwjlUIF8Hp36D7ctW/LB/vQiD6Lnizq0oSSkpsjcK0RUfdArpuXbsGIrtOd0Gt/Hcqk175xLuAlaNVEFjy2SuEBTdRAtiKS9OOQ5xVETqPIgqjVaFP5quaPzntAvSLr4oikn0uKwIPBcCCx1Hu3rnJRz2JXZ77d4zXeehWq0IW+bBg0S7e//vnZe2qfK8KIjDzwxj6drujgCT0TYinWRPKhuq6h+X3GSezcBMIF5TuJjh0AaI+U38nH89GoHdrmBquXtehH65zxm5Pj1VcExlQwrLQrvUQhLFg9be8P3GdZwMrR6cgMGfRn+n5YCtFt6wtVU/JdDKK2uOIQrcqhJdJTGYlpVGbzMK6OJsNsZ/D4aIXWUr19yAExj0Aw+5RA4siDVaPS1QXFwCW85I2PQNKvwlAsSy0yygFWWz/70lGDlngQWjKoRgREDGJtVteo23grQpBCN0SJ/zFKWxH415VCVmPJIriyELs/gRZiAm97SS8mSRTZ6uSspbW1+7N4dUH4XY/dQIXTGJtIpeXJPT2jemywsWpkIVmXQjr9eKVXD5a8jUf/kOm25Ums6ry74IgXpr4R4b1DeUWUw1Vv7SrxI0kobhpPCAd1louHk0UCmEYLAvduhCuJ91lsO8sfJYGG45VFZWV/TQiUNcEz98LEa2h6S3q7k74ivV4hHLfjhMsCWvUdRfn9Wqgk4WRMISO/Zqdx7ZvfmDp/C/44dDPUnBVEIH7Hghi8PBHCe/UgptNNVT90ghCxLsU/dKu6vBUklDG5WkxCqMuFrgJxO2yVhNauKOUP8I9pV0meDEHfr0Kly1wTdsV6HVUQR33uC7rOzWRhiiuDK9ngjo+qsmvT1rxd8EEpmJIwtqy0DcjIiYmdEnXLX1jIv6+YsnjotnCpSsWssUHLbTbBDxOSFV0QLpuib9vvrkWt95sop6fiZt8aihkoOuVHucSOicu/PMGkvB4ojBOaGUHWK3wqg/jLlDEMvQ/YtLrAcsqqvMe3W3dqhd/K5NUuypc/KxPXv3qcFdMYmPMQiGMa+qdY0p8TPtZEIX4vaJbUr/cWj/1S/yUvzUdK9ArQQ7ajbBGK9WTLQldWB5tUdi0LgyTVUxoJTde+55FgTuhAJ3CGqRlUXnzu4jPVwSjta7o2SX6Vc4Ff4sCWtDaVZNY1x3ROZ0wdCtWtzh0K0I5zmPlx5b6VTn6Za1bumh03SogDM19qRCEQXyeGI+wJQmvIQprU1+3MAomr3YYT0xu6RaonElrb6sFbgJNZsZJ7WqCsLkZEf3SCKOAQAR3Sd2yV8SVVs648IvkB32joeiYsjAUBqu9hSS8xvVkrXXG3VvBz/okrjQVlQ07gkCRDblh8rrKgiipr1K/HJGke5Yt0C8DWeg99SaCKBizJwez7VFBafLbg5L7l3HXySv1y/11x54euqt+2dN3Z5TxKteTMwCTdUgEJAISAW9DQBKFt0lcjlciIBGQCDiIgCQKBwGTxSUCEgGJgLchIInC2yQuxysRkAhIBBxEQBKFg4DJ4hIBiYBEwNsQkEThbRKX45UISAQkAg4iIInCQcBkcYmAREAi4G0ISKLwNonL8UoEJAISAQcRkEThIGCyuERAIiAR8DYEJFF4m8TleCUCEgGJgIMIeAdRXNzF8PufZYcRnG7TSeiZyCyms3CAv4Ow2Si+dzp3/udxjo4NLb2u/Ay2ThnF5O0W/Mgi+IVlTIsOwlT6m7ZL2Gw7i/jY8fBOHFFNSqtYlA1jghGg2HiOjoUZd/ybiB/Go44qpfD/M+MZ3nV8AaZ+XcazdH4Mwb5qW5Ydk5jBeEacG8nrBoyz1sYW/L/l4CJeHBFHRj3IuhhCzAezeaG9HykzW/NknNbneqEMnjyHiT0Dig7i5wRefGo6Gb5+mPrMYOnIUAU/y97ZPDkqEQsmOry5iKk9/CE/g42jopjxox9+pr5MWzKCUF/I2DKeMe+lYsZEn6nLeKFjmSVQGsDy3yUCVRoB7yAKXURicXsDpsVF4QRqKCp4B4jCvGU0/VKi2PJ6GKb8DOL/MoRzY5J44a4y6pIDbdtuoThSMRCDLaIwYCmIod+hQWx5Plgs1+x+exLm/5tO6LZCYhBVFBKFmeV/nE6tD+KIug0wZ5BVMwB/XxSiSHz0GOM6ii8BpbP4qenUEeUKCM9CynujOdZnHlGtMogfOombZsfR2z+d5X+MI2DZdLqRxITINAYnjSBo72zGpPdl7pNBZKwaymTTbBb2s7BjXioBz0cQlBnPsL/7MXdOBH5lFIF8TSLgyQh4NVEULloZzLhjHLvFjjIjC78XlrE0OggsaSz+SwyLzgBNY1n4zxiCjZtOSwoLokaQUNMf/xoWdnecoVoU2m43HQgaE8/cfkV3w0UWQqN2ifeem0eGyUxWfb09sVhPI627hay0LPyfiiX4qw3syMjANGARq14JxSSI4sMMep89xu5MP0Z8Gs/gVsbFP4utb8QweY8FTB2Y+K/p9ChiZZSfKNg7nY5fPc7eV0IhP4UZE84yYkYEFoMFUZQoLCyPGoV57CJe6Fh0ebbGp1i8RIX5aSyIXE1owiQ6m4zEZk1yKtBp8yKIb5/AxC6FgrTsnk6/beGsfzOs7FadJ68Scmxej4AkCsUtIogijpDv5tHbL40Fj26gc9J4graMZljmSNY/G0T60ihm+M1nYT+DLbJ3Ot2/7cv2kcHw9STu/KovR8cGsXXUEDJeSOC5oHQWR80j4OPZ9DCshSUvfEAN2D2tNUk9xK5aLHirCTswnW4m0bdPCN4sfhZ1ryY4fjydUwRRtGb7P6Pw3z2JLnv6sveVgELX08X5dF8SzJYZ4bBjEl1SxL8bXWTWrqdwpu4SO/hSLIqI2WQFqXhYaoQx8V/j6VwPBGlMyBrJ1J5+BgtCLWd0PZGVzOJ3Z7NoRwbBA8Yz7qU+BFlbFMLhZbQwikxZCykzo5jfej4LBwgyLpkoLHun8+TC1sydH0VADbWirC3jGTbxGEMUcvX69UACIBGwiYAkigKi0H3xYtGMo3XceALWxrKoRZzqAhE75m8fZ+9IwwK7dzrDT8aqMY4C949YoMN572wQ/jUF5o2I+ntckUWoeIsikckT48kS/vPdSXSerxPFjX0LxWAFZBjiI8K9tqQ1C8caiCLD0E/x79NMTHu/j8H9VkaL4lULo97vQ8CROJ7cFlawI0+bN5706On0FrGHYi0KA+HmW5R4Qb/UoewdG3oDMRSHV8baWF48NpJVY9X4RIlE8XM8w184xohPxyvxiSLPxQRefNXCxIpwScqFRyLgAQhIoiggCuOu3XGLwrJ9PO32DOLo2GB2TIwgbWASL7QDs9mCn1/RIOmNMYoYLr+WSOjmEBI7pzKus7VFYQdRrAnj4IxwxQ2luoActShsBb7NbHw5hqwX43nuTkAstq9YmBg/hIAi8R5BNCO4+mY8gwPSWPDXVAbO0eJAB+fTc00wq94Kx0+456b1IbFbAhM7Z5GSYiK0o2aRGNw/aaXGKETQ+kbrAESMYjZ+i+bR21QYowjOTmHGU/MIWqDFQ8TENScxY3wWUe9HEWRO4MWXLYz7JAqrkLkHTHE5BIlA+RGQRFFAFOPY3R4smebCuEJ+OstjhjC/xBhFDMsIIAALKV0KYxRjnptHuhJrGMnSfw4hyMgVxWQ9sX8+w8b+G0v9RpguJBE61QGLYmYaPfIvkZIVyLhP59H7NqOVYGbHtCG8vqOkGIWtrCcRb0lkwguT2FfTD3NWCK8smU5UKxNYJQZYvp5El63hfD0wjdePRjGrIJPMQlpcLMOXXMKfLEy9ZrNwbBh+2enEzxzHzC1mAuplkeEXxaz54+nmr7qaSs56Ul1lU44Eo3q+Qhjxz+mIBCdbWU/CqukyJZVgzU0WMnwRU3v6k7F+JE/OOoWfr8x6Kv9SImvwZAS8iyiKlaTtwKcnC16OTSIgEZAI2IuAJIobfNv2QifLSQQkAhIB70BAEoV3yFmOUiIgEZAIlBkBSRRlhk6+KBGQCEgEvAMBSRTeIWc5SomAREAiUGYEJFGUGTr5okRAIiAR8A4EJFF4h5zlKCUCEgGJQJkRkERRZujkixIBiYBEwDsQkEThHXKWo5QISAQkAmVGQBJFmaGTL0oEJAISAe9AQBKFd8hZjlIiIBGQCJQZAa8histX4f09kJoFtX2gewsYfHcxuF0DqpcN01xLLj4mn7K9XNJblmxyfXzxMfbLjn7m5l1jzvz/cSD1PKZaNega1oRno9s6v3/WNV7LJTffBx8BhR39rPgOyRYkAhKBsiLgNUTRazV8k1EUpre7wcj7zKRuiGdX6nEu1WtFyENRRNQ8zNHb7iekDJ87O7B5M40jIynu66Pn965k3f5cfHyyCQx7nu7iVlY7nszNH3Kgw/NE6BVbDrP3aDM6tiu5k0/FbmNbUtGBv/Zye8a+HErm5g9YkdWQBhZoP/Rp7q1tR0fsLZK5mcTMSCLusq+f9lYry0kEJAKuR8AriOLweXhwyY3ghjaG/wxWf29ciM0HkzjVIpy6+5PI9LvEiZNN6d77fhpwjtRtSaT93pSwHl0IMCys5/duYPuPdeFaNl0HRVI342v+89U5mjzWl44NtLZ/3caKr+4mulfTws78epjEL1LIbfkYvTrmsHPbGepafuL8nQ/Q4OhXnGoift9Q6d+uum2peSaX9k88xu2537PzZHMeDrlabJ8yTv/GvQ/H3zDwVi392PPFADI3b+aXyEjuzdxM3L5QBgUeIdWcTW5AJJ1qiP6fwScknIh2DcnYuY1Mv2xOXWhDp/pHSLbC5KipA4+Ht6J2znG2f/4t2TdlQ0AMvVqV3k/Xq71sUSIgEXAEAa8gim9/hp6rboTl9lvhv8/dSBQ6aTTZNIfswaMI42viv2xFmGUbpx4fRpjpe1aszCV6sPYRo4w1rDgZSXQXSF6dxO19G7JrY0OiBjYhedN3hPQKV7/FvP9D4nie2PaGvuTmIv47sW4bOYOas+e9bAa/0o7kD9bTeOQwfD9bg3ngQBpv/oBdbV4i6vbjrPvsEv0fOqMs7o8X1yfx2c8jF+n6xPobBt6g3k0c3fM0mZuXsqtRWxocOUjNR2O4c5/WRsB3xCv9b4V5+1KSg4ehYxGSPIdNjUcR7buGdZcG0unEUhWT0xtIvBpJgwMbaDBoILefWMm6y0/Tv4lKQiX10xGFlWUlAhIB1yPgFURx+jLcvfBGcB9tCfF/LIkoPoTY57mXFFYsr00I31F78DDu5AyJy48QNlgngDWsqzuQ/reD4nrqAJsSfWkf4gu1A7k3pClK1KKAUAo/sZa5bSm7fO/nzjNHYGBz9sRBbGyoWk9kJGi7/sYFriet7UezWb0vlE4Xt9nuE3D5t1xatl92w8A7hfrz7/heZG7ewImHHqPjLWrso8CqYjMrDj9EdLgf7F/KCtMwQr7WsNi/mcQmkUSgupaaHJzDqbu6KK62Bq0DOfrFcboP7IKP7nrSiKKkfrpe7WWLEgGJgCMIeAVRCEAmJMGCfYXQiIVxZT/o3rIkopjAnsBIQi6lY35oGN3PL2XRoSA61k3nVOOB9G+vLfiW71n3yWGatIbkg75EvxRKWtw2aB9Ebm5zIsICtYazSV2ziL2+HQi56QzZQQMJ3DOHvU1D4aufuHNsuxKIYiZLzA/wqN9PnGg2kKgmScpO/ZnAbbb7pLU4dfY+Zs8/UEQnPp77CL0fb1noetL+tdD9dobt8zaQ+0A7so9kE/b0Y/yy2DZRdK+xhiXHmtK+Xi4+7cJpvO9DttdoR4Mft3G+wySiNaIorZ+OKK0sKxGQCLgWAa8hCgHrfzPh8Dk166lLADS+uWSwD8TpFoVrheLs1g58f560Ixfw8alB546NCWhWysCd3QFZn0RAIlClEfAqonBUUhk7k+DhcPkdZUeBk+UlAhIBj0JAEoVHiVMORiIgEZAIOB8BSRTOx1TWKBGQCEgEPAoBSRQeJU45GImAREAi4HwEJFE4H1NZo0RAIiAR8CgEJFF4lDjlYCQCEgGJgPMRkEThfExljRIBiYBEwKMQkEThUeKUg5EISAQkAs5HQBKF8zGVNUoEJALujMC1c6T+eyW7agzk+QjDBZ1ATvIHrK79Es8Y72Nz57G4qG+SKFwEtGxGIiARqFgE8vPzqVGjRumNWMyYq6eTvK0JEZEGoshJIfGzb8kNeZ5ekiiK4CiJonS1kiUkAhKBKoBAxk8/EtBcvbzt4oXzVK9enbq31ium5ykkbjYSRTYHNn9H4/bZHDgbSYQkCkkUVUDnZRclAhKBCkWgKFHk7F3KkiN1CeAwR688QvSf7y/242MV2i03rVxaFG4qGNktiYBEoCIRKCSK1KQkmoSHo3xfTL8eX1oU0qKoSPWTdUsEJAJVCYHD7Eyqy8PhRYPaVWkEruirtChcgbJsQyIgEZAIVGEEJFFUYeHJrksEJAISAVcg4F1EYUlh8cQNXGrix7n8EMaOiVC/ZS0fiYBEQCIgESgWAe8iisx4Fqf14bnuJtI+Wobl2SGESuWQCEgEJAISgRIR8C6iALK+XsayPRZaR0TR+y5pT8j5IRGQCEgESkPAe4jCYsFSEyxmi4aJCb96ptLwkf8uEZAISAS8HgGvIQrLz+lk+ZrISjuFShWNCO4SJGMUXj8FJAASAYlAaQh4DVEoQORnsHXmbBKzLNx0z0jeejYYaVOUpiLy3yUCEgFvR8C7iCIrgfijfYjqAhmr4sl6MkoGs719BsjxSwQkAqUi4DVEkbVjNjPWp2M+Z8HU0ITlchij4oYQXCpEsoBEQCIgEfBuBLyGKArEnG/BrAS0ZTDbu1Vfjl4iUAYE8jPY8cE8Ek6C30NDGTfAO9zX3kUU5kRmzDUT3i1ABrPLMEfkKxIBr0cgM57l6VEMFu7rFcvIivaOs1heRxSLt7RmYA9/aVF4/YyXAHgtAja/cHeKnUu+JafBJc77RxH9QDFnrPKz2P3RbOJTLfh3G8mofkFekRDjdUQhLQqvXR7kwD0MgSPnoY1yN7iDT3FfuFOqOcOmTZn06mXjzgYvPovlXUSRnczyLY3o3V1aFA5OLVlcIuA2CHyVASu/h5Vp8H4PGHK32jXxhbvbAltQrVq1MnzhTq3j/LdL2en7NP3b+dwwXm8+i+VdRGHJIGWvPHBXGTP+58sw4xtIPA4v3Aej7q+MXsg2qzICm47BylTYkq6OIjII3nyo0Kq4di2f6tXt+Ga28vaNn0JN3bAZ84N9CfO/kSTEG2rmZBpZ58C/IWRlhjFuZYxXZE56F1FgIX3TMhKOXQJCiHolAhHWtvvJOUXyhiWcaPsG0YYvYJ0/uJn4r6DfC5E04Qw7lySR0yCb7BbDbO5M7G7PAwr+cgWmfQOfHCw6mA8iYHCIBwwQEC6QbSdg6wno1hyGtwc/eZLTKcLNvw6fpqrWwzcZapVPBcPTIdA1sDxNWH3hrgPEzz1I7dt84dYH6N/3btu3NoizWOl9iOrsXWexvIsolNtjO1Dnopkw0ynMvfo4thvIMWO++BXJRT6+novZDCe+2kbjyEiaHFrJCsvTRLc/w6bVx4kY1AXb+5PyKLn7v5uVDTOS4aMDhX19oQOENoE/b1Z/t7o//OF29x+LrR7+50fYelwliB/FvsPwtK4Hfw6FWPk5zTIL93wOfJqmWhBp58DXR91YCIJo37jM1dp40cEv3OVnsHHKJJLMJq+63cG7iMKSwo6UAPwOzWPZjyGMmhzlmEUh1KyYb+oe2LxZJYr9m0lsEklEkzMkxqVwb6ywMoo+57J+wcenFnVvraf4UuE69eo35NKvF8m9epWGjRpz5bfL/HbZTOOmt/F7Tg4Xzp+jWUAgV69a+OXMaQJb3E5+fj4ZP52gxe2tlQbSfzhC0B1tlJ9/OJzGHW3V44SHUw/SNqSd8nPawf0Et1NXsNT/pRByjxq0M/7+cNpB2gar5X84ksYdbdR6jv9whNtb36n4gE+eOEZA89upUaMGp06eoHGTZtQymUg7/jNxxxrx8feF9CgWzadbnqNlvRrKmN/dmc2Mvb409IUlPczcUSeHhv6N+e23y1y5fJnGTZvxe062gk3T2wK5arHwS6Y+5jwyfjpJi9uDCvrUSh+zoa9H0g7SRhtDcWNOPbifEA0LI0ZG7NJ/OEyr1m04c6Uan36Xxb7LDdl5qhq/XVVlWqsGhDfLJvKOmmFruvkAACAASURBVPRqU4uley8xc19dLPnQvmEufwrJZdh9vly8cI7r16F+A03OuVfVMV82c+W335Qx5+Rk86s2ZovFQtYvZwho3pL8vDwyThnGfOyI0ifxHDuSRmtNPkXG/P0Bgu++t2Q5p/6PtiH3aPqSyh1tVRNPjDnojrbKzz8eP0bzFrdTXZdz09uoVasWpzN+ol6DhtSu7avo4y116nDzLXXIOpuJyXQTfnVvVXS2GijlFN3OzaWhfyN1zFd+U3QmJzubXy9eoOltAVgsv/Pf9PN8efE2xYI4fRma3ALRIfDQzT8S3r6lNuZDtG5zl/LzkbTvaROsBimKynkfIfd0UIUkn3Ij4FVEYblohnp+mLLNmE1++NnrzjTCXBpRHFxJfM2nibrLuywKcYZxZjIsPoCySIrnuXth5H1w+6036un4L+GfKRDcEDY/6Z6umm9/hu0nYcdP8N3pwjG0qAtPtIYet8PDzW3PwSm74L096r892lJ1R/VoVe756rEVpGTCCs3FlJ0Ld9RXCUL88fd1o2Fb0lg+cR4JLaMY5ZtFwLAybDbdaDj2dsV7iOLQMuakhzOiVwCm7HQWz0qmx5tDym5R3PM9O79qwsMPN1SwLrAorh1m0+LvaRCYTWYz29kT9gqnKpS7kguzv4VFB0C/wf2Ze+DF+yCoXskjeGYjbPwBwlvAZwMqf7SXr8KXGjHsPAnpvxb2qfNt0PsOlRxKG5f+lnC/vbkDVh9Sf/PHNqpL6v5mlT9Wd+mBwFu4l9YcVnvUoYlKDoPvBlNZNnIVPbCsBJantKbW5Uu0zkyDkTFecV+c1xBF1vrpJHUaT9Rtqialf7QMc3m+cHcoiZ31wnnY2q9U0YrqJvULq+Efe1QL4uwVtVOCIEQc4s769nXSkge94uG/Z9QA5fzH7XvP2aXEGITVsPMnuKR9rqR6Neh7J/S9AyJagalm2Vs9cFYljK9OqXU8e49KGGU6A1D2brjVm+uOqAHqL06o3RJJAIIgolSPkls/BR8/ixxC7zu9I2vBa4iC7DQWT5lHqkUVrH+P0Yzr6VDOk1srr6s6l3sNFvxXJYifzIUEIRa+u8pw+OnEr9A7XvVHv9wJJnV11UjUdsKWqFlL4rmtjkoO/dvAfRWwAdicDm8mwYlLcLOPShbCJSX88N7yCLKc8hXsPaOOWFhpgiAEGVeVx/JzGilKBoP3fNPGe4iiqmihm/bz2nWIOwCL9sMPFwoJ4rl7oF2j8nVapD32Wq3WMbWbes6iop9D56DLUrWVv4TCS52gmYsW7Lj9qoUhrDLRpiAM8eemclgtFY2XM+pP/hmeWKXWpMcfHqxqe7WsBOZsCyGmp3cd2pVE4YwZ4MQ6Dh66wOJlmsPWifWWp6rjv6opihdy1FpEoFG4lxrULk+tRd8VlsUuzTUjYhbNK/Bz5kcvwO6f1fZF7MFeV5nzRqvWtC8Tvs9Sf771JmjboPL64uyxWdcn4jX6QTmRANCyrnNafHZwG+4JLoMpW9bmLSksXnCM4E7edbGo9xFFZhq7zQFKPr/JrwJXozIq4vgPjvCvf3xTxrflaxIB70Lg3clhxAxWU3ld8kiLwiUwV24jQsibTNT19aObJR3zMPe7InjDUXj+4yzFLaFnyYjAqqsfcU5g3n9BHCxrcjO82NE12Toi/rHuqJoSGfcE1HaiO2Zkouo2C2kIb4fDLW50ElLESRbuh/+dVSX9UAD8pQM0vtnVknduez9chJH/Vuv86wPOTxHu2F64gFz4ZCezYEEGoZ2lReFC1F3clCWZBdOSOWuy4EcIQ17vg4vVzK4BC5/9hCQQ2TLdW8K0cNe6JERO+9gv1YCjWLD+9qhrM3T0tFmRKvlFtF2QlVjoYBZEfgoilXdYO3jvsfLXWVE1bDwGk3aCcMW1rg/vdFNTcqviI9xqD3+i9vwfPWCodnlfVRxLQZ8LPnwmfuM9Hz/zPteTJmjhdnLLPG1NI8/lwOtfqvnlgX7qgiEyRCr6+ewIiMNwwqcsctnffQRqu3jnnZMHfbS02Z5BsLxv2Uctzne8+h/1/WmPwPM2bo8ue+0V9+aLieoBNPGITDCREVaVnsPn4cElao///qh6+NIjHhGjmLiBS038OJcfwtgxEbbvhPKIwRYOwmuIwrx3GYu+2sfub010fsBEyvZGjEsY4dhdT5Ug/L9/C9O+Vht+4yEYXYG3rhrbGvcgvNa5EgasNSkOu/XV0mZFCunM7o73ZcwX8NH/VNeZOKMhguRV6RHZUa9tV3sszpkIy06k1br7I9x7Iu1YZMpNf0TNKvOYR7kvrg/PdTeR9tEyLOU5i1WFQPEaolBkYviMYbkP3LlQyAk/wOtJ6lmDQXfBxK7Q1ImpnOJE8rjt6gEosRCJBUksTJX9iCwoQRbicTRttv8a9RDdQ4Hwr0iVLKriIw4jPrNJlb24DE8svA+48clukSH30FL4PU+1gke4INXZ1XItOHAXEUXvu9wvIaYi8PAuosBC2tp5JJ6CRp2HMrizO0YobItZ5P0LshCLn1gwhDuiuHuGHFEUEQd5Iwm+zlDvXXq3O7hTbru4/uL5LeqIhAtKuKJKelJ+gWEJIL5/4e7xCHvlJBILXvg3fH5MvdZiarh7unJOXoLwZerpdrGZ+T93dZfZ/BRqLqkblpLh40Om72M8E97UtnjMyWxNC6FHZ+8gCB0ELyMKe6eme5bLu6YGuUV2jMgGeidcvQ6irM/6I/DWTsi4DI8HqfGIADfUf3FVyORd6ii/HgZ3qddr3fAIn77w7YtnysNqppYnPbO/g3e+UkckrjAXpO4ujyDm7svV2NaELjDmAdf37Pr168rNxqU+tj6Fak5ixVdtiI5syt7Va2gwaCA2cwi89CuZkihK1Sr3KyB814IwxHUa4m6l17s47rt+7zv1KgXxiFPBMx5xv3EaezTuS/hXCtSpBUeev/EU89tfwZzv1MC/GEtplod7j7b43omPI8VsUjO4hFtNZHC1snE7ryvHJz5O9dhKyDDD2DD1T2U8p348TkCL2ws+hSpI49Z6xV08ZvWFO8Ot0AfiPoTY57EZf/fSr2R6F1HkZ7Djg3kknAS/h4YybkAwVfVKL+GCEmQhTkyLFNo3utj3QZcrV+GNHbBE++JcVfIj62mz4jK95GcKl6I/bYKEo2qwWmTYVPbCWdGLpEidfWWbepK9YW2Y9QfXZMTZGpewICJXQfpFNdFCJFxUjceKKLI2E5/6EFHhfsVbFPp9cX59GDU2ggB3vN22gsD3LqIwBLMzViwjK9r9Dtw5IufMK2oqqzikJ3bS4vvBA0s4pCry2ifuVK/SFge5hOvCFSm3joyppLJiFy2C2+LqC3GJnIjTDN+sXoMRc68ahPemR8jyg73qiF/tDOMfdO3oL/6u3tEl4meVcaFj+UZr9SnU8A6kLllPXmtfMnO7EG0jRpG1fjZJnUcTlTGbOTVHM8qLvmDoXUSRn8Xuj2YTn2rBv9tIRvULqrIWhXGSiE+Ovpus/kaktIrUVutHBELFQS6RdtqpmRqPuNepn5Qs37S1922RetlvDZz5TXU/ieyaqnQ+wt5x2ltu+ffw0la19OOtYOETjrsh7W3LWE58e0TIYf8vqvtTBNir5mP/p1Cz1k5ikSmC8KxlLGMIQ+6Ut8dWTZnb02sRyMpW73ly5wN39gzFWGbtYTUrSrgCxDXZIqCou2DEtRiTdqkxjQFt1Z33rVXV54aa+SXSX8X4RLroY1X05LKjMi6uvPj6njhvIa7/EF/f+7BnxabQii/Q/XGt+tW/sp5xcdbYXVqPtnYUtilPZrsUf5c1Zk5kxlwz4d38SdmSTo93Yigl29JlXXNGQ2KhEHELkep6TyM1yL39BPxrv1r7qPtV95QnPOJupGZ11OC2fEC4gYTsP01T0RBuRZEZ5exHfGxq0Do1PvLsvTDLy9x9zsazqtTnXa6n7CQWr2pE737+pCxJwP+ZKII9zLIQrhhhWXz8P/XqjZxc8KmuLhziC3Ty8WwEROaXyAATj7PPkYj07KfXqxdFDrkb3u/h2VjK0RUi4F1EUSS1TQXBPzjM7m8gVyXFWbBP3WEG3aq6mqra9RVVCWt366uIR4nNwikzhDaGxreoN+UK66uOSfu7FtxSC/xM4Kf/bfi5llVGz/XrMHQjbD4GT4fAvAh3G7XsT0Ui4DVEYfk5nSxfE1lpp1A/i+w9gaiKVCBZt3siIIL+gizE7r8sT83qhYSikIkJxK3GIqtOXIkiH+9CwHuI4sQhfm7cioYWlSa86Ypg71JpOVojAjtOQnYeiBt5hRtSpBjrP4vfi8C0+H3Bz/rvtL+Vf9fe79UaPuol8fVGBLyGKLLWTiepy3iimnijmOWYJQISAYlA2RHwIqIYzetpAQTX0cEKIeqVCBz6tnvOKZI3LOFE2zeILsgoOcPOJUnkNMgmu8Uw+rc7R+K8pWTe0pAGHaLo1c4NL08qu77INyUCEgEvRMB7iGLLIlI6xtCjPBfG5pgxX/yK5LORROhEcWglKyxPE93+DJtWHydiUF02rfOlf///f3S4gh7j5WfXruVTvboaeczPz6dGDf3nPGrUUL8jmpeXR82aNn7OzaWmj/qBg+LK5OflUUN711j/tWvXqF69uvKu3ZexlQOPomMubLvImA19rYgxX792jWouHLMRLiPexjEXO06jzA1yzs3NxceGzPPzC/XlWn4+1TU9chc5G/vh6JjLoXbyVQ0BryEKp0nccHmYUuf+zSQ2iSSiyRkS41K4N7YdR5dsJcOSS+2uMfS/68Yvzfx68YIyWW++pQ7mS78ql5jV8avLlSu/kXv1qnKR2e852WRfuUL9hv7K73799SL+jRorZHDu7C80bqp+lODMz6doelug8vPPp05yW6D6dZ5TP/1IYPOW6s8/HiewpUpcP/14nOYO/Jzx048EaPWczviJZgHN1XZPZ9Ck6W1K33/JPE1D/8YKSYm++d1aj1q1anHhXBa1b76Z2rV9UcZcqxY333wLl82XFHLxq3srV34TY7Zwa/0G5ORkk5N9hfoN/Ll61cKlixfxb9xEHXPWLzRuoo35dAZNm6m2oLFPxr46Ok5j+VMnTxDYQj3FZ8RUYN2kWYA65jNizI0UEs06m8mtt9ZXxnf+XJYyxptq11bGLHDwLRgz+NWty5XfLiMWbCHnnOxsZdz1GzTkqsXCpUtCzmLMeZw7e1aV8/XrCt6Fcv6J2wJVORjHbOy3PeM3li9Ozqd/PkUzTb8yz/ys6KDYgGT9ksmt9evj4yPGfJabb66jjfm88jtr3f7tt8vkaWM26rYYs5gDDRs1VjYroi4hZ6Efor3S5Fx0zOk0b6mejDKO32lz34srkkThqPCtieLgSuJrPk3UXbpF0QWVGlKIi4PYWE/6vJejYMnyEgGJgCcgIInCUSnqRHHP9+z8qgkPP3SOTYu/p0FgNpnNnqZ/s+/ZfiCX2tkHyVRiFlXg25WOYiDLSwQkAl6FgCSKsor7UBI764XzsMyiKiuC8j2JQOUgkJnEkqRsGmRnc/vggYQo955lc2DNSo7XAHO9yOK/cFc5Pa70ViVRVLoIZAckAhIBVyJw9NOl5Awaxr2ZG4g/GUlUmLD6D7PiEzPRQwNJXH6EsMHhyHzFQqlIonClhsq2JAISgQpD4OeMn7hNS7YQiQQiK08kTFg/BzZvpnFkJE0yNxO3L5TYSPF97GwOfPJP9lATn1ZP80yXYr63W2G9d++KJVG4t3xk7yQCEgE7ERBZVXq6d0mvpH66Ep+nnubO0waLImszS/aE8kxkUw4sWUTNZ2IIsbNdbygmicIbpCzHKBGQCBQicGgDcYcbEph9hoCBAyE5iSYPt+HAx9ugTV1OnQ0iuv/dWvaiBE4gIIlC6oHzEcjNJdfHR0405yMra3Q6AvZ/4c7pTVehCiVRVLawrgHqAefyPc6qp3y9AEESh1ey5Hw/YsOdFA50l7EZsSl3n7I5cfQSAS0agsnNSDVXfMREpnWXdyp40vuSKCpTmlmbiU99iCgnLKgFftcyjOfEug84GvYSD1/ZxqavcgkeFElI7TJUBGR+m0ROh3By187hRPgoIpyQPlyesRWM4vx3rNt0EEL60r+jo4HKXHJzfQxr5zkSP/2esKfKkxmTy4G419jk9xdGD2pLGeEum5BKeMt8OoWd3+Ty8MD7ZdaP09GtuhVKoqgE2WX/+B1pNUPpGHCKdWsu0X9gGU9v554nde8ZAh+4m9rfrmH77QPLtjBfO866uA3Qdij9wzJZ8eFPdH8pkrKs8eJqihObN5DbowsZq1O4d2gkTcpkMZlJTf6p/GNT5Gtm55pvad83lP0rNlN3wDDuvcUBwVu+Z8WSc/R6Noij++DeBwLJWLcGc9+B3FuWseUcZ/se6PyAD7uWfMudsQO5vSz1ODCE0ormnj7F+QaB1D30IUsuRPN8dydZg6U1LP+9SiAgicKVYrpmJnP/lyTndqb9+U3srPEIIfmHaRAZiXqzkP1Pwc7vEdi0+jB39mjK+bPhRCg54fY/uVnfkXgskF4tUoj7ti2x4jLD05tZsl/NALH7KRjbI/S/5zArPvOh/yNnWHcwlOgIB+oBzu9dw6ZTzen1ECSuKfvYMJ8i9egVmnQI4sTymeyt3YOovveT+9NxGgS1ciyGcmglH/wUTmzrFFbvgIfvgaMNIolwVHCCtDYfpP3jXfAT5PBrEnGrswls25zuD5c3gJpNxsls1Z3lwGNOWsp/Gj/CnQc/J+PhGAK2LcU8MIYwZ5g5186RcdqXgABfB3pkq2jZxlbORuXrGgKSKFykCrm/ZYMvpC1exPmBL9FdpHcLd8jib/H900tE2HurrSWbHFFRkZ1fNicSl7Li4kNMeOpu+0dk+Y74DX70G9RWWTQzNy/iQPsYIpopoQa73dS5OdkI30laXOHYcvavZBN96d4oG79mDUtelM1fs2SDL4OGhlL7RBKJ17oQdmouMzN7MvWp5mUam/n0dyTv96HjPZfYtKMugx65xOoN6YoMGnR8ml4h9i9c55OWsvfOYdy7X8OnyTn2fraIvXVieD7C/kX5fPI2MtqHU/vfc1l3ujaBXKL242Pp1cxMXk0/5Rvn9jzmk1+zN6M5HcMCVbIRz6/HOUEr/HLP0cC/hD7ZSDRIXbeS8/WyOUEPoh8OxIfDbNoIEX1VvSj1yTnOztVbyQgZSLTBrZd7+jjnGzTBxwwN/O3DW2wS1qX68uigSG7XicresZXaUVmgrAhIoigrcg68l7lzDXtr+JCxx4d+f2nO9tWX6P9MF9UvfXoDm872pVfB9y1KqPh0Euv2+eBz6jt8+r5IwH+K7vz2btpMQC/7XEaZSRvIaFOXo/9tQ3Qv9cBRTs4ljv4vj+AHxGJh35O5cyXJNRqSs/8SHYe2Ze86fWzZnD+dR4Nmdrgwrn3Hur99ifnhl3gmTJDgBuItj/2/9s4/Js77vuMvOb6wI9bhCFyfHcADRwQXXH6I4DCc28UWxr3iYtwDGZBBi1HGlLpaNlXeuklZtalNJi2Z6mZxImgHxEdGLsE0V2SCjBExZSbIgDEJudUQGwS45tJwcu6GHoqm5wCbZDE8D5cagz/Pf+i+P1+fh+f9fD+fz/f78OTICVyRxyhLDkXz3Ga8eG+aMAzedqH4e6qpn1YfYloeVhN0tY6TYE1EcQ/gezQeM2M0neomqTCF3tpukopVd9oYLtc4OTlLuw2Vz7xMbzRh9HfjeEchrzgd44zCeEcD7u12DcfA+PB6QzGpKEfU3P+nOLjtHJUfpFKeF4VnZAzThmmuh0QRucQqQOmrDiQaFG86R13XGH52kv/4Fao+TKds34N0NFwh6UiWZrej9+pl+vsmMdsyMZ45SceOcvJifIyMTLN53SRecxThWtxqygTugXZGbmaxJ/ljqup8FJRm4tMxN213rJRaDgERiuVQ01pnLjPG6/Xi63mP3gdgfDKT0phOXNjI2WHAe6GatogScmZPR77zpbZ1U30IXuRsn0FtiIziWLp+PffmpwzjevsKFg0BVk/rCSqmDnI820z/qZfo3fIUMZ8O4P+zEvbMnuR9h0vBMzSOYdvsm6yn9WUqfHaO26Lgs2Ycv0mkaMHcFm3pxjDejVGEBxRpDFfDIFHePiYPlJN8qZamB6Ix+kKxWFIwrVtkbuob8gMGDLceRl7aXv815jI7yqlKPAfKsWzUIVrALWGJbKWiY84dd8XJiUupHLMY8Zi2EO7vxHEugqLcxb87okwpGAadVFz/TiALTOmppPKzfMp3juKe2U7cJg2SPDOM6+WTDMUeoTz+MlVdCoZv7KIgKwJlyoTyu2FCt0VpDoi733yRJnM+x6yxMOTEMbyP/B2j9I4/RFzCglXKovejl/GLFxgKT8FwtoZx23OBlVHb66cJL7UTNq7dBabcGOR99wRJW8dwnN1CWVk6xjlXX1H8tK65af3XlHL6CIhQ6OOlq7S/o5L6DSUU7fwYlyuMnL3XqK9RSP4LKzEang+3OgsEmwfIeMaGx9VAWE4Ww85qlJSjWLYv1pCCMmXAMHfoWX/9a7iuRpHzlza8dU5Mh0sCB6IpN71Mh2hxfXhpq6nE7TGRUFxCxiaFjqpaQguOkkQ7jjPRFOXNfhtjqWvI+Q+8etFEcu5R8ndF4K53EpqbSNcrgzz5bBZhNxXWbwhdIAB3aHG0kRNtsRz73jT1byvsP5yC0d9OVZ3qyjJyVo8L5VYXPnqrqpnMLSe55yR1M7tJnpzAaMskIUSj4VR3zHvn6e1TsPztUUxnTtKfWkLGSCdd2xLJjtTuskL1819q58zAY5QdDqPllQaUXanw8TXMh+wkaYwlqG//bm8YcTvW0/afnaQ9nYuZThy1JoqK45cy2Zd+99E772o0jdFUM5e4oJbSsoJY2Jpqw3PRHCtOxN9VTf16O0XJoRB0CrLOKUnxOxIQofgj3Byzvugskow+uk45MRwqYfPFWpomd1JgS9T25jczgef6BL3/E8Yey5bbAebkQd5qntSWwnqjkZd+NsHeH6kHoHXS9XAK5t+cpOJGKscLDNSrAefiFG3jmeM07qplKCsX85nXcM18m9J9Xur+rR1DaiY5tnRtbga1rZlZd05MGrQ0TRC3NQxjbi4ZnkGGwmOJCYibtsvbepL6jSUU0BCIi+QnG+itO8nk7mNYFl0hLdL+VDdVbyoUlaYHVnLahPR2e6rwKbl2EqY6cTghrzgeT/8APnOKtlWE2pT/Mq66C4zfhITDR0l2V1K3bh+WR0Ixm4zahHRuSIGA9daD5Dx8Ecd7asxmjIraCcIjQkkqsGtPhx5txdF4BV/IdnLsEbTUTJDzjBXT6ABDD8ffjissZbqZMdpONTA0FUqMrYS4vpd5P/o58nfM7i+JidOXALFUd/J7cAREKILj94Xa/itz+xC+u4Xexjlf9EgjJ85HU35YR0aL9zJt714j9ICNyPPzAWaF3qqf47E9xx6tgW8uU1/Th39dfEAQ1qsptFF2kvr+Bce6co5Zw259FlMzho9qqegPxTC1heynFFz1PrIyx2jXHANY0NN8dtX+h3CfOc3It0rYo+sj5vNt+eioUldIdnj3NVo+NZOWU0jGckUi0KyPDmcrcXYb4ZrhqAkKrTguPIZlqpnh/SWBzKHeN39Iz7Yfz8ZftF6eVqocYDlmJUZdUZ66xt4j6Xj7BmFbIpEaQj9KfzMdGxKJNUQw2eacPd9ITVpwNXA9J5fI0YmlEw3mx6vGfqZMDJ9xEro3Efe7lzF/x07SmCrOs25UXVefk/rQfST89jT9mw+Slwxtzosk2K36eOvqVAovl4AIxXLJfaGewsiFWj6YspGX4aX+lwM8/sQEdZ0GojZE8+ThzEWDg/4bE7ApIvBmr/gVDEZVFGrxFagpimO0vFLN8KZozAl2shMWdzUN1Z+kY2thwJ1jUFMx6y8SF3ONlmk7+SGNVHZMYoq3UaSuUpZzzXRSVRNKaenC7Cof/R2DRGUk6t6kNd50ko44NQC6nMEsqDPkpH7SHnjgfC3X6GV6DY+RpCWGoHboHcB9M564rTDeVE1v3E4875zHEBWBcYcVU383CYc1iI4yQe/73bDTyuYLlXSllpOzFbpqqjEdKQk86LVeypCTl16dZP8/HyVpsJYT/SkU7XuQLp0B60B/XjWRIpW9M5W8+um3+atD8fjOt+O3ZOpI7fbRX1/NhzFF5P/pBU78xyTZ37cTd7OVjikrGcHeA1rBSDndBEQodCP7UoW5dFWjp3HZ+xD8PZXU+XNJ+10zIxEGhj+KIKc4jJb5DBkdY1T6KnnpvIGwKUgrLiT8fAO+PBvTqs89rxyLhjfRxbvz0lb1HrGldpb18v9VjQfti56gq6YRDpSQ9v9PldZBT0/RCVper0WxlpIdp0Ido+n19tnNcwxS/7OLJP9gbiOdtxPHWRNFeV8RB/AO0NQwSMxhG3EGha66BsLzbHhqqlHsuXirqvFsjMCYWkie1pRe1a1T08i0pYQ9Ic239sQoNwb0BazVFxd3Iy5vOnlpCq6GYXIOxNJVV0PbDRPJtkL2bNexSlpwQqtK2tNVi+PcOKbkXAqyYnW5QPVYSsoGT0CEQi9D/zAjvigiVX/EF9JVnyOpZz49UN8+BFDor/kRHTt+QlmaAfqrcSgl5Id04n4knQSdD3d1VeHeVURMTxUtfQZini4nWx2v3iDjndgE/WDXC/3eLK9+Ec0XpdD723jyC9IJ/1zdPKeQkTqJJySXDPUzuFdbaRrZzt7Mr8pKGsb15jUsBXOb79QV4CkH16fDiMkpJMHgxXjz/O0XkDthUFNLO7sZIYqk9HjCByqp+sNRSudWV+NNL+MYNJF24CgWjeoe2Ih57grEZmExdVL/QRgxGyaJytW/OTSwgbIfEmzxDJ/xsf9IeiBVuGswkbRFV8j3pt3vx1GJUOi1uhqErZh7c/xyuuqROst7WwAABjNJREFUFK5/sPQ+BPWYC0Pg0DUfQ61O2oajsRyKpufUABllNsxDTt6ayCV/l06/7/xc1DHOZ6HcHMNj2EK4xswYvTju5/JqgLgjvpCkvkoqexTSckvJ3rYe74wBk6bdcwPUV4zzeG40k1cn8D8UyzenG6n+aDtpj4zh9mVSlLWF8eZa3KmFWL4qWKIeL1JxDUuZjc3+bk47x3jykIEWNVVZ3R8z1EnXhnTSloxr3d4/YlQ3Yr4bwUF7LP72SlymEoriJ+moa8dUkMtSz3ZldIDeUYjcGY95qpX6rlRyds4G0b/7xBhvn+5jOmof+fYU7ckP9/ONdg/MXYRiOUYYb+REczTlRxJx60pXVXdQ19IWMvdN3o+c1M/ksnddA3XXdlG28yIv/mKMuN372G8Ncik+2krLZCZ79AYZl8Pjfq2j3gdVYyQVl2CJVBjqGcecrNNu6jEjVxXM6rEb/Q5aNpSTH+fTLDZKRzUuc8ntGM94I44Pd5NtOo3jrAdTqna3jprOXWcspDS2E8f5xygKHOHSTVOjmWwtx7kow7Q53sOfnktGxARn6zqJLY6n/7ULGK2F5DyuMHI1ghhdueH36811b81bhGKZ9lBTMps2l5Mf1q45XVWNH1R68ilXT4tVz8i43siJ/5ok7sBBsqMmGJqMDbi05ITnZRrlrlcbwFHhIb8sU/NO9jsPUWGksZL+b5WTrdE9FGirrxbHukKKbn2OTf32s5+iI0vvGFddnqqb8mzIbnL2pmAO8dF7yolyqBDjO3o2Ys7NasjJyf5MygM7/dX03nYqGsLJMbdzehCMD0SQpq5IZHV71+/UYDsUoVguQaUTV3MUOVretG71oW7kqmX4UQMjY6mU2mMZdFby/udhGEOiyS6wLvOk1eVOQuoFS8Dd1k64JTO4lE5lANcv2wndqzM4rA4+4GZsJ67AHtjD4O2q5WyInTw1PqLhUo/0qBxOJWPqPGdHw8iwRNDfYaDgGSvGZewfWXheWCDA7xxkj/3rEFINk5EifzQCIhTLQqvgbm7A/7idJL1ZNlOXqaoYI+/ZLN2ppMsaqlRa+wTUY8trG/jAu5643YW6v7cxm/xQTrZZYfxSM03NfZgLj+tb2cxTXhDDM19Ss/kK9e0fWfvWWpUzFKFYCbPNnWNzTOfx2ysxVOnzPiCwMPnh68iMU2M3r/dhyjpKaYaOo0ruA9SrdYoiFCtkOe9nXkwbdea9rtBYpdv7gICa/PD7TPYsldKkFYWkUGsltSrKiVCsCjPJIIWAEBACK0dAhGLl2EvPQkAICIFVQUCEYlWYSQYpBISAEFg5AiIUK8deehYCQkAIrAoCIhSrwkwySCEgBITAyhEQoVg59tKzEBACQmBVEBChWBVmkkEKASEgBFaOgAjFyrGXnoWAEBACq4KACMWqMJMMUggIASGwcgREKFaOvfQsBISAEFgVBEQoVoWZZJB3j4CXK27YHvi86RQj7htsiosk5O4NQHoSAvccARGKe84kMqCVJdDNC9YzZDf9PSm+X/H9H07xfEU+m/4whfdzMJlmJWPq9171D0IeWNnRSu9C4G4QEKG4G5Slj1VEoJsXflDBN/b9E0/c+Ckvf5LBT36cyrv/2MT2nf/Llcee5cAnL/FGqJVH+RP+fF+KHBe/iqwrQ10eARGK5XGTWmuWQDcvvDiJdcMrvBXxNzzxyQjWp0P4938d4ZspITwYl0/+lov84o1W+kOsPP/XVhGKNXsvyMTmCYhQyL0gBL5AQBUK+LtnNjESEkLHiVasx6389/M/pT9kE9vzniX10iu8MQbeqVSeP54tQiF30JonIEKx5k0sExQCQkAIBEdAhCI4flJbCAgBIbDmCYhQrHkTywSFgBAQAsEREKEIjp/UFgJCQAiseQIiFGvexDJBISAEhEBwBEQoguMntYWAEBACa56ACMWaN7FMUAgIASEQHAERiuD4SW0hIASEwJonIEKx5k0sExQCQkAIBEdAhCI4flJbCAgBIbDmCYhQrHkTywSFgBAQAsEREKEIjp/UFgJCQAiseQIiFGvexDJBISAEhEBwBEQoguMntYWAEBACa56ACMWaN7FMUAgIASEQHAERiuD4SW0hIASEwJon8H9SqTn465S3QAAAAABJRU5ErkJggg==&quot;"/>
    <we:property name="snapshotAltText" value="&quot;PresentacionConsolidacionFinaciera, Tipo de Cambio&quot;"/>
    <we:property name="snapshotLastRefreshTime" value="&quot;5/19/24, 3:59 PM&quot;"/>
    <we:property name="snapshotTimestamp" value="&quot;1716180586673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6F1F60DE-574A-4C70-A3EC-8080883DA8CC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8VWW08iMRT+K6QvvkxMGRmZ8U1ZNSarIWDch40hnZkzWFPa2bYDsoT/vqctZFlxEU1UHkgv5/qdb87pgpTc1ILNb9gEyAm5ZrpgpdKtNomIDGfxMS2OaZrCcQFJnNKM0g7eqtpyJQ05WRDL9BjsHTcNE84QHv68jwgTos/GblcxYSAiNWijJBP8NwRhvLK6gWVE4KkWSjNncmiZBWd2iuK4xxDah0fokRWWT2EIhQ2nA6iVtqv9UZumcadDY5pBkrWLlBWAOibc+jBfl0ehiguLft0yn58/1RpzWayhuPCXGevGWcUqSGnRzTNIM5agKzuvnUwPox8rzQsm8DCYc9bu1tnEEbnQauLtrmAvUPJcWm7nzsDobDi6hQmWxcJo2OR4eett0yWi+uMBNHjlnpIlD1gsyJX/dwGDMSFjLyKaybMbtxuqRhcwgOrvxoexxFL0tcJC+VAQq8JpLJ3jOyYaX1q0+51jVpigy8sdo+zBqSuPOnDC90v8C1XdcLpXMDtg+G9wEXlQs54GFCzJSdu7nnqCIUSWcbkqaDdpJ1WVx5RmeZy0KUvTzp417ySQsyNkP2S0C0mSlRl8ec1vlN1G80OIcMYEkwW0LkG6urcwQsNLzjRn+5Gjhb9LpcoZF8JTJNohOIAC+JTlAkyrQtg23IF5VbsPesIkSNu6klMwdoJL0+Jy24qj6ScQdTd4/5KXLqPFmlWn5dTpleSD4xuo2fviuAZmGg37BvIch2soecnM1ncd4NHvx+fj4xr1Xmg81FPJcDkWq/nmp5hfhY+Z1Ngh7a1jtpug+SPOItd2UE3pEvTZ3H+s37heDzlsHOdfx033ZYepiyqPm6NUzd7QV95MxU9Oc9UBmDTr50dITivhVyFdxELAFES4+9WAnmMc/n7L/6FLBBW46XMpHTnCO+dVvV2BensIjGC1WZvccoFCWoW5wEvwAK17s2yEcMm63yb7yATw/eYWqrGmxodQH/unz7IOEHLwch6j0rnyaz/iXujC/rVHvBMkP3dk31NhFd0fOtB+yJYKAAA=&quot;"/>
    <we:property name="creatorSessionId" value="&quot;98c81a5c-fc67-4a3a-a962-5f501e38888c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8VW3U8iMRD/V0hffNmYBSGwvgGHxngoAeM9XAyZ3R2wprR7bRflCP/7TVvIceIhmqj7sOnHfP7mtzO7ZDk3hYDFFcyQnbI+6AxypStVFjEZzjrX15f99vByfNXu9+hYFZYradjpklnQU7S33JQgnAU6/HkXMRBiAFO3m4AwGLECtVESBP+NQZiurC5xFTF8KoTS4EyOLFh0ZuckTnvyXT0+IY+QWT7HEWY2nA6xUNqu9yfVuFWr1+NanGAjqWYtyJB0TLj1Yb4uT0ITLiz5dct00XsqNOWy3GBw5i8TaNaSCUywFWfNNMFWAg1yZReFk+lS9FOleQaCDoM5Z+12k00tYmdazbzdNd4ZSfak5XbhDIw7o/ENzqgeFsejMqXLG287XhGqP+5Ro1fuKpnzgMWSXfi3CxiNCRl7EVHOnt243UiVOsMhTv5ufBgrKsVAKyqUD4WwypzGyjm+BVH60pLd75yyogRdXu6YZI/arjzqyAnfregVqrrl9KBg9sDw3+Aidq8euxpJMGenVe967glGEFngcl3QZqPamEzSWhwnaa1RjaHVqh9Y83oDUziptWJM4iY2Gkme4JfX/ErZXTQ/hAgdECAzrJyjdHWvUISG5xw0h8PIUaHnXKn8kQvhKRLtERxihnwOqUBTmRBsW+7QvKo9QD0DidJWLuQcjZ3R0lS43LXiaPoJRN0P3r/kjVfRcsOqdj53ejn74PiG6vF9cfQRTKnx0ECe49DHnOdgdr7rAI9+Pz4fH9e4+0LjiT2VDJdTsZ5vfor5VfiYWUEd0t44ZrsJmj7QLHJth9SUzlF3Fv5j/cb1ZshR4+h9HTfdlx2mLqk8bI9S9fiGvvJmKn5ymusOANJsfj9CcloJvwrpEhYC5yjC3a8S9YLi8Pc7/o9dIqTAzYBL6cgR/nNe1dsXqLdHwAgozMbkjgsS0irMBZ6jB2jTm2UphEvWPdvsYzOk/ze3UKU1Bf0IDah/+iyLACFHL+cxyp0rv/Yj7oUu7OJg3gdxnzuuHya/ju0PWCfC2Y0KAAA=&quot;"/>
    <we:property name="isFiltersActionButtonVisible" value="true"/>
    <we:property name="isFooterCollapsed" value="true"/>
    <we:property name="isVisualContainerHeaderHidden" value="false"/>
    <we:property name="pageDisplayName" value="&quot;BG Sub Activo Con EUR&quot;"/>
    <we:property name="pageName" value="&quot;ReportSection31082440209e591c8ace&quot;"/>
    <we:property name="pptInsertionSessionID" value="&quot;3B678769-9FB0-4477-9C30-9741E1B6F243&quot;"/>
    <we:property name="reportEmbeddedTime" value="&quot;2024-05-20T15:04:48.865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c77322ba-e73c-4dbd-a576-b5e07cbb32d1&quot;"/>
    <we:property name="snapshot" value="&quot;data:image/png;base64,iVBORw0KGgoAAAANSUhEUgAAAsYAAAHlCAYAAAD2uDqwAAAAAXNSR0IArs4c6QAAIABJREFUeF7svX9wXWd63/fldJomrp14srJMKhQYyBzHVG2pZncdEhkqKjyK6Wg1GwHSdgQwtbYci6NwPXUxkLpdkNqYAjSbFYKm40V3QA+zUiNCU0mAuoNVpUZjVFnUpGIqTEV5lqmH0TUhVZQVbZtkXefXdNi+v8553ve87znnXtyfwBf/SLz3nPfH533vvd/znO95nl03b968Cf6RAAmQAAmQAAmQAAmQwA4nsIvCeIfvAE6fBEiABEiABEiABEhAE6Aw5kYgARIgARIgARIgARIgAQpj7gESIAESIAESIAESIAESMAQYMeZOIAESIAESIAESIAESIAEKY+4BEiABEiABEiABEiABEmDEmHuABEiABEiABEiABEiABDICtFJwM5AACZAACZAACZAACZAArRTcAyRAAiRAAiRAAiRAAiRAKwX3AAmQAAmQAAmQAAmQAAnQSsE9QAIkQAIkQAIkQAIkQAKSAD3G3A8kQAIkQAIkQAIkQAIkQI8x9wAJkAAJkAAJkAAJkAAJGAJtjBhfxNyuEZyKkh3D+Q9WMLG3DvaPsfzFPZh8GcDD53HjpQnsrnNaj475+MVx7JlY9XofW76BlUfUqMVczlzAzdOHOzpKNZZzwyuYOVTSzdtz2HVYrtIsLtycQT6y4jrOXrzptVmYc7hOHy5j/PZJSCo5k44iYOMksE0JxL5fw89u2dS3+l1U43tZfO71d8be/HtgS59/0e6W2gnwXHx6F0aeMi+G33Gd30R2Pe13ZyMbi/9bmY9Rvl6xFyLfv24+cp7mexxN/DYXqZT//tWgmP0eNaMRRLt19kbQx/C33bo38/mJzEX8lrZt/8i164X+sXPSn7Mj64XfcUnBfBYbue7zxiv2qH0dEa2UtZeda8/rgl4q251dEsb6qycQYKlh1fgCrvF568YhsS8F16/ZNMhFficXOvxBSgjj9Hjdl1L64sZ98OWPic/Yrm/NL+VurA/7IIHtQaAs6NDC92pL30U1vpcpjGtvN/ddXPxerRLGNfZCyXewGmB2ceGOa1GAVf/+1QhpURj7e6anwth9xqt/y/N91CZhrBq030tOY7TtYqP2pzI/sDPCOPugiS9T1L0irPEF3MJE239KLAITjn0U6y763dKPUc1R1xLGEa7h1fbwuSyabDal+BLW40d+dejmE1w1H2+4CHpRbLcz2lOTDA8jgcEnEBMPTUerthoxroGx1vdQjXa6dEjvIsbuezW/qIlHhoHC6x+6O37i9zTcCyJS78QGPLHs+s33RPMi5J9h+Yu3mju72W9bC7/dWxXGdfZKN/qoM446x/RSGDtObj3lWJL6pRgZNpdD5RHjfL/JCz27L904Wrxgq4O56pguCmMR2Yhd0cbEtABTessm2/iqj1GsZ5YOP5pSbKPaRpAWc1L06+unyC0p/8foxv75zHbht1uMAoT9JsdeyrJq+fN+VX+LOGnHF/vCTkSmqn4M69zqqhom3yeBnUwgtD9FfqTy7wf3PVR+kX4BIxEbQSQaWfq9HAQ+Lo5j5bCxUKWtFOU2gEwInrkAN8axby4CXz6p25Xfi7G7V80IvIIwzgSlYrgITFlLX/jdXrCj1Q36mE2crZX4fWteGNsPREywJARN7EIgG0vTgRshjPVQKn7/3FyTwZgxnBf7x7NRxn7jIuIt3xuB2LoIjGj7oBlj1EpRU5OMLV/A+Ksj+oJg9rdmcepXjS0xLvTcl1bduzqAdwHjmLVN35R9ieaf5cIdBXVaN4RxaKeoHUxt/49DZ4RxYZxV/ij5IR8ueowLX0R5B3pDIr+KHnt4FavqKtb9BeH5IsIatw1SmyI5ruIVebFfywRFP279sY/h/O+OY+UXfD9vPW92MZof+8LIf3BjH+7I1Z6YqPfD1fQXb/s3O1skgcEkEF6E57NwP2JNCePo93MuBOM2sOL3cu6LjXyrRj3GwloWnhJ6bR8ew9jLq1hVFrwPhjFvn1kozjdsqL5ILRPGhd+RSp9kC/2K78Tawnhv9V7wxJXoQwZXMiHniS75rEmNT0ozv3+VwjjSX3CXMryLGfpgC/s2oUOKv3Ml9hQ9hnzvjz08htWXV83zT1MN7LHP65ixpdem3m9ylTAeQ8v6pnI5cwbZ3ii15ETsl1vxGHsXvRGRXjn+9h7QJWGsr6mMx7hwC7AkslF4MKEoYvWHoWABCNscxjkXRY5caaqNMPpm0ZCff1mVX/HFfbfqnONohA8SBvOv7DfyoyC/+MIvh3oRE/+LwP3YxOabFMbBhybWb8iFVor2fnjZ2g4jkPih8u/21IgYu+9iL3r3LsZfvdvcGnd/3g9dje/Uklv6cRGzW1gFzHcsYg+hFe46CYFdiKrVf5AuLYzzyLT/nRj5Phe3jOt9v8V/9OsLY7s4JXvBe2iqtjCuL+zDT11Tv38l9r3475C8A2x7lkGWsD3xwFjqorEgjJvRJPJZqar9/khxf1c+fh+zUlSOr1rflD6Qr7Bm/Yp90DVhHO69Lti+Kn46OiOMExaIKvuAuaoSvtzQYxK5QvWFceJHYQE4aSMOKeGYfqhMEaz7pRFGYcXtuIQnNxfGsZVKRITloardLzWyp0crhXGJoI2J4OjFgbcO1WzqXmDsMJnD6ZJA6wTkZ/DMBeQ2rRrCOBMWvpVKBhi8gQVRM/M9nf8Yx269lmeliEXWQmEct95VW8zaI4yLD8X5Nr16Iji2vG0SxrLpYC/I3wN5CzwaMY4JopZ3ZcnvX2XEOP8dCX+HhhPZDKIXW0IYF6PiJVYKPeeUlSihSZI+//T+3powbl3fVC5plTDuhJUiu9NfzEAmLVWdzuYVY9N1YVz0sVZFjCMPsJX5lHRauBrRjaCN6Wt7rOeuph8oYZL3r/ybEcbVHt7kl3GVzzdbefnBjwjawgc9fPjusO+BimQaiYlgCuPKryUeQAJJAtGHxEIf6X3r6Qdnw4BDNGLsUkyaYfjPNMTufkWiVFURtOzOXv7dE343ZBFjGRQpRIzzJ+Gz78Swb/GjWycYEgr5uDAujxhrESqCFPHv67gwlryTXlkvoi4uAMK9IMaQC+OE7a3VB9NufAfjt/01k5KzxCtdFp0N7/aW3bl0Hw4vgKX6FUGv1F2J0GYUjikX3hELZPjZkQIxuedq7O9Ulq7SiHHqorc8Yqy4VOqbloVxIsFCeLF2+rD3nRKznuT7frtGjBNf8b5lIXJQNGIsFj1ySq2I8UsTSPvhaniME09HlkaZwyhLImIsc30WplewkhQBhF/o+oh2jDfoqtJD5TxCJbkPW4+yUDWRwA4mUOeWZpatoPp7NfNJZoeqH9xpNG63eejtd5X/kFgxatasxzgPisTWMogYlwnjivyq/nMn6QhymZUiLoxnkIpeZncVxTMjqe+7eDSsLA1bJMVa9ONQ47mV4AFGbMFjXP37d1hYZYoDDn+7o/7ZyIWGx6/wfomPPfHwXW7fqf7seA+hBcI4z8hUY3+3VRhX65t8jqnAX7MeY/FAXskzYPJue7nHXTErXpj0SjN0JmIc2ReppzZ9f1y1L9eADiKxWbQkdUVlioQUP8jBJil7+jXxuxz7cii98ondfqnRb7EfP+JbuJIuFEYp/+KNptyxc65nxpdPjFcXCdnBModTJ4HmCUTFsf/9Jb8DvChREHDwI0gVT9Q3k5VCiOu4lSIQLUqAB9/dWTSvNGK8OxLRzr2oYSSyfRFj83BaMUNQ3JeZ+lGPZaWwcfr8wXOxQwrjr9oLJRdSYVutZ6UwAyz//dNHiMJf/gWYv07+Q5ZtzUqRPaeTslIUn7nx72yLOwVlEePw4buy/d1mYVylb6rv2lZkpYh9YyW83vmh6axg+T70bSfmM+PuCFXbNJv/Iq13RhuFcb0OeRQJkAAJkAAJdJyAFYgHg8qdHe+3soNiHuPKUzpywFbyGHdkQDuiUXMxcrBmwbMuIgnzGHexa6+r7ZXHuFcU2S8JkAAJkAAJSAL9Ij7jqxJWvuvJ2rnIcsJ615MxbfdO+0V8Rjm7C6Waz1l1aK1cdLsykUCH+lfNMmLcQbhsmgRIgARIoAcEtOhrYFqlCO1B99VdWuHeQ1FqxDkihamqR88jWiOgmV+bRi8yLdQasRXuvfL2ZtabHtc9oDCutVt4EAmQAAmQAAmQAAmQwHYn0CZh/K/RWDuH1X/yr5O8/uTPjOH4A8P4k9udKOdHAiRAAiRAAiRAAiQwkATaJIzV3BtY/S9+EePfbhRADH9pBb/9d8cwPJCIOGgSIAESIAESIAESIIGdQKCNwjgujimKd8I24hxJgARIgARIgARIYPAJtFkY++KYonjwNwhnQAIkQAIkQAIkQAI7hUAHhLEVx8/+Y/z8E7RP7JSNxHmSAAmQAAmQAAmQwKAT6JAwHnQsHD8JkAAJkAAJkAAJkMBOI0BhvNNWnPMlARIgARIgARIgARKIEqAw5sYgARIgARIgARIgARIgAVa+4x4gARIgARIgARIgARIgAUOAEWPuBBIgARIgARIgARIgARKgMOYeIAESIAESIAESIAESIAFGjLkHSIAESIAESIAESIAESCAj0BErxccvjmPPxEFcuDmDwxL2h8sYv30Sq+61Mxdw87Q94u057Dp8Kjt6bPkGVh7ZDQSvqwNmL97A8MIeTL5cXElzHrD8Rfn+bHEs3AQkQAIkQAIkQAIkQAIkIAh0QBhfxNyudeDMKeC+m5g5ZHvTongF4x+sYGKvee3ii8sYfmQCu7X4hRCvH2P5xQYmHjlshPGbo7mADpdPt9vAdCbCP9aieOVBK6zV8W8vY3nvRNYvdwAJkAAJkAAJkAAJkAAJhATaL4ydkL1v3Re0SsBOAYsvTWB3OIoy8duSMD4JLOQCnMtOAiRAAiRAAiRAAiRAAlUE2i6MLz69C+s6Uqwix/MYziLEJpI7+XPCPpGNTh07gsvOPiFH3bQwBpJWjioafJ8ESIAESIAESIAESGDHEmivMA5sDUokz+8XlgZln3h6F0aeAiD9xRq/Fc4vA5m/WL1c8BgHfuGClcKuZXYe/cU7dndz4iRAAiRAAiRAAiTQBIG2CmMdqb02nfuBS+wTWiC/dx43CtaKILLcQsTYm78WyJdxXnibm+DDQ0mABEiABEiABEiABHYIgTYK4zziG7KbvSgewsveVMenvMDmAb5R9UDdVoWxikW/OI6TWDRZLvhHAiRAAiRAAiRAAiRAAhEC7RPGSsAuDBciwFkU+b51zGEmmqVidGMO60dm8qwRMktF08L4IuaeBmZcGjhr0fCyVHArkAAJkAAJkAAJkAAJkEBAoG3COOYn1n1ladoWgSmZW3hM2BvMw3d5FmPhC47kMfY8yBGPsXn4LsuW7HuWuQVIgARIgARIgARIgARIoKMRY+IlARIgARIgARIgARIggQEm0LaI8QAz4NBJgARIgARIgARIgARIABTG3AQkQAIkQAIkQAIkQAIkAFAYcxeQAAmQAAmQAAmQAAmQgCLAiDH3AQmQAAmQAAmQAAmQAAlQGHMPkAAJkAAJkAAJkAAJkIAhwIgxdwIJkAAJkAAJkAAJkAAJUBhzD5AACZAACZAACZAACZBAVyPGtoDHmQu4mVWkMwNQhUHW74uVjG7XEpUUD2lXF820k6gQGDZhipQcxAVVFruZ9uscGymKUuc0HkMCJEACJEACJEAC25lAl6wUSpzO4/LDqzg45YvgjgpjWzVv9qLo88NlzG2MYuaR3b1Z11rCWPFaB86cAjpx0UBh3Ju1Z68kQAIkQAIkQAJ9TaCLwngdox8MY/72BqZFFDQUxurfI085ZqI0tBNzF4GRw6Z4tFcauoDZiPHhD1YwsTeyBqq9KWDxpQkYifwxlr94ElhYwQSWMX57A+PLlzE5sQolrEff3IX5/edxcGISpx4+jxsvTQCy9LSIhpvy2Bcw/uoIJl9WbZt5DAelqj3BLoeoxPObo7h537r5r4yyaw6TMAWvHR8ZFU+V2ravfziHXZafZCi5l3Pt6/3MwZEACZAACZAACZBAywS6K4ydOLw2nYk9KYy1feDVcS06tViV0VUnCJ0A1f9ewXhK+FZFZiuF8SSwfAMrNrJshKMQ6kH7Rgyb482xuUDV/4a1kVSNy7OXhOI+JvaVoN+DRhCJN0JfvC6jxEHEWHMXa9LybuKJJEACJEACJEACJDDABLoujA8Hgi0XxinR50dx82izEH57ZRRVREbDaKtcqEphXIxsO+FbEJ1OxNv+pEjWXUoxXCWMA9HqtxUXwYX+wj71IIoR8Yxl1ZgGeINz6CRAAiRAAiRAAiRQl0APhDEAIf6QPXxnfLWjwcNmmXDW4rfchuFNukrstUEYG5uE+LMWi4aIHut3ZV8V4ypEbwvjzG0TuRXDCGY1nswGYf3V4UbQ50RYmof9VgE7hx45sOvuWx5HAiRAAiRAAiRAAm0n0BthrOKX9vb9BYzYrBTNRoyrMlps3WMceqH9iLGNZEf8y4UIbm1hnAvcqKA9JF+tsFXA+pSDLCCZUA8uMlzLtFW0/TPGBkmABEiABEiABAaEQIvC+I8B/EgTU4xFg3MR6CKf2ov7nnmwLe4xbiJi7MT3BHBe+pCzrBQN7+E8EzG1x9qH79LC2Ap76YcWNFoWxoloclysVtkq1PxGAJmRw42xLCtFVaS9iVXnoSRAAiRAAiRAAiQwSARaFMYfAzaXQ73Jxm0SxlIxiYNCvHlZKeRt/YiYq5XqLbQUiDYz+4DOcKGySMx7WSnKhLGat59BAzp7xcwh83oeXQ6sFNZjrWwPYVaKqFdYdZQ9aDiNxu0jMDk5nG0CmY1CvyhzRXsZLODZJNzYlfViESeNjUL/iQcM6y0ujyIBEiABEiABEiCBbUGgRWG8LebOSZAACZAACZAACZAACZBARoDCmJuBBEiABEiABEiABEiABABQGHMbkAAJkAAJkAAJkAAJkACFMfcACZAACZAACZAACZAACRgCjBhzJ5AACZAACZAACZAACZAAhTH3AAmQAAmQAAmQAAmQAAkwYty7PVCWR7h3o6roOZFyr0Pj1enkcAE3YwVKOtQnmyUBEiCBMgKX5heA6Sl8jphIgAS2LYE+sFLkJY4d5ayscQ+xJ3MK1x1ToSTzWF5opB3CuOuFONLCWOaDNnjEXOvy6ufjus66n2FwbCSwEwlcwsItR/GMm/pX3sCn01Yev7OAW47O2Xdm8PqnuXC+NP8Z/PLX7VvynAJCv/2vvvEDTEG2m5/w+bNX8dzYrcBHr+DRu07gu/otv1/ZvBxDdq4+QPb5eSxdeR7jt+3EtR28OX+y+iu48zGz8vjCEr5/7iHcGkwjvfc+wcrxAzjxHXOCvyeCRuweg9tz9u142367eUvFvemNP9i7XtuqkdLPTWfWrk+E8TpGb87gsJ6jEcrRim2dYRBttS3C+M3RPOKphTJwQc1zGwrjk1jEyiO6XuH2+6Mw3n5ryhmRQG0C5gf/+uM/wJG3VMT4GDZXr2N87HNWnK7hASsq9Q/++182olkJ5m8NWdGStzH12bBjJVC/iX1VwlSLlE2c1MLbP0f3+9oDBYHkjccKYSjR/dlgPFrcwxP1tfHwwK4SSK21N4iSvaeFJ9yFXXrv6eOuLmHpwAms3WEvxgD4/Zfta0C1sSjONWO8hIV5YMpeWIbzUeds3Kv2aFexep31oTA25Za10DqyjvHbGxhfvozJiVWvstzIU24eolKbE5wXgZHDtj6crARnRbd5pxjBdf08PAq8vC7aV+0tDOelqm3VO6+6XbiGSkxJYawr3p2MVtZLVfsz4lxV5BuBqpTnqtIN6/LVrlJdsYJeOJRm2zcXKH5lv9mLF4DD8gIm7yVbr4gwTlYX3FuMQMtKhvLCpMghXztTLnsc59+bNIx0ZcNRrH9xj/i3LTGelQm37LK9ocYyj+GL41g5PAn9rn0vjIaH1Qp799FlzyRAAt0hkIuHoWXfSqF+1J/EsyaC6370b9nAkU+nsC94r3isOUO9/sLQ85VCwBMMSvi8dSSPWgdC2baMleNPAE/nkeBMKE9cx6OngW9kkcZygdMdzuylmoDai2Z/ldl5wr2W//t64fzUvnRj8cWt2if+ntIXgN5etGeqCzlvjyVm513wRdqvhtL2IwZAGE8CyzeyaKQWKq+O5yJVRvNcCeRM8CgxugcrD6rzTenkxpQp22zKLDegyz7b82Q/fsTYCqcPVjCxV0tGzO2Ki8RshWoL44uYexqY0V5aOd7dtuR0LgI9323tKGZr7RvBOZ1FvI24jpeLTgrjYIxGZMJaSpoTxiNPiQsZEX03FwmuTcNv8mV3rM8TwXjyNW7ouxSnsnLhwV2L2qzb/vlkgyRAAn1AII+ebWJIeIyLokL8sH9UJ2Jsj7//bpx4zNoxYrfGA5ER79dEtfNIW0REuUji45u4MxAz8eheH8DnEMRFl7Dz6FcTFppkxDixJ2LC1vXqRX0jwjUhgGtHfj1hHdgxEjaRTm+J/hPGWqSuYFyJUAjxqkmEAlW9lo7E6lOcqJlqYI8X9S0/L7RSyGimbtOLBkeWKTjGE/QlVgopMgt2DinQWhRr9dofxjkVQc0uBMovBgoeYxG1zS5ENCLBvOmIcX5x5C4gVNvHG76ADwV9/u9h/8LI7Q29jjARYzFfj32LrDv94WX7JEAC3SOQ+SIL/mJhQdCWhHdzv67wH2vfcNRGcRTPiDZjAjV8LXWMdwvai8RZTlbEPHn/Gu5xlg/7VlXksHuk2VOSQCo6GzshuveM8Fy731kjrBA9IDzzQVuxvZdbMYxdQlkuPJ9zbO/FxqiPy61I4SG+7aN7+6JPhPEIrPEhanHQUd1MGBcjtZlo3RsKaRsZngIWlTB29grBV98aj5wXFaVWDHsiObVW4cN3WTQyiFaHt/cVARshL4xBCWo1l5cmsLsJsRYK1+r2lTAOOZc/fFf0GEsR7CC1Sxgbm8f6fc0LY2NJEX96XYoXAl4UvAnW3fvosicSIIFuE1BZKTYwh2eEEPAeJPrKEpaurmn7wtCy9HJaAZF5O93IIx5PL9qnjitG+Rgx7vbK90N/wQOgekjxiHEoKIu+Yhd5/jyWzt6NE+9LW44/1+JFmB/V/erZJVx5TdpyjD3ItxgV+dXySkf2fjdWok+EccKWUIisthgxVoL2vvV0lDcSwS0+fKdE3TkMK/9qlY1CrVxZVFn0p60AwrJQGtFtQRjHIqhOxKaFdyRiXDPKnW9aY2PwI8Zy/ZqzUvh+7lxgj240EzG2Hm9th5F/xX1FYdyNrx/2QQKDRcCkazuGzdBn6aaR3VbehxfCB+qiUbSEZzN7aO//TxsQiRL6D9U58Rw+wFcU3dl5926IBwPV+fQYD8ROrBWJjVxslZxXZXmostiU2okSWU7qCGe9HrXm2/6Va1EY/zGAH2nTaEr8ugnBOvKeivLZB6oiHuPcKyy9oiXZLmoJY/NQ4LlrB3F5//HqDAw1hTH0A3bOJlD0GHuCsAVh7Ivf+u03gjzCrXiMQz+47zEOhLONsLuH28KH76S/WbaLyIVFeKHh/l3wp2c7mMK4TR9mNkMC25DAJ1ixWSi0MJ4YwmKWHUJO1xeXoaCQEbLrwrcZe8o/v9VtIs3Fp/QjWSkCa4SWuzJLhveAXiQrhRTj23AVt8eUqq0P+jIpyAaRjM7KuxMJEVoqjEvsOvmDnQH5sofyPnoFC2/fgyn7MOsOt1LUjRgbwKksC+6BOpddQh3r5UR2D+e5dXL2hlg0NDs2zHph/c826pi0VdQUxoeDTBmzZ4DL+03qs1IrhX1QT1kDlJgcfdNYC/SDhd6fzBM9hlbaV81VZaWQWTLM8WYscq3GllWGjXmTmUPxk3aTMxdwASPZHIpZKc7j4MSktdzka5L2FBvzTfwhwhyQGWeFMA5YFxlvj69czoIESCBOwM+tKnP+RvIPZz7i9INEUd+mzXdczDWcSOUm8yeLh5R8IR3c9pY+55p5kLkn+o1AnQfU0sckcyDXFcYlebuLF2OOXfBQapb3O2erPfi3ydzcvclhrEbUYsS43zaKHU878gOXTU1GbI3ssvYK54HuFZd+GUfV/GO+46pzjLguTY1X3QSPIAESIIEtE+j/yndKgLyAoXOszrflxWYDbSRwCQvHr+NYpBBJGztpW1MUxk2gLESHlVD+9jBWel22uF/GUcmSwrgSEQ8gARIggVYJqKjf8j4856rytdoOzyOBdhJ4ZwGPbh4T+b7b2Xj729pewvifX8Zzs/83/tP5X8S+drK6/tuY/s3XgV/6Nczf19aW2znKAWjrh7j891aABx7FwR+vP9zrb07jf73la3j053+s/kk8kgRIgARIgARIgASaJLC9hHGTk+fhJEACJEACJEACJEACJOAIUBhzL5AACZAACZAACZAACZDAtnv4jktKAiRAAiRAAiRAAiRAAi0SYMQ4AFeWI9c/NFZspMVV4GkkQAIkQAJ9T6D/s1L0PUIOkAT6nkAfCOOSAh8hvi6X5g1z4LZVGNs8yQdtvt+27pROp61r62DZGAmQAAn0O4GgHO9X3sCnMvODzQmMs1e9J++9/MfhOd6UU/mQ5esyf7KrCnYC39XtxEsDq3fkGIo5kkVp4CvPYzxRqazfV2enjS+ZizgAYY4DlrK1jZWVBiDyYKsmvPZFmzrXsM3TXWzbHFhnz/vtR/Zu4vPUrXWmMC4h3UlhrFO/YRanMIqb7U73RmHcrc8P+yEBEtj2BPIqcUfesiWhbSW8TAhcXcLSgRNYuyMXxrGKdtcfz4VFji1Swle/GalOdxR4/VOVozhS+e61B/D9IE9ssfLdUUCLm7K2t/2CDvQEk1XsIhdaV84u4a7H1rAvedFTsxS4rJCn995RRNv2jku1nVeSzD4/yC80tbCOfJ66uWh9J4xNMQdVIW0EqqobYKqcDavSvxOrGZu8YtmIrYYmq9xZm8PFcawcnoQ+68wFIUBlNbivD4HdAAAgAElEQVRZXLgIjLxpBKoUw+7/VUW2kadM166iG3TFunkMf2CruAUV7M5nr8eW00XJR7G+K6j651XncxXe/Op1eduR1z+cw67Dp7JOXeU/vwKdK0Hdza3GvkiABEhgEAnkInRoWQnjePEMv5qdqPTlorBKNLx1xI802+jcC0PPZ5G4jFChdK4QGgjbionr4hgyoTxxHY+eBvKyvTUF0iAu37Yas1rnDRzRF0d1/lIXXfbcxJ70W47sZX1AsW21v57Es9ldk/Df0REnxlBairrO1LdwTF8K45GnxuDEnxZ0sKI2tFK8PYc5zJgyyFpQunLNVjC6ks9WtELbFlSRiT1oTLnyyfZYK5wLwnhiNRfDhT6cMA7arIrYinLRflW3mG85HK9b7ZI+g/7LI99b2D08lQRIgAR2AIE8irWJoVaFcUHoKnBWdNx/N048NmdIutvaEcHgxMI38IQnQArR5Uy4BCLKRfQe38SdgUjvpRDZAVuoDVOM2SDSFhrTYZkwTgneYKhJ8Rxpu1bE2G/fL2Gev9fL/diXwtgr/yvFcKnHWFZVKwrMTIAOn8OuhWHceGkCu90aCKEaixhLq0MuZBt5xFhFab02yyq8BYLWm1NcBEdLIhdYiD6hLhIamL5pS1V32Zvdhm8ANkECJEACfUUg80UmvMLhD7kW05FbxL7dwYod0aYUv3e+/2UvwuwicCffP4BFYdvQEmj+M9i4V1g1tE9zEydldNGK8yfvX8M9ibafG7u1r7hzMIJArQivJFYijD0Rm6Jcdich0bZq96i5yJOeZK+HGscMoDD+GMhl5Rb3rf/wXUEEqujnFLCohGxUDO6xlgs1DBdpLgpjJXhPYhErShhb20Q28CaEcdbOI4EwFvYF125uuxCICtHkUETn9oj8fCOYlbXEWSOgxpzqc28gjAFjEVFWlCyKvsVl4+kkQAIksMMIqKwUG5jDM1eXCn7e4g+5ERUnvmMgffXsEq68Ju0LWs5i4ZZv+h7QGlFdRox32MbT021vxDgVqfXIRu9yuCOKezd6MSguDmOr5u7GhP74gRPGf/z7/zN+5Kf/apt2ZqvCOIyulkeMPWEcRIxTUeKYBUE/NHefsmEI8a0ixqHYTtDJBGr4vueBVm9W2CpQ0meJlYO2ijZtWzZDAiSw4wiYdG3HsHn8CeBpP4tD1Q953G+Z8CJ/awjfV3YH9d/sgbo8ends81fgR5Nj0bu4B1Sfd+8Gbkm07bIO7LjFHYQJx+4ClI47FTGu51Uu9wiHbUf6qjXe+FiqPk+dXK7+t1IkI8aBcEz6fw0+P9I7AuM3dgJ0BKeSHmNkfmcTpYV+GPCwJ1xNlDdvM7VkidzHUSFbZatQEetEn2UeZ9oqOvl5YtskQALbjkD+FL0WxhNDWAwtCtbKENobMhSBQJA/+rHsFWv3q+wW0BHnLJNFITNAHmn2s0/kC1DMSuHOiWSl8ITytlvEbTIhexfiQJAuMDm7ErtD+CBoQcRWeZDjEWP5GYhm0PjoFax89BDGZdq3SEYVCmORmaHUSoHcUqBtBipq6uwED89iFpcxvKCyRJRYKR7ZbR/Us9kqVNaL0qwU4zj/3qS1a+QPBRYiul42CcQtC0lRaua18uAaDk48EGTZQGaj0HtfRpZL+nRZKJT1YhEnRUYPl+lim3xPcBokQAIk0GECXm5WBPmEbd+FH3LhowzzDEf9yF83DXm5hm0+12iuYtm+yEPr3yIP7BwiDy3K2u4wTza/FQL+moY5iP2W48I4KjpDYVwZ7U1lQsntQ/nYpMgOLCFBDmU3/h0ujLeyQdpzbh5Nzh7Ha0/DbIUESIAESGDbEOj/yndKgLyAoXN103ltm6XhRPqawCUsHL+OY0Ge7X4dch9YKXqMxrNg9Hgs7J4ESIAESIAEWiWgonzL+/CcrMrXals8jwTaReCdBTy6ecyrCtmupjvRzg4Uxv8v/u0f/Sv8W0HzT/ypH8Wf+Pc6gZdtkgAJkAAJkAAJkAAJDAqBHSiMB2VpOE4SIAESIAESIAESIIFuEqAw7iZt9kUCJEACJEACJEACJNC3BCiM+3ZpODASIAESIAESIAESIIFuEqAw7ibtJvvSKddwAbIkdZNN9ODwujmdezA0dkkCJEACWyDQ/1kptjA5nkoCJKAJ9IEw9ivfdWVdelHkogd9mip7B21Bkq6Qrd9JWRGS+q3wSBIgARLoAoEg9+pXggILNicwzqrCHLfa8fjnePmJ5Yi9fMLAV2Wu4ew409YVr337pj3/ruh5gMzB7I9Bji+em7kLYNlFCwR04YzHTHbrsjzG5jhg6YpfpVGdZvbFDF7/NJHaL5qHO8ihnI3dtVNvz3vjD+bg5QxP5DhuAVlTp1AYN4VrCwd3XRibCw6cOQXoEtZbGHsnTqUw7gRVtkkCJNB2AnmVuCNv2ZLQq9cxPvY53ZP+Ib+6hKUDJ7B2hxDG77yCldsewvhtgCmmsYYHogJFtWnFSeI4JyRi4toJiZigLla+OwpoAR2pfHcUaZHUdqZssFUC0WpyhcbchdQS7npsDfvkvnMXUmeXcOWxTZyMCeNgH6YqK7r976rdfbK6gI1DU2bPw4zB7Dd/gMlS0x+9goW378GUvbjUext1q/y1SrR4Xt8JY1P57gLGXx2x1eZspbaIsFTHrlvR5yq9qSmqam8rqsKdLQW9Z2LVzPzMBdzYPy+qwAGqgt7xxjj2XBMV7h4+jxsvjWL9i3vMGPS/J+DKf5hIbN6msTrYansXx7Fy2FbVk2Wm3fEwfc4cMpaDU3pgsqJevkiyCmCSS2ovKF5vjuLmfevmv3qM5i89/sh4gup6km2hLc1pGOd2zWP4A1WBMOhLVRlU5bR1aW0zc2+9vL5Ehb7U6+37HLAlEiABEkgQyCt8DS0LERscXV6pq6q8rmssEKzqZSVSTgMPhMJbvaeiem8NYenqibx0dDauYp+ZwJm4rtv8RlZwIdIv90MfElB7cQNHUlHewogTJaHdvoqUNldvFYVrol+7N/N95A8g9ZnwqzOWYPbKoHdvOfpSGI88lQvF3GcLzAnBZYToOkZvzmBYCdVr01b8mfLKjSlbMnph2BO1Gm0gso1QBM5rMefKTrsxuHLNVmwH5+bitWGEbiaiA6+td54YY0kkNxTGcS654JXbJr9oCMpjRyPXqfGEfmH/OM3t1fGM78UXlzH8iBTGH2P56XWMnjYXFZ5nuhAxTo3TF9rd+2iwJxIgARIwBPKo8CaGXHS3GWFcISDypkIBkovboeXPwEXm7KisSDqGzeMHIsI4Imac0Hh8E3e+dQSfikIgvSzBy31Wh0Bg59GnlFghzM7Fwi3f9CPGrquSks9FYRy/sCsXuOmLQb/EenoOychyHVxbOKYvhfH8/jziK0VsQ0SI9es6EhoKZhOlPIlFrBxZx/jtDUyrKKWEFBPGmbC2Uc7ov4dz0e0Ebck4pLANxbj3XmIBixHjOJdCIetAdHp9JSwMsfFo4Ss4ZBcVmrticRJYMJHh/C8QuCF3F70OxlHsy134HEfDXej0mx1kCx88nkoCJDBYBDJfZOgvttMoCkvhx6zllTTHr92f2zFkm377MsKbiPbGhI8V6E/ev4Z73v+yJ4x7JUIGaxf0eLT6DoF/QVM+otaEsb4TIa01+t/v+l7lEmGdXUzWsEEkrSHhGLqIvv+FsRJQU8CisjJkIlSKMmlJEOSsjUELUn3bXtya36Iw1vYK+RexEKi3M4GubB2FSK2LTPvWD09ialuJEcMF4Sq5BMMpiMzw2BgTFMfjjd/1kbWlIrkmYu/HrCORX2GbUHYWbeuICWNhNzHduah9vsbGhtLFTwi7IgESIIFM/C5gA3N45uoSvp/ZEMybpRHXigfkoh7kQATJ9n0Rm7JBMGK8vTZu9yLGipv3gNxXlrB0dQ14On+IL30hlfYWx9ejGFnulbfYjW+whLGzT3wwjHknloWlIm4qsFOVwnRLwjgWJVV9FCOl5cLYLUHaVlEaMU4K41zghpuwICorbBXGe+0sKoJjIlJvjhAcPpzDLmllyS5s4sJYR/mtNzz+ASqJRm+vb0DOhgRIoA8JmHRtyrrwhCcSKoVx1LdpJxi1WaSe/gfwlf8WX/36f4VnInyKWSf82+iZx/jeDdzyrSEh7ukx7sPtVhxSRZS2eEKLEeOwocIeTdkkmvVA60+OZ/eo7T/u4IINmDA2PtV1zOLy/uOZiKqV71dGKFsWxofNg2vCV5uvTavC2MzJs4/YRlsSxonsF1FbRJWtQltRJnEwi9L6Il5zfy9/MDH0GI9u+MK61GOsx7KCcfvQXnzP1/Nmd/DzwqZJgAR2HIFPsGKzUGhhPDGExchDS2HE+NLqK9g39hBM8jY/ipYfC6xERHYMcToinRa1xawUTihHslJ4QnnHLfKATNheMB2om6mhCWGcFN3pB0LDh+7qidpLWJgHpqy/3bNSNG0V6cyyDZwwNtaIy/ZBOQcljJLaW/AqYpndxpeZH/Lj86wUeWQ0FJHhv2UGDDWCPMtEno1Bve5bEWSfNzC8YDNeqAOdvSBY41aEcdK77ITndw5i8gsuI4T/gGFmEZHjCbJShFFnj4U+T3q+/XWZPTOLU8gzZLhzs0wXQbYKw0W157JlpG0nnfl4sFUSIAES8HMBA/Gcv6FwDXO1ynRq+bHXdUqrQvQ34mOuK4x9ceJHnr2Ubl7+5KqHuLgL+odAcDeh1L/eqjD2bRthKsB4+rbEXQ49vnuwkV0ABpYQMf5CfmMNvfs5tvtAGPfPduNISIAESIAESCBFoP8r3ylx8gKGziWKNnBpSaAnBC5h4fh1HAt8+T0ZSo1OKYxrQOIhJEACJEACJND3BFQUeHkfnhNp2Pp+zBzg9ifwzgIe3TwmqkL295QpjPt7fTg6EiABEiABEiABEiCBLhGgMO4SaHZDAiRAAiRAAiRAAiTQ3wQojPt7fTg6EiABEiABEiABEiCBLhGgMO4SaHZDAiRAAiRAAiRAAiTQ3wS2hTDOUoYl0p51ZglcyeKw8ltnemOrJEACJEAC/UrgE6zMfw9Hpl3e4n4dJ8dFAiRQRaAPhHGspLPMOVwxhUSRiqqJb/39lDBWuXtT1fG23mv7W0iU1M7yM2+1R9P+5WVT2rrdf8m8ze3uiO2RAAmQQIyAlw8YyKvP+fla/ap0YUP22Ej+Ylcc5JnwvZp5iHV53a+b/oqV8VwO5e7niuVm6gQBP5dwdM8F+zXMUZyNShXbODpn/1nMc21yDgNLV/Iy0e7csvf8WZt9f+Xs1SxjhdyvKM3R3Al+ps0+EcbrGL0pIq+2qATqiKlkaeTOQTMtbxdhLDglquZthaQucnLtIPDeMBZfmkC7pTGF8VZWh+eSAAlsjYAroPAssKwixvuwsboP42O3Au+8gpXbHsL4bQC0GFnDA0kRcTeWzr6LE+9/GZ+KVGtGYMTe8ws3eNXDxISKle+OAm/8AFOfjVS+Owq8/inzH29tP/TybLOma/fnIjM2Gi8Xd3JfRvZXtjedmF3CXY+tYZ+3p8veK47GFfSQF5Mr7vODevPpBPH+FMZqpmEk2KvANosLSkgHldJcVTZZjS2rqmbbG1++jMmJVV2tbvRNVYr5PA5OTOLUw6a0MVTJ54lVwzqwZsh2Zy9eAA4Hgl6f5EeMXdW8CxjByFPq/SAa7s3BzkvJblVuWR+v/vLXHRc3D9eeLr+sx+23r/tPzKewoQJh7I3B8tkdlm7W44dZj0KDjsUiMFWMosfWKTXe4rHA8hdF9UDJqBOfFLZJAiRAAiGBrIzuMWyWWinUj/wTwNPF6JprMl5NzLxbeK9QOjdW4azYZ9bOxHU8ehrIS/qmy0pz0QeEQEvllBPrrva13B/hvzWSkqp6pe9ZnrbNBw6cwNodcTGv9uuTeLbr+Y/7VxhrgbkHjambmDmkorOi3LIUcEHE2C/fLNrYu4zx2ycho9BGbAnRGRGG8/uNBSBeFlqcm312IsLYCvGZQ6ZM9J5Xx7UI3x2Iyo9fXEbjkQkMy2NUu+F8xTyckHQXAIX2F4ZNX1Zsu/lEP+re/C9i7mlg5rSSu4bjyoMhi2GxRpEWxdroC45r6bLb+uxExDq5pofMBUTpnAbkO43DJAESGEQC9tb1gSUsAWmPcVRY+PNtRhgXBUNM4CjhsoEjMgqsxNO3hvD9xzdx51tHvOh0uuT0IK7LDhuzZ3uwc4/ackIukT0SEb3xvbkVYZxftA0tfwaLUWFcfTHZqVXuY2FsRM/6fTdxvOGLKs/G4AnjQEArSadu5WMRK0fWMX57A9MisumLKinELW4l1N4cxc3T8IW5fruelSIU1DISDjs/JZjzv+IcvCg0lMAX84hG1tX7x9HILizC+RRju2XCVL2XcdQ+YSv+HzyIyWuKT7w9j284zpgIjvrFS9b0kd0Uxp36ZmC7JEACtQk4X6Tv6RR+zxpeyWaEcUzEqtc27lU2CTvsLJot7BFWoD95/xruidg2ehGdqw2ZB5YSKKx/Ja8qq4LwyCe9798MrBSu0zLRDMj9G+5lZ68Aeud7b1EY/zGAH6nEXu+AaoGZ2wRki9YyoITiFKx/NfEgmbJEfKlRSxhPvhyMWlsIhnFuV2ibqB73xF4bIRaR0lxQK+Eae0gv3q67SJjRke/6wjg+n4TXNxCrnq1BmTSk57vUQuEuHESU30as1YWOuxDI2nc2DXVaZi1x0fiSNT19mMK43oeMR5EACXSUgMpK8QKuX53DMwfe8CKxulv7wNNd2t8bH0gzwpgR444u5uA13mzEuMTzriev2xOe8/Df+qAWI8aB5SN9p8LdjYl8njq8Qq0J4z/6feBHf7pNQ0sITCHS1G14HfWNZTUoRIxjvt+IZ7lgLSjLJhGJ4iazYcQ9xnlU1c03EtHVRNsZMW4yO0bAPLQ+5Gtg5tj4OeAUcnuEtyEC/3f2nhTB9sVCVN0JZG0DiV2U5D3RStGmjyGbIQES2AIBl65tH14I7Qu21Sq/ZLPC+E4v4hsTKcXXsj7u3TCWinMuvRw9xltY/L44tWz/eAOsYespitWUVafZiLGfNcMbVywqXWOsnYDfmjBGhyPGWlRdxvkPVqCirsZ+sIJx929JIvAYa98wLhRv70eEbCiqPH9uQDtst+BPzo6vK4xnjJd44mD24JrzGCuLxch75mFAncWh4DGuEzG27Ts/c53dI/ppeN7dlMc4ZjFRHUVsKUnRn/AWi/XSPGJrWsc3XWfePIYESIAEWiJwCeYpepg8xvdu4k4rOK+vvoJ9Y054mtvSJiOEfyvZdduMMA6jdalzi1kpnJCJZKXwhHJLMHhSLwnUuCsBnekh8RCotN44L7q7cIpGmFuMGAeMPBEuM7momLRKNYhBiRi3dfEjt8ojUcX8Frvt3GWMKKRrM6IstxAIy0Wpx9i062eDgM5eYW79++02m5WiGDE2WRw8u4KYdzQjhBpG0lNss0IE76fnE1nE8OG7XSM4pQ8bw+wZ4PL+RawMn/OzUMQsFSW5pd0Fxo3983m2DJdRwosyy+waiTXNLpomscqsFG39VLIxEiCBOgTCCFie7zX3Spp2ZL7Y2O3j5oSxu91t88wKD7PvNfXH5+WsrZkHuQ4FHtMnBJI5td34/Nza2ahVtFZlKrlrEyftw5r+/o35fZsRxmlB7n0WgvGj1gOE7WffYsS4/QNhiyRAAiRAAiQwmAT6pfKdEiAvYOgc8xEP5j7arqO+hIXj13Ess+709zwpjPt7fTg6EiABEiABEqhHQEXclvfhOVEkpN6JPIoEOkjgnQU8unms6/mIW50RhXGr5HgeCZAACZAACZAACZDAtiJAYbytlpOTIQESIAESIAESIAESaJUAhXGr5HgeCZAACZAACZAACZDAtiJAYbytlpOTIQESIAESIAESIAESaJUAhXGr5HgeCZAACZAACZAACZDAtiLQx8LY5DdGlke4O9zLinzkI4hVp+vO+PqpF8lKVSeUlfLi4yzn1moVu2hp6W6BKsnZ3K0hsB8SIIHuELg0vwBMMxVad2izFxLoDYE+EMaRAh+ueEdvmNTotY4wNvO6vHwjXsq6Ri9lh7QqIlWbRkjmFfe2OBR9erSsc6HhTgjjOmvRxAyDUtZjVetHYdwEXB5KAoNKICiMEBYesIUJcPZqNCWVKZZwN163xRN8Cn4Rjs8X2rB9J/r8rm4sLywSEtbVw75uXvXblnOKFXAY1LXa/uP2im+I4i7hzM1xwNKV5zF+m303KKLhFX2JofMq6qVKOuf7T+63VIGOsPgN5BxU1b2jtnBNyb7u5Cr3iTBex+hNW7mtk7NtW9vVYkwJxZPXDgLvDWPRlXZuW/+mQt/8/lZEtxr7OnDmFHCfq+q39YH1Vhi3af8Uqvh9jOUXG5h4RNUoTPxRGG9987AFEuhrAnn55CNvqYjxMWyuXsf42Of0qLUQuLqEpQMnsHZHTBg7ARoXr37ZW7+amBPUS2ffxYn3v4xPs/zEkeNeewDfDwooFEtCu7LUkZLQR5EQ7n29ODtucHpNI2vtgzB77srZJdz12Br2CWH8yeoruD72EPTu1SK0fN2d0E0JaL+k8wJuyUqLB3tMDFDN4Uk8G7mIjOxrb993Z7lbFMYfA9jdphEaoVYUxlJ82v+/OI6Vw6r8LwAZVdbixL6OvIyzE2sXMIKRp9RJssyw+rcfrVbln483pCXAfz+PHlYJY1XC+CSwsAhMqf+uYEKVL7Z/skyza9MrDS3mVjwWQcnrWVxQFxUeA/tabIWU+HtzFDfvWzf/PW1EX1Fo5+syrCPMmrqia/oLosS+MK7gJtcxKIMtxX6KSTatYN2jLOWaWxE7vnwZkxOroty3bdGxsUw8fIk9Fi/R7fZiyTq06dPDZkiABDpNIP+xHlpOWyliZZ6dcN64YwlXHsvL7eYjVm1v4IiIJMdEQ6FctBI0bx1JCmXTfrEMb9aOKv97GvhGJqTTIqbTdNl+MwSK+6X87LKyzXp3Fvaf157eZ0NYunoC1x//AaY+G/SmosliH4V7NyWA/bLlos2gPYT/bgbVFo4dIGE8glOZiPL9xx+/OIf1IzNGfIqonxN0SvDOHLK3+18dxw0dwQ08zB8uY/nDCYxKYfz2HOYwo881AmgF4x8okVshjNWxU9CR4tB7G42sqjEvDNtx5avpH6vE9h40psxcfCFbJdTzNtV56zpSHJwTjiETicNYfnodo6cVM9PvCC5oQS3H5421lJtcR789b07BeNIR8uDCKoz6yoiuFbdI2iPS9pfUHjMXJA1M64uFCqZb+KDyVBIggd4RyKPCmxhKeIyjwtgJWCVE76onjHUUzxO9QCiMi4IjJmwjoke1rSJ6j2/izqCPlLDvHXX27BMI7Dz6zbSFxpxbIYwje6140XYMm8cPRIVxQeC6/aUvuNIXW57dwpvDQEeM/xjAj7Rp1xY9xiby18DcrnkMJ4RoHaGkhfG16Swq6kX3EtHBtCXARYGrhbE3tvBWe0wER2/HF8WutmdgUXuW/fn7ojm5MEE/RXGdR+5zAR20JrglhbF3SgU3MSZk9hATFXcXAbq5ZDRXCuM4h2wue6WITVEybUy+DKT9xaJPMf7CftNCuU02jzZ92tgMCZBAawQyX2To9bXNFYSl9mZaMSz/3+veiIe1+50Fw3o4D7whosFFYRwTsQWREuvTRuCevH8N9wS3qNO3t1vjxbM6QKBUyMb6iwljIbATe9ncbXBiOCFwU3taeIQr/cvqvkbBGlJnfB1gK5psMWLczkE1YaXQItn0LUViaIlwt/vLhIp6z4lMOZtYlFaJJPPnrBhlEdrie6HIjGZRyB76crffIw8lqiFYm0Xc+jCCU8JKEq5SQfSLyLaLButoshKQNuKtDTPBA2luDGlhnIvLam75+ofCOOduZyJsF/ncQmFctK5ke+XIuojuVu1hO4efM9Hx1B6TEWPfchLumar++D4JkEC/E1BZKTYwh2euLhX8vL5YDWwMSWGsZhw8BHf2bpx4X9okGDHu933RnfF1KGJ89F3/4TwrVnMPcFwYxy6kfL+89d/Dv8grshKflY8Cz3MND3Qn2G8DYSwjywpR4I2VEePS93LBbaLMw0HUsmbEOBSRbtUioq7cVjGMcyXRxvKIuYu0e5I/8Cbn7zmriYvK3tg/n180JC0WKStFk9yEOG94EeOiwI1/ANodMZa9uLZHsZ7dvfD3WCiMYxdbnfjgsk0SIIHuEzDp2tSt5SeAp8WT/vYhvEX38J33ZL0cZ3X2h5j/MmaluLPkYTzTYzFamLVz74Z4SEodS49x93dTCz2WXmDF2qvyGBvxunGv9A/HBLhpO89qUvSvR20btcYrPfyfQfYZ0j32Zl8OvjAOo4ChxzghjN3DagddnuSCxxjCylHXY5yyNCQizBW2ChVBdX7ecMunhXFiDLV8zC5jxWUMf8lE50PxXu0xruI2glPZw4VmrCsPmuwack718kkHIjWWiq7gMXZ+4OKXiOcjVm+7vfTBMOYzH7HvY/c8xp4PvYUvPZ5CAiTQhwQ+wYrNQqGF8cQQFiN+4VKPbiAQksd6Hs0cReHhu0D0Ft835xazUnzTZiiIZKXIsgn04RJwSJZA3GqTxhMK43wv63P0vlzDAyprBYT1x2swIk4TD8WF+zqeQeMSFuaBKZthxTsm3P9yfC7dXBf2wuAL40d227y8NmvCmVnMPgWd5aLS8+llGjA2idEN4UuW0d+HZzGLyxjWGSYSQrckdZcTlCoaW8jw4EWZZeaMlCXBCXWV/UBZL1RE09go1F/MG5sU0oGY0+N877x4ENAfw+yZWZyCyWZR9vDdrsN2NDFuywcxOWHfDzJwyKwUMiOHmlcW2fY+GEUrjpfNQmTRKGSQKHzAQvtKkIHDZeYQe8x/+C5tO+nCZ5ldkAAJdIiA/7BQPOrbqjCuk5M2KnxlVFrkgfUjgH7eWc/z6eWzrXqIq2DvP2oAACAASURBVENg2WwLBIJcwiV5jGNR3ORervDBy6wUqQsxF+E98R07rWxsMsIcRKSD8fs5jqvvsLQAsPKUPhDGlWPkASRAAiRAAiTQcwL9X/lOCZAXMHSO1fl6vlk4AEHgEhaOX8exIM92vyKiMO7XleG4SIAESIAESKAZAv/2/8L7P/gPcMee/7CZs3gsCXSWwP9zA+//m1twx5/99zvbT5tapzBuE0g2QwIkQAIkQAIkQAIkMNgEKIwHe/04ehIgARIgARIgARIggTYRoDBuE0g2QwIkQAIkQAIkQAIkMNgEtp0wrp/mq97Ctbu9aK89SvMlU68laZRk2qhHkEeRAAmQAAloAu8sYAFTmPoseZAACfQrgT4QxrEKbzJlWZfRJfL9tmUUkeIf8RRkbemtPY2UCGO/+mAL3XWSdQvDKZzCi4J2UGQbJEACtgDIL3/docjTo/npqVJp00yKqytnXeloW1Usaw9ASalq129eoEGNI6i4p3LZdjFXLDdFDwl4BWjie85L6+alVPPTrfl7yszJ7GkUKuoVZ1zc1+ri8Zajc/bQ3qQR7BNhvK7zDqvCu/rP5hfGsin80NW/Too11fabJgfwwPxRGGNa7s2BWTgOlARIoF8IyIpzKmJ8bPMVXB97CJ9T4jRV7EAM3olnKUJiFfLC+RYLfBwF3lBVziIFPo4Cr3/KNG/9smc6No46ZZY/egULb9+DqbFb9TBkqedPVhewcWjKXkQZYWv2VH6xdeXsEu56bM0Wk0nPpLiv/YIk6XzJHaOjG+5PYZyJY1GlzCvGkRdeMIUrzuPgxCROPXwe7z64grujJZ2t4J4CFl+agCo/PPKUhWvLNePFcVF8wxSUON6wBT++1MC4rH5mq6y5EsBeUQlRtMJbvpQwjlVnuwiM2CIZsmBHqniF4XAB46+OYPJl1WvOSI/Bi1ab91RlvayghsdXFNOoK4zdcYlxy2Idaj6LOJlgPY7z701i8uVZXFAV5+x6mcujSFluUSxER98xB1dcxIvGJ/aPK1JyASN2P9i7FR/m7aie3RqE8+j6hVtnvw/YOgmQQAcIZMU/hl4ot1LEiizYKmMPHDiBNVdyWpfKLZal9odePCYTGhPX8ehp4BtZXtnelN7tAGo2WUqgzr6JNJCoyOhEs1/G2QlkV2UxMaDYvg4r6iUq7HV6kftXGGsRtAeNqZuYORRUmhNRXSNwgwpltgx0WM44v/XfwNzTwIyO3PplibWAXBjOKr/lbQyL8QQiTYkocU6yylxtYTyJVSeuPf/xx1h+eh2jpyeghKL0CBvBlltQPP+wKJOtZ/ziMhqPTHjC2CuHLI9vShjHx+1VE5Q7OsZ6AroCoSpHre8clApjUV7aCX/HzZtzev+4iyEnoj1PeTD3cD91+sPJ9kmABLYJAR2lexdLZ+/G9aESj7E67q0j+NSWyzWVxIwAHlr+DHIBUqf6mYq+beCIjAI7gfP4Ju70+jFRwaLA2Sb8OQ1lcMDK8QPIqtJpJvUqy6kLqifxLJ6zEeQcZ0poh6WowwVI7WtGjC2pYklfh1CJu/X7RNQ2syDk53hRTxvF3WOFsS+sZLTRXyTPK5sUxqYEsosQ522PYj0T8LbdlAAueIytkMVyHo0uCFF5gRBsLtFPQYwHFw+K48wh//ykgIdYk6aEsYjwywsbFcUVFw7ZKEpY62MqhfE8hp2I1mOO/7sozPP5FcqGx6L3zkrRSZsNv7hJgAS2N4GsBHPCN6nfX8MDwusrxWqZcJW3ujOIJdHnJ+9fwz3vf1kIcOMLjYuf7b0sO2p2rURgS6wX0X2ngZYL4/J9LTzMCd98p9eszyPGJ4GFFWhhM7EasDCicvjbwg4QCmN5611FdYW/17ck5LfK0xHjw55QU5FqIzaNcDX2BfFn7RmeQ7p2xFgKTBMZzoRtKK5thLQgcjNRqYS74aijsOLPPyd8CNJG4VsWxv64M96SSzeFcWL/lInmw5G5R+fR6U8p2ycBEtgeBFRWireAZ77+rvdgkrY4vPYAvi9L5gbR4/KIbiQ6rMUJI8bbY+O0YxbNR4zLha/0FofjKxHGZfs6FOF1/NDtQBO00b/CWIgmdbs7i9QGEwgFYco+MX1tTyYu0xaL3caLG7VSONuFEpnTaNzuHhhMR6IL67VVYRxGXssixp4wdpaUlDBuRKKtdn5tEsauZ499F4Vxav8U7RH1o+XZnYkOfDDZJAmQwDYkYNO1HdvMo7PxSG1MxFgesShaLDocidrJhwBv+daQEOL0GG/D3RaZUpXFIT8l/XBn7CKsrjAu39ev42hg5+nNvuxPYayjopd9r+ntKxjPbpvni1AljM3t+AYOAhh9yWS+8M+p6zE2mSS0neKabg0r1tpRO9fxFoVx9iCg7Tf0GGcP0qmBChuC8dEe1A/cRT3GR9b9Bwtb9hiXRLrdkkkxXCWMA3uEidY6D3LaOmEi4+J9bVWJ759WhXF4AbUzvlQ5SxIggVYIfLJqs1BoYXwM+751ANcf/wGmbnsleAgu3boXMS7JGiBbKGalcA9ERbJSeEK5lVnynEEgoKPAV5f8uxPhwAte9zqCWTbSnADPvO3hQ34Re1E3GPeJMB7BKTnblA3BZmnQhyYsBEWhY60OP3dBpEmTtoExzJ4BLu9ftKnhcmuEl5XC+ZttdoODKgOC8OzKbAVqeNH8xFsUxqFtY/bMLE7BpH9LWynMg3qedcTyVXYQJ6b9rBqzmH0KJoVeGyLGWtBnVgaZLaOCdTDusWWVdWPe2kKaEMZKKCcsKKXC2D3g+JSx2viZNIKsH934tLIPEiCBwSTg5WYFsrRrwetucl/N0l/5giQTEJlf2b4vosh+pM+P0Hntem30Jl/sYC7m4I/ay1GM4tr7ubXdfNWDes8Cp8MH+AB4eY7V8aEwTmfDCC1Cft/1Hg5s94r0gTBu95TYHgmQAAmQAAn0IYGOV75TAuQFDJ1jPuI+XP0dPKRLWDh+Hcekh76PaVAY9/HicGgkQAIkQAIkUJuAigIv78NzWbq32mfyQBLoHIF3FvDo5rFIurfOdbmVlimMt0KP55IACZAACZAACZAACWwbAhTG22YpORESIAESIAESIAESIIGtEKAw3go9nksCJEACJEACJEACJLBtCFAYb5ul5ERIgARIgARIgARIgAS2QmB7CuNUWrStkKp9brrEde0m5IEl6dJaaq/LJ9XO8RwdV5iSzT+omGqty5NjdyRAAiSgCXyClfnv4cj0Q7iVREiABAaaQI+FcViGOGcZzQNcF3U/C2ObBzkvcG1KW2flmkMh3ClhHOb1TeVersu8I8dRGHcEKxslARJoH4Egp3CWo9j2YPKywisBLTv387b6OWUL+WRFvlgvF20hj2zegzzOH5vKNXsUz+hDe5Mvtn2LwJYMAT9vdbgXJSWzL9L5q9P7S+4bkZNbN172Xt572Z5HH+TX7rEwFssUVEHb0jbvV2EcVvRTkwwLhnRTGL9pioPov04J8C0tJIXxlvDxZBIggQ4TcIUMngWWVcR4HzZW92F8TMWNjUi4cnYJdz22hn1Xnsf4beFwPsHK6nWMj33OyAolVvAGPrXp1uLlogElHhbevgdTup/iea6XYuW7o4AuHhKpfHcUeP1T5j/u8IbpYPNmTdfuv1qeFs0Kz7vOLuHKY5s4GVvzkv31yeoCNg5N2b1s9rjZU0DZe+JSDQvzwJTY43e+9oCtxOcXBtH7N3uvg+iCpvtWGJtKbudxcGISp0SltpGn7Ay86ngy8jyLCxeBESH6/KpusgKepOFHr1Wls5VHVM04K84ujmPl8CR0pNdW3XNny6p3sxcvAIfXTdU4D3aJyHMXBVMN7BHV/fQYXLlmNSf3nte/X8XPRZ+NzWAc59+bxOTLkSpthYsHVYXupK0qF1TKC+Ybq6K3W3NyFQzzKHhudxjG8hf3oDElKgaKstWqCl9xbSPsxbqHVorkOntRelas697XC3sigW1OQIsMJS6OYTNppahfHhdBKV6/il0Jy7CUrj60WG0sE8oT14NS1IFQ3ubLti2nV1LGOTrfbO/WuBiK7i/Tali5TvZV9l52nBxHYQ5NfHbauKh9LYxHnpIi5iLmngZmdITTlBJeeVCJVwSCywo0J+aCSHShdLKD+fYc5jBjyjxrIbWCcW1xsO1lgsz8G7YkdCjOjEhOCNGFYdx4yZRo9v+EaIbqu4FpJ6ydqHPz8cZmOGRiU0R9h5UwnoBv05CdhsJYciphFnqGL764jOFHRrFeNo5r0zoyHROyJ6FKcTcSa9swYluIYc0X5uLGay85ZtXGPIalXaWNHyA2RQIksJMJ2FvXB5awBCQ8xvV/3EMhXFW615GPR5ZVvxs4IiOCTuA8vok73zqSRaarBM5OXuGBmHustLgoE75VYZy8cxG5+Mr7SpeB9sYjxHCxn95csPW1MJ7f76K2xWVVokiLquFz2BUKzkz0RaKUtWwWMnpajPTm4jomuhIP35X2K/qLCmMhlO1FgRbDmAvmnrczuqEixkaQRv9Cj3EWFQ7EtjrZ45lHlbN2CzaYxDhEhHi3nkekLXXZ49ZWCeZQ1IbiX8+xbJ0j7w3ENx0HSQIkMCgEnICNezorhLEQNV+1t6Rj807eVtbnR2wQsYigeu008OT9a7jn/S97wjgtfgZlFXb2OGvfXXCY6kaMU/urxMLjLrSkLSgtztfwgLUZxSLMTc+rDdtgoISxd6scgLYaKGEsvbIFIbcHky8HpDwbhnvPCML8WGcHKApjX7iFtokSYVwaMbbt1PAYK2G+fp8VxsJ64WaiHlw83qghjB23SBQ6zmwY53ZFbCKRB/nUWIrjEGL4wzlv3aJrGxPG2rJhxqCj4kIYp9c5t3ls6aHONnzg2AQJkMB2JKCyUryA61fn8MyB3CNsZtpcxPiXry5Zv2XIqRiBCz3J/hmMGG/HnRadU4cixun95XuLi/su9x2n1iB2oceIcUirwvKQvA0fiRj7vtZ4VNLvPoySlkeM60Y0m/YYK5tFs8I4vCiwE6tMZRZEsOsxS/ikS6LhqXWbvrbHiPtD1s8sotuVfKeAxZcmAE8Y11nn8of5dsyXKCdKAiTQZgIuXds+vBDaF5oQxkZEB/aHbKS+wK6OpBUFeeYxvncDt3xrSAjw3tyybvMi7Ojm/Acta6CoiBin91fVHk3t33xMqbsTxTnUv6isMePahwxMxNj3BkuPsfGhOs+veVhuBKesNaBeHt1AMBU8xr5HNRduuyE9r4p60mNsLQIF32+YqaIZYXzI9zvLVW9WGDvftrJo6Gjzq+NRP7Se33vns/eMx1hFkuUa5CMpjEPbKRo4CGD0JfOAYtXaurX0veW7PY9xvXWO2ERqf1R4IAmQAAmEBC5hRWehgMljfO8m7vQEZzxinN0yPvQ9rHz0EMY/a9r1o2iX0k/v13zQqpiV4ps2O0YkK0Vh3FztgSLgsk2U2HG8+YTCuPQhuPzMsguy6os1k1FF2Xm+cS6W8zuSlSKw/HRjTQZGGGeCV1MZw+wZ4PJ+9eDW7izlmckNXMxKIbNG6CPsg3MeYGkHeHgWs7iM4QX38F1aGDux5m7jp7NS2N4KtoPig3puvF5WCpHlIrNSZA8K2mwZqgtrE8mjqSUe45gF5fBl/cDe8LdFloiAmcfTeyiwzjisZeXnZHYQP6NFvrbWY7x8EJMTpwxAkSEj/uBjvqpmnVPZRrrx8WIfJEAC25uAnzcWiOWFLUa9ci/ldZFLGICXj9jPCSvfK+Q31pBNLuKh5c9g416TPivMa+t5mPsgX+z23hs9mF1FTu26wnifzr393WACan89C5w+gBPfCd7S+/YebBwve+8J4OnnMf6R8sTPFeBke1PaQkryc3eSbv8I407Okm2TAAmQAAmQQMcI9EvlOyXUX8DQuRopuDrGgg2TQEjgEhaOX8exaJS4/2hRGPffmnBEJEACJEACJNA8ARUxXN6H52zxhOYb4Bkk0AEC7yzg0c1j5YVHOtBtq01SGLdKjueRAAmQAAmQAAmQAAlsKwIUxttqOTkZEiCBQSXwyR99ii+99MSgDp/j3qYEdn1/GP/umik9zT8S6BcCX/tvfgkjf3G4I8OhMO4IVjZKAiRAAs0RUML4P/rb9zV3Eo8mgQ4T+Is/fBAbL/5xh3th8yTQHIHXV09QGDeHjEeTAAmQwGARoDAerPXaKaOlMN4pKz1Y86QwHqz14mhJgARIoGkCFMZNI+MJXSBAYdwFyOyiaQIUxq44hqiO1jRFnkACJEACfUyAwrhPFucLq/gdjOEvhbla+2R43R4GhXG3ibO/OgQGQBjbog0vF6eji1SoIhzRv/qVyNKV3GzfyKuxua5khbo6oJs/xi8eoYuLiEIczbe3xTPCqnmp5vRxkzgYK3SyxSGg7hi22g/PJ4FtRoDCuPcL+ndO/mNM3uLG0cD53xjDr2fD+hp+52t/DT/96f+En1j8jexV/xwAwft/41e+h9/488DG/3IPxt5OzTHetjn3x+xJ4XgAHFrCtV/6BeAPFrD/+b8XbVyO7194x9k+9Vk/TI6PwrhH+3JhCv/iP3MPPX6C/+HPLeDXYkP51V/F5t/8KeDCaxh6eMMeMY7f/T8/h79g//UvvPfUi/77/8f/+BX8wlSx8V97+WuYHflT5o1/+U9x6sBv4TeDc4ttA+Y84Ht/8zfwwG8F7Xrzyt9T7TyL0bw/cdrZ01/BE3/Xb2cAhLEYcFPCqF3C+CRWsAo86IvwjgpjW8HOq6L34TLmNkYxk7wQ6PAHrCZ7XTkPsziFUdw8naiM1+pQa46h1eZ5HglsVwIUxr1dWS1Cf/S38RMf3q0jxud/fAk//fwJLYyNQP0UG39wC46oYwJh/LkPfz4SYTbC8yf/4Hfxh3/+AP4wIYzTbf91rP7KHRh73ohwLXCRi3L97x/9XWz80S/grj+KC+NsTnq8Zjz439VY/zpW/+sp/OQ/seP+wir+2X+M4ELArAeFcQ/2pRaPSIthO6Tf/Adfx39+6z/F9z75Kdz9iRDGC7+Ktau/ZUSpFs634d1MpCpR/LP4w5hoFVPV4vbW38Of+csrHoBfe3kKf+XvL1jBawQ2MmFt/r37wj/FxyO3VfahG9bj+zF8Jyb8FYdf/iEmDvwWXguWYeCFsV+S2UVVg2irLGU8YYo7ywhsecT4JLAwjcbtZaWbAd1G1vaYLn08sRe2pHQD0xeBkcOm9HB5pFuN3e/LWzMlDqeAxZcmYGLl6gJAjVGUmLZljlU/09f2YH7/eRycmMQpy2G3jepmZa5tJFqxnN9/AeOvjsCUobY8g1LT6fGrsa9j9OYo1vV/Z5BJ45I+R54yM8zb9cs4a5YfzmGX5SePletfzrUHX0DskgT6hACFcW8XQgnNzyuB+c8fTFopfKGpxqsE5q8C/6AqGvyLSWHsZl1sO+ChxOvedz1Rro7Ixl2IGBfHlvXxj27Dtb8MLPytE/jvdTeBUBZdUxh3e18ewdrVUWAhEm1NDEUJ5C9IYewd57enBO9f/+A3ohHi/LRx/O7VP4u/pyPE5X/xvuuJb9WyOv8v/qNYxLqcw0ALYy1GXx3HDScSlYBbGLb/DiPGH2P56XWMnjaCUgsqXNBRzWphbIVZ1rYRwiexaKwcWjgitzrIyKYThGdMX8YOsIJxJ5zDfeHNIbJpKoXxCE65vtw8n5I2jEB4i/4aislTuaiXjGrZGFRbb5pIsRHZLsoeF/tx7sG6FVg2MG0Fd3rduv1lw/5IoL8JUBj3eH101PQWbPzBp/jJfx73GMeF8RSO/Ek79n/9u/haJjbdfFSkduvCWAngWGQ6LYxVv3fjkrSDqDn+zD/D1/7JT+A3ApGdaofCuJv7UonB+3HPn5Z9/qu4JUEcUiqMVUR2CnhWi1wrNn/vh7hnxNo0MouEaFBFav+TH+J7t/5UNpa43SIlXmsKY29sAWc9huuFiLU7aoCFcUxsyehphZVCiLhawnivEdNO7OXCGFj+4h40pm5i5lAOX1sK7ruJmb1KCOdizkR43fF+ZFtbJ5CLy+hHplIY+9FmX6DayLb3oKGL8s4AnpiFEfzuYqDSxhDwLr1IsTOLXQQUXhNrioBl1UVEN79z2BcJ9DEBCuM+WBzr2f0ziPh5naUisFLIUYd2B/PeFoSxFuumiMHvawtEkVFSGOu5/AS+K4Wxeu0vA29/fAC/FMxDif4p/FbBq0xh3OV9WSYWE0MpCmMhsD3ha73F1y5lgjMmqgse4YTdQVs5kLeVD6+eME4LejP+n3w97n1W/Qy4MA5u19sIqRakhyLCOLAEwEZW6wpjIBfjoxsuYqyEsbMy5EuXCecj64EwNgLbjDGyE6vEXjuEcWb5cP2bKPHwt2WU19pAnG2jShgX3pcXKaqf/CJAeqczC4qzeYRrZIeozylcZAgLizu/y98z7I4EBoEAhXGfrJLKSrEX+Olbbik8kFZpd9AiOIjSbkUYCyTOUxxGpBkx7pN905ZhdChi/Dd/Ch9rH3BEsFofr3mwzvwV/cWhUA29xeHk6whjdcw+/MOYt7jGxcGAC+PQi1sSMQ4FZwsRY708tp0LD65gXlspmo0YVwhjIb61Rzn8a4MwziwgQdthdFnbJ2oKY99jLRoWtg7zaoWt4r71zI4RnbsXffcvRPYw5V5bvj7ZyPYjQGHcJ2tq07Wd//FiBLVSGMeitG0SxibyHIruMo9xMVItHzDUlgp6jPtk08lh1BGV/rDLPcZG6D6BdQw9jKJ/OSKMUbAxSGFcImizYdWYQ4lVIh+vy7JRXKYBFsbWJ/yeSKVWcvs+jAo37TEWItU98OUe9jKi8GCJx1haKaqEsYuCIn+AT61blpWi4T2cZ/p2xxZFZ1TsJjzOrQvjxAOD0ShzwuKSrd0wzu0aAWLp3sqi1lWR9j78iuKQSKBbBCiMu0U63s/f+BWbhUIL41fxhz8jsjbYUwrC+NASfucv/G/4S/bBt7pWiliUN9b26k+ewJi1T+j3d18teJjTEWObTSOzTEihHMlK4QnlnBGtFN3fly7bhIzilo0iFMa/+fKv4vcfdhFgP7qro8E/+5FNvWYE792/9xqG/v7PiOwQQURYZMlA8mG55sR9qw/duV4GWhjr+KN+YMxOJ7yd7m7L69dHsf7FPTbbAjB7Jk8pVt9K4bAZW8BlkUfZj5iKh90iYq7USuG6CC0FYm6yr7FllUVi3s9KIR7sK4hd1X7CUlIqjAXrQvaHpCg1InjlwTUcnHgAJidHnn2inNmkSpJn/sTc5UXJIk6KTCA9zvPc/e839kgCtQlQGNdG1ZkDhZ9XdeDn/DVdxsSryiP8Z9yIghzG5uVi5LaWMLbp1X7atR19sK8YMfYf0jMC2D0c6PmUMz+16iDuqVbvUBh3ZrtVtarF8X53VEkeY5vZQWal8PIPAwgfnJNtZ3mIQx+xzY9s9rbrP2b1kDmO3XjDiHH4kF5JRLksfZuANljCuGq1+T4JkAAJkECBAIVxn2yKga58p4Twg9j8W7Iwyda4UhhvjR/PVgTqp3+ry4vCuC4pHkcCJEACA0rgX/6bH+LsP3xxQEfPYfcFgT93P35tzx/hN9/5B20bzt5/8zO4/nv/rm3tsaEdSOCvHMJ/+ac/wn/3ymbbJn//L92Jn71zT9vakw3tunnz5s2OtMxGSYAESIAESIAESIAESGCACFAYD9BicagkQAIkQAIkQAIkQAKdI0Bh3Dm2bJkESIAESIAESIAESGCACFAYD9BicagkQAIkQAIkQAIkQAKdI9BdYazTosVTfHVuiiUt18yrW8iB3M7BVlWra2dfbIsESIAESIAESIAESCBJoGvC2C9yYcfz9hzmMBMvu9yNRasljFU+5HXgzCkgVSJ6K2OlMN4KPZ5LAiRAAiRAAiRAAm0j0B1hXCX+ykooQ0WZGxhfvozJiVXMXryJ0Td3YX7/eRycmMQpW1gCurqcLTchShybghiqwMaILRxiikwMy+MB3e7MoQhXV5Y6VgbZi4C74hWmsIgplDEmKuNFXv9wDrsOu5IaeVENWRClUKijbUvPhkiABEiABEiABEiABCSBrgjjdNU6O5RKYTwJiAp2RjiKKmpB5FdWhzPH5gJVlpnW1eUWhnHjpQnsTuyLvAJeWFI5VmI5UUoZwevyQiG4aKhkxf1LAiRAAiRAAiRAAiTQEQJdE8YnsYiVRxLys1IYNzB9cwaHLQK/LHJEjLoo7+nDuhz1/P4bed9SDFcJ40C0VvZrSzJ7/akxF/pRYz5pSkTbiHg2v6oxdWQbsFESIAESIAESIAESIIGuCeM916Zx87STtgH4NgjjyZeDNq3FohEKY9lXhQgtRG8L48ztEbkVwwh1NZ7MBqH6EZYJN1J9zl5jFZHC3/ixVwE7h1Q0m9uXBEiABEiABEiABEigfQS6IozRBo9xecTYRl/3FsEUIsa1hXEucMNWi37kClsF5rDrzdH4hUEJG9oq2rfR2RIJkAAJkAAJkAAJVBHojjC2FgPPF6xGlmWl8IWll8EitBpE7Ar6+FfHo17hloVxIpocF6txb3Hed0M/kIfYA35lFw20VVTtX75PAiRAAiRAAiRAAm0j0DVhrEacWQTc8EX2CPne2LLKIjEf9+AmfLwyk4Nq3kV1S4WxfShO2R7CKHDhPDdmLWRXMP7BNBq3u+wTzjaBzEahDxfzM1HzeA5nN3ZlvVjEyTy7BsQDhm1bcjZEAiRAAiRAAiRAAiQQI9BVYcwlIAESIAESIAESIAESIIF+JUBh3K8rw3GRAAmQAAmQAAmQAAl0lQCFcVdxszMSIAESIAESIAESIIF+JUBh3K8rw3GRAAmQAAmQAAmQAAl0lQCFcVdxszMSIAESIAESIAESIIF+JUBh3K8rw3GRAAmQAAmQAAmQAAl0lQCFcVdxszMSIAESIAESIAESIIF+JUBh3PLKmHLQ0aIdLbfJE0mABEiAOlpBKwAAIABJREFUBPqVwKX5BWB6Cp/r1wFyXCRAAlsm0AfCWAnMdYzenMHhLU+nuQaSRTyaa4ZHkwAJkAAJbGsCl7Bwy1E84+b4lTfw6bSQxx+9gkfvOgGcvYrnxm4F8AlWjh/Aie+EUGbw+qdSWAftusO/sITvn3sIqiXzZ467krUPwPb5Xf1+2G7e76X5z+CXv27+/Xl5vm3TzOnzWLryPMZv29aLuG0m98nqr+DOx8zKo7BX8mma4xBZW3/fffWNH2DqswGe5P7yz/X3lGrD3/vF98O9G+y9dxZwy9E5O5j0vu7kYlIY77+BlUd2d5Ix2yYBEiABEhhYAuaH/vrjP8CRt1TE+Bg2V69jfMwIYy08ry5h6cAJrN3hhHFxsuq4xZL3zRl5X1KoOCGUiwwlTr6JfVbM6vdfeyAQ04B+/f0vWxFvBA20CAr60WIEgWgf2AXb1gNPrbU/aXchtYS7HlvL9ok5xt87cVgl++udV7By20PmIkqL5zU8kF1Uxfev30dk731ryO7dSL/Z/u3esvadMDZRXFUSegSqVDNcWeS357BrYRg3XpqAk7Hq2PX7bmLmECBLQqvSykbsqmj0PIYvjmPlsC3HrMs0D/ulm0XpZb+0tCjJrEs6NzC+fBmTE6uYvXgBODyP4Q9WMLHXLFh8DOnXu7fM7IkESIAESKA1AvmP9dBy2kpRKnyVgDgNfMOLAkdGowTqW0eK0ejTwANSeBeOi4kdJUCeAJ7OI8GZUJ64HoynjqBpjR7PaicBtc4bOOLddShrv7gv1B54Yej5YoRYNlNrf7kLObHH3lnAo5vH7F2T1LjCOYh/h5+Tup+bdiIG0JfCeOSpMZy3glOLTSgxCyNyMyGaWzCGXxzHnmvTuHlamTE+1qK3MaUEs/EBn3r4vBXUvi84tFJ8rNp5dTwX31KMa2E8CYSi245HnxsZw/GGfL3Nq8fmSIAESIAEOk4gjwpvYijhMS4Txuq9jXsjt6u9kReFrIkgG+ExtJxHnJW4eRLPCgESE7YREaUEj4rOPb6JOwMBXi+i3XHU7CBJIGa7qbIahMLY7qf778aJx6xdIWLFqLe/bMRYXPDpfX7HEq48dgJpiw8jxjU2ue8xLvh+hThtiAgx1OtvjkYEM6BE6kksYuWRRiCmTfR23ton/L5sdFlEgI3IPgksrGACJmI8nXmh5fHFc7MxDJ8rRLprQOEhJEACJEACfUQg83WG/mI7xqSw1LebN3GyKsrnRKuIKss2U//vEBXEd6xfG4F78v413BPcoi6KoT6Cz6EYArE7CqVsQmFsxbXYw7F9m3rNXNwJD7Enqu3ryP3xvpVHDjTVhjpGXAAkPmud3g59GTF2wlVPXkVqp4BFZaHIxLCyQljButdGhUNS2jIRRpmlaN7tiWRjuyg+BJjZNfZWCeMRnIqO4bAW6nsmVoEsct3pZWX7JEACJEAC7SagslJsYA7PXA0fjjNe45iHuK7gLAjbQATJ9utF9Bgxbvf697a9dkSMI5abyAVZvf2VP0R3V8y3rmClLs6kL1n6lD8KvO498r4PljB24vWDYcw7sZwQtGYDl0RyH4kJY98z3FzEuDqzhm+36O1HjL2TAAmQAAk0R8CkazuGzcC7q+NcUWEcs0fE+gxFbCqrBYCvvIHv3/FN8VCdi7LlD+OZHuL+Uv0w3r0bxlKRRafpMW5uJ/To6Lp3H7LhJawUwneuo9DeXggf2kztL9OJFNF17lrEosjus3Py/QPBxWVv9uWACWNjhVjHLC7vP55lk8h9yGHCt2aEsX1I7j3nRwa0XcM98GcfvotbKey52gtdknQu8gBhjz5e7JYESIAESKAWgU+wYrNQaGE8MYTFiDUiKowTDw8Vjq1xi9w/p97T+8WsFE48l/k8a0HhQT0hYC+YDgTpApNjSVwcZRlMTHtr91/Fc4e+Jyw/6f11afUV7BtzqQRlphNr9RDZTbQ3H7HUhtJaJNpAINILWS+6A33ghLEWq4cvZw/nGUzmgTuTxUL9uYf3yoWxtmncrrJV5NknvKwU0vpQIYxTYxjdsDYKPS6R5aI768teSIAESIAEtkhA5gJO5fyNCeOUxzI8ts6Db1Ex7fK9Cq+nH7XzI89evtqaeZC3iI6nt51AcDehJI9xKjVbNLd1GI2W+YRFH14OZQBhDmTv/cwjHNw58XIV+2347fcmv3YfCOO27xo2SAIkQAIkQAJtJ9D/le+UAHkBQ+dYna/ti88Gt0DgEhaOX8exqnSFW+ihnadSGLeTJtsiARIgARIggV4RUFG/5X14Tlbl69VY2C8JOAK18hv3Dy4K4/5ZC46EBEiABEiABEiABEighwQojHsIn12TAAmQAAmQAAmQAAn0DwEK4/5ZC46EBEiABEiABEiABEighwQojHsIn12TAAmQAAmQAAmQAAn0D4HtKYyzCnklOYU7tgbxCnotd1dIE9dySz05URc1eXUcN1TlwqZHECvTnTfCgilNA+UJJEACWyDQ/1kptjA5nkoCJKAJ9FgYJ8o5q4y/F29i5lCLq9TPwjjLnezm5nIu23+HQrhTwljng/aLWG+JeYtLVX4ahXFHsLJREiCBJgkE5Xiz/Ky2GZsTGGev4rmxW7O2vfzH4TnBCMyxM3j9U5lqTfbr53T12i7JZRvNWav7TrfdJBwe3mUCXq7fkrU3xwFLV57H+G1ykP5+DnMR692h96M9p9CHn0v588G+V2eZvu8O9nNkDMHnou6+7iTyHgtjMbV2VoXrV2EcK05ihfJBdyHQTWH85mheqa9TAnxLu5fCeEv4eDIJkEAbCORV4o68ZUtC20p4mYC4uoSlAyewdocQxl6p3ZLStlZU33V2CVcekxXBItXpXFWxj17Bwtv3YMqK8GiFMSdOVAlonb5NVikrabsNxNhE5whowZlVrkv1Y9b6ytkl3PXYGvZ5wrhYDa/YyiWsrO7DuN5fojqe+Pf1x3+Aqc+W9/8Mwgs9c7wTzUtn38WJbH+ai7V0v51jGrbct8JYVaCb338eBycmccpWoGs8vQsjT9kpyKp0kJHnWVy4CIwI0advuU+smhPPpMo2+9HrseUbtuS0FWcXx7FyWFXJK7Yhq+XNXrwAHF7H6M0Z+EaOEpHnLgqmGtgjorh6DEfWMX57A9NqTu49bw5y3Hn02dgMxnH+vUlMvhypuFe4eFDVA08CCyuY2AuUMfPey9ahbBzTuHl6WFcnbEyJOwFKjE8Biy9NIL62EfZi3UMrRXLMXpSe1Qe79/XCnkhgOxDIhcTQshLG8eIZYWU69eP/JJ7NIsjhvwtkwspjhXLSJeLaE+Gu5aDamBTKE9fx6GngG1nBhZK2t8MSbps5qL24gSPeXYWyycVLQr8w9HyJqC225+3dGjmJdfXFO8ILvXi7d3rC2D+m8jPToXXta2E88pQUMRcx9zQwc1rJTVMCeuVBJV4RCC4r0Jx4DCLRRnA70Suovj2HOcwY+4YWUisY/0CJRNteIABhI7yhODMiOSFEF4YTXlshmqH6bmDaCWsn6tx8vLEZDpnYFFHfYX0xgKB0tj/fXTJiLDmVMAs9wxdfXMbwI6NYLxvHNSWMDxuxbf9fjUT9+yQWsfJII7G2DcztGskujJRHWfOFubjx2kuOWbUxj2G9lh36FLFZEiCBbU1AR2R1VHgTQzWFMepGjB25WEnet47YaK85KFU6Oi4gIiLKjenxTdxZs+1tvbADNbnAzqPHHo/I5tMKhbG9WLr/bpx4bM4cVlpSWh3gX2DlovcEvhsbg9pjam+pi6+75B2QZoVx8cKuW8vV18I4KmAtmUxUDZ/DrlBwZtHQSJSyls1CRk+Lkd5cXMdEV+Lhu9J+RX9RYSyEsr0o0GIYc8Hc83ZGN3wRWthQocc4i0IHYlud6PHMo8pZmwUbTGIcIkK8W88j0lYomENRG4p/LbTL1jnyXrc+XeyHBEhg2xDIfJ0Jr3BUtCqRcNQIkJiP04MTCGPdXxBNiwpg3QeKXs5QaKvObBT6yfvXcE+dtrfN6m2TiTjRWbuyYSiMrbgWe7jsYuvOx5T0ld526y3GEr5v7zZ4+1Tuudj+C5YhtceL/XZ3/QZKGHu3ygFoq4ESxjLyWRByezD5cgDVs2G494wgzI91toSiMPYinbtC20SJMC6NGNt2aniMlTBfv88K4+ABOjUb9RDd8UYNYey4RaLQcWbDOFeYrxXOtcYhxPCHc966RddWRZIL0d6cr46KC2GcXufc5tF/Dxh29wPP3kiABFonoLJSbGAOz1zNhYFrLRQYoe835QPORtNCxLi8TUaMW1/pfjyzHRHjiL84asOR87di+MAb+HR6H1aOH4DnL8727TFsHn8CeNo+6NeiMM57lv0qj3z3/gZGGCdvw0cixvmxKloYj0r6iMMoaXnE2BfGwW365ENsNTzGKqVZs8I4vCiwE6tMZRZEsOsxS8yhJBqeWrfpa3uMuD9k/cwpi0UsYmx9yfCEcZ11Ln+Yr3sfO/ZEAiQwiARMurZAANiJ+MI4IkCqhEJMGH9rKIvMuYegnCjRt7TvrXoA6pveg1dZhO7eDdxS0vYgrs2OGHPVHipASFgpnHhVx1cK4/xOg/KkXw/3nRvTG8Av27sj/jD8bCqe5I7cFfHOLfjsu7PKAyOMfW+w9BgbH6rz/MI9iGetAfXy6AaCqeAx9sVvLox3e55XtWRJj7G1CBR8v2GmimaE8SETCc3nnm+aZoWx820ri4aONidyD+v5vXc+80obj7GKJNcch7ZTNHAQwOhL5gHFqrU9Fdg8jLd8t+cxrrfOEZtIdz5n7IUESGBgCXyCFZuFQgvjiSEsRryTsYjxoshSIbMJKHEh39NoCqInkjnCidmat9T9W9VSJJW0PbDrtBMG3mwUNf7wXZ7VQmScOPS93BP8zitYue2hLMWbd2cisO4k71rUEPEFK0VZv11c3oERxpng1XDGMHsGuLxfPbi12z4sZzNGoJiVQmaNUGdHb6dLz+3Ds5jFZQzrDA1lVgr1OJhvwUhnpbCrWsgfXHxQz43Xy0ohslxkVorsQUE3dwDWJpJHUxNFTmJRXiHSh78tMoAEzDye3kOBdcZhef2czA7iZ7TI19ZaKZYPYnLC5lwWGTniDz7mnx6zzqlsI138lLErEiCBgSbg5Vb1PJf5tIpeTT/Xq3zIKerrTHmC7yo+5OTlsc2GYCJzQ8sykuyPwfM52zRx0QeoBnq1tvvg0/uqOPN4arZobuuCP9jtOwCBr97bf6n83N5+jj9IVxDG3p4s9tutle0fYdytGbMfEiABEiABEmiBQP9XvlMC5AUMnYunlGthyjyFBNpA4BIWjl/HsSw9YBua7GATFMYdhMumSYAESIAESKBrBD5+Db/+nb34Oyfu7lqX7IgEKglcOYtf/3AMf+ev3lJ5aD8cQGHcD6vAMZAACZAACZAACZAACfScAIVxz5eAAyABEiABEiABEiABEugHAhTG/bAKHAMJkAAJkAAJkAAJkEDPCVAY93wJOAASIAESIAESIAESIIF+ILDthHG9fLb10be7vWjPXt7k+mPb6pE67Rpk2rRIi8mCJVvtneeTAAmQwA4j8M4CFjCFqc/usHlzuiQwQAT6QBj7eWYNO1eOuQckVS7fZOnmLY6nkMM4kVN5i9209fQSYSwLnbTUZydZtzSg4CReFLSDItsgARIA4OdCnsHrn9qUal7uVr9KWCFf8ReCUtT2XJy9iufGbo1yjuas1UfKEsPp6mRcvG1IQBfpmLMTE3tRTjV5TLE0tcyP7e3zWI5jr928w8+7PdwH+bX7RBivY1QUsIAWJJPAsqlw1tW/Toq1ktLJXZ1jM51RGGNa7s1m2PFYEiABEgAgSzGriPGxzVdwfewhfM6KU7xhSzsH5XnVeU/i2ajo1QLk6hKWDpzAmqiwJ4EXK98dhekrUvnuKHKxzlXbvgSCynXxifqFQYr7aANH3IWdaEBWd7wVwR5LEfUKgUT6fe0BURa9O8vSn8JYzT1aGllUt7NixZQTPo+DE5M49fB5vPvgCu6+No2bp4ex/MU9UCWOZ1SFONfmFLD40gQaykbwlH1dVoubWM3Iq8ppujyyau9LDYzf3vBEkoyYasuFO1dUZ/OWMSWM5Vzd/18ERg6bam+6Ap69QPD6UVX+PA4XMP7qCCZfVmcFFfW8aLV5D5qdbdtejLjZZ9UB6wrjinHLanlqPos4mfOylfUM63Gcf28Sky/P4sIHw5i362Uuj1TVvJOArEgoquLpMWMOuyw3r8KhN7+cjauedwEjdj/YuxUf5u3INQjn0fULt+58L7AXEiCBNhLIKt0NveBbKQqlnf0KYeq8jXutaE6MJ1pFTx9brDaWCZyJ63j0NPCNrOBCTRHTRiZsqhcE4hXoCiNRYlXuD/nv8L3s5EjbNUqXe3u8cHy8cl+nyfWvMLallo2wDcoyi6iuEbhFoXPz9GGEJYNzIdvA3NPAzGlVLtmUKF550ArEIGKctxEKbSHSlIgS9gsj1iPR7trCeBKrXqnlFYx/oMpTf4zlp9cxenoCSihKj7ARbLkFxfMPa1GMTER//OIyGo9MeML44xfnsH5kBhN7AcjjmxLG8XGPbtiLC81b/MVYTwDn9VztxVGpMB7BKcfJCX/v327O6f2jS2dPrGZlwj1PeTD3cD91+sPJ9kmABLYJAR2lexdLZ+/G9SHhMY4IBykUkvYLgSUtjJWoCCJ7LiL9+CbufOsIPp3+XNZSup1tsgY7fhpBKWnNI2WhKYkYB2WbMwtE5EIMSRFtFyN4v3iHpDcXbH0sjI3wW79PRG0zYaWEjrFfeFFPJXOV0NER48Mm6pwJKxlt9D8hnlc2KYyN0D6JRRO9zdoexXoYmU4J4ILH2ApZKOuIjUYXhKgR7l7k2w1f9FMQ48HFg+KYRc7t+UkBj5zv4aaEsYyoi3GrKG7Mt13CWg/RWz/1QiRi7ES0HvM8hiP/LgrzfH7Dcr+4PlNr0UmbzY7/0iYAEtjmBDJBEfqL1/DAlecxfhughcRdJ3CXs1YIJP5t6vyNpKD1blH7QuTJ+9dwz/tf9oRxmW1jm6/MzplelVD1SAgvccwrrI81xzgrkL6QwxvZvnJ2n+8nSkGHeze2l+vcNWn3AvaxMM5FkBY2wuJgIBhROfxtPzrrR/WCqO6bo0YwOwEt2szsCmViTQg1Fak2YtMIQGNfEH/WnuE5pGtHjH3LhrtA0MI2FNc2QloQuZ5wd/YDf4j+OeFDkDYK37Iwzi9s1LgzC4jk0k1hnNg/ZaI5dlEQnUe7P5VsjwRIYHsSUFkp3gKe+fq7WHJiWD6M9AXjGb4etU/Eb4MzYrw9t0r7Z9VExDj0IZf5kr27Hn4fXz27hCuvScuOnFXxjgYjxhkfEZ2UzIRoUre7s0htsFtCQZiyT0xf22OFbBBVtiI5a79UrDmhPY3G7e6BwXQkurCxtyqMw8hrWcS4LKJtB5aza0SirXZ+bRLGjoW3Pl0Uxqn9U7RH1I+WZ3cm2v8NxhZJgAS2IwGbru3YZuqhuoj9IeMQ91uWC+NvYp8T4MFDgLd8a0g81NSbW9bbcYn7e071PLvFPZXeH/6Def7sS+9CRGxExbbqjbfdzPszYqyjopd9r+ntzmdbFvUsil5zO76BgwBGX5qBihf7YrquxziPNJ+8plvDiow+vzqOGy8Z72/yb4vCOHsQ0PYbeow9X7OIbhsf7cG0x/jIuv9gYcse45JIt4MixXCVMA7sESZa6zzIaeuE9ifLc7VVJb5/WhXGOnLfqbR+7f6Usz0SIIGeEvhk1Wah0ML4GPZ96wCuP158qM4XJJewMA9MWR9w01YKKYR1G1JkRLJSeEK5p7jYeQcJVNkbdNdBdhRj8TGWnyNvL2Dj0JSx/oRZVeS4Y1Ye8X7cIlGWDaODUIKm+0QYj8DkX/j/2jv7GL2q+87/HG1WgYUmyhqDwdgZYrkZQqAxy4snMonchaQilosnJJsxKY2QYyUuUjQyCVrbGNvjCII7ipS6lYvYhgYPasgMRQ6iTdTZgBWb4kLKy9Yk62SwIcEY7yoUL0RNdr06b/eec+6593memefV85l/YJ7n3vPyOb/H831+93t+x/6U2RBstQF9VYmFoCh0rNXhQ/5BFr5tYLWMbBN5ZrH1DtvNeMoaEVSlcP5mW91gqaqA4KpduI1wrsqFrbIQe3q1mPLsHNl8U1UpvBJhuZUitG2MbBuRTWLsIeVWCiPWg2oWlq+ygzgxHVbVGJGRO8SU0GtCxlgL+szK4FfLyOeTZB2Ne/WYqrqxM6xKUYfHON9Q6EWZjZ9KYeyta7GSRlT1o32fWXqCAAR6jUBUuzXcsNQv6x4xE8pfz0XH19xc4xrG9vWUTzOvZBE92va9y11QL7bXlvF0GW89mzrDGtr5Jr24trZfw1gL6mR95NgGVJEJjqxFZf7kVq5FFwjjVk6PtiEAAQhAAAJdQqDlJ98pAfKALLzPHh7SJdNmGLOdwEEZveWI3FSyCa/b6CCMu21FGA8EIAABCEBgOgRUFnhskXzLK8M2nWa4BwJNJfBPo/LHR28qPZ2xqX01oTGEcRMg0gQEIAABCEAAAhCAQO8TQBj3/hoyAwhAAAIQgAAEIACBJhBAGDcBIk1AAAIQgAAEIAABCPQ+AYRx768hM4AABCAAAQhAAAIQaAKBnhXGxTJbTaBR0YRfM7i1Pfmtm7JyEpWGi/svP9q5fSPt2p50ubl0DePmjDmup9ycVv1W2h3r6Rm0fp5l5PzTBvd+aI2sFL/0YvN50yIEGidwXMZ3PiHLN3xK5jV+M3dAAAJdRKB7hHF81LFEdWJrHgbRHKpBPV/dpDl62hwa0Z0/9QhjM6/8kI+mzqSph12Y2sZTw2Gd6Gy8hTgx9aYLNaMbnWBpveYa44kOIWm02+T1bYr1xsbagDAurNFMPkMV/VbU2G5sbsWr1eel7LTEmbbN/acZgaAesKtFLDJ+S16fOJ/xRnnsRFRKLbg/rxcb1oTNW3C1joNatCU1jtVd/nXldZK9fk+z5Zld0wnrVofrraNBRud+QrLa2A5OIn6q4iuoZXz738mJoApKrTHYTktqHoc1lkWk0H7rV7QrhHFStMWn37VJLPTiH8TawtgccyzbNolc2wQRGcdlu4Vx6pCUGX9WSgSwd4Jg+lTDBgRjvWNsU6zXOxxzXQPzjA+y8U9SbKxT2687fj26GWHcME1uaDYBd1DBPSJjKmO8SPZNLJLB1cW8cfroZiNUxB28EZ845g/XP0nsl9+V0SevkWHbjxYTEgsUkfCIXb+vxMl3n5CiaG82LtprIQGzpnuvP9RAWbSSo56r4iuI0bjPOo8Wr4jz9Il4LcSWaLrzwrjGyWrzD2+QVxfv9E5OC0+k2y8DMmBPnAsyh/aEugk96Tz7bETkHlk6tEY2JU7YKxPGvvg0/69OYRsQdUKe374REPlJfurEtPHPKkllhcWBQRlftkb0uOzpa2ZdwlPtzH1TsmPOTumzGeswmx3PyfWTWGUnVK6dLJy8F554Zx9Rl7DTx2tfaMdumfbpTLShrEno7G14smA6457ipObrnYJYdgJi6emBbmxeFjlxquDg2DOyZmiikGlOWRbydQ/HVlhXvUbmC4g+MdDyyE8ttPJy+5wsXvM28jWLn1j4JwKmYt2MeVD2PL9G1jzkYiJk68dZPJ74NEa//+RJg378ptZHTaVwwqOK7fX6xMIV+xoYbxBvIorXhsPzzWmNfffJHO8kzBTL+LPoc0hzC9ehLGOsbVXZKZfhky3/PTem5Gesvf/O01urCGRi9SY5WmWlUNdtFvl6fMCBEgg/XO5l3OITwvKBVwqGpNAotpUJ5aEj0XjqFDSt4ki7MydQiKU6mqz3Hi++juz8j5KfrBgdH11XveKqQ2jK47+O2TTtko4L40r/pC9qUlk0T9zodh4elFe/o45AjrJb3r3qGOSBO8qP861XGA/ckT8eDvzHT+6QHbLRPNoP/K1WrGRiwvcPG1E8fkMuosce7JOhQBgfk7Htk7Jiszni2e+zVsY4F0PlXPJsaFlmsOLeYG1qWQ9s7JZyqsNKkRDGxx7cIZPLNxrLi5+hLAjjNSLZl5Xoc1T4kubN+ZWqdXVfXqqFcRjrFfNsINZFfzERz+4Tx5KJFXf0d6UwTvbr2q6K34hjLWHcwHiNuM2/bASxXpkxruZgxKrPLZxD2b8D4b8zNtZG+/S/O3otDm/QR7RnP019mtK0f/dpqGkE7GPj/t2yW6TUY1wqahPCJHltmbC281CC9ytyT5QpVBnifbLct244gfPFo3JxIMiN5WLXRY1kG5sGkYZmSiA6clw3V9OCUL8IzeNLWYRuE9l+vwyebwftPckQJZov2i3PfWGdfE+/XWId2iyysn+drLvLtFF2RLpUWIRmiqzq/q4QxuVePu+PYq3Hy94fSZ3FDP5A5e2IJxJSYIoeYyOi/fsKQrT0j1+eKTPZxDz7q/rO2lk+KYPDIru0qPd/Kh5fe+KjUhhH4qG2sEgLtuIXmPK1qSXUi9x9TnUIYy9TmPaAe2NLZIw3eBndeCyBcGx4XauEcXEtS207M4n11Jg9O4j6Yjjp22myOOpLeLvrjF/9RMT7iYSxLyYL4rHGeM2X3GkI4xrtJkWsN4X02qQ+jx6jV3bIHCuSMyIttHu08g8DbTdGwPkii55OEfEtEHGz+r29svI5KzSs3/hSZ62w11eKVi2KEjaIVL9WYH/l+r1yzc//JPCGpsV1Yxy4unMEGrYgVNl2/GkE8eWsQ54w1r5l9QXsJjmqfPWyW/7FPhkJrTy2USvi/2sW46k2zbVlFqFWU+4KYVzIsrhZ+/7OWmLB+wMaP943zZkMb99f5dmzMmGcEupFK4VnXQh8qKElIhduFcJIPRZO+mYTWVpfFForRpUQLQja2DObbZTys+j5o3hnTyl+YciZDhUEQc4g/Yhb3VvGqQ68HYXBAAAgAElEQVRhXMrKs2E4+0yDwlhnm624CUVkPetaSxj747PRF9hp7GuNxrr/JbCQrVVthl8My4WxsTvkG02rhXGlsPfj1LNcFOKxxniXzUQYF+Ik51D88hz+a1AujIt+Z//LlF9Bwzy9ck8wNkWWq1b/00777SWgqlI8IEcO7ZCv9Yde35qC08/2rdotu/vXyZGP/S8Z/k9uBonMryeYU95iKyvIGLc3CDrX2zQyxvUI6aIwTWSZfTvRLf1y5Ite7Ka+nCUEefkXv/LYbyXsjgtjYzeYklQWL/gj2qBYqPIHusfKzRfGK2QyqKhQp7BQwjjONOnBhY/yg2vqyhjHYi6fcaGSQzI7mvevvKGlmf3KzGqqwkQsfhvMGCcFj5+Nn37GOGe+QaYudCKoarz+l5dawrhkE1kciA3GevDFsqkZ43hu4ROPSmFcskEyKYxTWdbsCUoPZYy9yjVJixi2ilb+Letw265c2yJ5ILAv1P+4ulLMRrYHl00LvJ4FAsVMXJbB+9g+mfsXC7PMngge4w4H0Iy7T2ZnS1utLTjTwjkRJ1X+44qnFr7fvlQYVz1tmTGx8gY6L4ydXzby/ZrMi1derAGxsKyidm2tx/z1eowDcZ1lYfvkPt8uUfAYlwkLs7HrGW+jXuwxNpuWcv9iXR7jkj/EyT/ayS8oniBcUFEPuOIPfpp3lAkPOE0jYxyPvdJjnP4S5n9E9JifXy0TH3K8q8brvxeN3Wbj3ZeQumthNxDraduQH0uhxzhce/tkwGatY/9s6MNt0ApSrzC2m1Xz2A/HO32PsZlbWbuVexvU84yScm16DZ/fY/cyhB7jwFBS9gWlJAnQwn/jabqlBA7KuK5CIaaO8ceOysW+4CzxBpcJgdTrSYFS56apYlWKP5NF2raRqEoRCOWWQqPxVhAoseEku0rFjy9Cq+IrUZUiyxJHtp60FSKqZOHbiaS+aiutwOe32RXCWA2o8Ki+sOM9z376O/XzjS5Rti6zCNjp1mE7cOOYkZXC7/fGERmRZ6RPP56uJSxy+4IaR17dwYnpMPs7sm1ENskKvdGnTOyXfglwQvSRpbJmlXrEq37cZsJwHIEVooSpb4sYOfCq9I3Ot9U64sobXuiVcvIePTdQlSLc+T8iI3eIqQ7RqJVCDTEStHrU9a6rf922/aIqSeTWhTI7Rvwxrz/W05aAijUMqqaMyP4DIgOeiA2rKqjKKzutvaJW/EZrW7cwVvfVGm+Jxzj7Um0qVpjqL8FXnJIKMfbfm3ijnHdryjoUfMFxVSlim0hWocVak4LPzEzqObf6TwHtT49AWLM13mxUlsXLBXBY7zhdd9aJ2XyEQR3Z7GVTi3jhmF81IBxf7ut03ueKTVLTA8JdnSSQrKldZ+lATxgvmrhZLv6C2T6X/+S1rstrY9sSge7ebANg/OTEr6fs1dCOxl97A2FrYHeNMG7N9GgVAhCYPoGiNWT6bXEnBE5nAt1y8l1VKazTmT9z624CB2X0liNyU1yusEsHjTDu0oVhWBDoNIG6rR+dHij9QwAChoDKuI0tkm8FJ5EBBwIdJlBXfeMOj9HrHmHcPWvBSCDQUQInn3tQ7n7oX/IxXHKjfPUzl8pZHR0VnUMAAhCAAATaRwBh3D7W9AQBCEAAAhCAAAQg0MUEEMZdvDgMDQIQgAAEIAABCECgfQQQxu1jTU8QgAAEIAABCEAAAl1M4LQTxrXqFDd/LfzDKZrfet5i6jjaVvYXth3XuG2s586OvbGxcjUEIACBNIGDO0dFNgzLFQCCAAROWwLdI4x1vdk1MuFQp2rY1rEM3SiM45qo5cckV02wAXEZ1xvO6iLXAbAllzQw9tL+axz80ZJx0ygEIAABRcCvuyri11f1a7rKqt3eaXLqvrCOcLFOcVxPWCSoNazh276zmrBmRar7zVetvOZsSS1ZFrzrCQR1rAsxV4zXIO6iWsHFeItqEXs0zLXhZyGM6ehzIql49vGa65/7y0PyrdW23nJwvPVGeexE+7+IdoUwDk/YstCe3CE7ZKNsvLqxGO0uYWwPahDvpCx9KMEOkc0bZVlDU2tAXHrHRTfURcsubmDsCOOWrQINQwAC0yGQnxK3/IcqY3yTHJ04IoOrVd7YnXyn/qhHJ3rVecxykIX2TwE73wmUy2T3Xz4r637+J3LClWH7ZX0nhBVPvvuEiBY3iZPvPiEdESHTWZHZfI9e00dXRl/AIiL/9F0ZP/9TMni+++K1V1bqEw/VFyrvqUcUb6Vc/dPuKto2X+L2yfI6xawT+Jm4TsW/H/dtWvjOC+PkUcT+7MtPxQpPO9vvnQKnTuwasKevlZ82FWZy7UlV7hS+wxv0qWUD+oSrsA3/vtVj/ulg4arVOnZWoiy5O1lLtRKeQKZO9VLHRu+UvgODMr7MZtbLsuqVwtjnGZ58VjgGNzvqekhEHdGtTgr7/JQMRsfa+vf545ZsfLEw9sfgsXWxoE5jW2ZO5DPZdXNktjujz7Wrx+ROGrMnG7bpc0M3EIDArCGg/tib0+cWjlVbKdQf+q/IPSb7Na3arZFgtYzLTtDLliA4pte9Gp82ZoW2EhpDR+SPN4t8PTtwId3vrFninploY8LTTKsYB/l061n3WvffJrLdiG5dRzuIqwqw9tqV/etk70UmYxx8fvSt05nvzBez48K4pnj0M8fuKOOXx2XolR0yZ7RPXv3OkPgHwRphlout8kMKjsnY9klZsdnc71/nhK8TqoG/VolOr99ktluvS+1H/8ce3CGTyzfK0AJ35LDI/lMbpfKY30BsDogcOFXMqpcK43hMVqBaUVmXMN7cJ2Ofni9Tw65f32N9QHZsF9m4WeXCTV/jN3iiXq3bgmgMhSOb18iEE7n+esf3Resw848CLUAAAhBIE9B2hEO7ZXf/UVlY6jEOBYS6Z99Fu+W5LzRy7HJaCNQSxkVBUSIqnID+4lG5+IfL8wy0tWbssgKFOOhGAkWbQnwEeXLUlWK1DuGpYiaKlayfuO06j6T2xbo6wtzFXTGOq0R569aoK4Txetkl45/15W3ZhD0RJsqTPCUbToWWhIKVol4B5YnJgljPxNstMhWIQieA14uMKtHnj7vRTXne8bvJMRftCKW2kYLH2GbDU+1G8w7WIpUx3rxMAgHtXROvYH6dzXYnv9BUrakvoisEdes+H7QMAQhAwOTd1CPsL3wv8BcHr8snZbd9XJ15iyX3HNcSt0UrhpfXU32XPVLWnsyEDUKLlKOy3n+sbYXMV67fK9dE7aXFNYvfVQSqRGowUM/bnvQg68iV8Vv6Ze/1nr+3MNlURrmett0XM2fdCRtWXxqdGPb/Xz1lCWJZ//6s97lqz2p0hTDWj+h1ljH1Y326D7n3vEfvmQDMbRAFsVgh3CQWkF7mNByTE61KGMciuEwA184Yi4Q2EZHIzqFsAqV2BAkFqo+uLGOcen0awlhbQIZFdn1nSKa2z5HJa/OsdXqjYSSMrU3CH7LOzi8oftlR62naT/BMrH97Pjb0AgEIzEYCyp+5T3bI1w7Fm+xyobGu/+/kxIZFWnQc+aLy81pSKaHqINbwepaJap3JFtVfqk5GIhtIxriHw3YGGeNL18ml2lvux2LuOy6FUssaYTPEQdt+YykhH70WCGP/C6hq5/bdsvvQ3tyq0abV67gwNj7bYubXzD8WQyUi1MuEKqG2c7F6fG/zl2XCOM6eVmWMtYCdlBWnUhnj8o1l1TaRlO9W9RFmwPM2xHiMtR3B0nlwUJLZ9iphHNlP/DHWZ6VwNgn1BWGDTF2Yjzmeb2nG+Acr0l+EErFQKYzdh6TepwJt+lDRDQQgcHoSMBuXbpKjt3i+Sn+qnpA4oqwUH6tDGNcSH04sRBlebdXw2y8gz73R2v/pt/OxfTL3LxZ6G7jq8ZqenmvaU7Oq+nJVMZHgaUAd8eaaqucpQtU1xS90YZWWYMhR1RX9XgNjbeY6dl4YZxvN8mypnqD2Fq8QWeaJwcBz6mHwBJXUKYxjEVfwGAdZ7NzmoP2/Dw9m3uZyj7EaX+jhdSPWVSk+3yc7/S8EOvtpPMZB7jwTfX1y30yFsR1P7kuOxhcIzLCiRrb5zmb2teg9vFREVsi4fS3M1pd5jE2fSW/0dIVxzQ2czfzI0BYEIDC7CByXcVuFQgvjoYWyy1kU/B36roSay+BGj4X97G6eJRMZLxPZHuSCwKjzkXqxKoXZRDh4fqIqRSCUZ9cK985srbDUTyXKq2kfnPiuLFr9KTEF0EymOa9GUvGlLrDepP295W0ru9Go7Lt62GzEC/otJxxnjPMrO/dlrSuEsQIRP4IXtwHLtzvcOCIj8oz0KT+v2nyXPZIPN9vVlTG22eg11qIxsm1ENonJZBYzvZ7/t1AxorwqhVng2AoiEmzqy6oqjMjIHaIzxlp8u9cze0UxM13I8LqIStQxzmonB5UwwqoU4VhXyx5VAWPUWCZiYewqaiwNNv+F1SZGtok8s1j5xz0rhcp2l9WsrhTGboPiJmMvGZ6S+Yn1751/4BgpBCDQKwSCmsG+lzjabOTXN1ZzC+rNehmxXAwc0aLlazGIKHsWC+Og3exe43FWm5nyTHKYoQtq1gZj70y92F5Z/+4aZ5R1TXiI4/jI1z1lx7B1uVWlEl8Yl2Sny9su1j/O+y3fRBcK43B8qRrL7ViLrhHG7ZgsfSQIdF3NY1YJAhCAQHcS6P6T75QAeUAW3tf+QxG6c8UYVXcQOCijtxyRm7LygN0xqrJRIIy7e31aPzqEcesZ0wMEIACBdhBQWb6xRfKtisfs7RgGfUAgIDCtmt6dY4gw7hz77uj5//1W3v6/75Az3vmO7hgPo4DALCVw/OQJ+S97bp2ls2fa3UrgzP/ZL288/55uHR7jmqUE7t62Ugau6mvJ7BHGLcFKoxCAAAQaI6CE8Qf/9NrGbuJqCLSYwFVv3iD7Hnyrxb3QPAQaI/DYxDqEcWPIuBoCEIBAbxFAGPfWes2W0SKMZ8tK99Y8Eca9tV6MFgIQgEDDBBDGDSPjhjYQQBi3ATJdNEwAYezKuVWekNcwV26AAAQg0DUEEMZdsxSlA/nG+gmRXavly90/1KaNEGHcNJQ01EQCPSCMi7V63fyz+rlJIPUcm2xurD5FTl1RfrxyE9ei/qbqPXTC1vQN6wHX303llfWOoUnd0QwEIDB9Agjj6bNr/Z1b5Edb/lCWuI5O/K2cs2ur+W3VhLz+e24T0JTs2ZoL5y/d/IRsfd/Z5jr/nmDAn5OJrw7L8neZF994aVQW3//tqN38BvX+qKzN2/Xa+uk/f1g+8khI4xvrfyxr5kZt61/9Ob0p+/7+Gln9ZJEkwrj10dVoD7c+tEVGBs4wt/3rz2RT/73yzayR5bL30PVyze/ErR6Xv75gVG5du1aO3vl+ebd9+yd/c7tcOVwcwTcfv0v+aLF9Peoj6P/wQXn3R8fthYPy1C+ukN+1v72x/1FZeOO+YuPBGN6WJ+7cKivvzS+L5zfUf688GrXSA8LYG3FDYqxJwtgeaOEOztCjeWVMduxbIRvd0dCNRt5Mr6+Tgz7yWPLDRWbabXB/nWNoap80BgEITIsAwnha2NpwkxGu5774YTm4QGWMH5aFN18kq+9XwliJy9+X16yo1EL4rH8wolkJ5g+8LlvuXid/LqaNS49Z0euNWgtXcUI7bC+Y3NW75fDHz5HvecI7ez/oK78rGI8VwqLFcz4nLaS1uJdA1LtWEMZtCLEGutCi8ZJfRmK4ugElclcdNyL11ofWypIb7xVd/2Z0WN74jBjB7Dexdq08dd2LcqUVtVokixXA6p4/eNP2b0T4ZS+4tofluu+PWpFrRLIUhLe559zHrCAP2hPR85v3gie203PreWGsj1u+w03OHf0cZXjVaWbuhLXCqW9VGePiiXAFcThsTm87T7+hxPh6EXV63gJ779hSWTO0SVR2e8Ph+bJz8R5ZOrRGNtkxnRefFmePbTZHIKuT7wbEnKBn5xadPFeeNXcn6q2QyTmT+tS77DjoZJ/hyXJ7XlZzUP0mXg9OBhQ9t/HPnif+WlRn8xv4pHIpBCAwYwII4xkjbFEDuVg9enlkpVBi9aMio1r8ioj3+5L1P5YrXvEyuEnxqtq+TA5GWeZhuddkjSMBHbSXvadE7lqRx+OMb/H1TCg/fX44bivclfiPM84I4xaF1bSaVWJzkfxjLGSr2lLZ2WGRe4KssruhzvY88brk8bvkqqe9LHMkbP2h+II8fz3u0/99UJ469F75dnKs4SR7WhhrC8TDg1r0amGqRONon/09zhgfk7Htk7Jis7lWizjZX3JMs4UUtJeIDiUwK4XxgGxyx09nxz078e5E507pcyLU629KC/7wOGo3XnPs8ZRs8MVuPDzvcA0jso14NULX6zMT9PNlaviUbLzabyhi6PcbjaG2HWVan1RuggAEmkAAYdwEiC1qQmd1z3pK9p08R44GHuOyjPHPi2I1mfEtCmOdvV3wbG7ViAS3FuD+T+p6/X5J2yqL/eI5sjXqQ83xkyeLGW2EcYuCquFmQ5uCud3aIyraUuI0ELL+tUrUXn6kZnZWZXFvk0lZeKPI3kMrREY964O2RZwtjxTEusoMR9fqvisyxno8b8oT896fWUHKrB49LIzLBJ7L2NawUnjCsVTU1Tq5raYwDgVoKFBTmWqX5d0oEojZSPTXFMbR3Cu/MJhIjsemXyx8MfAy4hKJ81pfIhr+oHIDBCDQLAII42aRbE07mV+44BX2vLrZeylLREKoFiwW1m980vMwi0iZaJWKTK/OXsfWC5vRfvJYv3zcWT4sLjW/VKYaYdyaeJpWq3UK2aztpGj1BHbgDy4ZUWC3UPdeIq8FnuB01jmwXxSa9nzQnn/ZeIsl9xzb8W+/YFQ8C7JurceFcWQRsAJv8lqV+UwI48iGIDabWymMswx0YmGbIYwza4dr32SJ+/7Kz/IaX3OWna4ljAvv+xYPLYNlx5wB2aQMGgdcljjf5JjZIGJedoj6ngXFrLXmqObjbCLT+nRyEwQg0GwCCONmE21+e6oqxRXSJ0vOesp4h2Nvbvb7w7IwtjeUeoSjTXAvnZDlZ/kZ45SgtnOLrRzBlMkYNz8COtli4xnjPNOb2ACnpqJF79mFzW9ulkVxm8gCF8R3mbfYtqqvP1+edeLa+/3718X+YiOgX7zndrntv4Xse1wYpywBJRnjOKNZT8Y4aTvwADZBGK+XXdbiEC5MIYPbgDDOBGr8OfNsHeatGrYK2SFzfrBC200KPxXiHFtFJ/+Bo28IFAkgjLs/Kky5tlz0Hr08th+4TW2j8toHzIa9zLNbskEunrXKDhe8ybG1wt5UluU1bxez1pnH+JXLvI2B6tpoM543KDLGXRSXpbaF1BjLrAzhtWVWi/TrkQ3CietsM15tz3Jqc13mRX75isja0VPCWB0PeWY6WiIxpn3Cz5uNdbU8xrFYq8tj7Eq5DYnO4prNaH5ViqnAr2sEqbu2KDqTYvfCcRn027ZdTF8Yl2wYTArZtN0k71vNb0AkyypHXwrKfM7YKrroXzuGAgERhHG3RsHnZMJWodDC+OnX5ZPOohCLXZ0V7pfnVJWKc4tVKZxQLrVGJMRzQShnmMo23eUci1UpXAWNRFWKrIJGuA4I426KS2tBOO6XSCsZX3LT3XLZ+9A8WXmjLa/mZ2/F8wpXWTYSVSlchYlKP7MbZmWGOco2WxvHht6wUhwTsTUeCkuSEHdBVYr4Eb6zAujXV8jkp+fbCg8iI9vyMmY1M5yxpcDrx8/Orh5TVSR2hlUpPNFb6uNdpkwN9sdmdSuFcbaRL68Ikd1fKkqNCB6/Ya8sHVqpbRTqx9gmRL9nql+IOIuJ+xIweOEamXAdeHN37FUbu2S9sVHoH3+DYTd98BkLBGYnAYRx9667XwtYJKz5G9Qqjt4rqyHsC+Pg/l9bi0aGovHybaGQDmskB3WOtYi/0tazDesv+yuBMO62uIzqFBfqGJvxlpU9C+oTi1dD2BOsP/XrJGfTz6/128hrFZfUT9bje1Gu8zfiacE7L2s52GAX1Dgu31zYW1aKboshxgMBCECgBwggjLt/kbr/5DslhG+Qo3c373Q+hHH3x2X3j7D+Mmz1zgVhXC8proMABCDQowQQxj26cN00bJUFvvyXstidyteEsSGMmwBxtjcxOixHLzyYPgVvmmwQxtMEx20QgAAEeoXAyX97S/774f29MlzGOUsIvPe3F8iJl387S2bLNHuFwPv75solF89vyXDnnDp16lRLWqZRCEAAAhCAAAQgAAEI9BABhHEPLRZDhQAEIAABCEAAAhBoHQGEcevY0jIEIAABCEAAAhCAQA8RQBj30GIxVAhAAAIQgAAEIACB1hFAGLeOLS1DAAIQgAAEIAABCPQQAYRxDy0WQ4UABCAAAQhAAAIQaB0BhHHr2NIyBCAAAQhAAAIQgEAPEUAY99BiMVQIQAACEIAABCAAgdYRQBi3ji0tQwACEIAABCAAAQj0EAGEcQ8tFkOFAAQgAAEIQAACEGgdAYRx69jSMgQgAAEIQAACEIBADxGYpjB+S0TO7KFpMlQIQAACEIAABCAAAQhUE5imMD4mIufBFgIQgAAEIAABCEAAAqcNgWkK49Nm/kwEAhCAAAQgAAEIQAACmgDCmECAAAQgAAEIQAACEIAAwpgYgAAEINAdBN7+za+7YyCMAgIegbff/o2c8c53wQQCXUfgjDPe2ZIxkTFuCVYahQAEINAYgeMnT8gH//Taxm7iagi0mMBVb94g+x5UG+75gUD3EHhsYp0MXNXXkgEhjFuClUYhAAEINEYAYdwYL65uDwGEcXs400tjBBDGjfHiaghAAAI9RwBh3HNLNisGjDCeFcvcc5NEGPfckjFgCEAAAo0RQBg3xour20MAYdwezvTSGAGEsYgce3BQ5h/eIKc2L2uMHldDAAIQ6AECCOMuWaRVE/IjWS0feaRLxtPhYSCMO7wAdJ8k0APC+JiMfXq+rHmoOP7VY6/K+GfLDgMx900Nn5KNV1evfj3CWF8ztFT2n9ooTZfPr4zJ4IVTsqEVbRP4EIDArCeAMO58CHxj/Y9lzVw3jinZs3W1fFlEvnTzE7L1fWfbN/LX1QvBPb9+SrbcvU7+XF+5RX605Q9lib3rjZdGZfH93y6ZpL32xN/KObu2etf4bbwp+/7+Gln9pH171YS8/ntu81E4Jr8Tf3zhGCra9hpAGHcoLkeH5Y3PzLOdH5e/vmBUbo2G8s3H75I/Wmxf/Nefyab+e+Wb9tdbH9oiIwNnmN8OH5R3f3TcvrNc9h66Xq75HfPrG/sflYU37itOsrT/QXnqF1fI77q4Lrnf9P9mctz61pL2q+bkD7IHhLE33IYEZDOF8QHZMWdSZNsmkWtrC+2GQ72heTXcOjdAAAKznADCuLMBoMXvWf8g57xymc4Y73nPblly/zr5shK460U+YgWrvu68Q1YAb5GJm38uq7Xg/ZxMfHVYLj1mBPCXbp6Q//yT1VbIGhEq//zhQibaiO4Tsu+lubJc9Z8JY9PeuS/ae7QQFivWVXu/L69ZoZyNPRDVVtBnbfpjqGo7XAeEcQfiUotGKReVakhr18pT170oV1pRqwWlWAGs7v+DN61QNkL4sheMAA6uEyVyL5HX7twqK+/15xm+rkXuvBe0uL71oWG57vuj9nojkuVvbpcrh+P7lXhOC3otirPxefdVzSlahp4Xxge2z5GBO9ysRmxGVwnZAdnkXr5xj7z6nSERnfWdsK+6a+uwUjy5Q+b8YIWcunbS/NezXJhMsm1z2377nt//atnz8rgMLRARLYDXiLna9q/aXpaNVFwW3J9XdWa8Ax8suoQABHqKAMK4s8ulMqufPDkqi391Q7WV4urdcvjj58j3bDbZH7USqMNybzIznLVfkjUuiFvVz0dFRrMMtCdmX4veK1yrRqWuXyvyeJ5lzvp4+vzytiMLCcK43XGphOwKkdFYrNYYhyc2lzx+l1z1tCdWs/f+t3zuF4vkH73ssxK9t8lkmDVeu1aODovc4zLQ8e/eUJTQXnU8zDqr1646/jM5b+BseaSQ6Vbzu0Je6i9mwAsztOMe6r9XHj2dhLEWpQ8PatGrDRVKZI722d/jjPExGds+KSs2m2u18BQjZGtZKdS1kzpTrATvTulzQjfoz5Ety1RX3BtljGuNp90fJfqDAAR6mwDCuMPrpzOyc2XfSyfk3F9VeIzVdQuejSwPaSGaz6goUuPZFoRxop9cXF9UR8ZYZYgvk4O+gFdtfuB12fLiObI1mkOZcEcYtzMuQ5uD6flteaKQ0S2OKRe4UhTWStjeqUTqEbkqEsY6e3v5Ec9qodouzxiHPSdEvGvvgffaPiMBbEX2s8ffL9dYG0iZnSMp2u0AejhjHAlNPSElSteLjKoMbQ0rhcsC1xLGkWhVInnnYuttLrFABNdY0EWxa+wZK5SvOG4nKbjb+QGiLwhA4HQigDDugtXU2eAr5d1S4tnV7/fLc57XN/cfRx5gbzra5yuxfzicbyyMU/aIMCPteYQL3mQRSWW2bWb5yWP98vHAtmFsF6lsN8K4zXFZkZ0tHUlgvUjZI9RrKlN8UN7n2SpErBA/7nuQXS+elzjwKOejCG0Zxt5hBPio3Or/vz9w6y3+SWa/KLFz1LCT9LgwtsLSA5NndxPCOLItiLU+VGVoC+8pETssssvPUmsrRG7NMALdbBh0NojAcpGN19ospLj5Lrve2kDKthi2+WNFdxCAQA8SQBh3yaKpqhQLRJbMnRtsdgu9xamxGqvD8pO+AC73FsctNJQx/tUNnt9YRAL/sWuZjHGXRFQDw2g8Y1wQp1rsRlaMQKT6m+felif2vynXzIsyxrEoLYjUlLc46rdKGEf+4tiOUZxTEWGPC2PP1lArYxxnYevKGJdXxBg5EG3Cq2GruGVqUNbLrnQVjYrNd9gqGvjccz3dmXIAAAxsSURBVCkEIJAkgDDuksCw5dr2vCfPoFZ5h4NRB17fhDCtmGJSGCvbQ8JjfHCB9UNnfuVoM53uJ9ygp17xNxhqS0XKv4zHuMOBWLYhrjgs7eX1vcT6EiOuz30s5THOq1a41lJtFH3Dfpsu+xxZJIIqE/5YIytIIiPu95eeU08IY3Vu+pnp4EnYGgaeNxvranmMY4FZl8e4xNKQFKu1bBXLJ2XwwnEZdP5kf4ZVVSmwVXT4HxK6h0DvE0AYd3YNv3SzrUKhhfHD8toHbEWIeKObP8xVu2XitXVZCTXfMqH+/4pXilUo1O0pP2/ROpGoHOHErPMKO2GbsHgEQlhXq/CFckXb0TJgpWh/XOqM6byw/FphFElvsL0qUZUiEMquMf86P8MbV43Q750vz965VV66KSXGE4zKMsZWuLsqGcZ+Ydpe2Z/yO6f5d2HG+JiIkbnFn4SADKpSxLYDZ53Qr6+QSa8e8si2EdkkpsJEWVY25RXWg9LjGJfBR5bKmlWuooSrPhFlmbNKFXZzoFeBwlk5VJNuHsp6sUvWJ6tntP8jRI8QgMDpQABh3OFVDOoCi2Q1f6PX3Sh/qkqvKdGsPcn2J/P6WlvFu6I52TrHS1wFDK9CRbLkWuZ5Vu2EvuewtnLubw4FeTgOPWaXEa5o2x81wrgzcRnU802UPQvqFGdDzLOz/v3+5rbgPr/2cSRkw/Zduymrh4hENZT1cIL2YntHZOewmwvL5vT1z2+VHd8P16ELhXFnAoVeIQABCJyuBBDGXbKyPX3ynRLCN8jRu83BJM34QRg3g+Jsb2NQnjr0Xvm2dwDJTIkgjGdKkPshAAEI9ACBF479pAdGyRC7lsB/uFD6z/iNHDqhnuo25+ffvX2W/Nv/mdOcxmhldhK4YJ588N+/Jf9j6mTT5v+Od8yRSy6e37T2/IbmnDp16lRLWqZRCEAAAhCAAAQgAAEI9BABhHEPLRZDhQAEIAABCEAAAhBoHQGEcevY0jIEIAABCEAAAhCAQA8RQBj30GIxVAhAAAIQgAAEIACB1hFAGLeOLS1DAAIQgAAEIAABCPQQAYRxDy0WQ4UABCAAAQhAAAIQaB0BhHHr2NIyBCAAAQhAAAIQgEAPEUAY99BiMVQIQAACEIAABCAAgdYRQBi3ji0tQwACEIAABCAAAQj0EAGEcQ8tFkOFAAQgAAEIQAACEGgdAYRx69jSMgQgAAEIQAACEIBADxGYpjB+S0TO7KFpMlQIQAACEIAABCAAAQhUE5imMD4mIufBFgIQgAAEIAABCEAAAqcNgWkK49Nm/kwEAhCAAAQgAAEIQAACmgDCmECAAAQgAAEIQAACEIAAwpgYgAAEIAABCEAAAhCAgCFAxphIgAAEIAABCEAAAhCAAMKYGIAABCAAAQhAAAIQgAAZY2IAAhCAAAQgAAEIQAACGQGsFAQDBCAAAQhAAAIQgAAEsFIQAxCAAAQgAAEIQAACEMBKQQxAAAIQgAAEIAABCEAAKwUxAAEIQAACEIAABCAAAZ8AHmPiAQIQgAAEIAABCEAAAniMiQEIQAACEIAABCAAAQgYAmSMiQQIQAACEIAABCAAAQggjIkBCEAAAhCAAAQgAAEIkDEmBiAAAQhAAAIQgAAEIJARwEpBMEAAAhCAAAQgAAEIQAArBTEAAQhAAAIQgAAEIAABrBTEAAQgAAEIQAACEIAABLBSEAMQgAAEIAABCEAAAhDwCeAxJh4gAAEIQAACEIAABCCAx5gYgAAEIAABCEAAAhCAgCFAxphIgAAEIAABCEAAAhCAAMKYGIAABCAAAQhAAAIQgAAZY2IAAhCAAAQgAAEIQAACGQGsFAQDBCAAAQhAAAIQgAAEsFIQAxCAAAQgAAEIQAACEMBKQQxAAAIQgAAEIAABCEAAKwUxAAEIQAACEIAABCAAAZ8AHmPiAQIQgAAEIAABCEAAAniMiQEIQAACEIAABCAAAQgYAmSMiQQIQAACEIAABCAAAQggjIkBCEAAAhCAAAQgAAEIkDEmBiAAAQhAAAIQgAAEIJARwEpBMEAAAhCAAAQgAAEIQAArBTEAAQhAAAIQgAAEIAABrBTEAAQgAAEIQAACEIAABLBSEAMQgAAEIAABCEAAAhDwCeAxJh4gAAEIQAACEIAABCCAx5gYgAAEIAABCEAAAhCAgCFAxphIgAAEIAABCEAAAhCAAMKYGIAABCAAAQhAAAIQgAAZY2IAAhCAAAQgAAEIQAACGQGsFAQDBCAAAQhAAAIQgAAEsFIQAxCAAAQgAAEIQAACEMBKQQxAAAIQgAAEIAABCEAAKwUxAAEIQAACEIAABCAAAZ8AHmPiAQIQgAAEIAABCEAAAniMiQEIQAACEIAABCAAAQgYAmSMiQQIQAACEIAABCAAAQggjIkBCEAAAhCAAAQgAAEIkDEmBiAAAQhAAAIQgAAEIJARwEpBMEAAAhCAAAQgAAEIQAArBTEAAQhAAAIQgAAEIAABrBTEAAQgAAEIQAACEIAABLBSEAMQgAAEIAABCEAAAhDwCeAxJh4gAAEIQAACEIAABCCAx5gYgAAEIAABCEAAAhCAgCFAxphIgAAEIAABCEAAAhCAAMKYGIAABCAAAQhAAAIQgAAZY2IAAhCAAAQgAAEIQAACGQGsFAQDBCAAAQhAAAIQgAAEsFIQAxCAAAQgAAEIQAACEMBKQQxAAAIQgAAEIAABCEAAKwUxAAEIQAACEIAABCAAAZ8AHmPiAQIQgAAEIAABCEAAAniMiQEIQAACEIAABCAAAQgYAmSMiQQIQAACEIAABCAAAQggjIkBCEAAAhCAAAQgAAEIkDEmBiAAAQhAAAIQgAAEIJARwEpBMEAAAhCAAAQgAAEIQAArBTEAAQhAAAIQgAAEIAABrBTEAAQgAAEIQAACEIAABLBSEAMQgAAEIAABCEAAAhDwCeAxJh4gAAEIQAACEIAABCCAx5gYgAAEIAABCEAAAhCAgCFAxphIgAAEIAABCEAAAhCAAMKYGIAABCAAAQhAAAIQgAAZY2IAAhCAAAQgAAEIQAACGQGsFAQDBCAAAQhAAAIQgAAEsFIQAxCAAAQgAAEIQAACEMBKQQxAAAIQgAAEIAABCEAAKwUxAAEIQAACEIAABCAAAZ8AHmPiAQIQgAAEIAABCEAAAniMiQEIQAACEIAABCAAAQgYAmSMiQQIQAACEIAABCAAAQggjIkBCEAAAhCAAAQgAAEIkDEmBiAAAQhAAAIQgAAEIJARwEpBMEAAAhCAAAQgAAEIQAArBTEAAQhAAAIQgAAEIAABrBTEAAQgAAEIQAACEIAABLBSEAMQgAAEIAABCEAAAhDwCeAxJh4gAAEIQAACEIAABCCAx5gYgAAEIAABCEAAAhCAgCFAxphIgAAEIAABCEAAAhCAAMKYGIAABCAAAQhAAAIQgAAZY2IAAhCAAAQgAAEIQAACGQGsFAQDBCAAAQhAAAIQgAAEsFIQAxCAAAQgAAEIQAACEMBKQQxAAAIQgAAEIAABCEAAKwUxAAEIQAACEIAABCAAAZ8AHmPiAQIQgAAEIAABCEAAAniMiQEIQAACEIAABCAAAQgYAmSMiQQIQAACEIAABCAAAQggjIkBCEAAAhCAAAQgAAEIkDEmBiAAAQhAAAIQgAAEIJARwEpBMEAAAhCAAAQgAAEIQAArBTEAAQhAAAIQgAAEIAABrBTEAAQgAAEIQAACEIAABLBSEAMQgAAEIAABCEAAAhDwCeAxJh4gAAEIQAACEIAABCCAx5gYgAAEIAABCEAAAhCAgCFAxphIgAAEIAABCEAAAhCAAMKYGIAABCAAAQhAAAIQgAAZY2IAAhCAAAQgAAEIQAACGQGsFAQDBCAAAQhAAAIQgAAEsFIQAxCAAAQgAAEIQAACEMBKQQxAAAIQgAAEIAABCEAAKwUxAAEIQAACEIAABCAAAZ8AHmPiAQIQgAAEIAABCEAAAniMiQEIQAACEIAABCAAAQgYAmSMiQQIQAACEIAABCAAAQggjIkBCEAAAhCAAAQgAAEIkDEmBiAAAQhAAAIQgAAEIJARwEpBMEAAAhCAAAQgAAEIQAArBTEAAQhAAAIQgAAEIAABrBTEAAQgAAEIQAACEIAABLBSEAMQgAAEIAABCEAAAhDwCeAxJh4gAAEIQAACEIAABCCAx5gYgAAEIAABCEAAAhCAgCFAxphIgAAEIAABCEAAAhCAAMKYGIAABCAAAQhAAAIQgIAh8P8BlVDn0Q1OxWcAAAAASUVORK5CYII=&quot;"/>
    <we:property name="snapshotAltText" value="&quot;PresentacionConsolidacionFinaciera, BG Sub Activo Con EUR&quot;"/>
    <we:property name="snapshotLastRefreshTime" value="&quot;5/20/24, 12:47 PM&quot;"/>
    <we:property name="snapshotTimestamp" value="&quot;1716229512373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66F262B1-2E91-4662-B700-40B43E4C6B05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1XW2/bNhT+KwYf2hevpS6+KEBRZI6DFaiHIE7SAUMRHJFHNjNZFCjai2f4v++Qkhvn0iQV2mYPMwRDPDee7/AjebRhUlVlDuvfYYHsgE3ACJDadALWZUUty7J4gDwM0gFP+1L0ExFHpNWlVbqo2MGGWTAztBeqWkLuApHwz89dBnl+AjM3yiCvsMtKNJUuIFf/YG1MKmuWuO0yvC5zbcCFnFqw6MKuyJzGlELwxs0IwqoVTlHYWnqKpTa2GfMgTKEPPAgCnoIIOA4l+VS11qf5tL2b1Cc20oUFVVACTpakSSaiOJQ8QR7jkIdDcPJM5bYxSdfj69IQ7s2ubMdemWXYi/tDCHpJT0QDCAS6tOy6dDYjQjrTRgnISViHc9EudsjDLjs2euHjNkukyXJcWGXXbpBWaFa+bNV7elVYXSr57mj8x/l0fP4KSnX5F67fEcAwFJBlocR+mMZ9ToiSqD9EkDLjyatdHIp95lPjW1rAT3M06OemekhVl33DPvh/hxerqi6uN8mXizsaN5rqpRF4itnNwKPY0qqfGE2c8EgmxJOtm/QC8qVnEMX8qKggVBtXEicmO0kls2qBr0MeRr/wgJ4zzg/889pHeJZf2NIvaukXt/TrtfTrt/QbtPQbtvRL2vkFvKVfS74E9/nyeUt/9cm1x/Zn7YIft30f3FRdNtd/jwwSIjrigm13szt/DuUKivpEug3jcDYzOIPdjh//hzHSgmnjhcfLorka+F3QfA/07UP3Nu7fFPHAiPn6I64wvw/xi/6+apfSBRhV32PNWfeCZWqujC8psQfZsQeKHVFxOjcCp25KwSZ0J87v0Yk/h04ThGppXrYWe8DpdYFS6QfAuB1dqWKWNx3KTUtQ34ssp65gNAfjrkqdXlEz4e7/7a47odBXey1Hw7W1vyH/J9fT5HKnKnVCHJK4F1GnJYZxT0o+kL2vN1zfmX0TooaEqjPKYdWA2MN1pkrdkdgRsEiV7ghCY7AzPj99ez49+im745vyKxuqP5Lhk5QXYGSjusN5bSSaX2t2Hymz68ypax2/3Ao4DnVZmkWJDCJq13lCDT7vpWnsJnkUqcVrm+rr2zD9b1/CFkjfO+5FL21VgsATKOo+uazTVOjtaJmhkCibd9/aP9Bq+K8j5iehbFSa43Md6v2y/RcbUYnYxg0AAA==&quot;"/>
    <we:property name="creatorSessionId" value="&quot;80e9a0ba-f4fa-47ae-98f6-576acf66c23d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XbW/TMBD+K5U/sC8FnKTtmkkTGl0nEBSmdS1ICE2X+NIa0jhy3LJS9b9zdtKte2EbETA+UEVVfL4733N+7LusmJBFnsLyHcyQ7bEB6BiE0g2PNVlWyl6+f/9mcHDy5uzdwaBPYpUbqbKC7a2YAT1BM5bFHFLrgYSfPjcZpOkxTOwogbTAJstRFyqDVH7HUpmmjJ7jusnwPE+VButyaMCgdbsgdRrT2t6zgFaE2MgFDjE2pfQEc6VNNeaeH0EHuOd5PILY49gVZFOUsy7M+/Xtoi6wnsoMyIwCsLIwCpM4aPmCh8hb2OV+F6w8kampVKJl/zzXhHu1ydeRm0wSbLc6XfDaYTsOdsGL0YZllrnV6RHSidIyhpSEpTvrbbxB7jfZkVYz57faG0Wa/cxIs7SDqEC9cGkrXtCrxOJMiv3D/sfRsD96Ark8+4rLfQLo+zEkiS+w40etDidEYdDpIgiR8PDJxg/5PnWh8TVt4IcpanRrUz6ELNO+Yq/dv8WLRVEm16mk89m1GTsaqrmO8QSTy4FDsaZdP9aKOOGQDIgna7voGNK5YxD5fCspIZQbmxIrJj1BKTNyhjs+94On3KPnlPM99+w4Dw+y82vaBTXtWjXt2jXtOjXtdmvadWvahfXsPF7TriZfvJt8+bymv/Lm2mL7g07Bnzu+tx6qJpuqbz2NhIiuOG/dXG3unwOxgKy8ka7COJhMNE5gc+L7/zBG2jClnfBonlWlgV8HzbdAX710r+J+JYkHOp4u3+IC05sQL+ZvTm1CGoOWZR2r7rpHTFNVMi5CYreyYwsUO6TkNC4FdrpKBRtQTZzeoBN/CJ0GCMVcP24utoDT6wyFVLeAsSe6kNkkrTqUy5agrIsspa6gNwVtS6WKvlAzYev/etOdkOsvWy1HxbWlq5D/yXU/ueytSp0Qh7DVDqjTirutthB8V7R/3nD9ZvYNiBoCikYvhUUFYgvXqcxVQ2AjhlkkVSMmNBob/dHJ89Hw8K+cjl+KL6+ofkeE91I+Bi2qqWucV1qgflmy+1DqTWdOXWv/8XbAcqjJoiQIhRdQu85DavB5O4padpE7kRo8N5E6vwrT/bYlbIb0vWNf1NwUOcR4DFnZJ+dlmBKdHm0zZAJF9e5a+1taDfsJxNwaFIyMUnygfnla1j8AnW6pur0NAAA=&quot;"/>
    <we:property name="isFiltersActionButtonVisible" value="true"/>
    <we:property name="isFooterCollapsed" value="true"/>
    <we:property name="isVisualContainerHeaderHidden" value="false"/>
    <we:property name="pageDisplayName" value="&quot;Tipo de Cambio&quot;"/>
    <we:property name="pageName" value="&quot;ReportSection012ba6a01110bac10e8d&quot;"/>
    <we:property name="pptInsertionSessionID" value="&quot;604F55F2-F9D3-4BB9-99BA-63966832A8D6&quot;"/>
    <we:property name="reportEmbeddedTime" value="&quot;2024-05-18T10:25:02.846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93f6c50a-cb73-4dc0-8554-cf8f634fdb4b&quot;"/>
    <we:property name="snapshot" value="&quot;data:image/png;base64,iVBORw0KGgoAAAANSUhEUgAAAYoAAAERCAYAAABl3+CQAAAAAXNSR0IArs4c6QAAIABJREFUeF7snQtclFX+/99ecJIS84KigZpYGmSJaUlmkm2S5HUVK7y0Be6WVr/ULTUrtfLWrtqWl3ZFS/OSoqloumhrqBWWrugapCaaSUriJceERkD///Nc4GEcYAaGYZg5jy9ejMN5zuXzPed8zvdyzqlx7dq1a8hHIiARkAhIBCQCJSBQQxKF7BsSAYmAREAiUBoCkihk/5AISAQkAhKBUhGQRCE7iERAIiARkAhIopB9QCIgEZAISATKj4DUKMqPnXxTIiAR0BDI3r2MZbsttImMps8dfmRunU3C2YeIjQnDT6JU7RHwSqLI3jKBEQvTShVe6IhFTG2WSP83N6B87uVfNcLev0ipQ983EnmmgxOqkJVKwicfs3HnUcxAYPvBDP1zNF1uMTkhczuzyE5i4l/mkRY1hfVxYSW8lM3W12KZn96PSZ/GUlIqu0rUyysxsV5GKov/OInEkFEsfDsSa4mr/QZG/nM6Pf3Bdj8KIiwqgr69owkLsF1gxtJhjM0YysIpTdjoQHl6btlfLWPR+iR2Z1wEvzZ06dmX6F4RBDfQU2jtKFZ8EGEPdiTkgUj6hgViqmUXckqi1A/6MmV3P6YtiiXE1nvfz6dX39lkKKn96BLTF9OOZex++GP2vh5OxXuWhczty5izdAMZZq3PPjeULtb4ZqeSsDie5d+cVHDpO2ICz3S9ftxm709g0cKP2X0a/IIjiH4mTiG3Yo+dedmPYvVO6Z1EsTaOruOTS5Vc9xkpLGwZz+1PLkL5PLCKiGLvdKUOz6w8yvhOFetslr2zeTx2Puk5YAoIIdg3k/Rjgi786Pm3ROb2D6xYAfa+nZXAiG4T2BGXwJFxJRNFQlw4E3fEsuqHCRUjCr28Euunl5HKjNuiWdx9Ol/FR19PFEq/gam74okOgOxS+1Ewz6xMZHwn62kyg+V/jCR5iOhTmQ6VR0EmG0f3ZewWVWbB7QMhM52MC+oE3XNOInN7Cxlq7SihvaZOY1i1aCQhvnYIzJLClHuHsTwnkNGfJvNc++vfUXEIZumhCQRumcDzExPIaBnNrAXT6XmLHWWUmsRC6rt9eXxehtpn/S1kHszA7BvB1M3xROv5X0hibMQoNuYYcTHRfUYSCwcW9evs9XH0eDkZS4NgQgJNZGekk51jJauS8vpbMgv7V9E8UFEYK/i+VxKF1dIBp01IFRSGzdedRRSWVGZERrP4QgSTPpnNEH0FlZXMlKfiWH4sklnfzqNP4aq0Mhqj5WkXUTixfK08yiT88hBFEXEU1ticwozoYSzOGsrSbyfTxcgVx5bRP3ID0Z8nMKSlY+WZN42i0+gkguM+ZtVfw/HTVveWn1NYvCybPn/tS6DynZavNREXmElfPobH30omcGwiW54NKRNky47JtI9bpqQzDXeWhlBmsUUJLiTy/L1j2BETz1dvRKhtPrGMEX+YzO64BA5qC430DyLoP8tURM4FmST8JYKJewwyKEhnwcN9meM/gS2fxBIs8hKy6juMxW2KFgfp8yLo/64/4z9L4JnbgYIMFj8RyYzsMaxPHknZqDnQvmqSVBIF2eUmCovZjKW2H36lrMwsF8xYapnw83NAAc8xY7aY8GtggtKIwmLGLLQDP7+yTQl7p9NeaEdz9jG3t5Wa/f0ihk/cQPCzi5gkbCr6o+WPqfQ2iuRKO339KNbMkupnTRSivfnlwcjOtruaKAQeygSbwHMJaYw2mAwzV0TTY00/tnw6lGB9QrdTg0md2YbH44ey8LvJdC+1O5VAFIpctf6+ZySrDowpQ1Mzs/HFjow9PZlZD8czdkHE9cRnNdEpY4IyZKn0bztldyKJOevSCB0whp4t9cIySRgWwUSTPrlrbTo/WcNVTSe0h64vH2V0YjLP3SFIIZXli7+AB+IY0qloDOye1obhH+papYXM/fvIzA8irFNgodksc9UwerxmKtQmq8n87rRqSqIojSi0SbrQ9KRPcN2jiT6TSML3FkUQfl0nsHR+bDFVPnv3fMa+OJvdilkA/DoMZdq7k0tXxQsy2TppJGNXpSNyNgVEMLK3iTnxScVNT1bp8PWnz7hlTIsJLtEerJtJ7DJhmVNZ/GIsM74SJo6i+k/6+2T66INVwyYkZiShqYs0LEyEPD6bua+0IWXWeGauSFX8IDQIZ/yieJ5pr81uOo4DJzApZx5TFFOKNY4lEHh2CgteHsUcvW4NwhgyZQ6TepViNnMboshkeXQECX2SWD88uGjlbydRqKtmP8Z/lqiudEt8SiMKUAnHDpOetprPnpLMqrBEevSdTff4NCYZWUqXZa9YRpsTCuXi12EMcxeNpItxTVIe2dlqoyWZKXfGsaZQo1DNeVMaWpkM7dLGS3i3WLkWdkwKZcR6Gxqi06Zi985IEkV5iAITIb3HEDsomN93zOPND1PBqJYfW8bjkZNJbR3J+BeGEmxOZM7MBNIDRrIqcQxhJawG9ck8eOBkxvcJxrx/PlPeTVEm26IJXrfZZhLy+ARG9zCRsnAyi/dCn/dSmNXLdoyJY0SRzvJJk9gXOozoO/zJ/n4Z82cmkdF6DOs3j1QdmtogVJyXcROIfcBExop5zNiqujRNd/Rl9J+jCbYkM//NRaTSl7nJs+kpTFsGn4Ff11jGDQ/nytbpTFmbQeBLiWwfJZR7G0RRkMHyJyKZsj+YnuNGMbS1mY3vTifh+0CeS0hkdIcSgNXKs7yeyNw+1xNKkUbmmClIxdSW6SmdxWP6MsNo9hCgKPX4mIikRIa0Fl84Vh56v/INoc8LcQztEU5IS38b2qRziEJt30UmKWaydBZE9GXOXbPZ+17fokimQlkaxsSXi5gZn4Kl9zy+mhOppi2v7K6bPy2kzuzL4/EWnlmZpPmASsDRDqLIXBtHr/HJdLFpljST8VUamScSmTEpkUArf4d7T+3OrZ0kivIQRS/jYNHU8y2xijOvSy1IfTeUx+eFMzW5yNkmTBGd4pYxyHpFVijPbDb+JZyxh8ew/j/aZCxMGNsn0P4vCUVEYU5i7D2j2DgwnoMzIlQNQvc/+E9me8JQbK2tHSIKG30s48O+9JpmLlLjdY3i1STWPy1Wx5otNzqSGQeLsFCqp7fh46OM72Igiu7T2f7PaNWurk8khXZgG0Sxfzbto+fT5e1kFj6utTInmSnhcSzvH8/BKRoe1vUv1ZkdYTAnODZxO+rMVtK/39Fg53asPAXLIwm8+dfJhdqsIOqwmDGMf34oYYVWQ2cQhar9TKGoT2Us7Uuvt4KK+7J0bJ/+mCOvhmvIayvwFX2Z+9/Z9BRMUV7ZWcnSvGUMXV9MJDAugfXjwjQNupxEoUVrZfaYzpb5Wj8sVl5RUEBwzDwWvhGp+YCcOwlXh9wkUZSHKKychKoqr084tu2lZCcy4v4x7B6VwMGXbEX6aO9RhvqsDbjgp2czvrs+M1hIXxHHjK0l26/LQxSK30HpxWZSF4xkxIfpRYRlbZZT0pVgLirJhGcTR70N1+eltuEMkwpX5GqZCsHuLsXmrk1m2cUw04fnDQR2CiNQYVzHJm61Pin43xGMf20tv+wM0rNEhFCSVYSQuqCYE5LI9kInsmPlGScUiyjnmxQSt3zMxq3WUUBOIArF6T4ZkzA7xWikbOu7EgITrLWtcsvO2OifExgRNYHdXawn9nIQRU4qMwZEs5hYVq2bQFgJfkYxBrIzljEldja7u8xm+z/7XhcNVx0m+orWURJFZRGF9YRfUiSKQaNQoq/KIopCk48t0RtXx8X/7hBR/JzI2CcmsDFLpQnjU2gCqzSisCJcQ3hsSaaeMm3udvsoSrdXWzs0bdZHW6ViHVWkaILTaVMsxNSx8koc7FoU0I7e89irmHoqThRq5I+JIX+bTGShppLBxpcnk3CLQXN1iCiuN9OVKTu90aVO7JpZzBC5pLxWkulJRESNjGTi7vDiIbalzKaqrA2O8YrOvNXsfUkUlUUUVhEYul0+Y6xxRWnsLY5pFN3fTmKaMUJJy6qkCCg9zHGILdNXVjKLP9mHSYkGsahRYHsimLRsOoNCVBv4dURTaUThuEah1PdoKaGLdhNF6dqJGh1TZE6xTVyaKXLHUBamTKa7tlIVJpNO4/1ZtW8CYYWb1hwrr+S5xToKqDSiMLN1dEee31SKM1sPI/25pBIDi0yQDhHF9dpgmbITVdAn9u2BJexNsT12bEee6T6OzOv2WOitVTRp60i/3dO5fZhz9jNVM45QqiuJojxEMXAee6dGanHs+sRQZPpQo1P8mZSUoDktQY2BT2bIR/uY1NWW01WfNIpHVmQsjabXW6lFJh99A1Rng31fSFKEJYow2ZJ6oRbBsrXDGNYvMWy2MgzC8Z8l8czt2iRj9IEA6mo6xbmmp2JlaDbx0nwU389XIm/8X09ilRI1BOhx9qXF+NtNFKCEr05Kp8+cZGb1NoQKa2aPHd2L/FMlOrMPzqfHH431VCfnsQFFcf+6mOwvTwQxTCY9ckLRHhg9E31fQSEGJROF5cginn9sOrtLw0sPpZ6RzLQeVsERmQmM+ON0svWgAzuJgvLKjrIndgFD6sxQxfxbtBdIvBfJ4/Edi/wkoh9rzuviPg7joNG0vFqT2fLJUHWvBRZ2T4tk+IdtZHhsdWQ559S5lH0UJdnWlXDXvgzqGgg/JLF4awbBRlNDViIjIsewwxTOEHHWzYVUlq9IwWyMGrJRed1RR6dY3hgRypUdCcwR7xWLeoL0DyLpPysDv65DGdLBDy6ks2Z9Mn6Pf8yqV8NLPFtHHySWBlq9MJO+NoEdWRaCC52D2opzewjR48bQp6WJ7O8TWPR+orKj26mmJyUkVm2DRcMxrNAmbksugkwjGLvdRJeYoYQ1MJO6Yhm7LwQzOjFJjZW39WiTWUaPodcf1aCkDyX6pUg1CEA3cRwTUTxD6d7SVIiv2MFrLKdEoijcq6BpFbVEOOcosLVIsLM8y8FFDB86ndQc8GsdSZ9ewYqcxWa7NetTrXYqa0TRoS/PiT6qPGJ/QDI7vrKxq7kYZhZ2v9WR4UuNk64xgSYXocGJoIts27vsr8emnLLTfHIW/3CGDLY6N6qJ4Swp3TF9R1+G9AiEE8ks35RePBpR8xPuIIQ+z0ZYOaaL+oC+e9uk9009L2MUl3Mmn2qTi9QoyqNRFIsZ96PLS/OY9Ww4/oZzcER0yoyJ01m+X0zzJvx7jGLW2yPpUtoJAAVmUj8cxYiZKjmUvI/CTOqqyUyZqU7eynEOPeOYNLmM/IXr96v5vDp+nkIOyiP2IYybwuj+IYU7fclOZsbIMSxW6q7uARkSso8FK5zszB44gammf2v7LUT0znRmFUaWlEDgORkkzCzao6Fg9LfpPFcasHYf4aGNW3M6CbMmFe0DUeQ3lPFjx9Dn9iKdrWSiAMtXk+n0p2WEvJ7E0pYf0/5FSt6sZmd5mNPZuGAe89cmacd2gNhDE9YzjtFjYw1nH5VwhEeDYLr0GsboYhFSVnNVTjIT744joVhkX/E0uhNf0Y6DE20ex2ITm/LIrjSfnNX+E7F36dWX9b4t+tNkZr2h71YvHpZ9/QxtNMVZyFg7nVdnLiNV7IPy9af7n2czzWqMV5tZ3gkVlUThCIiuPnrCkbrJtBIBiYBEoJIQkEThCLCSKBxBS6aVCEgEPAQBSRSOCFIShSNoybQSAYmAhyAgicIRQWqHip0JGczoni46ktuR+sm0EgGJgESgEhCQRFEJoMosJQISAYmAJyEgicKTpCnbIhGQCEgEKgEBSRSVAKrMUiIgEZAIeBICkig8SZqyLRIBiYBEoBIQkERRCaDKLCUCEgGJgCchIInCk6Qp2yIRkAhIBCoBAUkUlQCqzFIiIBGQCHgSApIoPEmasi0SAYmARKASEJBEUQmgyiwlAhIBiYAnISCJwpOkKdsiEZAISAQqAQFJFMC1a5WArMzSpQjUqOHS4uwuTPYtu6Fy24Tu2rdcCZjXEoVxABd+tjHZSA5xZXcsvSybXKAJyDiYq3pgW5NDSf1L9i336VuiJtf1LzfsW1WFmNcRhT5old81QPwSn4sRh5uuTquqk7hbuTUMM6wgBZ0YFLFdM/zfxXK0Xnxc08qX/cvdelAZCxIb/cu6bynE4uL+VZUoeg1RGAlCDGB98F7ViUKdYwoJQ5oMqrJbljGQtQGqkARQUyMLQSA1a2orQ40wXDWYC/uXoR8V9q1roH9WuEyqEu7buQwEoPQr7f81td9Kn6vCxUhVAecVRFG4oqsBV7VBe/WqOngLxG/DQBafdW2jqoQiyy3bBFU4gGuoRFFL+y0+i0GtEIYLBrT1AkT0K7EQ0ftVgehb2o/SD3Wi8KLVaLXqz/oCQ+tDel8Sv5U+VlPtX0bCcNVipCpx9Hii0ElCDF4xiMXA1X/yjf8Xn8UV9PlgEZ/zq1IssuySEBCDsnZNuMEHfDSCqFVTHcTi+8Lf2oDWV4WVYSowahH6YkMQhPJzDUT/yhf9TVuM5BVcw5JXwJX8q1KrcNMuLoigTu2amHxqUbtmDWz2LX1h4qLFiDtA5dFEYTQv6dqDGLx52o/4fOwifH0CVh2Co7+6g0hkHRxBoHcwPBIMXW6Bm+tA7RrgUwt8NNLQV4G6duGs1Z81SRQSg963rkHulav893AWX/z7f6z8aBf5+WIpIp/qgkCjhvWIHtaV7n8I5c7WjTHVqqH0K9G/xKJE/Cgah2aiqozFiLtg5bFEYU0SCkEUwBXxcxXSz8PryZB+1l1EIetRUQRGhcHTHcCvDtTRyEInDKMpqqJkYSQJo/aQd03tX7/nX2PttnTeHLOMq0LVkE+1R6BePV/e+eef6N6hhdK39P6la7FGf0a1b6yNBngkUViThCAIoUVYCuCiBWanwIpDnihO2SahQcx+BHq2ApM2oOto2oVuX67oyk/3NQgOUMxLV9XFh+hf6ScuMPKpeE5nnZPC8EAEOnRqzaw5Qwny98VUG0Tf8gay8DiiMPokdHOAWOWJQXz+dxiWCEfOe2APlk0qhsBr4RBzJ9xQG2VAG/0ZuiO8PJAZFyGifyla6lWhRcDu9CxiB79HgVAz5OOxCNxwQx0SPhvL7bfUVxYj4qeQLAzRUZ4EgGcShRbNJByJiimgAE5dgscS4LcrniQ+2ZbSEHi2A/zfvXCDNpiFbVnxWZRzMFsvQgRJiAWIIIl1XxxiwsiPpEC8BIEaNWqwfMMYOrX1x1RTXYwYyaKiWqu7wehRRGFc7Sk+iWvqIL50BfqvhR+ls9rd+l+l12f2QxB1m6ZZCL+FFVk4UgHd5CQUBrEI0Uki7cQFBkTOdCQrmdYDEBCaxbYdEwm42aQsRoTfQgRTiEipimit7giNxxGFEt2kmQTEQM7NhzeSIeGIO8Iv6+QKBNZHQ2ijIs1CiVYxbKaypw7WJifd3HT2tzy63/8Wv/8uVVV7cPS0NK1ua8qGT1+inqmGQhZ6RJSzo+yqGjePIQprbUIMZEES35yGoRuqGmZZflUicFMdSBkON/momkV5tAqjNiE0VbEIycmD8VM+ZcMn31Zl82TZVYzAyIn9+b9hXagr/GEeqlV4FlFovgnd5CQGctRq+PFiFfckWXyVI/CPntDrVvD1KYpUsddXoYfDCm1ViXDS/F5HT/1GZMTbVd42WYGqRUD4K/akvkVD39qqCap2cV9Y1dbOOaV7FFEYB7LQJtLOQb8E5wAlc6neCATeBFufVIlC0SocsCUbtVU9zFr0rxnvbuPDD/5TvYGRtXcKAtPmP82gHm3LtRBxSgUqOROPIAprs5NiFsiHeXvgvX2VjKDMvtogsGMIBPpBXQdXfUazk75f4tKVa3Ts8Dp5efKsl2rTASqxone0D+LT1aPUhYgHmp88iigUJ7YW6STMTvctUSOe5CMREAjMfBgGtFG1Cj32XZifxFPabm1BFHqQxJV8yC2AQ5mXeKzHVAmsRKAQgb3736aRMD9pG/E8KfrJc4hC80/o0SjnLXDPYtmLJQJFCDzRDiY/qJmftE1S9vgpdKLQd2CLRcjGXRmMiVso4ZUIFCKwLmkcd93awGGNtTpA6FFEIWLbxSYoYT8+aYbuy6uDCGQdXYVAx6awrC/cWEc1D4hzoMoiClvRdIIo5q/ey7tvrHFV1WU51QCBf34yiofDgpToJ2VPhaF/VYPql1pFjyOKQtPAeXhsVXUXj6y/MxFo5gufD4EbHXBol+T/euf9z1k073NnVk/mVc0ReOefsQyIuK0oTFYShXtJ1NqGLBzZaeeh32r3qqeza7NnDLTVMr14Et4BXgGCZKSXTaj9TPD1cLixthr5pBwWWMYuWmuiEMfBCI1ixqytfBS/3dkidUF+A9lzsnNRv/n6M4Ie3+WCctUi5n4xiZYrprD1D5N4he0uLbuyGzn53WHEPBpaGPkk9uvY4wOr7Ho5I3+P0Sh0Z6O4eEgJjfVkorgHTnaH/Tugz3+d0Q28Iw9BFF8NK9p45yhR6KGxl/NgZnUmii+g80NrgW5sTOvMidDZPO+iLqATRR8PdO8oRNErFF/DqbJlmTZdBHuFi/EootA3Q3k6Ucz9E9x3GjonWck/Ek76qRqFSDO8ofr3HRqhbBwFAZeh7Y2w9zLUA9o2hKWzARvpK9y73CwDnSiE6UmxIzuoUXgeURSt8E/ETOI+0R/aXGJp0Gz4YgbD22gCPLoHP0Ess8ZwsiPQpgn1zRlMfBdeeSOY+uSy480piMl/buF7tr47w+Gj9chaMYU+7cZwMnCPqlHMGoN5cBOtsDNK+a4iLmd20UlzhjEkKlRxZhuj6pRrU6v51beSKJzZU1yUlyABPuL6waQThbmIMESV9vwJOn8EClEcVQlG5NHvsmamMhCMMb2LmuOyYpxBFOKQSWHa9AyNQpihWvKNRgz9zmhmKDFxdzyhkoNiLprBffvG05kxmB+9xMTQhbBqElPvPKV8fl8QiJj0MzsXTf4MZI/QXPa1NOQlyruTLEEqhUTRpLAOCjlYle2yzuGEggRR6BqFJAonAOrsLIqFL2pRT55sehKTfMuDNsxO2oQvfBVTgwwoW2DiPOg5Ck7MUwnGmMcL0bbTv+9sQVVxfpIohACMPgrjql/1HQit4IVVkxieOYXOYzWB2SIC/TuhEYwYwcmY87xz5k6m3l+3SMrmDLZ815zWhrwKTU86UXzeTnk3SCMlpX5pDVkqCKiK+4ujxUuicBQxF6f3NqIgEsyhqsmomIpegkahi0NoFLaIQuSnm6xcLDqXFieJQiOKQh9FEfzFfAelaBRGc1HhZ40ogva1NGgURSRTpJ1IjcKlHd6JhUnTkxPBdGlWGlnoZYqopyCDycnoo1D+lqCanmwShaZh6D4NPb1L2+OCwiRR2EkUmrlJ91Fc1COjjFqEDY1CaAVFPgpQ34ONaY/R3U+UbYePQvg+qqE2IVonNQoXDOKKFOF1GkVFwPLidyVReLHwXdB0SRQuALkiRUiiqAh63vOuJArvkXVVtFQSRVWg7kCZkigcAMuLk0qi8GLhu6DpkihcAHJFipBEURH0vOddSRTeI+uqaKkkiqpA3YEyJVE4AJYXJ5VE4cXCd0HTJVG4AOSKFCGJoiLoec+7kii8R9ZV0VJJFFWBugNlSqJwACwvTiqJwouF74KmS6JwAcgVKUISRUXQ8553JVF4j6yroqWSKKoCdQfKlEThAFhenFQShRcL3wVNl0ThApArUoQkioqg5z3vSqLwHllXRUslUVQF6g6UKYnCAbC8OKkkCi8WvguaLonCBSBXpAhJFBVBz3velUThPbKuipZKoqgK1B0oUxKFA2B5cVJJFF4sfBc0XRKFC0CuSBGSKCqCnve8K4nCe2RdFS2VRFEVqDtQpqcQRXR3eLEl3KC1ffVS+JsDOJSV1Fn5Oyufsurr7L97N1E058/v9mfEnVrvMp/gnT+uJcEJIN89uCcvDmzHXU3qEdCsNr9mXuKXUxls+GAX73993s4SGtL92W680DOYloH1COASWZkX2LF1J+9/kMEJO3OpymSSKKoSfTvKrvZEcTMs6gvRjYs39rqLiezAwmYSZ+XvrHzK244Kvue1RPHIY2x8M5zugbWLEHTGvQ+twlkU35PotoZb7YrJKJ8T25Lo/cyu0id6W/Uz5pP9E+9P+YSJG+wlnQp2lHK+LominMC56rXqTBR3d4Fl90JLwxjWcXMGUTgrf2fl46o+Yasc7yOKhkRPG8rsJ5tT37p/VZgo2jL3i2EMb2Oj41qBf3HXZwTF7LIt+kcGsmdBZ9qayugZljMsfW42z2+ryh5UetmSKNxXNkrNqjNRGG+is4bZGUThrPydlU9VdiXvI4puhtvlrJCvIFG0fPNFDj7d3KChnGHrtgy+OZBLy4faEXl/c5oWTv7nSYh5h9jruKIty1Kepm9gUTYXj2awY1cGB2jCffe3padRW8k+zPMdP2RpVXaiUsqWROGmgtGr5QlE8bsZFh6B4Z2gvtYwZxJFRfPXiaKi+VRlV/Jmorh4eD9vfdecvw9sooqgQkQRzKJdI4hupUkz8ztin1xGwo8G6VppCr98sZbbhu8pLv7/G8mZv7Yo9MmdWPsJvV/aX8xM1XPWGJYNblKY5sCH79DtDfc0QUmiqMrRbUfZ1ZoohkO7ExC7A07cAye7O5konJT/XCflY4c4Ky2JVxJFSjgX/7WMoR+eglljMA92AlG0eoKDuzrQUpFUPt/+4zX+8PfrxfbCqklMvV/zX2QfJrbjh8Wc59Z/t60tdGbNvoH09NfyT9uF36OfVVofqUjGkigqgp4L3q3ORFEMnkogikrJv7LrWUl9xvuIwgpIZxHFX0dy5v90TeAMS4Nm87wtmZWRbu4XMxjeRn3x4tefEfS4bT9GMUI5uge/h9ZWUg+pWLaSKCqGX6W/LYnCToidNcE7Kx87q+2sZJIonKRR2Es4I0Zw8o1gzZR6PaHM/XwGw9uq0v1933aa9NtqU9SSKJzEz9feAAAgAElEQVQ1AsqfT41r18Q0W70fSRR2ys9ZE7yz8rGz2s5KJomiKoniEltfmsoggzLQfcErbOzdUBVviY7q4qanX7Z9wm3P7HdWl3BqPlKjcCqczs9MEoWdmDprgndWPnZW21nJJFFUJVHksuPNKfRZaJBmq8fY9Xk37taio8p0ZuefYenw2TxfQqSts/pJefORRFFe5Fz0niQKO4F21gTvrHzsrLazkkmicDOiALrPHENCTFFUU8nhsfkcXv0xnccedlZ3cHo+kiicDqlzM5REYSeezprgnZWPndV2VjJJFO5HFEK2PSeOZF5cC5qWuHcvlwMffEK3qe5LEqIdkiicNVIrKR9JFHYC66wJ3ln52FltZyWTROGGRHFXD9bE96BnszJ2eItjPMbNZ6Lcme2s4eBQPtKZ7RBclZy4sidgZ+XvrHwqGU7r7CVRuBtRdGPjgcforvmzFXldvsThzFzl482BTWh6o0GK5zOY2G8h7xs39rm4D5VWnNQo3EgYtqoiNQo7BeSsCd5Z+dhZbWclk0ThXkQxfPFE5j5STxNvPif+/RlDR6RwoFDgzfnzwqG8/WjDwp3Zv2xby23PWO3wdlYHqWA+kigqCGBlvy6Jwk6EnTXBOysfO6vtrGSSKNyJKIqfQyX2UXTut9XGKbMNeX3DGF7uqJmmLv/EW+3mO/X4fWf1L0kUzkKykvKRRGEnsM6a4J2Vj53VdlYySRRVSRRWG+66DeXgiju1Y0By2TF1Cn0+KEHSA5/mh3fb0lT58/X7MZzVPyqajySKiiJYye9LorATYGdN8M7Kx85qOyuZJAonEcXMMZhjtDOjLv/E39rN5y1bQiptZ3axv50nods7xJboexjInpOdUTdx29iP4awOUsF8JFFUEMDKfl0ShZ0IO2uCd1Y+dlbbWckkUTiJKJ4ewck39aM5zpMY8w5DbWyCa/nuKxwcqHmqrU+rLaZRlHywoCL7YqQiNQpnjQdH8pFRT46gVdlpK3sCdlb+zsqnsvG0yl8ShZOIgp58fqgH92oRSTaPEMfqronrTn21uivjx/0M6vYJ15/21JZFu54uOtK8NA3Gxf3JujipUVSxAMoq3is1ipuhb3PQ74Y5ko4hWqQExJw1wTsrn7IE6+S/O4MoLAVwOQ9mztrKR/HbnVzDSs7O3sP8gJb338m9+t4G8xkStp0qVrmXP32b1zvrex9y+XbhBmLf1O6SaNWBqbMf44XORRFNBxbOptubxe+RKB71BL//+B1vjdtceM92y/u78cabPYpdtVraKbOVjF6Z2QuiGBIVim9tqFMTateEmkCNGupPdX48SqMouAaWfMjNh7Tz0G91NRONIxOwI2l1GMrzji0InZWPi8UjiOLr4XBjbbhBG8y1aoIYwyUNZLEI0RcieVdBEEVOHszwcKIo88TWbgPZ86HVFab5+fxuAUy1FXwLn8zvGBS+7HptoVU3Nm6w2kchXrLk8zu1ucH6elQ330cx+d1hxDwaiq+PShQ+taDGNUkULh7mJRenD2RBFFcEURRA2jnoK4miOGjOmuCdlY+Le5AgihRBFD4qUfjUAEeIIl8ninyY/nfP1ijKJAqhdTw7gs/HBZdy9Ia4Se8U/3rpPf5a0o7qRx7j85nduFe/mKikPlFWPi7uS7aKm/KP4TwZGaIQhalWkUYh0kqNwg0EpKz6xF1bOlHkw49meHiFG1TOkSo4MgE7klZqFAoCd/vDyv4oA7lubagtiEIzC9ijUehEIRYi81bt4R9vuOcFOiV2OQdMT/YQhSinZb/HmPVSJ3q20W6y0wvPz+XEt3t5c9xnxa9ItVm55vz53UG8/EhzmvpZJTBf4sC2nbz27i52uOmObL3GC1aM5A/3tCjUKIymJ0emAXdM6zGmJ0EUBVfhylX4PR+yc+Hej9wRcifVyUAUv/8Kf12M214676QWVzibQW3h7e4qUYgVn4+dNmSjD0yYnoRpc/2Oo7z85/gK18ldMygiinxObNhA++fL2g3dkO69W9BEmIts+DTsbmerYPreUw8T+Zz573duTw7Gdq3Z8gphwQ2pWwvq1FYXIbqPwu72u2lCjyOKvGsqUeT8/8HcIV4lDo98NKIwnYdR6yHhV49spVMb9U536N9OJQpHnI22TJvpJy/S5+HpTq2fO2WmEoUPh9euYdBLmpPanSrohnXZu/9tGvrWVrRV4Z8QGmtp/i83bEKJVfIcorgGghOEeeB3zeE47StYmladxOFAXe+Bg6Ewdik2QgodyMeLkm6NgeD6OLzi002bRo3VbLlGh7texQMuiLTZA15Y8QrDT29w6/sf3KnrNvGvz46dExSSsNf/5U71L6suHkEUopHFQmSvQm4epJyGYRvKgkD+3RsQECu81GfgJs3sJDSKshzZOi565JMIlhB+MD3y6eVJa9m4uiyTjDegK9s4espAnnu8s0IURke2J4TGCul6FFHoDu28AtX89Fse3L8ULl2RHdnbEZjYDZ4KVbUJRweyfqu8rrEKohD9a9/Rswx+7O/eDq1sP7AzZQq3NDQpRGH0TyiTbDXfQ+F5RGEwP+lOx6QT8MK/ZV/2ZgQEMXzzJ/CrAzeU09FobX7S+9fwpxezZ/cRb4bX69seO+oPvPz8H1Rtws6w6+oGmsdoFEbzkzAR6FqFcGo/sQ4Onq1uopH1dRYC70XCo63UkNg6mpPRXrOTtflJ1yr06LqjWb/xaPe3nVVVmU81Q6BWrZrs3vsmDW+srS5CtP0TnrLRTheHxxGFta9CmAhO/QY9lqv2Zfl4FwIxd8Dr3VSSUEJiaxWFLTpqFtD71tWrIKLrdBPUyn+nMfmlj70LWNlaBYEln75EeEiA4sBWTJp2bOKsjtB5FFEYtQp9MF/R7Mnp56F/QnUUkaxzeRF4IBAWPIpy9s4NPupO7Iqcv2M8zkPXWhWyKIAFi3bx3t8/K29V5XvVEIGZH8TSr/tthSShL0I8TZtQFlTXPCy+zziYhZlAmKB0M8H35yH6U/U7+Xg2An3awNQI9bgOfXOdM1Z7uq/iqoiAEpqFdqyHIIwFq7/hvUnrPBtY2ToFgTmL/kyv+1srfctaU/WUSCejqD2OKHStQliZxGBWQhq1wSy0izM5EPcZHCp+kKXs/h6EwPj7YPhdqmNRhMHqfoma4gDACh7SpkdA6ScBKJqFdhilIIvt/z3BqKELPAhN2RQjAsInsXbLK7QLulkhCNG3xA5/sQvbUb9XdULWI4miJLIQqz9BFmJAbzsBryfL0Nnq1FnLqmuPFvDy/XCrnzqACwexNpArShJ6+cZwWWHiVMhC0y6E9nrhch4fLvmKD/4hw+3Kkll1+bsgiBcm/ZHh/cK4yVRL7V/aUeJGklDMNB4QDmstF48mCoUwDJqFrl0I05NuMth3Bj5Nhw1Hq0uXlfU0IlDfBM/eDZFtoNlN6upO2Ip1f4Ry3o4TNAlr1HUT57UaoJOFkTBEH/s1J59tX//A0vmf88P3P0vBVUME7rkvmKF/fpjunVpyo6mW2r80ghD+LqV/aUd1eCpJKO3yNB+FsS8WmgnE6bJWA1qYo5QfYZ7SDhO8kAu/XoFLFriqrQr0PKphH/e4KusrNRGGKI4Mb2CCej6qyq8PWvG7cABTOSRhrVnoixHhExN9Se9b+sJE/L5syeeC2cLFyxZyxIUW2mkCel5BzayPTfU48VWbBvnUronJpxY31KmFT60axfuWZmISfU4c+OcNJOHxRGEc0MoKsEbRUR/GVaDwZeg/YtDrDstq07O9qKK6Vi9+K4NUOypcfNYHr350uCsGsdFnoRDGVfXMMcU/pn0WRCG+V/pWCf3LA60V1aZXXmcq0vxYov/oP7rmoPzfagHiyZqELkSP1ihsaheGwSoGtBIbr91nUWhOKESnKAepWVTduC82kMUg1qqiR5foRzkX/hYJtMHuqkGs9x1ROZ0wdC1W1zh0LULZzmPFDMJ/Ih/3QEDvb0r/0kSlmy+V3wbxeaI/wpYUvIYorFV9XcMoHLzaQBWD2zqte3RfWYtC/tZkpE+uOmEoX7uYIGwuRkRf0gijkEBE1UrpW94y4VSXXmzsW/pio6r7V1Vi51VEYTRFXfdZH8RVKQ1Ztt0IFFuQG8jBVRpEaRU1ap+Fn2X/slu2VZnwOhOgtoA0Erk3krpXEoWtVWBVdk5ZdsURcNfBK02WFZetO+Tgrv3LVdh4PVG4CmhZjkRAIiARqK4ISKKorpKT9ZYISAQkAi5CQBKFi4CWxUgEJAISgeqKgCSK6io5WW+JgERAIuAiBCRRuAhoWYxEQCIgEaiuCEiiqK6Sk/WWCEgEJAIuQkAShYuAlsVIBCQCEoHqioAkiuoqOVlviYBEQCLgIgQkUbgIaFmMREAiIBGorghIoqiukpP1lghIBCQCLkLAO4jiwi5G3Ps0O4ygdp9OYq8kZjGdhQP9Kw733unc/p9HOTIurOy8CjLZ+uZopmy34Ec2Ic8tY1pMMKay37SdwmbZ2STETYC344kOKCtjkTaciUaA4hI4Mg5m3PZvIn+YgNqq1KL/ZyUwotuEQkz9uk5g6fxYQnzVsiw7JjODCYw8O4pXDRhnr40r/L/l4CKeHxlPZgPIvhBK7Puzea6DH6kz2/B4vFbnBmEMmTKHSb0Cizfi50Sef2I6mb5+mPrOYOmoMAU/y97ZPD46CQsmOr6+iKk9/aEgk42jo5nxox9+pn5MWzKSMF/I3DKBse+mYcZE36nLeK5TuSVQFsDy7xKBao2AdxCFLiIxub0G0+KjcQI1FBe8A0Rh3jKG/qnRbHk1HFNBJgl/GcrZsck8d0c5+5IDZdsuoSRSMRCDLaIwYCmIof/3g9nybIiYrtn91mTM/zedsG1FxCCyKCIKM8v/OJ0678cTfQtgziS7diD+vihEkfTwUcZ3EjcBZbD4ienUE+kKCc9C6rtjONp3HtGtM0kYNpkbZsfTxz+D5X+MJ3DZdLqTzMSodIYkjyR472zGZvRj7uPBZK4axhTTbBb2t7BjXhqBz0YSnJXA8L/7MXdOJPL6oHL2QfmaRyPg1URRNGllMuO28ewWK8rMbPyeW8bSmGCwpLP4L7EsOg00i2PhP2MJMS46LaksiB5JYm1//GtZ2N1phqpRaKvdDCB4bAJz+xdfDRebCI3dS7z3zDwyTWayG+rlicl6Guk9LGSnZ+P/RBwhX25gR2YmpoGLWPVSGCZBFB9k0ufMUXZn+THykwSGtDZO/tlsfS2WKXssYOrIpH9Np2cxLaPiRMHe6XT68lH2vhQGBanMmHiGkTMisRg0iOJEYWF59GjM4xbxXKfi07M1PiXiJTIsSGdB1GrCEifTxWQkNmuSU4FOnxdJQodEJnUtEqRl93T6b4tg/evh5dfqPHqakI3zdgQkUShmEUEU8YR+O48+fukseHgDXZInELxlDMOzRrH+6WAylkYzw28+C/sbdJG90+nxTT+2jwqBryZz+5f9ODIumK2jh5L5XCLPBGewOHoegR/NpqdhLix94gNqwe5pbUjuKVbVYsJbTfiB6XQ3ibp9TMhm8VnkvZqQhAl0SRVE0Ybt/4zGf/dkuu7px96XAotMTxfm02NJCFtmRMCOyXRNFX83msisTU8RTN0lVvBlaBSRs8kOVvGw1Apn0r8m0KUBCNKYmD2Kqb38DBqEms5oeiI7hcXvzGbRjkxCBk5g/At9CbbWKITBy6hhFBuxFlJnRjO/zXwWDhRkXDpRWPZO5/GFbZg7P5rAWmpG2VsmMHzSUYYq5Ort04Fsv0TANgKSKAqJQrfFi0kznjbxEwhcG8eilvGqCUSsmL95lL2jDBPs3umMOBGn+jgKzT9igo7g3TPB+NcWoDch+u/xxSahkjWKJKZMSiBb2M93J9Nlvk4U19ctDIMWkGnwjwjz2pI2LBxnIIpMQz3F36eZmPZeX4P5rZwaxcsWRr/Xl8DD8Ty+LbxwRZ4+bwIZMdPpI3wPJWoUBsItsCj+gv5pw9g7Luw6YigJr8y1cTx/dBSrxqn+iVKJ4ucERjx3lJGfTFD8E8WeC4k8/7KFSZVhkpQzj0TAAxCQRFFIFMZVu+MahWX7BNrvGcyRcSHsmBRJ+qBknmsPZrMFP7/iTtLrfRSxXHolibDNoSR1SWN8F2uNwg6iWBPOwRkRihlKNQE5qlHYcnyb2fhiLNnPJ/DM7YCYbF+yMClhKIHF/D2CaEZy5fUEhgSms+CvaQyao/mBDs6n15oQVr0RgZ8wz03rS1L3RCZ1ySY11URYJ00jMZh/0sv0UQin9fXaAQgfxWz8Fs2jj6nIRxGSk8qMJ+YRvEDzh4iBa05mxoRsot+LJticyPMvWhj/cTRWLnMPGOKyCRKBiiMgiaKQKMazuwNYssxFfoWCDJbHDmV+qT6KWJYRSCAWUrsW+SjGPjOPDMXXMIql/xxKsJErSoh6Yv98ho/7N5aGTTCdTyZsqgMaxcx0ehZcJDU7iPGfzKPPLUYtwcyOaUN5dUdpPgpbUU/C35LExOcms6+2H+bsUF5aMp3o1iawCgywfDWZrlsj+GpQOq8eiWZWYSSZhfT4OEYsuYg/2Zh6z2bhuHD8cjJImDmemVvMBDbIJtMvmlnzJ9DdXzU1lR71pJrK3jwcgmr5CmXkP6cjApxsRT0Jrabrm2mEaGay0BGLmNrLn8z1o3h81kn8fGXUU8WnEpmDJyPgXURRoiRtOz49WfCybRIBiYBEwF4EJFFcZ9u2FzqZTiIgEZAIeAcCkii8Q86ylRIBiYBEoNwISKIoN3TyRYmAREAi4B0ISKLwDjnLVkoEJAISgXIjIImi3NDJFyUCEgGJgHcgIInCO+QsWykRkAhIBMqNgCSKckMnX5QISAQkAt6BgCQK75CzbKVEQCIgESg3ApIoyg2dfFEiIBGQCHgHApIovEPOspUSAYmARKDcCHgNUVy6Au/tgbRsqOsDPVrCkDtLwO0qULN8mOZZ8vAx+ZTv5dLesuSQ5+OLj7FedtQzL/8qc+b/jwNp5zDVqUW38ACejmnn/PpZ53g1j7wCH3wEFHbUs/IrJEuQCEgEyouA1xBF79XwdWZxmN7qDqPuMZO2IYFdace42KA1oQ9EE1n7EEduuZfQclx3dmDzZppGRVHS7aPn9q5k3f48fHxyCAp/lh7iVFY7nqzNH3Cg47NE6hlbDrH3SHM6tS+9kk/EbWNbcvGGv/JiB8a9GEbW5vdZkd2YRhboMOxJ7q5rR0XsTZK1maSsKCLvsK+e9mYr00kEJAKuR8AriOLQObh/yfXghjWF/wxRvzdOxOaDyZxsGUH9/clk+V3k+Ilm9OhzL404S9q2ZNJ/b0Z4z64EGibWc3s3sP3H+nA1h26Do6if+RX/+fIsAY/0o1Mjrexft7HiyzuJ6d2sqDK/HiLp81TyWj1C70657Nx2mvqWnzh3+300OvIlJwPE942V+u2q347ap/Po8Ngj3Jr3HTtPtODB0Csl1inz1G/c/WDCdQ1v3cqPPZ8PJGvzZn6JiuLurM3E7wtjcNBh0sw55AVG0bmWqP9pfEIjiGzfmMyd28jyy+Hk+bZ0bniYFCtMjpg68mhEa+rmHmP7Z9+Qc0MOBMbSu3XZ9XR9t5clSgQkAo4g4BVE8c3P0GvV9bDcejP895nriUInjYBNc8gZMppwviLhi9aEW7Zx8tHhhJu+Y8XKPGKGaJcYZa5hxYkoYrpCyupkbu3XmF0bGxM9KICUTd8S2jtCvYt5/wfE8yxxHQx1yctD/Du+bhu5g1uw590chrzUnpT319N01HB8P12DedAgmm5+n11tXyD61mOs+/QiAx44rUzuj5ZUJ3Ht5+ELdHts/XUNb9TgBo7seZKszUvZ1aQdjQ4fpPbDsdy+Tysj8FsSlPq3xrx9KSkhw9GxCE2Zw6amo4nxXcO6i4PofHypismpDSRdiaLRgQ00GjyIW4+vZN2lJxkQoJJQafV0pMPKtBIBiYDrEfAKojh1Ce5ceD24D7eChD+WRhQfQNyz3E0qK5bXJZRvqTtkOLdzmqTlhwkfohPAGtbVH8SAW0ExPXWETUm+dAj1hbpB3B3aDMVrUUgoRVesZW1byi7fe7n99GEY1II98RAXF6bmExUF2qq/aaHpSSv74RxW7wuj84VttusEXPotj1Ydll3X8M5h/vw7oTdZmzdw/IFH6HST6vso1KrYzIpDDxAT4Qf7l7LCNJzQrzQs9m8mKSCKSFTTUsDBOZy8o6tiamvUJogjnx+jx6Cu+OimJ40oSqun67u9LFEiIBFwBAGvIAoByMRkWLCvCBoxMa7sDz1alUYUE9kTFEXoxQzMDwynx7mlLPo+mE71MzjZdBADOmgTvuU71n18iIA2kHLQl5gXwkiP3wYdgsnLa0FkeJBWcA5paxax17cjoTecJid4EEF75rC3WRh8+RO3j2tfClHMZIn5Ph72+4njzQcRHZCsrNSfCtpmu05aiVNn72P2/APF+sRHcx+iz6OtikxP2l+LzG+n2T5vA3n3tSfncA7hTz7CL4ttE0WPWmtYcrQZHRrk4dM+gqb7PmB7rfY0+nEb5zpOJkYjirLq6UinlWklAhIB1yLgNUQhYP1vFhw6q0Y9dQ2EpjeWDvaBeF2jcK1QnF3age/OkX74PD4+tejSqSmBzctouLMrIPOTCEgEqjUCXkUUjkoqc2cyPBgh71F2FDiZXiIgEfAoBCRReJQ4ZWMkAhIBiYDzEZBE4XxMZY4SAYmARMCjEJBE4VHilI2RCEgEJALOR0AShfMxlTlKBCQCEgGPQkAShUeJUzZGIiARkAg4HwFJFM7HVOYoEZAISAQ8CgFJFB4lTtkYiYBEQCLgfAQkUTgfU5mjREAi4M4IXD1L2r9XsqvWIJ6NNBzQCeSmvM/qui/wlPE8Nndui4vqJonCRUDLYiQCEoHKRaCgoIBatWqVXYjFjLlmBinbAoiMMhBFbipJn35DXuiz9JZEUQxHSRRldyuZQiIgEagGCGT+9COBLdTD2y6cP0fNmjWpf3ODEmqeStJmI1HkcGDztzTtkMOBM1FESqKQRFEN+rysokRAIlCpCBQnity9S1lyuD6BHOLI5YeI+fO9JV4+VqnVctPMpUbhpoKR1ZIISAQqE4EiokhLTiYgIgLlfjH9eHypUUiNojK7n8xbIiARqE4IHGJncn0ejCju1K5OLXBFXaVG4QqUZRkSAYmARKAaIyCJohoLT1ZdIiARkAi4AgHvIgpLKosnbeBigB9nC0IZNzZSvctaPhIBiYBEQCJQIgLeRRRZCSxO78szPUykf7gMy9NDCZOdQyIgEZAISARKRcC7iALI/moZy/ZYaBMZTZ87pD4hx4dEQCIgESgLAe8hCosFS22wmC0aJib8GpjKwkf+XSIgEZAIeD0CXkMUlp8zyPY1kZ1+EpUqmhDSNVj6KLx+CEgAJAISgbIQ8BqiUIAoyGTrzNkkZVu44a5RvPF0CFKnKKuLyL9LBCQC3o6AdxFFdiIJR/oS3RUyVyWQ/Xi0dGZ7+wiQ7ZcISATKRMBriCJ7x2xmrM/AfNaCqbEJy6VwRscPJaRMiGQCiYBEQCLg3Qh4DVEUirnAgllxaEtntnd3fdl6iUA5ECjIZMf780g8AX4PDGP8QO8wX3sXUZiTmDHXTET3QOnMLscYka9IBLwegawElmdEM0SYr1csIzvGO/ZieR1RLN7ShkE9/aVG4fUjXgLgtQjYvOHuJDuXfENuo4uc848m5r4S9lgVZLP7w9kkpFnw7z6K0f2DvSIgxuuIQmoUXjs9yIZ7GAKHz0Fb5WxwB5+SbrhTsjnNpk1Z9O5t48wGL96L5V1EkZPC8i1N6NNDahQODi2ZXCLgNgh8mQkrv4OV6fBeTxh6p1o1ccPdLUEtqVGjRjluuFPzOPfNUnb6PsmA9j7Xtdeb92J5F1FYMkndKzfcVcWI//kSzPgako7Bc/fA6HurohayzOqMwKajsDINtmSorYgKhtcfKNIqrl4toGZNO+7MVt6+/irUtA2bMd/fj3D/60lCvKFGTqaTfRb8G0N2VjjjV8Z6ReSkdxEFFjI2LSPx6EUglOiXIhFubbuf3JOkbFjC8XavEWO4Aevcwc0kfAn9n4sigNPsXJJMbqMccloOt7kysbs8D0j4y2WY9jV8fLB4Y96PhCGhHtBAQJhAth2HrcehewsY0QH85E5Opwi34Bp8kqZqD19nqlk+EQJPhkK3oIoUYXXDXUdImHuQurf4ws33MaDfnbZPbRB7sTL6Et3Fu/ZieRdRKKfHdqTeBTPhppOYe/d1bDWQa8Z84UtSil2+nofZDMe/3EbTqCgCvl/JCsuTxHQ4zabVx4gc3BXb65OKdHL3fzc7B2akwIcHiur6XEcIC4A/b1a/Wz0A/nCr+7fFVg3/8yNsPaYSxI9i3WF42jSAP4dBnLxOs9zCPZcLn6SrGkT6WfD1URcWgiA6NC13tjZedPCGu4JMNr45mWSzyatOd/AuorCksiM1EL/v57Hsx1BGT4l2TKMQ3ayEO3UPbN6sEsX+zSQFRBEZcJqk+FTujhNaRvHnbPYv+PjUof7NDRRbKlyjQcPGXPz1AnlXrtC4SVMu/3aJ3y6ZadrsFn7PzeX8ubM0DwziyhULv5w+RVDLWykoKCDzp+O0vLWNUkDGD4cJvq2t8vmHQ+nc1k7dTngo7SDtQtsrn9MP7iekvTqDpf0vldC7VKed8ftD6QdpF6Km/+FwOre1VfM59sNhbm1zu2IDPnH8KIEtbqVWrVqcPHGcpgHNqWMykX7sZ+KPNuGj74roUUyaT7Y6S6sGtZQ2v7Mzhxl7fWnsC0t6mrmtXi6N/Zvy22+XuHzpEk2bNef33BwFm2a3BHHFYuGXLL3N+WT+dIKWtwYX1qm13mZDXQ+nH6St1oaS2px2cD+hGhZGjIzYZfxwiNZt2nL6cg0++TabfZcas/NkDX67osq0Ti2IaJ5D1Nste0oAACAASURBVG216d22Dkv3XmTmvvpYCqBD4zz+FJrH8Ht8uXD+LNeuQcNGmpzzrqhtvmTm8m+/KW3Ozc3hV63NFouF7F9OE9iiFQX5+WSeNLT56GGlTuI5ejidNpp8irX5uwOE3Hl36XJO+x/tQu/S+ksat7VTVTzR5uDb2imffzx2lBYtb6WmLudmt1CnTh1OZf5Eg0aNqVvXV+mPN9Wrx4031SP7TBYm0w341b9Z6bM1QEmn9O28PBr7N1HbfPk3pc/k5uTw64XzNLslEIvld/6bcY4vLtyiaBCnLkHATRATCg/c+CMRHVppbf6eNm3vUD4fTv+OtiGqk6K4nPcReldHVUjyqTACXkUUlgtmaOCHKceM2eSHn73mTCPMZRHFwZUk1H6S6Du8S6MQexhnpsDiAyiTpHieuRtG3QO33nx9P53wBfwzFUIaw+bH3dNU883PsP0E7PgJvj1V1IaW9eGxNtDzVniwhe0x+OYueHeP+reHW6nmqJ6tKzxePTaD1CxYoZmYcvLgtoYqQYgff183arYlneWT5pHYKprRvtkEDi/HYtONmmNvVbyHKL5fxpyMCEb2DsSUk8HiWSn0fH1o+TWKu75j55cBPPhgYwXrQo3i6iE2Lf6ORkE5ZDW3HT1hr3CqQ7rLeTD7G1h0APQT3J+6C56/B4IblN6CpzbCxh8goiV8OrDqW3vpCnyhEcPOE5Dxa1GdutwCfW5TyaGsdulvCfPb6ztg9ffqN39sq5qk7m1e9W11lxoIvIV5ac0htUYdA1RyGHInmMqzkKvshmUnsjy1DXUuXaRNVjqMivWK8+K8hiiy108nufMEom9Re1LGh8swV+SGu++T2dkggget7UqV3VHdJH+hNfxjj6pBnLmsVkoQhPBD3N7Qvkpa8qF3Avz3tOqgnP+ofe85O5Vog9Aadv4EF7XrSmrWgH63Q7/bILI1mGqXv9QDZ1TC+PKkmsfTd6mEUa49AOWvhlu9ue6w6qD+/LhaLREEIAgiWrUoufVTePlZ1FD63O4dUQteQxTkpLP4zXmkWVTB+vccw/heDsU8uXXndVXl8q7Cgv+qBPGTuYggxMR3Rzk2Px3/FfokqPboFzvD5G6uaolaTvgSNWpJPLfUU8lhQFu4pxIWAJsz4PVkOH4RbvRRyUKYpIQd3lseQZZvfgl7T6stFlqaIAhBxtXlsfycTqoSweA9d9p4D1FUl17opvW8eg3iD8Ci/fDD+SKCeOYuaN+kYpUWYY+9V6t5TO2u7rOo7Of7s9B1qVrKX8Lghc7Q3EUTdvx+VcMQWpkoUxCG+LmhAlpLZePljPxTfobHVqk56f6H+6vbWi07kTnbQont5V2bdiVROGMEODGPg9+fZ/EyzWDrxHwrktWxX9UQxfO5ai7C0SjMS43qViTX4u8KzWKXZpoRPosWlXid+ZHzsPtntXzhe7DXVOa81qo57cuC77LVzzffAO0aVV1dnN026/yEv0bfKCcCAFrVd06JTw9py10h5VBly1u8JZXFC44S0tm7Dhb1PqLISme3OVCJ5zf5VeJsVM6OOOH9w/zrH1+X8235mkTAuxB4Z0o4sUPUUF6XPFKjcAnMVVuIEPImE/V9/ehuycA83P2OCN5wBJ79KFsxS+hRMsKx6upH7BOY918QG8sCboTnO7kmWkf4P9YdUUMi4x+Duk40x4xKUs1moY3hrQi4yY12Qgo/ycL98L8zqqQfCIS/dISmN7pa8s4t74cLMOrfap5/vc/5IcKdOggTkAufnBQWLMgkrIvUKFyIuouLsqSwYFoKZ0wW/Ahl6Kt9cXE3s6vBwmY/MRlEtEyPVjAtwrUmCRHTPu4L1eEoJqy/PezaCB09bFaESn4eYxdkpSY6mA1Rn4AI5R3eHt59pOJ5VlYOG4/C5J0gTHFtGsLb3dWQ3Or4CLPagx+rNf9HTximHd5XHdtSWOfCi8/EN95z+Zn3mZ40QQuzk1vGaWs98mwuvPqFGl8e5KdOGCJCpLKfTw+D2AwnbMoilv2dh6Cui1feufnQVwub7RUMy/uVv9Vif8fL/1Hfn/YQPGvj9Ojy5155bz6fpG5AE4+IBBMRYdXpOXQO7l+i1vjvD6ubLz3iET6KSRu4GODH2YJQxo2NtH0mlEc0tqgRXkMU5r3LWPTlPnZ/Y6LLfSZStzdhfOJIx856qgLh//0bmPaVWvBrD8CYSjx11VjW+PvhlS5V0GCtSLHZrZ8WNitCSGf2cLwuYz+HD/+nms7EHg3hJK9Oj4iOemW7WmOxz0RodiKs1t0fYd4TYcciUm76Q2pUmcc8ynlxfXmmh4n0D5dhqcherGoEitcQhSITwzWGFd5w50IhJ/4Aryarew0G3wGTukEzJ4Zyih3J47erG6DERCQmJDExVfUjoqAEWYjH0bDZAWvUTXQPBMG/olSyqI6P2Iz41CZV9uIwPDHx3ufGO7tFhNwDS+H3fFULHumCUGdXy7Vww11kNH3ucL+AmMrAw7uIAgvpa+eRdBKadBnGkC7u6KGwLWYR9y/IQkx+YsIQ5oiSzhlypKMIP8hryfBVpnru0js9wJ1i28XxF89uUVskTFDCFFXak/oLDE8Ecf+Fu/sj7JWTCCx47t/w2VH1WIupEe5pyjlxESKWqbvbxWLm/9zVXGbzKtQ80jYsJdPHhyzfR3gqoplt8ZhT2JoeSs8u3kEQOgheRhT2Dk33TJd/VXVyi+gYEQ30doR6HER5n/WH4Y2dkHkJHg1W/RGBbtj/xVEhU3aprfxqONyhHq913SNs+sK2L543H1QjtTzpmf0tvP2l2iJxhLkgdXd5BDH3WK76tiZ2hbH3ub5m165dU042LvOxdRWqOZkVX7YlJqoZe1evodHgQdiMIfDSWzIlUZTZq9wvgbBdC8IQx2mIs5Ve7eq47frdb9WjFMQjdgXPeMj92mms0fgv4F+pUK8OHH72+l3Mb30Jc75VHf+iLWVpHu7d2pJrJy5Hit2kRnAJs5qI4Gpt43ReV7ZPXE71yErINMO4cPWnKp6TPx4jsOWthVehCtK4uUFJB49Z3XBnOBX6QPwHEPcsNv3vXnpLpncRRUEmO96fR+IJ8HtgGOMHhlBdj/QSJihBFmLHtAihfa2rfRe6XL4Cr+2AJdqNc9XJjqyHzYrD9FKeKpqK/rQJEo+ozmoRYVPVE2dlT5IidPalbepO9sZ1YdYfXBMRZ6tdQoOIWgUZF9RACxFwUT0eK6LI3kxC2gNER/iVrFHo58X59WX0uEgC3fF020oC37uIwuDMzlyxjOwY99tw54icsy6roaxik55YSYv7gweVsklVxLVP2qkepS02cgnThStCbh1pU2lpxSpaOLfF0RfiEDnhpxmxWT0GI/Zu1QnvTY+Q5ft71Ra/3AUm3O/a1l/4XT2jS/jPquJAx4q11uoq1IiOpC1ZT34bX7LyuhJjw0eRvX42yV3GEJ05mzm1xzDai24w9C6iKMhm94ezSUiz4N99FKP7B1dbjcI4SMSVo++kqN+IkFYR2mr9CEeo2Mglwk47N1f9EXc79UrJig1be98WoZf918Dp31Tzk4iuqU77I+xtp73pln8HL2xVUz/aGhY+5rgZ0t6yjOnE3SNCDvt/Uc2fwsFePR/7r0LNXjuZRaZIIrKXsYyhDL1dnh5bPWVuT62FIytHPefJnTfc2dMUY5q1h9SoKGEKEMdkC4eiboIRx2JM3qX6NAa2U1feN1dXmxtq5JcIfxXtE+Gij1TTncuOyrik9OL2PbHfQhz/IW7f+6BX5YbQihvo/rhWvfWvvHtcnNV2l+ajzR1FZcqd2S7F32WFmZOYMddMRHd/Urdk0PPtWMqItnRZ1ZxRkJgohN9ChLre1UR1cm8/Dv/ar+Y++l7VPOUJjzgbqXk91bktHxBmICH7T9JVNIRZUURGOfsRl00NXqf6R56+G2Z5mbnP2XhWl/y8y/SUk8ziVU3o09+f1CWJ+D8VTYiHaRbCFCM0i4/+px69kZsHPjXViUPcQCcfz0ZARH6JCDDxOHsfiQjPfnK9elDk0DvhvZ6ejaVsXREC3kUUxULbVBD8Q8LtvgO5OnWcBfvUFWbwzaqpqbodX1GdsHa3ugp/lFgsnDRDWFNoepN6Uq7QvuqZtN914KY64GcCP/234XMdq4iea9dg2EbYfBSeDIV5ke7WalmfykTAa4jC8nMG2b4mstNPol6L7D2OqMrsQDJv90RAOP0FWYjVf3me2jWLCEUhExOIU41FVJ04EkU+3oWA9xDF8e/5uWlrGltUmvCmI4K9q0vL1hoR2HECcvJBnMgrzJAixFj/LL4XjmnxfeFn/Tvtt/J37f3ebeDD3hJfb0TAa4gie+10krtOIDrAG8Us2ywRkAhIBMqPgBcRxRheTQ8kpJ4OVijRL0Xi0N3uuSdJ2bCE4+1eI6YwouQ0O5ckk9soh5yWwxnQ/ixJ85aSdVNjGnWMpnd7Nzw8qfz9Rb4pEZAIeCEC3kMUWxaR2imWnhU5MDbXjPnCl6SciSJSJ4rvV7LC8iQxHU6zafUxIgfXZ9M6XwYM+P9bhyvpMR5+dvVqATVrqp7HgoICatXSP+dTq5Z6j2h+fj61a9v4nJdHbR/1goOS0hTk51NLe9eY/9WrV6lZs6byrt2HsVUAj+JtLiq7WJsNda2MNl+7epUaLmyzES4j3sY2l9hOo8wNcs7Ly8PHhswLCor6y9WCAmpq/chd5Gysh6NtrkC3k69qCHgNUThN4obDw5Q8928mKSCKyIDTJMWncndce44s2UqmJY+63WIZcMf1N838euG8MlhvvKke5ou/KoeY1fOrz+XLv5F35YpykNnvuTnkXL5Mw8b+yne//noB/yZNFTI4e+YXmjZTLyU4/fNJmt0SpHz++eQJbglSb+c5+dOPBLVopX7+8RhBrVTi+unHY7Rw4HPmTz8SqOVzKvMnmge2UMs9lUlAs1uUuv+SdYrG/k0VkhJ187u5AXXq1OH82Wzq3ngjdev6orS5Th1uvPEmLpkvKuTiV/9mLv8m2mzh5oaNyM3NITfnMg0b+XPlioWLFy7g3zRAbXP2LzQN0Np8KpNmzVVd0FgnY10dbacx/ckTxwlqqe7iM2IqsA5oHqi2+bRocxOFRLPPZHHzzQ2V9p07m6208Ya6dZU2Cxx8C9sMfvXrc/m3S4gJW8g5NydHaXfDRo25YrFw8aKQs2hzPmfPnFHlfO2agneRnH/iliBVDsY2G+ttT/uN6UuS86mfT9Jc619Zp39W+qBYgGT/ksXNDRvi4yPafIYbb6yntfmc8p113/7tt0vka2029m3RZjEGGjdpqixWRF5CzqJ/iPLKknPxNmfQopW6M8rYfqeNfS/OSBKFo8K3JoqDK0mo/STRd+gaRVdUakglPh7i4jzpei9HwZLpJQISAU9AQBKFo1LUieKu79j5ZQAPPnCWTYu/o1FQDlnNn2RA8+/YfiCPujkHyVJ8FtXg7kpHMZDpJQISAa9CQBJFecX9fTI7G0TwoIyiKi+C8j2JQNUgkJXMkuQcGuXkcOuQQYQq557lcGDNSo7VAnODqJJvuKuaGld5qZIoqlwEsgISAYmAKxE48slScgcP5+6sDSSciCI6XGj9h1jxsZmYYUEkLT9M+JAIZLxikVQkUbiyh8qyJAISgUpD4OfMn7hFC7YQgQQiKk8ETFg/BzZvpmlUFAFZm4nfF0ZclLgfO4cDH/+TPdTGp/WTPNW1hPt2K6327p2xJAr3lo+snURAImAnAiKqSg/3Lu2VtE9W4vPEk9x+yqBRZG9myZ4wnopqxoEli6j9VCyhdpbrDckkUXiDlGUbJQISgSIEvt9A/KHGBOWcJnDQIEhJJuDBthz4aBu0rc/JM8HEDLhTi16UwAkEJFHIfuB8BPLyyPPxkQPN+cjKHJ2OgP033Dm96GqUoSSKqhbWVUDd4Fyxx1n5VKwWIEji0EqWnOtPXIST3IHu0jYjNhWuUw7Hj1wksGVjMLkZqeaJS0xkWHdFh4InvS+Joiqlmb2ZhLQHiHbChFpody1He46ve58j4S/w4OVtbPoyj5DBUYTWLUdGQNY3yeR2jCBv7RyOR4wm0gnhwxVpW2Erzn3Luk0HIbQfAzo56qjMIy/PxzB3niXpk+8If6IikTF5HIh/hU1+f2HM4HaUE+7yCamUt8ynUtn5dR4PDrpXRv04Hd3qm6EkiiqQXc6P35JeO4xOgSdZt+YiAwaVc/d23jnS9p4m6L47qfvNGrbfOqh8E/PVY6yL3wDthjEgPIsVH/xEjxeiKM8cL46mOL55A3k9u5K5OpW7h0URUC6NyUxayk8Vb5siXzM713xDh35h7F+xmfoDh3P3TQ4I3vIdK5acpffTwRzZB3ffF0TmujWY+w3i7vK0LfcY2/dAl/t82LXkG26PG8St5cnHgSaUlTTv1EnONQqi/vcfsOR8DM/2cJI2WFbB8u/VAgFJFK4U01UzWfu/ICWvCx3ObWJnrYcILThEo6go1JOF7H8KV34PwabVh7i9ZzPOnYkgUokJt//Jy/6WpKNB9G6ZSvw37YgThxme2syS/WoEiN1PYdseYsBdh1jxqQ8DHjrNuoNhxEQ6kA9wbu8aNp1sQe8HIGlN+duG+SRpRy4T0DGY48tnsrduT6L73UveT8doFNzaMR/K9yt5/6cI4tqksnoHPHgXHGkURaSjghOktfkgHR7tip8gh1+TiV+dQ1C7FvR4sKIO1BwyT+So5iwHHnPyUv7T9CFuP/gZmQ/GErhtKeZBsYQ7Q825epbMU74EBvo6UCNbScvXtgoWKl/XEJBE4aKukPdbDvhC+uJFnBv0Aj1EeLcwhyz+Bt8/vUCkvafaWnLIFRkVW/nlcDxpKSsuPMDEJ+60v0WWb0nY4Ef/we2USTNr8yIOdIglsrniarDbTJ2Xm4OwnaTHF7Utd/9KNtGPHk1y8GveuPRJ2fwVSzb4MnhYGHWPJ5N0tSvhJ+cyM6sXU59oUa62mU99S8p+HzrddZFNO+oz+KGLrN6QocigUacn6R1q/8R1Lnkpe28fzt37NXwCzrL300XsrRfLs5H2T8rnUraR2SGCuv+ey7pTdQniInUfHUfv5mbya/spd5zb85hPfMXezBZ0Cg9SyUY8vx7jOK3xyztLI/9S6mQj0CBt3UrONcjhOD2JeTAIHw6xaSNE9lP7RZlP7jF2rt5KZuggYgxmvbxTxzjXKAAfMzTytw9vsUhYl+bLw4OjuFUnKnvbVmZFZYLyIiCJorzIOfBe1s417K3lQ+YeH/r/pQXbV19kwFNdVbv0qQ1sOtOP3oX3W5SS8alk1u3zwefkt/j0e57A/xRf+e3dtJnA3vaZjLKSN5DZtj5H/tuWmN7qhqPc3Isc+V8+IfeJycK+J2vnSlJqNSZ3/0U6DWvH3nV623I4dyqfRs3tMGFc/ZZ1f/sC84Mv8FS4IMENJFgeoVvm/2vv/GPivO87/pLjCztiHY7A9dkBPHBEcMHlhwgOw7ldbGHcKy7GPZABGbQYZUypq2VT5a2blFWb2mTSkqluFieCdkB8ZOQSTHNFJsgYEVNmggwYk5BbDbFBgGsuDSfnbuihaHoOsEkWw/NwqTH48/yH7vvz9Xl43s/38/l8v88JXJHHKEsORfPcZrx4b5owDN52ofh7qqmfVh9iWh5WE3S1jpNgTURxD+B7NB4zYzSd6iapMIXe2m6SilV32hgu1zg5OUu7DZXPvExvNGH0d+N4RyGvOB3jjMJ4RwPu7XYNx8D48HpDMakoR9Tc/6c4uO0clR+kUp4XhWdkDNOGaa6HRBG5xCpA6asOJBoUbzpHXdcYfnaS//gVqj5Mp2zfg3Q0XCHpSJZmt6P36mX6+yYx2zIxnjlJx45y8mJ8jIxMs3ndJF5zFOFa3GrKBO6BdkZuZrEn+WOq6nwUlGbi0zE3bXeslFoOARGK5VDTWmcuM8br9eLreY/eB2B8MpPSmE5c2MjZYcB7oZq2iBJyZk9HvvOltnVTfQhe5GyfQW2IjOJYun499+anDON6+woWDQFWT+sJKqYOcjzbTP+pl+jd8hQxnw7g/7MS9sye5H2HS8EzNI5h2+ybrKf1ZSp8do7bouCzZhy/SaRowdwWbenGMN6NUYQHFGkMV8MgUd4+Jg+Uk3yplqYHojH6QrFYUjCtW2Ru6hvyAwYMtx5GXtpe/zXmMjvKqUo8B8qxbNQhWsAtYYlspaJjzh13xcmJS6kcsxjxmLYQ7u/EcS6CotzFvzuiTCkYBp1UXP9OIAtM6amk8rN8yneO4p7ZTtwmDZI8M4zr5ZMMxR6hPP4yVV0Khm/soiArAmXKhPK7YUK3RWkOiLvffJEmcz7HrLEw5MQxvI/8HaP0jj9EXMKCVcqi96OX8YsXGApPwXC2hnHbc4GVUdvrpwkvtRM2rt0FptwY5H33BElbx3Cc3UJZWTrGOVdfUfy0rrlp/deUcvoIiFDo46WrtL+jkvoNJRTt/BiXK4ycvdeor1FI/gsrMRqeD7c6CwSbB8h4xobH1UBYThbDzmqUlKNYti/WkIIyZcAwd+hZf/1ruK5GkfOXNrx1TkyHSwIHoik3vUyHaHF9eGmrqcTtMZFQXELGJoWOqlpCC46SRDuOM9EU5c1+G2Opa8j5D7x60URy7lHyd0XgrncSmptI1yuDPPlsFmE3FdZvCF0gAHdocbSRE22xHPveNPVvK+w/nILR305VnerKMnJWjwvlVhc+equqmcwtJ7nnJHUzu0menMBoyyQhRKPhVHfMe+fp7VOw/O1RTGdO0p9aQsZIJ13bEsmO1O6yQvXzX2rnzMBjlB0Oo+WVBpRdqfDxNcyH7CRpjCWob/9ubxhxO9bT9p+dpD2di5lOHLUmiorjlzLZl3730TvvajSN0VQzl7igltKygljYmmrDc9EcK07E31VN/Xo7RcmhEHQKss4pSfE7EhCh+CPcHLO+6CySjD66TjkxHCph88VamiZ3UmBL1PbmNzOB5/oEvf8Txh7LltsB5uRB3mqe1JbCeqORl342wd4fqQegddL1cArm35yk4kYqxwsM1KsB5+IUbeOZ4zTuqmUoKxfzmddwzXyb0n1e6v6tHUNqJjm2dG1uBrWtmVl3TkwatDRNELc1DGNuLhmeQYbCY4kJiJu2y9t6kvqNJRTQEIiL5Ccb6K07yeTuY1gWXSEt0v5UN1VvKhSVpgdWctqE9HZ7qvApuXYSpjpxOCGvOB5P/wA+c4q2VYTalP8yrroLjN+EhMNHSXZXUrduH5ZHQjGbjNqEdG5IgYD11oPkPHwRx3tqzGaMitoJwiNCSSqwa0+HHm3F0XgFX8h2cuwRtNRMkPOMFdPoAEMPx9+OKyxlupkx2k41MDQVSoythLi+l3k/+jnyd8zuL4mJ05cAsVR38ntwBEQoguP3hdr+K3P7EL67hd7GOV/0SCMnzkdTflhHRov3Mm3vXiP0gI3I8/MBZoXeqp/jsT3HHq2Bby5TX9OHf118QBDWqym0UXaS+v4Fx7pyjlnDbn0WUzOGj2qp6A/FMLWF7KcUXPU+sjLHaNccA1jQ03x21f6HcJ85zci3Stij6yPm82356KhSV0h2ePc1Wj41k5ZTSMZyRSLQrI8OZytxdhvhmuGoCQqtOC48hmWqmeH9JYHMod43f0jPth/Pxl+0Xp5WqhxgOWYlRl1RnrrG3iPpePsGYVsikRpCP0p/Mx0bEok1RDDZ5pw930hNWnA1cD0nl8jRiaUTDebHq8Z+pkwMn3ESujcR97uXMX/HTtKYKs6zblRdV5+T+tB9JPz2NP2bD5KXDG3OiyTYrfp46+pUCi+XgAjFcsl9oZ7CyIVaPpiykZfhpf6XAzz+xAR1nQaiNkTz5OHMRYOD/hsTsCki8Gav+BUMRlUUavEVqCmKY7S8Us3wpmjMCXayExZ3NQ3Vn6Rja2HAnWNQUzHrLxIXc42WaTv5IY1UdkxiirdRpK5SlnPNdFJVE0pp6cLsKh/9HYNEZSTq3qQ13nSSjjg1ALqcwSyoM+SkftIeeOB8LdfoZXoNj5GkJYagdugdwH0znritMN5UTW/cTjzvnMcQFYFxhxVTfzcJhzWIjjJB7/vdsNPK5guVdKWWk7MVumqqMR0pCTzotV7KkJOXXp1k/z8fJWmwlhP9KRTte5AunQHrQH9eNZEilb0zlbz66bf5q0Px+M6347dk6kjt9tFfX82HMUXk/+kFTvzHJNnftxN3s5WOKSsZwd4DWsFIOd0ERCh0I/tShbl0VaOncdn7EPw9ldT5c0n7XTMjEQaGP4ogpziMlvkMGR1jVPoqeem8gbApSCsuJPx8A748G9Oqzz2vHIuGN9HFu/PSVvUesaV2lvXy/1WNB+2LnqCrphEOlJD2/0+V1kFPT9EJWl6vRbGWkh2nQh2j6fX22c1zDFL/s4sk/2BuI523E8dZE0V5XxEH8A7Q1DBIzGEbcQaFrroGwvNseGqqUey5eKuq8WyMwJhaSJ7WlF7VrVPTyLSlhD0hzbf2xCg3BvQFrNUXF3cjLm86eWkKroZhcg7E0lVXQ9sNE8m2QvZs17FKWnBCq0ra01WL49w4puRcCrJidblA9VhKygZPQIRCL0P/MCO+KCJVf8QX0lWfI6lnPj1Q3z4EUOiv+REdO35CWZoB+qtxKCXkh3TifiSdBJ0Pd3VV4d5VRExPFS19BmKeLidbHa/eIOOd2AT9YNcL/d4sr34RzRel0PvbePIL0gn/XN08p5CROoknJJcM9TO4V1tpGtnO3syvykoaxvXmNSwFc5vv1BXgKQfXp8OIySkkweDFePP87ReQO2FQU0s7uxkhiqT0eMIHKqn6w1FK51ZX400v4xg0kXbgKBaN6h7YiHnuCsRmYTF1Uv9BGDEbJonK1b85NLCBsh8SbPEMn/Gx/0h6IFW4azCRtEVXyPem3e/HUYlQ6LW6GoStmHtz/HK66pEUrn+wKEdOnwAABi9JREFU9D4E9ZgLQ+DQNR9DrU7ahqOxHIqm59QAGWU2zENO3prIJX+XTr/v/FzUMc5nodwcw2PYQrjGzBi9OO7n8mqAuCO+kKS+Sip7FNJyS8neth7vjAGTpt1zA9RXjPN4bjSTVyfwPxTLN6cbqf5oO2mPjOH2ZVKUtYXx5lrcqYVYvipYoh4vUnENS5mNzf5uTjvHePKQgRY1VVndHzPUSdeGdNKWjGvd3j9iVDdivhvBQXss/vZKXKYSiuIn6ahrx1SQy1LPdmV0gN5RiNwZj3mqlfquVHJ2zgbRv/vEGG+f7mM6ah/59hTtyQ/38412D8xdhGI5Rhhv5ERzNOVHEnHrSldVd1DX0hYy903ej5zUz+Syd10Dddd2UbbzIi/+Yoy43fvYbw1yKT7aSstkJnv0BhmXw+N+raPeB1VjJBWXYIlUGOoZx5ys027qMSNXFczqsRv9Dlo2lJMf59MsNkpHNS5zye0Yz3gjjg93k206jeOsB1OqdreOms5dZyykNLYTx/nHKAoc4dJNU6OZbC3HuSjDtDnew5+eS0bEBGfrOoktjqf/tQsYrYXkPK4wcjWCGF254ffrzXVvzVuEYpn2UFMymzaXkx/WrjldVY0fVHryKVdPi1XPyLjeyIn/miTuwEGyoyYYmowNuLTkhOdlGuWuVxvAUeEhvyxT8072Ow9RYaSxkv5vlZOt0T0UaKuvFse6QopufY5N/fazn6IjS+8YV12eqpvybMhucvamYA7x0XvKiXKoEOM7ejZizs1qyMnJ/kzKAzv91fTedioawskxt3N6EIwPRJCmrkhkdXvX79RgOxShWC5BpRNXcxQ5Wt60bvWhbuSqZfhRAyNjqZTaYxl0VvL+52EYQ6LJLrAu86TV5U5C6gVLwN3WTrglM7iUTmUA1y/bCd2rMzisDj7gZmwnrsAe2MPg7arlbIidPDU+ouFSj/SoHE4lY+o8Z0fDyLBE0N9hoOAZK8Zl7B9ZeF5YIMDvHGSP/esQUg2TkSJ/NAIiFMtCq+BubsD/uJ0kvVk2U5epqhgj79ks3amkyxqqVFr7BNRjy2sb+MC7nrjdhbq/tzGb/FBOtllh/FIzTc19mAuP61vZzFNeEMMzX1Kz+Qr17R9Z+9ZalTMUoVgJs82dY3NM5/HbKzFU6fM+ILAw+eHryIxTYzev92HKOkppho6jSu4D1Kt1iiIUK2Q572deTBt15r2u0Fil2/uAgJr88PtM9iyV0qQVhaRQayW1KsqJUKwKM8kghYAQEAIrR0CEYuXYS89CQAgIgVVBQIRiVZhJBikEhIAQWDkCIhQrx156FgJCQAisCgIiFKvCTDJIISAEhMDKERChWDn20rMQEAJCYFUQEKFYFWaSQQoBISAEVo6ACMXKsZeehYAQEAKrgoAIxaowkwxSCAgBIbByBEQoVo699CwEhIAQWBUERChWhZlkkHePgJcrbtge+LzpFCPuG2yKiyTk7g1AehIC9xwBEYp7ziQyoJUl0M0L1jNkN/09Kb5f8f0fTvF8RT6b/jCF93MwmWYlY+r3XvUPQh5Y2dFK70LgbhAQobgblKWPVUSgmxd+UME39v0TT9z4KS9/ksFPfpzKu//YxPad/8uVx57lwCcv8UaolUf5E/58X4ocF7+KrCtDXR4BEYrlcZNaa5ZANy+8OIl1wyu8FfE3PPHJCNanQ/j3fx3hmykhPBiXT/6Wi/zijVb6Q6w8/9dWEYo1ey/IxOYJiFDIvSAEvkBAFQr4u2c2MRISQseJVqzHrfz38z+lP2QT2/OeJfXSK7wxBt6pVJ4/ni1CIXfQmicgQrHmTSwTFAJCQAgER0CEIjh+UlsICAEhsOYJiFCseRPLBIWAEBACwREQoQiOn9QWAkJACKx5AiIUa97EMkEhIASEQHAERCiC4ye1hYAQEAJrnoAIxZo3sUxQCAgBIRAcARGK4PhJbSEgBITAmicgQrHmTSwTFAJCQAgER0CEIjh+UlsICAEhsOYJiFCseRPLBIWAEBACwREQoQiOn9QWAkJACKx5AiIUa97EMkEhIASEQHAERCiC4ye1hYAQEAJrnoAIxZo3sUxQCAgBIRAcARGK4PhJbSEgBITAmifwf8NDOPgS19m8AAAAAElFTkSuQmCC&quot;"/>
    <we:property name="snapshotAltText" value="&quot;PresentacionConsolidacionFinaciera, Tipo de Cambio&quot;"/>
    <we:property name="snapshotLastRefreshTime" value="&quot;5/19/24, 3:59 PM&quot;"/>
    <we:property name="snapshotTimestamp" value="&quot;1716180606276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82588AAA-3C1D-4F85-9973-7FEC55E4098A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VWS28aMRD+K2gvvZBoWWB3ya2hSRWpRCig9FBFaHY9EEfG3tpeEhrx3zu2oU0hD3JIcugeVn7MjL+Z+Tye+4hxUwlYnsMco6NoALoEpnSjFTUjGdamWVzGrW47TfK4k7AiS7oF7arKciVNdHQfWdAztJfc1CCcIVr8cdWMQIghzNxsCsJgM6pQGyVB8F8YhGnL6hpXzQjvKqE0OJMjCxad2QWJ05wgtA7bdCKUli9whKUNqxdYKW3Xc4QM0rQ7zYq0laVJnBQFIx0Tdj3Ml+VJaMqFpXPdsFie3FWafLnfhOLUb/YgS3pTmGIel1nRw7wHXTrKLisn0yf0M6V5CYIWgzln7XLjTdKMTrWae7vrsJckeSItt0tnYHI8moxxTmmxOBnVLthjbzteUVS/X6NGr9xXkvEQi/vozP8dYDQmeOxFRD3f2nGzkap1iRc4/TvxMFaUiqFWlCgPhWJVOo2VO/gSRO1TS3a/cfKKHHR+uWWS/TQEwxfqkxd+UsRqPleSB7GrFf1C8h9g2wvzM9F60odmdK1u+xpJkFLd8kcvPA8pkha4XOe9bPc67W6adyAh3idx2SnSPamRd9pFL8/zMoWY7kubtVj7w6lxruxuNN+EL8cgQJbY+IrS5b5BCA1nHDSH/TjUoG/AJcXILhtnkgTQ2D9ceQe2PO/BvwyKV82t9BfTdg86EBdFmsVxDKwosv8o/aVi+6V5fJActN4zrQHZdgGg9K1T85ktXNrdi/GmOC7U7eM0egnHAMHUGvcFsk3jATLOwOzUxsBu/TS9Px7XpP9I8Y49ZQyXM7FuJXzD4EfhRkQVPUZ2DIVA16wUN/Tsu9JNakoz1MdLz/gvXG/6Cbp9Jx9XWty1CQ0Oqdw87FrU7Ssu56up+M5urm86SLPp9IJzWgk/Cu5SLAQuUIS9nzXqJeHw+zvnHzpHSIGbIZfSkSO0lC/qPQfU26PACKjMxuTOESSkVSiunKEP0KbwyVoI56z7HrIvmiO1ym6gamsqKHEIMtTsKoSQo5fzMWLI1mP/TjxSSX1jHflDiPzckX1PhTW631QSDdkBDAAA&quot;"/>
    <we:property name="creatorSessionId" value="&quot;5339d530-6771-4795-a0e4-5f4f9ade71e4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VWS2/iMBD+KyiXXmgVXiH0Vrp0VXVpEaDuYVWhSTJQV8bO2g4ti/jvO7bDbhf6oIe2h80h8mM8883M5/GsgozpnMPyEuYYHAd9UClkUlVqQTUQfq17dXXRPxleTC5P+j1alrlhUujgeBUYUDM010wXwK0GWvxxUw2A8wHM7GwKXGM1yFFpKYCzX+iFacuoAtfVAB9yLhVYlSMDBq3aBYnTnGzXjhpkEVLDFjjC1PjVIeZSmXKO0IYoak3bSVRrR/WwniQZndF+18F8XZ6EpowbsmuHybL3kCvyZbWJwZnb7EC73pnCFOMwbScdjDvQIlNmmVuZU0I/k4qlwGnRq7Parjfe1KvBmZJzp7eMd0qSPWGYWVoFk+5oMsY55cPgZFQktDl2usM1RfX7LSp0h0+lyJiPxSo4d38LGLX2HjsRXsy3duxsJAuV4hCnfycOxppSMVCSEuWgUKxSe2JtDV8DL1xqSe83Rl6Rg9Yvu0yyBwPQbCEPnPCzIkaxuRTMi92s6eeT/wjbXphfiNazPlSDW3l/qpAEKdU1Z3rheEiRNMBEmfe00Wk2WlHchHpYa9XDtJlEe1IjbjaSThzHaQRhVI8bWS1rfDo1LqXZjea78KULHESKla8obO4rhFCzjIFisB+HKvT1maAYmWXlXJAAavOHKx/Alpc9+JdB4bq6lf5k2uhAE8IkidphGEKWJO3/KP2pzPZL8/iwflj7yLR6ZNsFgNJXpuYkW9i02xfjXXEM5f3TNHoNRx9BFwr3BbJN4z5mLAO9Uxs9u9Xz9P58XJPTJ4p36CijmZjxspVwDYMb+RsR5PQYmTEkHG2zktzRs29LNx2TKkPVXTrGf2Fq00/Q7et9Xmmx18Y3OHTk7nHXIu/fcDnfTMUPdrO86SD0ptPzzinJ3ci7S7HguEDu934WqJaEw+3v2D+yjtABpgdMCEsO31K+eu4loE4fBYZDrjcqd0yQkJK+uLIMXYA2hU8UnFtn7feYfcEcqVW2A1kYnUOKAxC+Zuc+hAydnItRhlk5du/EE5XU4gicDeI+s1zfT77E9huxzH+D+AsAAA==&quot;"/>
    <we:property name="isFiltersActionButtonVisible" value="true"/>
    <we:property name="isVisualContainerHeaderHidden" value="false"/>
    <we:property name="pageDisplayName" value="&quot;BG Sub Pas&amp;Pat Con EUR&quot;"/>
    <we:property name="pageName" value="&quot;ReportSectionea7a665f7b6176202bbd&quot;"/>
    <we:property name="pptInsertionSessionID" value="&quot;3B678769-9FB0-4477-9C30-9741E1B6F243&quot;"/>
    <we:property name="reportEmbeddedTime" value="&quot;2024-05-20T17:10:24.984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8bfb0201-2b20-4d5d-9347-019118ec62c7&quot;"/>
    <we:property name="snapshotLastRefreshTime" value="&quot;5/20/24, 12:47 PM&quot;"/>
    <we:property name="snapshot" value="&quot;data:image/png;base64,iVBORw0KGgoAAAANSUhEUgAAAsIAAAKLCAYAAAD8Re59AAAAAXNSR0IArs4c6QAAIABJREFUeF7svX+QXed53/dF2+k4HTtOhj8MMCDglZEf0ERgAosusfHKzCacUCE5inZJdrhLl2RREaNAmXi2kKJ6AcgkdllF3GyciRB2qaKSamA5IblLKyArpEx3ZMJZsAINl2RGSDIM1wAZgoaoaf0jtWfamW3eX+c873ve95xzd+/de8+9X/yFvfec97zv533vvd/znO/7PNvW19fXwX8kQAIkQAIkQAIkQAIkMGAEtlEID9iMc7gkQAIkQAIkQAIkQAKaAIUwFwIJkAAJkAAJkAAJkMBAEqAQHshp56BJgARIgARIgARIgAQohLkGSIAESIAESIAESIAEBpIAhfBATjsHTQIkQAIkQAIkQAIkQCHMNUACJEACJEACJEACJDCQBCiEB3LaOWgSIAESIAESIAESIAEKYa4BEiABEiABEiABEiCBgSRAITyQ085BkwAJkAAJkAAJkAAJUAhzDZAACZAACZAACZAACQwkAQrhgZx2DpoESIAESIAESIAESIBCmGuABEiABEiABEiABEhgIAlQCA/ktHPQJEACJEACJEACJEACFMJcAyRAAiRAAiRAAiRAAgNJgEJ4IKedgyYBEiABEiABEiABEqAQ5hogARIgARIgARIgARIYSAIUwgM57Rw0CZAACZAACZAACZAAhTDXAAmQAAmQAAmQAAmQwEASoBAeyGnnoEmABEiABEiABEiABCiEuQZIgARIgARIgARIgAQGksCWC+ELJ7Zh+Hic9djiNSw9tL3GRHyIxQd3YPIFAA+cwbXnJ1DnrBoNd+SQD58bx46JZa/tfKxiLE+uYv3YgY70wTV64cQ41h5bwsTO1GVEf+whhXl5fRbbDhwVDcxgdX0aec8vYHbbMLwjLqxj+o78lOI6CNvoKAY2TgKWQHG9A2M4817ZZ8SHl63lDX4X5Z+F1Gcg+I54bA3jt05CfaPU/86MTXgnvkflZ78Ln2n73WS4rOXfQ97ciD6K18u/p4HY+4aqHKdte1Pf5cXvT/8aVR/ezf6m1FgX7y9ma3BGfbcj/03Qf4vv+qre1npf/Oa0q305n5v7HNUaQXCQY2zWzlBEI+QnmO+j0fO5jpAM5DjM67H1k7fmzjXnoaXvuo2MtAnn9JQQ1l8ptT5ENT6oPUI//eXpfsSQi/pNfXlWDDj7Iin7kS/5ALm+FUSwu679MRBfkGGP3JdN8mZog0KiR6aa3WgcgZgIdoOoL4YphOXEd1MI++LiAOKCF5HXUSJE3PdW2Xe5vHly66Heb1n4oSkTMXVvLCiE63wVdVUIezds20tustRI2iuEs7UKezPD3110UQjnPzStL8imCOHYF1LY91GsuOh2t4Vw5K47jFYhi+jbL+XgnINr7q7VzW843iGcctFiO958/ut+0df5muMxJFBBIIxqqSiWeK1ulGizQrh6njYrbKqv0L4juiiE3XdR9j1aVwjHvoOLvzFSLPtRNfu0LwwWbERgxAIWLUdDt2C9xD477VtEW9JS67qjXd1y8xPXQKkbqGLk1/SnNCKceOJhvtvyINzGbtraxaP77fScEM4npOzxUFwIlz7ayj64avGdBKastSJ4DFpso/qxf/oHM4w4xaJM/pfWtT1zmY3Ca7cQiQ3bikS3yqK4NUW3L1IPYq0g2sU8JdqsEgrVj4a7/0FhD/qQQPj0IiZcWrk5fOAMVj+7hGFrg5Kf3+JTkPzzG1v//o/0KsZfGjZWMPUZS1gjYk9a3Pdp9t6Tq1jFsLanjS2+ifGXbitYzMraqV4FESHctu/esqvn33859w0IYX2J+NOAuBCJCX/3Wv2nCtnIwu/5yHdq3o9UsMEX9m6+1TVKf1+z9R/7fZW/L2M4c2EcSweMPSdqjdjprBPy2JKnhu7acq1k15jB6gVg2NrxsjHEnj62cPMRE8Lyc7J+10puAfTmoahN6t4063nO5jjXFimRK1d8O4Vw4Uauph6o/vw384guCuEisKhvNjxML3TxQXcLP/nI3n5QxQdz7IFlLKsfFffPtrGW9C9XP/bXP1Axf2+VlQDVj2elNyjEUekJUmObWsMOz9Nrf1Cr/Miy73p8yD132XjLow+ld93eF9kGfjSa+Zljr3uIQNKmE7mJLIhK6w3Nn5IUB6bOyZ6S2O+ZPLJovlfKnrIUWkwI4fRje/O5Gvqm3ZvxwBjGXljGsu67uLEt9C28ct3PZ7kQ3vB3b+Waya8bFXtVHuHK7+lY5E3H43JrW+YVjonyygHYA9K/B0WLRg0hXLisHwgKI4Pmd2yosAcn/dtYLYTdnBd822HfvLU9Bu+8oVOZKK38zasp6kqFcPY5yTupr5vpiDL9Uj7X2XUr/OmhPok9kdArUNh6KtnoRkVwLyLK667Ufjqup4SwnqJgsRV9pfEv8PyDWhStuo2RlcIGEz8SM4qV4JG9fEyq+jX6qtvoly+kutHM+A9ufCzbvSjUKnDAbjyLPfJ7chV5FDn2qMW+9r7bzFDvB83/YXXjjUV/00LYG3PsTr1wR09rRD99uTRnLAlfpvq8iahQtRB2ny3/cyKf8hgm/mew0n4kPa1RISz2GUQCA/53l7x2iU0r0U71JqgyIZxv7mv1u7fyul7U2W10rBsRzjdbp7+n/Q1NudguF8LJAEnVhyOx10L9lp3EYfvUsI4Qjv0eiicBQTDIbDqvtrPlUc0qIRwEXQpPWIJrzQOH7UZQj114XmFzXut2yVIh7MRiYJUqsgeqnniGU+1FnW0wqtR/HrlJ3fBmufAmodbeoarF2vz3uyiExRey/NB7gil2d5wQj24uInf2oRCO/qC9N4Q5+wFM+WXKMl7U32kePGKSNo1oFEoI4dh6e+AM3vzsEm4LslLIQ/1HV9VCOC1gY6K3QhyrjlTdoW/Al9n8jx5H0JMEwu8i8TSlUgjHHi2HT1K8QccjwlmEONVeSdaI2A9q6ia+KHhyQZhqp1KQStEeERMb/e6tXCttEsL5dcLv6dSu/ZgQFuKo6ruvcmDyUbr5Li0GPursO8m/p/XvoYiwel2IRoTzfR3ZU9uqrBEichq3DURuPtV6F0I4ZQ30f58T7dTIJFUeEbbZqILfpiPv7DBZr1qwYLQqhNvvERZP0MOEBNHPTZ1F2V/H9KYQzn58Uj668JFeZLNDKK5ERDj+g1YeEVYfyuxD4KXLKVkQCYGfC83Ar1wlhBNfqkXPWKRPNe/8vB/AyPUKEfBSD2UkvVNM9FII99e3SkNGE7ftBFHEwg+ziL4WrBHxiLBnmQoifTGRWrBKVEaE8zRhmXgIPpfZ06xUoEG/HhE8lZG4ws+8SJ1YjEZu9LtXCreoUIj+oBfFrE4bGVq+xI2FFDj+93RCCBfsYyqJ5MY3q8kgRNQLG31KEUa+pfBJPCEVaUqLT//C39fiBudWIsLx6KV7+peOCHvznNyUnWgnZp8MlupGhHBpRDhhNwpTu1ZFhFNCuLBudTQ5tsYjT0K8AGHMGlEdIGvI1/qGutlFIZzor3fHGzsmFhEWH9TIKbUiwp5XL2ykhkc4cYdYGkUO774TvsQ8E0NxcJW+Kyfaa2zCkFaQyJVMvkGXcqVwQDGLRLGNMAKW4LyhpcyTSKBVAjXybZZ4Ap3XLo/gOv9t3o9oNDYQbZl/N/VZlcOKWSPETX70G1PausqEsHwsHWnIf7KUSnVZbo2ojKrX+F6JC4WYRzgQvYW2Y4GWyMDt93Ld9GlSnLS0iUpduiT9ZPbUMbO5Rfoa7KEZe2AMyy/IHPZqzEewdqtvt/N9q8U9OBv3CPvrpPT3MIgIlwnh3KZYzSAVvd2IEJYWy/DKBb91QhO07BHOorhl+4nkk9eYJcg/t3jDPNi2xN4SwrENWGq1eXfBQRQ1ulkuEmkVd/2pL2N1f1X8oAYLJPZFVfH4K/bhj24MLNmgU/2osuoRUfAhKt2NHPs5TVhZ9KExz3TqJsYU3iiMZxOPmlqVPzyeBHICMTHsR0fCpyT5o+ngxi64iW9f1gjxNKrWZjnVr/wJl/c0qzQiPAE/n26xncrI7EasEbYYT+l3b2UKsZINalFxWfzhL/+erltQQ62sTWSNSIphv7+yr8X5zYWs/ySzjVkjhJiO3iCJG8gyK4PveZ7BasqiWJh//3NbaCeyETSMzG5ICKtIemQ9RX/PU79pFVkjUjezzpZUtU5jebL12CNR4ayQRzssPA3+WdlyIdxgVuw6CZAACZCAFQL7axU/2kJchTzCW3hteSnXD97cd2kCxG2uygT1dq9Vn3U3bd22I+Q3j0k7RtdncGs6QCG8NZx5FRIgARLoAwIuEteLj1LdD3t3++YidoMuLrq92F3Et2V7ylZ03N4sdbVvLrLNG7atryy3FWuM1yABEiABEugAAf3juYYj1s7QgStsrsmuCwx7ozDgj5o3N4ntOVvdkMztURXUQlNEe9rfXCvdv2kzNwowe3/UJtIB/seI8ABPPodOAiRAAiRAAiRAAoNMYEuF8B+/87/i1EuX8ccp4j+2F2Of+5sY+rFBnhKOnQRIgARIgARIgARIYCsIbKkQVgNae+G/xV978BTWwtHtOYilV/8njP30Vgyb1yABEiABEiABEiABEhh0AlsuhKNimCJ40Nchx08CJEACJEACJEACW06gK0LYE8MUwVs+6bwgCZAACZAACZAACZAAups1Yu2Ff4Dfvv2/ox2CK5EESIAESIAESIAESGDLCXQtIrzlI+UFSYAESIAESIAESIAESEAQoBDmciABEiABEiABEiABEhhIAhTCAzntHDQJkAAJkAAJkAAJkACFMNcACZAACZAACZAACZDAQBKgEB7IaeegSYAESIAESIAESIAEKIS5BkiABEiABEiABEiABAaSAIXwQE47B00CJEACJEACJEACJLDlQvjD58axY2JZkB/DmfeWMLHTvHThxDYMHxdvP7mK9WMH7AsXMLttDkPieP3G+4sYnwJOPj+B7VDHrGB0/SDWHtyByReKkzy2+CbGX7oNa1PrmL5DvP/6LLbND+Gabof/SIAESIAESIAESIAE+plAV4TwYZzE0kOh1PwQi0q4fkIKXyuM3z5jxWkrQngaTj5roXzrGo6si9cKoldd/zAwn4vyfp54jo0ESIAESIAESIAEBp1AzwhhHSl+54iI/rqpMQLZRG/bKIQh2wWghPGro5HrD/oS4fhJgARIgARIgARIoD8J9IgQDkRpwDoXyWjBGlEREVbXyKLCo1hhNLg/VzhHRQIkQAIkQAIkQAIJAl0Rwp5H+AFle1BC1EV9Iz3NorVtFsIuKvyJGRwFo8H8lJAACZAACZAACZDAIBHoihAueoS7FBF2UeEDRzFzIdg4N0irgGMlARIgARIgARIggQEk0CNCGKjnEU4IZs/f67JG1LBG6AmPHD+AC4FDJgESIAESIAESIIFBI9AzQtgI0mEc9dKlhVkjrGB+aVykODPnIYvoUggP2iLmeEmABEiABEiABEhgIwQ6KIR/COCmQp+KeYQhbAk2hVqQ+ze0LYS5hscWr4l0bBTCG1kIPIcESIAESIAESIAEBo1AB4Vwm1DqHMCTUCU46ONtE1M2QwIkQAIkQAIkQAIkgN4XwpwkEiABEiABEiABEiABEugAAQrhDkBlkyRAAiRAAiRAAiRAAr1PgEK49+eIPSQBEiABEiABEiABEugAAQrhDkBlkyRAAiRAAiRAAiRAAr1PgEK49+eIPSQBEiABEiABEiABEugAAQrhDkBlkyRAAiRAAiRAAiRAAr1PoO+FsM5b7BXgqDcpKlfx3B6Zn7jeefWPYkW7+qz8I3Ueaaxi/dgBdH6eyqoeAtDp/dZwZF1UMtzowDZ5Xro64yYbzk5Xa3YOQ+8tYWJna22W903lDz8MzLfebmu94NEkQAIkQAIk4BPoQSFsK8xl/ZzBattERqJEc2RVdF5gpYRwpKjIA2dEJb2GLmGbD3p/VgHQjqMgJOvPkWph4/NU/zqlIm5DQrj+taOzLXJr6/dtNUYK4YZ+NthtEiABEiCBrhHoLSH8+iy2HTjqF854fxGz50cx/dD2NkCqL0A2LrDqdrNMCPvRsc73pW6fN36cGsMKZnAUozqSm/2jEG4Nqua1hHERlb3w3CKGHpoA1NOPd474fFtrveJoRoTbipONkQAJkAAJdJ1ADwnh6h9Zr7SyiJIaobiK8ZeGManLM4/hjBUKeZQMmN02jKMOuT1fi4cJVbdO/cujz2Xis34//Gi2PG/mwipwYAWjhWh35DGxukF4NReQsh1ZXjr+uoyw51zcI/3xxUuYnFjG458DPvqrqVLViTaQej1c1070j2JlmxizvfFxR48tnsX+ifuCORrCKfU4fnE/JieOQo33yDs7MttK2dzrMU4BJ5+fgLmNcmyPYO3W+mvBraFVDGP4uF0pLrIdCnkvWht7mhE88cjWcfC6jfIWviEKY8qPKO2njZ67/sO7rs936aHt8EqhZ32xn9EL41g6YKo95u2oP9JjCKPVsv2xRfXZncutEQmGpo1xnHl7EpMvGLZQNhk7J36p9a5/t7IDJEACJEACDSDQO0JYiaL5oRILwAXMngCmdTTRRHaXPmuEmxGAQuRpgQX9QznkRcnCiPCHWDyxgtFjRijV857W74dsLxQCps8xoRQKYb/Pfjv5ewfXYtHAYLxStFmxgUUrfkP+mfge0qzXptYxfYf0xB7Emny9bLELIV+4waiMCFtxJYShbKNs7g8khbDyotZfC060ZSW+ZVQW0iMc3Mwl13Tk2mI9a0mZ9Khb68wnjEda/gv76fvjU+t2zdwgSuEd9Dvviz02EO/QNwX+ZzIcg7dug/ZNv2FvXtMMzU2rO67Cu92AL192kQRIgARIoPsEeksIi6hnFRr143kYJzMh7G9sSwnECmtEmWBLdKi0H9kPvo1qepuM6nqEhcDXETd/s1J2/aFTxRuJghATItsTcC6al0drtZXhrnVMI7xBydsY+madDYUB87BPtYSwP+ZQCKfmfnpnKiIcE8LBBIu1EPPeZn0YWck2y/k3XUWmInbr31zEBHNJ5NeJTB0JFQK20M8S/3K+bpW4lXwjn5GMhXqqkpiL2PoTY8htG8GNlYaSr6nR8+ENXf45KfCtvHmu+hbh+yRAAiRAAoNOoLeEcGlE2EaAMhsD9GNyFxEOMzw4IedHShM/8gcyw0QmLMqsEd5jY2XESPUjEwJKCIc2iHoeYRlVLjx6dqtXbpZSfFzELrAeuMN1ZFOJxCDbQSZ+pYAsa8NGAZUdJflYOip0hQe67ULYRFO1iG9VCIdjLdmElgnJUAiL9Wl4yxsZNwORm4PCTWC9rCJ6fbxtNlMWPcJ+G/F1GxfCxmIk/uk1Vbyh827ESsaQi1glhMMMEYEQTjAsimTxndAPG0oH/deI4ycBEiCBLhDoHSEciXZKHjGPYXlE2PzY+j+eFdHJGhHhlvrhCeEg7VQyWhdaI2QUuJ44yvp414rnLfbWV+z6dvzX9sxl0XYE/uT4Gk1H2kPxlZ3vIpltF8JB1DvqEY5EhJPWkAPGLxtsQvPEtr2hUGLPrcnyz3LFOlQnV0SE8/Y3Fk0tjwinUpm1+ESidkQ4b1d9XlMMy7JidD5jRhe+nXlJEiABEiCBjhPoISHsoju5B1CP3maNGBUbpOIe4dxvK72RfpSszG9bzyPsR4qLXmUvMi2EwJrIfauGVd8jDGgxaqPlYTvRFeJZMoZhPJzBkVEhboQ2nryEocdcTlfj0Y22IZqMR9ATGyALXmWZhzcU1cU2ih7h+NxvD26ufC9q/bXgn2fnw3rQtQ/ZRdYjGR3q3TgYxpecX7vMI/z6LGYxnc+nuGaZrUBtKsvXply3YUTYfg6jubdLhPBDxj+cGoMUqr53Ofjca8uOnxXDMSwVu7RJdPzHghcgARIggX4k0EEh/EMAN7XOLHw8Hd1VP4aZJ4FLe6RH+Az2T0zajAOBMJLRPNe+bncUKw/usJkmgJkn8/ReaWuEnymh2A+RecGL6tlNTvaRc0tZI+zmwEm9Qcp4LPNH1+bRuxZBkewXJjuE3eGvZsPxTESk5aP2LGFdtA2fnfSqZpNesVnM3+wo7BXeHBUfxxc9wvG5V/2QEelCdoKaa8EIMJetQLVazL6RFdRI2CsKHwTv2mqzpp9xIZ0BwV9H8QwpbhOdfIKQWrdFIZzfqOW9NhsFy4Sw3m7qZWaRYwhFrJ/hJMgaUdOi4j9taGe+8da/tngGCZAACZBAMwl0UAhvHZAyP+/W9YJXIgESIAESIAESIAESaBIBCuEmzRb7SgIkQAIkQAIkQAIk0DYCfSGE/9//8Lv4D//pTfhTP/aftA0MGyIBEiABEiABEiABEuhvAn0hhPt7ijg6EiABEiABEiABEiCBThCgEO4EVbZJAiRAAiRAAiRAAiTQ8wQohHt+ithBEiABEiABEiABEiCBThBovhAuKSPbCWCdabNert7Ctfti7J0hylZJgASaQuA6luZew8iR+3FzU7rMfpIACfQNgeYI4TCXbbIy2dbMTarMcjuuXjsdHIVwO3CzDRIggW4R+OBFPLrvEF6217/32cv41piSwxcxf+PdeKrwut/Ri3M34NOXF/CDUxER7bU9je9+NIXb7en6vK/aP758Dh8dse8E/fnlcz/C1CcjcEravr78CD7+uB2RbLtbjHndTRDw12FsPXjzDX+doWSd5J26jqWDe3HoO+aV/DOg/pLXvxcLb30b47fYM9+Yx413z9o/gutmjZe07fUtaHsTxJp4ajOEcKRi14XnFjH00AS2b7kYtAUNoApyqEII5t+FE7PAsWm4UgabWQwUwpuhx3NJgASaQUD9yH8du996GlhUEeHdOL+8G+NKCL/xIpZuud/86Osf7LO4T4oANUD3Q/6ZmBB2bRvhoMXKK/cZwawExDO7rHg2QuHK543gvTg3Dxyxgjl1XS1OVL/rtX32HifumzEr7KUjYEQoUjdD+rDrWFq+gvExcyOlb7DgbqxK1omArNfmu1+wN2PyHH9tQgtfmBu6YG36beSNp/sTaTv7TAzeCmiOEJ4CTgrhmU2VE8IXgOEDR83LLlqclTK2R3tV6uYwtLgfkxNH4SpgeVFe0YZcFqVlXtWBQeTaVOSyFc7eOYJVDGP4uGnRvWcqcs1h6L2TwJSsGmerZSXaNNeS5YkHbwFzxCRAAg0loH/Mr+LwRw/jaqk1Qv1ofxE4IaJhSoCo1+65DYdecaJWcFCi4XsjeaRXiNeR1x/Bl/C0jTwbkSz/zlsJxIJ7o6TtXYs34PydIorsie6GztOAdju9LkqAyLVRsk6yqK4Vz3LNKPGq/77lRTx6DPha9rQjX48PXw3XrBLQ5zEinnqYaLL/Wj6mK8F7sfMHZ+KbIYS9EsNBzNWJRM8qsYTx95YwsfMCZk8A08fUOSaSa8r6qrKywzgqxW5QDjgelTVtrE0ZcRv79+Fzs1gZmcbETgC6VCywuj6NIVWmd2I5F79elNsvXRteO9XmAQrhwfmkcqQk0HcE7GPbvQtYANIeYSWYPUEgxOuu0yK6KyRsQdwKUYt0RNhHHBcHRYHk2r6M3c8Egj0T+7kto++msQ8H5NsdzAB9y0J80JmI/WTsBit+Y5WMCH8Q3syZiPPJj13G1/DF4OYtdrMYWb+ZON/tPQnR0WZGhJuxkpVA1NFUKWALYjAtVlU09zBOWiGsIrBKLKuxR85RIvbVUaxrEe3+qeMOA/PuvCpuSuCuYNQJ4XeOeO3lglcJ87w/5daIvE0K4Sr+fJ8ESKDXCTi/ri80hLcxtD7IH+3ED7gTDMZvbP5JkWIeMxt/ZdwHbK4fszWk2z4H3J1bJuxVI5G6Xp8R9k9bHgpPIRJcEmupcg2K5nLhnXt1Y3aH7CZM3QA6m4RqR/fhTd9DrMcg17C78XTWjZLP2IAtgYZEhP1Z0YL4bevRjURF1fsrdwlLwsRy1oCxQfjC0wnhyReC2c+sFFIIl0eEjc1hGNakoQwQeUQ4EMIpYV4UwvE2KYQH7NPK4ZJAXxJQWSNO48rlWTy1V2xcc2O1XuB92qsZRLkSQjgdtf0RRr4nfZyhr7PEk2z7w4hwXy5Cb1CbiQi7zZsoeyqRbcCMi1V9A6bErmfvySPC6gbP35S5gIXLZwP7kL79E5tO78XCs7fh0Lsj+Gjiiu+7T/rh+3+u1QgbKYSNcLWRWRR9sk4IH1wbxw4hPssjwvUiveUeYd/iYERxeUTYCPYya0S6TQrhwfiQcpQk0N8EXPq03Thd8DmakTvxqR4JZxkZPCj+rvliNM1tQvoCruwLorbSvhCxYYTs020/DRzLN97p8wb8kXOT120sols9nvxGbbe3Cc6J0pK15xp3a+bzV/Fxz66Q8Kyr82qsW90D6z9WHuN8g5658MbGW02kCUc0Qwi/PotZTOe+XOmvLRHCo69uw9weFQFWuR1Cj7C0RtjNbC+Ne5kg4hNoo7PBZjqdNeKxIczJzWsFjzBwxtkxxHsHss1yxnLhRYTDiLc8jx7hJnzG2EcSIIEogYtY0lkiYPII35n/8F9ZfhG7x1xKtJLd+1Joen7cyI59uzM//MHPM0p8CudrPQ5Pt+0L3xLhwhXR+wSidoOg2x+8iKUP7se4jfB62Uli2UUKaxC+V9fLPFHXx1tznSU/K06kV2XI6P0p22gPOyiEfwjgpo32KzjPpizLrAtjuaAstUZIS8EYZp4ELu2JeYTN5TIPsr16ntUhHEbYnzwDhJ95YgYzxyE8wuM48/YkjAVDjCEQwnnmCWGrcPaOJ/M2GRFu0/JiMyRAAl0g4Oc4hcjBGj6aTubzLftxl3lWPZ9xcN3sPT9nbAZE5QJWj5Llhr1k29ZqYXMU19lg1QXwvGRdAl6u3pifPFgzMT+7y/Ur3vNvxoI2knmt5VOPdH7jcMNe9gSlrG9Jr3xdUM0+roNCuNlg2t37yrRr7b4g2yMBEiCBRhBoQGW5N+a6Ke3GAAAgAElEQVTx6NWHs5RrjcDKTg4gAXWTdxq7TjFLSSuTTyHcCq1NHEshvAl4PJUESIAEukjg4twjuDoh8xh3sTO8NAmkCCh70OJufMtVSiSpWgQohGth2vxBf3zlN/HSH/wFPPQXb9x8Y2yBBEiABEiABEiABEhg0wQohDeNkA2QAAmQAAmQAAmQAAk0kQCFcBNnjX0mARIgARIgARIgARLYNAEK4U0jZAMkQAIkQAIkQAIkQAJNJNDfQph5dpu4JtlnEiABEjAEPngR869/ClOiVDLRkAAJkEA7CTRLCGthOwlRMDnPJ6yohMK3Q0LYyxWsZ0PmBG7n9LAtEiABEhhMAn4u4Xux8JbK2pDI9RvmSLUi+tF9h/CyxpfOwerl+rXlnM056p+7bjAH3nGRqnaP2xZkTtjBnMb+HbWXY9hfA3LQ3jquXKd+ruJCqWd5fskazK6fWs8fzONGl99YdHZQ8143RwjrimqXIsJ3EvsvqDLFWyuED0MV5lAV6wCovs0P1ahK17/fCRwZCZAACbSNgCuUcQI4rSLCu17D0i33Y/yW8AqpqlqR6m+v3IcfnLofWJ7H+TumbFtB1bpapWrTbd/slVQ2fTt7z2XmH27bwuiRhrQIBr77UXm+3mI57mL/ry+/iCtj9+N29VbQrist/q3CE5GSNSgvUWs92xLN+67icMV4eoR+27vRECGsKsT5JZEzEk6ETq1hx4Gj2ctji9ewNLKCcVXy+AIw7N6TpZG9CLOp4nbAVpib23MG+ycmcfSBMwWBqyLCnhDWleFWdAU5d/7wcdMV3Q8rmGXlusrXbTR7fPESJieW8fjngI/+at4WvGv6FfSyMs5BtTx5zbavJDZIAiRAAm0ikAmIiSvl1gglHL43go/CvKmF133hILvpVflKtSdPKGl71+INOH/njzBlS+76JZfbBIfNdJmAusH5InCiKq/0RcwfvIKHT7lS4XW6rdbpeYxYQSqrxHln113fddazLevsrds6Xe2jY5ohhEsjrkIkQ1kn1nDECtKsVLETv1pcLmH8vSVM7AzEtbjG2oltGD6eC+NwvkMhLItl+IUzTCnmtal1HFwbx453jmD9mJLK+b/U8dM7jQ0ETkiHDNTfr45i/dhQdo0wKj70XPyafbR+ORQSIIF+JGAf6e57dgFAyiOcFiTFSFoqchy0UVlSF0i3fRm7nwkEkh7H4Eba+m9phmXB1QgT9hktQndh4fIhHPqOIZEsFe5ABcJVCeFP23LdYQnyL+Fp8aQhsb5rrGflw/fKh/ffpFWOqDlCWIs+X0Sa0SmxeRiYX8JEVAgLYayPTQnTPKqLE9swt0dGX32OoUc4j7QWI9eZaB46FbFPlBzvotlO1Eeizit3rWMaoS1D8Hiflo3KTwAPIAES6FECzg9cIjSe2aXtDjcHI/CivPa9WHRNCw2cK0aU1TlaxJ7FfdqbnF8g3fY54O6vY7d3vB/h61HQ7FYrBGoKR+PvhfW2l9kPhO+9xFOu27P2nitzN+Dkx3zLTTJ67MbWwnpuBUc/HNscIZz04ApbQo3NcsqeoASkjtBO5NvuzGSaTW9D36wWwpk1QnuXYW0V0qIgloeNSGcCOrNblBz/2Jof3bY2By1+VbR4Cjj5/AS26+vnlhB31Rnrmy5esx+WLcdAAiQwEARU1ojFq3jrq7PYd05YDioe51ZHhANvcAJmzKPJiPBArLzUitC+bxfhNQfFb9SK/uDUUwlxKR3BfTMXz14v8qcXI68/gloR4WAUxbXLGzWFqBlCWEdDKzzCShS2KIR9n2++YpRYrooIy3Pz49c8r3Dq6yK3QyB9fCzjhbVDXNszl3uUM4tELFqe98C3YAzyFxnHTgIk0BgCLn3artOBF7j8B7woQqRHuP6Pfyz6m277aeDYXlz5PD3CjVlfG+po2m/uNVfw59YQwqU3ePl1lRD++LtfEE8y6vWpsJ5reog3hKlBJzVECAMmsgk/a0SYSaIFIWw8uM4v7M9Yq0LYbFwzQl1Fk4exmrBx2OuEfuTY8dHUbyb6jScvYegx5XNW7ZmoMlzmjNTiY2aLBn0s2VUSGHACb7xoskTA5BEeeXev/yg49gPu+XEju+qtcCh7hHxxbh44YjMBJB4lA+m2/c1x9YTPgM90I4evLTWXF6K2nHxAwVMHkRECmbUBWFq+gvExnTMisONcxPwcMGU3gkprxM1la1AQrVrPlXaKRs5O653uoBD+IYCbWu9R2RkFG0BxQ5vLzOBljch8toCzRuiNZWF71sLQuhB2Qn0/VtcPYu3BHZh8wQ3E2C1Gz0srhuy38S2Hxxf8zrY5Pb63g0wWYX5la72Avnlw9o/05r/2ThJbIwESIIFNEgjznwbeyVik1nh6xcY0uVEoy78a2+wEwL6vvJf55iTxyDv0hUbbNmOWG5wGNS/rJme/EaenNrJ5nU/k+pXr129H2iyCnNlhDuLEGpTiNt22XqmYvzH0tDcCfds72UEh3Pa+skESIAESIIFBItArleXemMejVx9mPuBBWnuNHKu60TuNXafK8xs3cmgd7DSFcAfhsmkSIAESIIHmE/itf/Q43n/wWXxmR/PHwhH0MYFrv45Dz9+Khb/7s308yPYPjUK4/UzZIgmQAAmQAAmQAAmQQAMIUAg3YJLYRRIgARIgARIgARIggfYToBBuP1O2SAIkQAIkQAIkQAIk0AACFMINmCR2kQRIgARIgARIgARIoP0EKIQtU52WrCr/b6v8axa7aLXZ6uNr5haubohHkAAJkECHCVzH0txrGDlSLJXc4QuzeRIgARJoSmW5MNcugKxMcdksmvPWptah8wZv9b+kEI6UVrY5jLe6i7weCZAACXSNQJAvOJZ3VxcSePw2fPejPCVUnVy9fg5VADoX8e5IiVw1+mnbvp9nOJkHOJEfVrVk+vuyQRrkP+4aZ154gwT8XL6/HJT5Lsx3to7yy3nrIcwFnB2WuI63zvxSzt76TrUbfL5i/Tf5hO/GW89eHtj0gA2JCCtBexiYd9XUTGGMsjLIZn31shBewago9LHBTylPIwESIIGGEnAJ/Z8GFlVEeDfOL+/G+NjNYjxOIDihaoVmVl42qN4lz5y7AefvFOWOE5RkcQO/fHKq4ECkstwr95kqY6rIwTO7bMUxI6rP3jO4AqOhC9N2O722hMz1KsNpcQp1w2UqxRXLcceIpNZZUJlQrq0gv3Z4XXeV68sv4srY/dC9EZXtbB27vI+Pv4xBLv7SWCGsq8K9OmpLGcsIq6nkNrEziLpWVFuTwtr8fxXjLw3bim9+VTZT7tlWbPMiufKaM1i9AAxnfZQfAFMqOSqEgypxM7Z0sr7mO+M48/YkJl9Q/RnFiirrfGEcSwcmoXuT9SUv+Ww4pI4zfXLV+NT/Zy6sAgdc32Jcm/3Vxt6TAAn0CIGsEtzDuJqwRugqWR9bwFuPu4pxShx8ETjxbYzfYsYRFxvF46KjDirGhSVnoyVoC+WdcyGzazEQ354w7hHu7EYtAmpdfQlPtxYl9dbGRcwfvIKH1Q1SyRXVdU7v+jamPhkepNbVeYxkT0LCv8XxtdZZ5Hy7/u/bewhnPza4N2wNFcIy0htEfbWQXMMRHW0NI8IfYvHECkaPTWC7E4DWFxwK4eHjTlBboej8w0qAzw/h2vN5GyYyjcCGYUVk1PKQFsIfPjeLlZFpTOx0JaCB1fVpDGnxDSvytXzF7LZhHM0sItIXHArh1HG2NPQ7R+wNhRPFSmibUtFds5XU+qriQSRAAs0lYG0IexewABQ9wk5UTFwRpZMjP+ZRERCUUk48Og6Fbp2IcFEgucjdZex+xhfphbLPzZ2sgeq5Z2ewI68TMfXWk16/u7Bw+RAOfcc0UrQm2Bu2e27DocdnzUFBOfArn7dPNUrEbi3RXriBy28W1Q3cSQrhXl/joUc4F6k6MiyEqbFDOBtFhTVCRJWLEWElbpVctoJUX2MUK6E4dG3ctRL0w56XjAgP46jA7iK//kzkglkLYSFYjRCew5COfpuz8jGsiffqHueunF8Ttewnvb522D8SIIFeJuC8jp7QyKLFU7g99X83qCCqGxtr9NGxbFeclIsg35PpDpFWCvna+TvPAXd/HbvfyqPVxn8po3q9PBPsW06g5hMFdYK2HBgRK4WuWUfAglsP0fVmrT/CS+6vL3FDl/IBJywPZizCexz41eV1Ymt6kFZDIyPCXoYHJUQPSElpps8Iy4gQDo+3EdtSIayizFPASSuEJ18IloiKyk6tYUcoeks3y6U8wuFGOmPLqCOElX3iME5i6aFyIewfF/ZDRqvzG5CxRXFjMEifEI6VBEigwwRU1ojTuHJ5Fk/tdRvaRGTVExB1I8Jhl4vnpSK7uac37vFlRLjDy6EHmt9MRPjTlxe0RxxKCGdedjWowPObCdXg5slFfk8AX9p3Fvd5Qlr8rWRu4EkuRacF85tGmH+gotUjmZeZQnh9fb0H1l1FF8LNciLK+b70CofNBEI4jB7XjQh7QtjftJddsRCZLtoO8t6lrBFh9La1iPDGhLAfVYZnLXE97vKmw95foOwhCZDAhgm49Gm7cVpFT88Bn7YRNr9JFaH9Aq7s84VDrQ1JhWhcJOIXi9hFHkcXryc2/R3bi+xRtup8Le/mhsHxxA4S2Jg4FDdcUStCsD60OA7sNHbNvHbPWXzKE9JG+DoLQ9S/XsHDnKMsPHszu4Z3yoBmOWlkRFhPXCY8h3Bq2zBgN5X568AXcGbDWeCHTXiEvYwUmRCeAFQbL41nHmFf3Mp+bMAjHIpQHb0WHuEKa0TrQni72Sgn8iebjXP+5kA1xnpZOjr4rcSmSYAE+ozARSzpLBEweYTvvIqPZxkXxFADgZr08eLF3Etctas+aqcoRuziEbdI1ggnWCJZIzxh3Gcz2NfDkRFUuzGzMN4PXsTSB/dj3G5002vTZRCxtgS4lGvCwgAhaP1zxFOIO14T3nh1ZZHFAn5ENz4P172MFsav7keU3XkbE/39M/sdFMI/BHBTm0gV06e51GiTn1jF+mNrGL/VZk5QV5Q5hp0VQr9mPL7O2jDz5AyOwmSeqGeNEJvsjudDy/y9XsaHqqwRvkfY9VkL7SwjxQxmjkNnl+iMNUJ5oH3/dZ41wmyWy2wgzHPcprXMZkiABAyBYENbJAerPiwazc0jWpkvs+AlPgSbzbeQzzcdRfbzuWZ5gEPhLHyh+eYmM6o6OY65AhpCQM5zdLNbsF5CH28i33QoPJNrJnH9mHUDMJ52mbnEz6Ud97y7NcvNcg1Zk+zmFhAQ0W+7VXALLspLkAAJDC6BBlSWe2Mej159uLVUWoM7oRx51wiom8vT2HUqLz7Tta406MIdjAg3iAK7agmY6PDSZ7kxjkuCBEiABByBi3OP4OqEzAZBNiTQgwRUBHpxN75lC3r0YA97sksUwj05LVvXqf/vj36E3/t/xPX+i5/EDX/iP9u6DvBKJEACJEACJEACJNAlAhTCXQLPy5IACZAACZAACZAACXSXAIVwd/nz6iRAAiRAAiRAAiRAAl0iQCHcJfC8LAmQAAmQAAmQAAmQQHcJDKYQztKcjeHM98ex9HNLGBelisumxOTZBdDudGLRQhbdXRy8OgmQAAl0nkADskZ0HgKvQAIk0CUCDRHCfq5bzWoTQjRdHKKiglo7xWrY1qbbTvQ9UvGuS2uNlyUBEiABn4CXZxW499nLXooyky8VpiysV9TAz9+a5RIO+Hr5VkWOVy+/qqymFfQn1a7JbezyFE/jux/l6aq8aw5opa7+Web11pkrdvFUMN9+Hl8U8lk7Tsk8wt46C/IAl6zBGH99DVv++WZ9gBxbOsdw/8xleiQNEsKytPHm0nwpIbxy1zqm7wjB1BDCU8DJ501hjU39a7sQltX2XP9ihUg21WueTAIkQAJtIiBKEy++hpEju3FeV5pTP9PmR/qtZxew7/Gz2O0JYb+yW6ozqaIZsUpervrb9eUXcWXsftyuGhWVwPTf2b9IZTlXTSxSWe7sPb64bxM8NtNxAqKSm60cF7ukufG5DQvPvolDkZLI5+/8Eaaqzs/Ok9cMru+trZI1GOukE83ZzWBQRTG51jsOuScu0FAhbEXfq6oqHDC7bQ5Di/sxOXEUY4smB25mYdCYXcngILKsqs3NA4dvXcOR9VGsbBPV3mR1OtWEq1Bnp81Vk4tfB4AVuuOLlzA5sYys+lykLd3nkRWMq35cAIYPHDVXkVHvsGrd+jQOFJZQIORVnzWjA9DlpbOKdav6Nf3PaxdZP0056nGceXsSky8USy73xOplJ0iABJpLIKsE9zCuqhLLR+6HiVTJf0XRq4TH6V3fLhUXWkgfvIKHT4VtKgHwReCEiDArEfC9EXxUyL2qrn0eIyLaq3tWOD7vo6zqlR0bKxvd3FkbmJ6rdfYlPF27iErxxiuy1gr0isdk7dx5PliX4tgPwjVbdnNoz7vnNhx6ZRd+oD4ThRLjxfLiAzPRAPpECA/jqBCNWsS9NI5rLnIb2AO8iLAXmW0tIlx6HSswYYV5YVFFI8KTWHbj0O877/IFI/adj7nM7pC9p8pJ2yj6+7PYNj+U8ZDWkA+fm8XKyDQmdjqxD6y6ks4TwJma3ulB+tBwrCRAAu0gYEss713AAlBTCIsf9cdnTSfCsraZWN2FhcuHcOg75jBjc4iIk4IosGNLCOSiQHIi4jJ2PxOI7EJ56HZwYxudJhArYRzadsI+xIVwXgo8uk71k4/gZstFfj9/FR8PbtCUvUFFmB++Gor0tJDN1uuu07jR3ZRF1nZY9rnTjHup/YYKYSUMh4ELyt4QiESEfyvcvkWgPUK44jpQQlZFmmOR2zxinL1f8AjnovzgmorOHsmjuHqMKxgtiwp/YgZHoaLBQ7pa3NqUsIKISLG/GPN2h3REWF6zl5Yt+0ICJNAvBJw/Mi40wkiX9TUKL2bsB7zgLRaCFMoriXNZBNj3TgrfZMLfG7ueESjngLu/HrFxRKLK/TJ5fTuOOtFcf/ApK447Sq8zse7067EbJXdjdgL40r6zuM/Zgqy9Yd+5H2Hkezfg5Md8y40TyZ4NQ9opxP+h7ByBjaPVCHg/TX2DhPAOTL6Qo8+tBjEhXBSJUvy2TwiXXGfnZoUwtL1DeZm1EHa2hgzBWDpaa20chlFko6FqI7N+mJsKa8bIbCQUwv30MedYSKCXCaisEadx5fIsntqbC1TT45gQDsSm5500Z6Wic8YLbCPRLlL87ALeegX4Wmij0L7JNwsb9RgR7uW11J6+tSciHPYlZrUpiQir9ajXYP7kY2HvIVypHREO2g5FcSTaHIrr9tDs/VYaJITlZjkJtl8jwr4QPoyT2vtc75+MGJdtmEvfRFAI1yPNo0iABDZLwKVP243TBU9uKIQTHt/Qh1t49Fvj0bHepOf/i0XZiiJbbPo7thdu451uKSLSN0uL528NgVatAlUR4Wj0t3CjF7uJc+PNhe3uQkQ37qX/+OMvR2BN47vngE97nxl6hNe3Zllt5iqtiDkjIIffPtNxj3DpdarSodXIGpFFrnV0uX6uYwTWiYKX2U1F2AcdSRYeYVojNrNoeS4JkEApgYtY0lkigCW1We7Oq/h4YWNZ4gfeZWmA+QHXmRnueA2P7ruKw3pzW2TH/d3w0pzprnmPpq9jafkKxsdsjgj9nng0nY0lsmPfPWaOZI3whDFXRHMIJJ4IpAZQEMIfvIj51z+FKXuDJa0RUmT756U3vfnCvGQNpjpYtjYH/IatgxHhHwK4qU2LvjUhrC7qZXMIMkCkrREiO0SYNUI1qoRjkD4teZ0qISz66GWNEL5fr59B1oryPMpFD7Gf3SLIDpFlk5jBzHFo7zEjwm1aumyGBEggQcC3KAB+Pl5zUlwYRPOuhn7LVJ5V+bg5uKaf91XkVg031AWPrPVOfDvKZE5YroPmEfDWittwGR9GTAjnuab9HMK+qA2sOnpTp7qG/3rBQ59Yg1GvsGouFLst5iFu3uTV73EHhXD9TvBIEiABEiCBQSXQgMpyb8zj0asP106lNagzyXF3m4ASz6ex61Re4KXbPWrC9SmEmzBL7CMJkAAJkEDXCFycewRXJ8Lqdl3rDi9MAnECKsq7uBvfKuTEJrAyAhTCXB8kQAJ9T2Dh9TN9P0YOsFkEfvT9P40/9Sf+ZLM6zd4OHIE/+zM34a7RP9/X46YQ7uvp5eBIgAQUgV/6Z0/gzG//OmGQQM8QuOHlB3Dtg9/vmf6wIyQQI/Dirz1GIcylQQIkQAJNJ0Ah3PQZ7L/+Uwj335z244gohPtxVjkmEiCBgSNAITxwU97zA6YQ7vkpYgcBUAg3bBnofLlblftWp0drJbdvw2CyuyTQRwQohHt5Mn8Ry4d/Hv/i5CH8k17uZpv7RiHcZqBsriMEKITbjFUL1UKpYFnuN35BlQN3bs+1yspqaSEcKTMcyxO8ifHW7eMmLsFTSYAENkiAQniD4Dp92h0LeOdv/Bx+0l7n935nHnu+/Wv6r189/NuYvNG+8dGv46aTT9g/fhHLf28KIz9m/pTnyO565//x9/GVv6+Etn9ufvwazjwxhl8K3k+1Da/f7lzT2t9+5DU88dM/Yf7w+u3DpBDu9OJqR/vj+P6/vx1uq9i/+adfxs9NBe1+7nO4+is/Y9fwH+G1X3kC933DHjM/hd/7r1yG6ev4X/7MPP5OoVsjOHv5HnzK7pv8vdVXsOuB8/qov/PCVzAz/CfsGf75//g3vor/eo996/f/HY7u/Qb+cdi21zfA639Zv0U7FMLtWEfRNowwXZtax/Qd1RepKzLLhXCqRHP19escUbePddriMSRAAu0lQCHcXp7tae0r+Jdf+Wv43X/+DeBnVUT4A/z1R97F2Ld/zYjJ7Zc98fpT//ov4698xwrNH//frTB2bXwKY6/LXn0Fy7YtWHG778NcZMsjlWC+9w/Ne/q6Ndo2/TbX9Pr6mWX88C/80Ot36roUwu1ZRZ1rxYhgxMRvdlEjYn/qu1YgK+H76T+wolSd/xfxu1YYa1F787/CT/7CktdlLWhx0b4uzxnB2Rduxn0PmOPD486+cB33acFs+nDbv8oFtLvAP/6NKeAXrPjWwvcWvKn7E4zN9vuxvd/AcgCUQrhjK6wohP1o8RjOvLeEiZ1hJHcGq6rymrYlTGYTNnPBCOqNCmFZdW3mwipwYEVXV9PX8SrJiQp3UH1Yw5H1g1h7cAcmX3CwZrB6ARieH8pLPNsqcnWi2h1DzoZJYIAJUAj34OTrqOpNePmJl7DLs0aoqO3ngN8Q4lYJzJ1vavGrhOvt7xtRrP6Ff8dGqsTqFL6RRZuzY1QffgGY19HiYlvRtkVfTDu5GL/6s37fYIXx/X//EH4j6BiFcA+uSdElJVy/iJUsOhvvrRKUu/F/ZJFe8bcSnlPA0y5SG/6tGwzPN1Hg6HWVWP3ZKwUhrVqp11ch2hG2pd4bxb/60hP478/6I6UQ7tg6DYSwLh8MI3LVNYPyxGG09cPnZrEyMo2Jna4ksjk3XRY4XaI5FM9GFAvBXSmETZ/9PqoSx3MY0mJeDahY8rhjaNkwCZBAgQCFcC8uCmtT+MPvQ8W1co9wRAgLwYpaUVs53kh79u1Q6NaJCBdFtRnHT/3refzuXwgEvBX7v/zEGJ6nEO7FRRjtk29JMIdIy0J+0mYjwkUhjITgVRHh//K3ItYMHREeBeaFJSM6KnGtyDVU+//5C1/Goa9TCG/RQpVCOG6TUMJy5S4T6S23HeQis1wIy6gtMLaoPMdrgWANRGutiHBMCJs+u/5DCf1XR7F+TMt8/iMBEthiAhTCWwy8hcs5L2/BH4zcF6yP+XHn85U+3D/AeWtRCC+Ze3UTx2QRaeUNzv9VnSetFO4sI6h/HfhLuWXCvKeixbfhH1EIt7AieuHQuuJS9VV4fAteXeExfsfZH+T4QluDbeu6PVZ4jEN/ci7WA19yFF9wHc8mAcD6hb/7P1AIb+HqC4Vw0b+rIrWHcVJvkCsKYSV+h3E067GJ4LYeEY5FasVrmxDCUvx6ongLKfNSJEAChgCFcC+vBJU14rP4qR8fwp/7Qyd+/U1t//Z3vo+f2q4sDL+Jv/73ppD7bs1xKR+uGbWLPMsNd0ZM+3aJsK1424wI9/Jaak/fakeEo4LS+nD3qo1yyDfIaVEr/s66Kjfk/RFeW/0DfOrmogVCe4Rvjm2KC8RziCDso3tfbuT7/X+H167/DD5gRLg9C6heK5uJCKdtBxsTwtLCENgyNiOEocZ4CkPPj2Jlm/Uc14PDo0iABNpMgEK4zUDb2pxLn/YBJr9yGy7q7A3+v0x8/puft75icYy3QS3RscALbMRx3Mbwsrx+pG3fPqGuJzb9/YKySOT+ZXqE27pQtrQxJTw/c724AU12IrYBzp33nZvvCc4PbBSJ0aQtEBEbhWsj6j+2kV7pU04SNG0v/pl5/GpwDD3CHVt2vh3CbJTbX88jHPiHdeTV+otbF8LGwjCM1cy24HmEtbc3F8qmnzAb+bLNcnFrhEKnjj/1zn5c2nOwMvVbx1CzYRIgAUaEe3INuMwOMHmE378JT2QZF0SHPQuD8+P6m+UmlY3it27JRfJnFrD8u4eyTBLaWiGsFjr9mdgkZ65W0naWuk0KX5E1wmWaiGSN8ISxGBY3y/Xkosw7pSOmP+GnQwu7rKOtP4HveJvlbKYJtSEtyyDh7AcmWvw7DydEtsw68bnP4ezeb+A+m65Ni+6/+IHJSDH/OZy9/I0sTZufUcJ1sr69o0z0Uwh3bJ1WZY2wm9Xc9bMsEcIC4fIRPzmDmePQWR5a8QgD7hp+Zgova4QVsy738djiKsZfmgPmi0LYbPBTmSxE31l0o2MriA2TQCsEGBFuhdZWHRvm9BX5eJWg/EtDtiN+nl4Tgf1b+HOumy5XrxTMQX7iMJ9vMarrGitpWwpn2b8sR7FpQ+YvTuYh/rTt+VYAACAASURBVI/psCiEt2qdbeI6Xh7gIA+va7bkGN9ikXt5pfD0jvE8xn4OY8j3gvzAEP7jPKIcnO/6q4+9nsxdHNKiEN7E+mnuqW3M8FCwVjSXCntOAk0mQCHcy7PXgMpyn1nGO3/qpWL6tU1gpRDeBDyemiCgosC343f2xgp3bAwahfDGuDX8rN/CP7rlN/HzH/xd/OwmR/Jb//AW/OYvfIC/u3+TDfF0EiCBTRE4/r/9Ayy//c831QZPHlwCTzz2Ena+9Vkc/K32MfjT/+JeXP/dP2xfg2yJBCYn8cb4/41Pjr3SNhb/4z98AH/1F/5s29rrxYa2ra+vr/dix9gnEiABEiABEiABEiABEugkAQrhTtJl2yRAAiRAAiRAAiRAAj1LgEK4Z6eGHSMBEiABEiABEiABEugkAQrhTtJl2yRAAiRAAiRAAiRAAj1LgEK4Z6eGHSMBEiABEiABEiABEugkAQrhTtJl2yRAAiRAAiRAAiRAAj1LgEK4Z6eGHSMBEiABEiABEiABEugkAQrhTtJl2yRAAiRAAiRAAiRAAj1LgEK4Z6eGHSMBEiABEiABEiABEugkAQrhTtJl2yRAAiRAAiRAAiRAAj1LgEK4Z6eGHSMBEiABEiABEiABEugkAQrhTtJl2yRAAiRAAiRAAiRAAj1LgEK4Z6eGHSMBEiABEiABEiABEugkAQrhTtJl2yRAAiRAAiRAAiRAAj1LgEK4Z6eGHSMBEiABEiABEiABEugkAQrhTtJl2yRAAiRAAiRAAiRAAj1LgEK4Z6eGHSMBEiABEiABEiABEugkAQrhTtJl2yRAAiRAAiRAAiRAAj1LgEK4Z6eGHSMBEiABEiABEiABEugkAQrhTtJl2yRAAiRAAiRAAiRAAj1LgEK4Z6eGHSMBEiABEiABEiABEugkgS0Xwh8+N47DOImlh7Z744q/fgGz24ZxafGaf/zrs9h24Kg4fwar69M4oF9R56xgVP/9IRYfPAzML2Fip7xc/vro+XHsmFguMn7gDK49P4oVcb7qo3/sGM68Z9q+cGIbho+7ZvLXOzl5bJsESIAESIAESIAESGDjBHpaCGtx/M5+4O0hnHx+Apl0VkL41VGsHzPSVwvUd47Yv1sTwrlAVuJ4B9am1jF9hwPqC+mUiNciGKtZf/D+Ihbfn8BE1s7GJ4hnkgAJkAAJkAAJkAAJdIZADwthJ0JPAlNBVDcQwlB/zw/hmhbL3RHCK3dJAd2ZyWKrJEACJEACJEACJEAC7SPQu0L4/UWMT0FHguFFfAEtfEVEWEVkcyG69UJY9+fApcwm0b7pYUskQAIkQAIkQAIkQAKdItCzQliJ27k91husRPGtazjifMChR1j7eZ11orNC2PMIy+vqPk5iGfQHd2qxsl0SIAESIAESIAESaCeBHhXCSszOYchuRFMD9qK+oTXCE8qdFcKxjX7ehFhBvP8CrRLtXKhsiwRIgARIgARIgATaTaA3hXAhK4QdtovAhkLYyw7RZSGsulroX7unje2RAAmQAAmQAAmQAAlslkAPCmFEsjfomHAeJX7f9wirLA25dWKrhfCHWDyxgtFjeVaLQhaJzc4SzycBEiABEiABEiABEmg7ga4I4TBv78yFdRxcs/mFR1Z8P7AYciYw71oJ8ghLX24ohHdg8gXJTeUcPoi1Qn7heunTYn2fRpDX+EmRSq3tU8YGSYAESIAESIAESIAE2kFgy4VwOzrNNkiABEiABEiABEiABEhgswQohDdLkOeTAAmQAAmQAAmQAAk0kgCFcCOnjZ0mARIgARIgARIgARLYLAEK4c0S5PkkQAIkQAIkQAIkQAKNJEAh3MhpY6dJgARIgARIgARIgAQ2S4BCeLMEeT4JkAAJkAAJkAAJkEAjCVAIN3LaIp3WuZSXMC6q8cWG5pWuDg748Llx7HhpXJerhvr/O0ewfuwATJ7mVNsqXd0wwEp6/bKSOA4SIAESIAESGBgCPSSETR7fSZzRQmy7mAIl0CpLG29qyoyYO5q1oXINT+PAptrcxMmqMt38UIGDaVFxOgzML2FiZ+vXKBPCsjUtip0Q9i4Ty7fcej94BgmQAAmQAAmQAAl0m0CPCeHDWMIy8NlrWHool8IdFcK2nLMq6jF9h52O9xcxe34U06IPWzpRFMJbipsXIwESIAESIAESGEwCPSeEMX8Ea7fOYUg84g+FsI5WTizbGRNV5Vyp5QvA8AET3x1b9EW1P82ibHMsuqramwJOZhFqEY2FKes8vngJkxPLUEJ69NVtmNtzBvsnJnH0ARPZ1hYD19es4py97oVxLB2YVNIfsO/5Y4NuNxPoZRFhr8w0oKvwHbejtX1RtxYmIryK8ZeGbcW9nJ+MAnsR4aztUazIyLludwintsn5ktH1sOKfi7rL1wfzg8dRkwAJkAAJkAAJdJ9ADwrhJUy871sDPCGsI7jIrQtSAOr/T2LZCc4q32xp5BXGG1sqhCcBIbSN+BS2iqD93JawZqwYmUANfLYbiQh7QvgCZk8A08rfq60UO7Bko+ymj0KICp5Dwg4RF8LKLhJaI+TNRPBe1idV0noH1qZCUd/9DwB7QAIkQAIkQAIkMLgEelMI73SRSxPNzYUwtKgLBZUSdyt3rWN6p4nSHsn8vVKY+T5gHWnFLLa9Omo2hMX+VQpheS2/z06Aen1VolNfD5j1oqjBuZsWwv5g5I1E0SOcMzq4lvuCNySEgxsY6Wce+qaKRJdF5wf3Q8iRkwAJkAAJkAAJdIdAzwphII80jp53m+WUEC5uFMuE3shKIISNwNQi2fl/JedNR4SrhfDkC8HERu0EEGJ/O9AGIRxaLJxFJLZZzjFqixC2lhQ5amPvsJshX6iyq3Tng8CrkgAJkAAJkAAJDB6BHhbCyATh6meXMIeTWHqo1YhwhRAWYjuagWHTEeFUdoeiN7lg/2g1a4SwRkiLg1rS1RFh0091w+EyRWw4IlwWYdefL2adGLyvGY6YBEiABEiABHqTQG8LYbu5S236chFNE+ncX+IRLkZpkxFhKxJ3TABnZP7dLGuE8vLmG8HMte2xdrNcbsMIrRFGgLq8vDIdnIx2OwHeTiEMvSHO2RBiHuHcx5zKHbwhIbyzXk7huincevMjw16RAAmQAAmQAAn0C4GeF8JGNA7jktiU5j/2F5vTgswJapJKrRFuFm0KtWxSRZYFea2xRZVtYc7k8K0hhN31s+wNcFkgKiLCNmqqbBXxrBE7bMYH1+MZrL43hLnMH+1nbph5Eri0R0XUt9usETazhT49EMU2d3BaCNtIvbJAxGwebsOi65o+ZhQrKke0s4lk2TP65WPEcZAACZAACZAACTSRQA8J4SbiY59JgARIgARIgARIgASaSoBCuKkzx36TAAmQAAmQAAmQAAlsigCF8Kbw8WQSIAESIAESIAESIIGmEqAQburMsd8kQAIkQAIkQAIkQAKbIkAhvCl8PJkESIAESIAESIAESKCpBCiEmzpz7DcJkAAJ9AWB61iaew0jR+7HzX0xHg6CBEigSQQaIoRVLtxUcYom4WZfSYAESIAEMgIfvIhH9x3Cy/aFe5+9jG+NGTl8ce4GfPqr9o0vn8NHR263f1zH0sG9OPQd86c8R5L1zv/MAn5wygnti5i/8W48Fbmmecl//5fP/QhTnwzmzOv3NL770RSy3i0/go8/bkfk9Zvz3jwCFWvhjXncePdsYVjZmvTe99dJflJ6PV+Xa0mdINaxt77Ve7G1Fny+Cmu5Vv+aN2ut9phCuFViPJ4ESIAESKANBJTI+Dp2v/U0sKgiwrtxfnk3xpUQVj/Qz+yy4tUIhSufN4JUi4N3v2CFsWvj2xi/xZPBWHJtwZx/9h4rst94EUu33G+O10LhLO57y52fas9v2/TbnKP788p9pq+RfmfXbQMxNrGVBIwIRuxGKNUNvZ6u4rC6MQrWlr9uhQwuWc/qnC/h6ezmMLzRO39n5CZNHHR9+UVcGbvf3KRp0Yv8ps1bq1vJtfeu1XwhHBRwcBXoNOrgPVecwhWLWMUwTLGLMa+ynCrC4YpgeO313vyxRyRAAiTQTAKZaHgYVwNrRCgA5N8qEiYFQPh3DEZaUCiR/EXgRC5qT+/6djECLBtVAuJ7IyJCnYvnXYt+33xB38xpGtRel4nQFBO5Fovnq3VyHiPi6YFqp2w9p9e2v27rzZG8vjr/NHadyp9k1GujP49quBAOS/qacsJrU+uYvkOVOJ7Fysg0dBljXT0OujTzkC6VvJxVbUuVGe7PKeeoSIAESKAXCNhHwnsXsAD4HuFNR4Tl+EpEgxLjx4CvaduEPe6e23Docfu427NUmDaLAsdFrC9j9zO5qNYHywhhLyBnH2oRKFgSSiw4WYPeWkqtk2B92PWUesLh2x+ktcK3U0jLRHKA8gbO9vW+vYdwyNqPUhajWsAaflCjhbBXBthNhBK8r45i/diBYGqUaF7BqBPCtpSwPkiWZlbnzw/h2vMT2N7wyWX3SYAESKDXCbgf+8IPsfAvht7GXKjci4XM1uCPNH2MEBEx77DwWqq+nfxY7ltWV0i9dv7Oc8DduWXC9CYeBez1OWH/Wo+4FtZFzIpw95vR9Vp7PTsLTjBB+jME6aN3BwiPs/QQ289W/rmqYwnq31XReCF8GCex9JCQrErUTgEntZA1EeOj2fzN5BFhKYT1cUYkK/msBfbEMvDAGQri/l37HBkJkEBPEFBZI07jyuVZPLXX/JiHP+z537t9v2/o/42Ox0WeI0LBbibap32gETEQ8VEyItwTi6ajnWg9Ihy/4fHa+fICFi6fzWw4ZgCBf710PZeJ8xo3XFr8WiH+gfTg21u2yE1fRyH3UOONF8I7PEFrLRA6IgzMbpvD0HtLxhohxK62RpQIYTc/0YhzD00eu0ICJEACzSfg0qftxmntoRzBebEZTY/PWQze2oWTbjOSG3idTT/BY2vJLBe28PzC+piEEM4fZauDxKa/Y/mmvtT5zZ+vwRhBLPKfHHnBNx45MrYGY9aZ5HouidrWtOBknuNbpCWIQrjRQththtt/wXiCAeER3rmI8VvXcMRGeQse4RpCWJ9Dm8RgfOtxlCRAAltM4KLN7ACTR/jOq/i4zRRxJYhO5ZkZPoXzIoOElqHusfDElXzHvswMIY9R0eblF7F7zE+l5jIDeBkgktE5X5B42QBKvM1bDJeX2ywBGUH1MpIUG67esOlnPslFtrr58m+e8qcfwPwcMGXTBnpr84MXMf/6pzAlUw0WrBHXsbR8BeNjNrGfl8UiiEQXsqdsFl6zzm+QEN6ByRckXGNzOJDIDKFlsbM4qD+enMHMccQ9wmG0WNki9D97jWbNKXtLAiRAAg0gEGz4Qd3NQH5u1yx/aiF1VZ6fWOZYDR97h/5juUEp8y2H0TyZfzXYUBc9vwGzwS5GCAR5gqM5pbMnAsUUfjJftTzXjzYn1nOQz9rbEBfkB5brW4pyf7Nd6KeX10177QdhXTRECA/CVHCMJEACJDCIBBpQWe6NeTx69eFoPtdBnDGOuVcJMC3aRmaGQngj1HgOCZAACZDAwBC4OPcIrk6EEb+BGT4H2hQCKlK8uBvfyqowNqXj3e0nhXB3+fPqJEACJEACJEACJEACXSJAIdwl8LwsCZAACZAACZAACZBAdwlQCHeXP69OAiRAAiRAAiRAAiTQJQIUwl0Cz8uSAAmQAAmQAAmQAAl0lwCFcHf58+okQAIkQAIkQAIkQAJdIjCYQljnHl7CeFZ1bnP0L5zYhmGsYv2YKtDcmX86J/JL41tc8tmUqEZWsCQ+NjX+uT3X/FLXncHAVkmABEigQODi3DxwZAq2dAAJkQAJkEBtAg0RwqZinF9QA5ipEGi1KbR4YEeFn6pmd+Co16NujbMuljQPJaRXdBGTDd0i6BsWUR2wboe27DhRyVBXNuQ/EiCBrSWQKkZge2ELD+DZyyIHsH9OVjRDn+IX+fDfEyPzChrIQiCAV7Djy+fwEVNZbe2S6Kmr1VxPrvrhV/21ZIZi12tkLXlrLSjskmPw17sr7OEXloldt6dAdrQzDRLCh4H5JUzsdDxMtPLok52NxMbod1wIvzra0ehyu1cUhbAr8d1usmyPBEggTSAvWzvyPRURfhhXRUlZXVXr8gIW9h7C2Y/lQvj68jzO3zGFcV0214gEV2I5L2+rYst+KWVfWHwdu98yeYW90reREstn75EinPM5OASCMsapgdubqn3PLuCtx6/i8Ef5kw0jVm/DwrNv4tC7X/BuqrzS3kmoJWs4Vb55cCYoG2mDhbAagxLDcxhyFgev3HJeHtkItTPYPzGJow+cwbV54LCONB7E2oM7sDYlhIxqYwo4+fwE1pTl4bhlpc57fhQrXmTaXAPOGjCyUohgKkvDYZzUtgG/5HNCwKuIcEQI63PfOaIFsvv/KoZt/8ZwRtg8tFXD6/cEtjtWF8axdGASuoh0cBPh9U+PdwinBF/vfVF+uq4QNsetYvylYRvdFyWsw7m7AAyLyPjY4jUsWb7ji5cwObGsnwiMvroNK3eJ+RP8vHnPxgtzA1UYv72x0tMteLqotOiP7stDa3k76hTNawLwynpv/U3aAH6HccgDSyD/kd+1mLZG+OVsi7Dy969g/sbzGAmEyJfwtF9RTond740IUSL7cQPO3/kjTH3SXscTxgM7UYM58MI6qcAgS4QHhxZF70XMH7yCh0/dj5tLmlXnnd717Xw9lopxX4QP0qQ1XAgDuQhTwkSIYiWI5oe0ODGCNhRd5pH7kBCYauJz4bqG2RPAtPb9mkfgS581PthQ+OV/Qx+XC2t1no1kv5/3Z7uS8ClfbV0hbIXg9B2mz7l/+EKi31a4WcFmhHHu/w09yBeeW8TQQ1IIf4jFEysYPaZEtem/80W3IoSHj+ciM29DiVMxd+4TGFojrFiGFqKqF6YfZUI4n3cndN06kOMPLA7yuk6gu5sGz18enCfWnOkd/5EACXSSQB71vYpdCY9wuRBWUbsvAidUdFcJWl8IIyJmlLjwxbGLTF/G7mdcW3bUJeKmk1zYdpcJqHVz96zfiSqbTCtCWK/LXVi4fAiHvmMu4ywP+UXt2r7nNhx63PYlZZ9oVbR3GW+7L994IeyE60kcziKmBlLuT80itlY8IRQ6NgK8XQve0IJhWpOR3bQQNlFfFwHW19Ftm0iyF3lOCF4UPMJGOI6eL0aEs815JV5aT9gHYtMX8LFxBxF3ufoKkdfYZjnfI1wQzJlwjPBR14oKYd8zXCWE5Sa+5LwNncpumoyAFesAoU9Zit8SAd3uTyrbIwESiBLIvI4JoVEmhH0rRPgo2/o79/o+31h76rXzd54D7s4tE6azEXHNeRwIAmZNiKcDVaNuQQibNQ8sWHsOoucWvcXRz4I+9yzuc21V9bMP32+8EHZC6ODaOHZM6Af+4p8RkUPfDLIaeAIriNoKW4JvBQDMI/GyiPB2I96EtcJEK+Ob/dzjdC96WDcibG0SoejX8Wv5eF496M8e5ftRV18kxza1BUI4FOk2StpKRNjLLiFYuQi1sixkmwO3UggHGxQVV92PncUNe7n4jmyWyxiJJxB9+MXBIZFALxFQWSPOYxZPXV7AD4LHxXEh7HuD87HIjUX3YuHZ23DoXWmDMJ5gRoR7afZ7sC8djggXrRK5Xz6z5cQ87oFVx/O39yDGrepSs4WwEErK4pBFYgN6BaEWCCwnCI+8syN7zC49uTpGKNoviwjn0cQjWLvVict0pLkw0ZsUwqVWjyAiXBYtzgW2Fc+BtUNHru1NQ3uEsCMhxHcYjY1EvtsWEU5tUCy9ZknWCNoktuo7jNchAZj0aQ/jamZzENJ27gacFJvlWonSxqJ6Ub/mjSoS/DRwbC+ufJ4eYS5Ju4ky2OBWyqWFiHDRshMTwtL2Y68shDAKN3SDO2vNFcLWu7nfpVAryQ1cJYRNFHcN+wGMPm9Sffnn1PUI2wfrSjS/o1vDks0tXDsP8CaFsG8Dkf0OPNQRcT/8ttnwpT3AgUdYWjPUx2WjHuF0RNh9CIW4DKOxEVHq37D4mUTKb1hCf3kiX/JGhXDPp34b3C89jrxfCFzHks0SoYXwxC6c3Ffc8BNGhGs/sk5udPN34nvCOJI1whPG/YKe46gm4LJBnKtpj2hFCAfZTrQwvhv4rtjoqTroR3yF9eeO1/DoMeBrFZvtqgfZH0c0SAiHeYQjj57rProviBRrXfiE3OXvZxGYeRK4tMdkfzDeVZV5Icga4XmQJ5GJdLtWvGwO0gIg19ImhfABuwnOZCIeQ97vciGciVuXbULbHuQmNt/eMfPkDI7CpHnbfERYbcqzmRwyK0e+GU5lwJBZI9QmxzwvsZynGayq7A6JSHWpMPayVuRZILZXRaHdmlObEKfWsCOzWPiZPPrj64KjIIHeIqA9vl91fbo390yKbvpC2M/rmh1mNxGpKNnHH3/ZvCw3FimRIoWDfPQdbECSfUrmIe4tjOxNpwh4+aaB0vXQkhAGjC/4EMxqzfMAhzd60fUYs25EN9x1CkxvtdsQIdxb0NgbEiABEiCB3iHQ8cpyb8zj0asP+2nUemf47AkJWALqRu80dp1ilcVWlgSFcCu0eCwJkAAJkMDAEbg49wiuTpgCGvxHAj1LQEWJF3fjW6xm2NIUUQi3hIsHkwAJkAAJkAAJkAAJ9AsBCuF+mUmOgwRIgARIgARIgARIoCUCFMIt4eLBJEACJEACJEACJEAC/UKAQrhfZpLjIAESIAESIAESIAESaInAwAjhLHWZrYbWEqWNHpwqo7zR9gbiPJMODS4/dGLM6ZRtrjTzEsbfW8KELMpRkmt6INBykCTQNAIfvIj51z+FqbGbm9Zz9pcESKAhBBoihOMlirNSvFWwu1XcICmEW6g0VzW2LXg/LNmcXVLlzrUFOFrvxuYYlAph2Znk3JdUhWt9MDyDBEigzQR0MQCX0xcyR7CfCziZmzWRZ9VUlrsbT4n+/rIrehDkfc1eD8eWbNsWMXD9/vI5fMQd/G1eGT3SnJeLN8/j6/WuzjH2BJPvN2jHW2d+nmwvh3aQyzrvQ+KzksgjPKh5rxskhA8D80uY2Omm2K8iVvrR0JXjgJMbFm0b/OD1iRDOR99O8UghvMFVxdNIoP8JuAptJ4DTKiK86zUs3XK/Tl+mBQCcwPSrvOVgItXfXrkPP9CVtNR75zESVOFS515ffhFXxu7H7eqPRLUuI6RVSWWTTs2r3hWpLHf2nsvMP9xvKza5NuRASyoQysNcBbpnF/DW47IyYlA22VtbF7G0vBvj+kmJqBgXPDnxy4GnPiuuOEexKmO/TVtqPA0WwmpISgzPYUg9AlcC2asOZivPBdXmXBRZVnnTVcuyinFrGF+8hMmJZahjR1/dhrk9Z7B/YhJHbQQUz41jx8SyYepZLdJVzvwJ8EWgiW6uYvylYUy+oI70q+Z5EVkRhfUr1eXnmLLD4zjz9qRpT58zipUHbXW+IJIbZRFdMaEQluO11d8e2u6VXwb88tS+qA5vbopz6kej8zEWmYlKbjIKHP3/KFZEJTvF5+wnJvHNPXYd6E4Ga2tQvhE4ThLoAQLZD/jElcAaURSx6tgv4WlfbCrR8L0REY0VIgBBlbjkeBOCuaTtXYs34PydoqRuskxzD0BmFzZIQAnPLwInKvJKh9UIw7/Dqxcqy4Xrr+wGLvIZgLlplOsxVV68dtnxDRLr9dMaLoQhyvsGJYSVAJ4fMo/ug4iwEYpHdHlgJ9TWptYxvdOUToYTxkoOndiG4eNCmMp27ftzWkABiw/ugG7nDiekhnE06kkuCuHh47mQ09eEKfes+/rSeGZBuPDcIoYemoAW4+J1iH4ZoQ6c0TcIzlbi2veFaZKFHkP4LxDCr89iFtNmvJ7/VojI98U8eM2lIsJSgH6IxRMrGD02AVVwWXIx8yLEr77hAVZV+eVKIaxKNBfHkq0X1U/6u3v9u4v962cCIkoGSI9wRAwUhKmJ0vriWETXbpGlaUvK3kbaVcjTbV/G7mcCgVRSNrefp69/xxYr0R0v7R19cvDuF9JWmcJaKYsIS8JpYV4rIlwl0Pt3MrORNV4IKyF3GCdxEoeFuHVCdAWjThhl1ohipM+1sTSygvFb13BEnWMR+V7UiDXACaa7VnLh7fDWtEYU/K6ZqFVR3OqoqblcLixHz0uhDyOmM+Ev/4YfUVetWJ46Ql4lhMuErR77EM68vRRYWtxJdYRw0AHBs+gRFnOjb2jsPKZEcSiEdQTYrhcrulfucjc1A/BNwCGSQM8RcF7eoj84txtYYbLX9+KqCNfJj/mWhHjUy1wDziMs/cMJf2+67XPA3bllwuBMR/F6Djc7VI9AS8JR+NGr/OLRmyYhvAMfcO6hTwlxM5yq42LruR6I/jmq8UJYCSIlWA6uCbtCNj82YqgyB3hCeBhHwzlUkdvH1moJYWNfEP+U1WBqDTteHbVRZvveRoVwFsEewikhzvIr+qLNve6xiApfI+9zYayEcIKFjpaH/8IbgXATo4jQJi0Rrs2aQjiwtjgrSmyznBu/iey3KoRNxNmI3zjf/vnYcyQk0BACKmvE4lW89dVZ7IuJVbWJ7tnbcOhdaYOoiAh/Mhh7IvJrPMJvYsF6gd1ZjAg3ZO10pJstRIRDH3GVrzgUwvrvs7jPrb/w72x88ZvBonc45iXmjZrC2GwhLKJ9Q2WRTM8aUSJyIhkGihHhWITWPkp3Vgy7QMNIbP65jHmEhT/VE8LCA501EPOvbjQinEdBq783pBCOiWLBRt8EADPHL+Uebu8CNYRwaKuojAjb6xdSpkVEcSEibO0d3xzCkoruhzc11XB4BAmQQLsJuPRpu04Hnt/8QrFIr/9IWB2b3ihUPHajbT8NHNuLK5+nR7jdy6C32ivZdCY6Woy0BlaHcFCBEI6ty2T0NhaljkWYQ8966iawt4B3vDfNFcJ2Y9x+defl9gAAIABJREFUl2+2LEds4BGWXlOPcKUQttFU6c31xKnMf1uW1aKuEJ7AmvLCvp2nKXMe4fD1gke4VkT4QLCxrWq9SfEb26hoc/fuzN8LbRqpm4H89fS5RY9wsEHQzctGPMK6A2p8p7D2iUsYekxmKKniwvdJgATaSuCNF02WCJg8wiPv7i1YHfT15A+798Of3rF/fXke5++Y0hkfXCo1Y424jqXlKxgf0zkjgGQEriQbQCRrhCeM2wqJjXWLgM5ccnnBZiFJ9CIUnWI9qU2VoXXHrDeRuSG6ec7aeGA/H3oNh5lUXH+KwtvPuFLcTNctnt2+boOEsM14kBHzMyvolxOP0fVGLi99WuKRvowk2uukHsEPH8+nLstnHGatuAAMRyOL9YVwtknMXU9svvOyRohMEGlPcGiNyDcL5nYPaW8Il2dkg9kBazJ5YAYzuISh+ZPA1A4sfdZFuMuyRsTmVGV0cFFwf55mnpzBURj7iZkXm81Dd1Osh1pCWKyXkF30RqfbH1VenwQGiECQzxfCX+nlF5a+yVA4yFyp4jg/PzEgcwV7uVll7uIw4pZoOxMlXzVzNah5WQdhpfprJZ5HOJULOxrZTUVw757NcKbyXcvPh/+EJMiZ7fmU60W2B2EuGyKEB2EqOMZeIFC+WbAXesg+kMAAEeiVynJvzOPRqw8zH/AALb1mDlVFgU9j16kpkwub/2oRoBCuhYkHDQaBt/A/f/INfPKN/wb7BmPAHCUJkEANAj/4ta/gw7ufwOhNNQ7mISTQLQI/XMGvnNuOX/nFj3erB428LoVwI6eNnSYBEiABEiABEiABEtgsAQrhzRLk+SRAAiRAAiRAAiRAAo0kQCHcyGljp0mABEiABEiABEiABDZLYMCEsElpBpdybbP0+vh8nXliYhl44AzOfmIS99mSz+0Ycjq/smpdpmXrxHx1os12UGEbJEACBQK9slmOU0MCJNC3BBoihMN0Z9AC7drzE4gVAs5nK1ISuVenMiurHBtTcfxji6IAR9vHFCvYYS8SybVcuLyXRk6966dkqy+E2zGwBq2BdgyXbZBAnxBIpZ4y+VYP4WU7Tpn+LCak1bF4VpZb9lNKhSnOZFqsZPozrw9+6iyv31VldftkrgZyGDKFHuLp0zQXu1b8NSiJ+dXq5JrzPwP+Nfz0bYBMoZa1HqYhlCkB9UH2szDg67RBQtiv6BbL71v8MDZIBFUKYTn+EqHalm+k1qrveZfUuZwv4cx7oiBFUPyEQrgtk8RGSKB/CbhiBCeA069/ClO7XjMFNm5RRQDmgSM2PVSy6IUtMnB5AQt7D+Hsx4QQdsU6VDGC4Hy/mpcRCabYhkQdKajxyn2muEKkoMbZe6QI798pG6iRVZVLtjBc4Y3CGhSw/CIXcm1dxPwcMHXEJELTa9OtM1tE4/yd4doMZiFWcc4eYkT2bVh49k0cevcL+MheZ6Dm0Q62sUJYF8/IilXYKm56UC76KF9zEeQhnMqKNVgxubgfkxNH4SKsskhFHnX1j1VX0UU0oESfKSiRFdVQf4SFNdanoUpXGPG+ivGXhmEKWJgiEKo8tLYh2H9eW/q1sBxxUeBH++2it6qwh+2nH0mOcNNFRSbheqOOP/LODsztuYaloVPZeDXpQlS6RKALoQ813neOYBXDcIVJ8jGH1ghZYlr2dwarXsESf75N39a0FcaW/LBPEeQaUKMI1okoWOIEe95PGdmOrblB/ArhmEmg/QQyQTpxRVeWmxq7OXGRirK1VjAUqnhlranzvwic+DbGb5H/NwdEyy8XytLm4kVVDPPESVhdrP2o2OKWEyiuk6ouJEsj64jseYx8lOf9VWvuS3i6mLPaK7hRsw81SiiXlRivGle/vN9QISyFYCAKvUf3oWAs+k+PRoSPqlxmxOcOrE2tY/qOoFyyq2DnztV/Q4vaA57H1VYvmx/SNg5dFvl4Lqa8Us+tRISDSnl+hFX0e6cVta6fXhnqMm5+RNiLvpdZI0rHEJROnljObx68fqWEcGwuh5HN3+uzmMU0pu9wNyKu3HPZGihWvZNjdT5pJ9L137rq3ChWsrXRL18FHAcJ9BAB+0h337MLAMqEcFFIhKNIixAbET4GfE1FcyOixCvhbBsuChUnxi9j9zNOVNuDY9XCeggzu9IqAd/GYM6+FwtvqRupdFutCGG95r43UozQeq8H/ZAVFmU3PPuGX0XRHUYhDDRICMtyvCIyVxBfMnpaJYTDaKP8G8irjKnIYtmxgch754guA2z+5aISOiIsvL2y75VC2C9HHI+gmitm/R5ZwfitazhiI9KeuFfRbCvQjc9actuEEI6WlPbbHz1vIsI5Ixctd1Fcx1qI4vfD/tqbjMoS1iVrINamuMlwkeusn+ImoDCXrX6f8ngSIIEKAs7LmxIaRgxUWQ+KIkSIiLISzap3kUfLMVFjytqeA+7+OnZ7oqhaqHMZNIxAid0gNZK0EA7XsF2be8/5QrjEAqSu6dsrEr1ItEEh3CghnHtkC5FU+9hfTr8Riq0KYfEY3TWmo6loTQgLm4Npxgj3oW8GQlhGdiuFcMojHTz+l/1+bC0QwkZwrtzl2zqK3DYhhD1xLVvO29RWkEAIx286AiEcil7PHhNuKHQ3SxVCuCCky/opueTX6+zGxYb9SLC7JNBOAiprxOJVvPXVWeyTXt0KYSC7UBkR3nfIth0RrRFrAyPC7ZzgprXV7oiwlrHai/6URnEvFp69DYfezSPCoTc4TqzeDVfMdkEh3FAh7KXYUlG90iikszeo5VPlP13BaBY9DUVc/YjwYZzE0kPFfBaFDX6bEMK5R1qJ9ES/IzYGTwgnuW1QCIe2EIkw4hEOI8JaoGsbSr2IcG4JGRI2FnXRmk8FWo0Ii+i+i/f7FpqmfamzvyTQ4wRc+rRdp/PHxS1G5EqFsPUBG0/mFczf6Ed0YyKh+JrzCD8NHNuLK58XG5joEe7xBbaR7vmbJeu0ULUGwxs35zNP+oXDi9a04MT6QSHcWCEsvbdq81MqN3ArEWETLR2O5ssNN4GV/K03mzl/qr9a2ymEZVvJfpcJYet7judU3qgQNraMHRPws0YEmSQKxyQ91kVPd95f6dsOIvZlXuhInuJLYtNfwSOcsLnkQljaOsqT+dX5wuQxJEAC/zEw5jI74EW9WW7k3b0wG94gNrcFpBJiIPzxv7j8InaPKU9wHo1zmSGKWSNCq4M7J3/dOyeSNcITxpzcviDgskHoTCE1RlRYg3M32PUcnC3XT9kNX5BfO2WNqJNhhUK4yULYbmab/MQq1rUFIM904OUYdhvbdN7hSNYImebLtakzOqh/MgNFvYjwxE4r0qVdw25WKxXC4trxrBG+Rxhik5+LSppMFKLfWpRLj7CwRmSbymLcSoSwzX6hsj0kLQGOefYFYbJjOPFoIrnjOPP2pM2eEWZjiESEFdcwG4fMGiGv+cAMZnAJQ/M2hVtyDagOxrJNWNd0wcLhuBzE2oNiPry5qPGtyENIgATKCYT5T7M8p34O4KwR9f7EFTy67yoOix34WrYGosPPzRpuIPIffWc5ikNRIjchBRuVauUh5vw3noCfx7ckj3BkDco16a1HuZaCjW4OmF6Tt/i5tGUOYeNXN08l/D7GvfYUwo0Rwo3/zHAAHSCQ+4oZie0AXjZJAt0n0CuV5d6Yx6NXHy6mtOo+IfaABAQBdSN3GrtO5enYiKeaQEOyRlQPhEcMGAHP/jBgY+dwSYAEtpTAxblHcHWiPEXWlnaIFyOBGAH15GJxN741wMUxNrIwKIQ3Qo3ndIFAUPgiLGLShR7xkiRAAiRAAiRAAs0mQCHc7Plj70mABEiABEiABEiABDZIgEJ4g+B4GgmQAAmQAAmQAAmQQLMJUAg3e/7YexIgARIgARIgARIggQ0SoBDeIDieRgIkQAIkQAIkQAIk0GwCFMJu/iqzEJjNWvECFO1fBLpIxnHAzxfc/uvEWwwLhnT2ujqv8EvjuPb8BNKJ0Mr7JIuK1Co2ooZUOeedHXexdVkRr5Vrb+18tdIzHksCW0HAKxywFRfkNUiABPqGQEOEsKkQlxeM6JZA3KJ5j1SE2+yVM2HtGooU5FibUiWO1QEdElaqsEWyrHPVCOv3qVC4xLvZ8QuMVF11a9+vFsLhPJriK/XZbO14eDUS6DSBoMBGVngjKCaQFSrwC2bkvSsWRCitHuYV/PDP9QokiP50mgTb70UC/nq791lVHTGoJhcUj8mKuHjDMev8LXt+WBTGHVp27lP2IK9IzL5DeFm/Hi+20YtEO9GnBgnhw4CrFGarsC199hqWHurDYgpKCE8BJ0sjpHWXg72JUBX4juWFgbWgeltV21NR2LJS1HWvU+M4CuEKSGVCWJaUzmr0YfHECkaPyYqJNeaBh5BAXxAwIkOVMB753jxw5GFcXb6C8bHbgZolaBWGsPKcRuPESVA1zmBToiQosfzKfdDldiMlls/eExE/fcGfgygnYNZn1fzXLoP8+MuICmnVCW/dyV75azV/xwhrV1o8ff5gzHFDhbAtY6yji8DstjkMLe7H5MTRrOyvHzlzJX5DwWcfjyvROQ8cFuWI5fmmlPCauU5WkjnIaysirKaE8BGsYtjYG7JSzer/8jxZWtguuKA8sSu3HB8P4Jcr9ksZqxZdX6QINldyLFaBA8M46ta7LEV9YRxLB2wJZv16bl0o8tlurQZrGF+8hMmJZRRKRSeEsN/HVMljG/VM9Cm0Q8ztMTdJ2etDp7BNlL3Wczqy4pegDks4u7LQqdfFd4Qew8SyfSWfB3P9VYy/NGyfaETKTdvzxhbVcXPihi+/QDLKrQ8pZ+OXpkY2L/G1I/nPYFWWsRbltfWq1p8LcyMaXQ+D8R3KUXaNQP4jv2tRCeGSalopoRCWTtZjUQLmi8A9t+HQK7uMwJVjVG19bwQfZUULZD/y8rb6lKRA6Ro0XnirCBTWSZ0L5zd3qkSy/mfX6H17D+Hsx2I3VXa9nigWfFGR49O7vq3LLXv/Cn1Lt1Gn100/pk+E8DCOhkJUek6VAJsf0kIOVqQ6YZiV6RWiaCg4xkyyfPxsRKSMSEuh4kSRE4K5B3YUKw/uQG5BSCyfICJc8NCG45kAzmQCXbYZEf7i7VyADunx+NaIYRzNxK/vj/aFq7jGzkWM3zoJCIHkjbCOEH59FrOYNhYNz8NrBZoQ5GW+4IIQVoIttJx4fwf2goxxnWjrhzYya24Uwn4NH89veOR7EPOozjPrJjaXVdaHkE04X7NYGZnGxE57A3kAWF2fhl7n3vViTwbyz1Zq3g+umRu/4s1W078e2f9eJ+DsCwt7r2JXiRBWguBLeLrwWFqdf/7OH3lCITt212nc+ExRCBfbcuLlMnY/80VAChIdWb6Kwx+x5G2vr6W29k8Jzbtn/SZr2WTUTdV5jGTrJReouxZvwMmYEE4KbnFD97jti3vCETkn9lloK5MebqyhQlj+0IciISYaxCNnSNtB8LqLCAcCpSCE38+FdWbMEOI1FNtSgEFHCCssHZ4QLh/P6PkyEVLhOc2EaUwIy+i3EXem32Fk3Ai4wzhZjLCGC7+OEPbOkf2PcBBCVnJNRYfLhHDx5kddbwWj6wexVufmRfZbjLMQyc3WVuymKDVfri/TyM0t8oJFNukIct5WYcyxdZ+NxT55ETdc2byraLu90exDo1IPf32za4pA5pdMCQ0tSoDvhmI0JlJlBDcRzY1ZKYyIOAfcnVsmzOyEwoZzNigEWheWRSuFXGtRC49+emHsQYWor157d+OpwDevxfQdr+HRfWdx31s2imytQPvOxdrp/xnroBD+IYCb2kSwuFkuf+weE8JKwPiiQQmDlbvUxiIhNpSgdZu3gmhh9qjbi4pacSjPy0ZYIjB0NNn1KR+LfLTsgSoI4fR4yqNx1RFhLWAfQiQi7AvhTPRoISysFK7jKiL/2JpvNdiQEA7n2kVTYzcEOde2COHM2uA6Lq9txlywe7hDA0uLy/ZREKTZ3CohLH3vqqEyIezPh4+2yCafLx2jDubM2DOiQjjczOgJ4cS8Hztgo9nLQGChadMXAJshgVICymd5HrN46vKCZ2XQEWOcEzaGvJliZDcQrQkhzIgwF2MlgVYjwlqICmGqLhBEbZNe9mPA10L7TnYTFtyYhTd6Lmr9mQUs7D2EK8HTkcpx9skBnRPCv/114C9/oU2YqjYRhd7dUDT45zuRcOSdHVYcu8fwxYwC+eNgERFrNSLsCWGHpESkti0iXMcj7G4OQmtEmRAuCnM9qqpsF5UR4TAyXSMibDcVrolI+0YjwuamoCymmbAohJHUsoiwJ4RDm0zaAlHLIxyL1ka97Wb+6kSE/fWfmHfxKU970tv0VcBmSCBCwGw4ehhXlbfXWhPKI3JFT2RqJz4QyQrx7hciHuGngWNBdI4e4YFdr3o9eeskgSLpU9+LQ9+JnCMivCnLjzkr4vst3VQnLRmDNW2dE8Jt5diKELYezSwjgvVFyke3WoysYT+A0edt5Dgl4qJeURNhuxRsFnKWh6IYiD/aLk3zJbJG+Bke/PEUbBgF7jYaGEmXNpllkqjOGiEjjJ7PVV5v00I4ePwe8whn4/B92pWb5ao8wrVyCsdvXsL5TnmXs5sFO7d67oSXPe0RdjcZof/aeZOLPuakXUVHroVH2PP2+t7iLJJsmSfnXa6BqK2orV8GbIwELIHrWLJZIrQQntiFk86PW7VRKSo+ArA1d+J7gieSNSL+2JqT2PcEatkN6m9SK0aEq8/Va9NlNLE2ilgWi7jtou9nKBtgXwphNTovy0LhcW0kpZgQcWYTUZgBIGbByB8VS5tDWggbv2mWD9kTp2LRRdKnpcZTLwJXtJYUbBnu0b7MGhGNMOptXUFeZ2shUP5rkXmj8DEK7QM288BJHM43W8ljHpjBDC5hSKfNs/xtdhDdtuBXSwiLdRHNGhG1NyhxHp/nfHw+j5knZ3AUKqPJAeGttpHmYG79bAvprBHmWqHFIW0bkTcuXkaLJ2cwcxzxiLC6RJghw8saEZ937VOPZMwYnK9RjrRbBLT14avu6nku1Hh0N3i/KlonRW0onOWj7yDFmuxTMt1Vt4DxultLIMgRXFwPQR5s17uI370gVhMbMcMnIfH1WCO/8daS6urVGiKEu8qIFyeBgSXge40HFgMH3uMEOl5Z7o15PHr14WIxhB7nwu4NGgElcE9j1ylmKWll5imEW6HFY0lgkAjUsosMEhCOdVAJXJx7BFcninlaB5UHx92jBFSUeHE3vpXluO7RfvZYtyiEe2xC2B0S6B6BP8D7q2/jqujArk8MY+dPdK9H7bry7MrX29UU2yGBthD4v87vwJ/8sR9vS1tshAQ6ReDA7T+Nu0b/fKea74l2KYR7YhrYCRIggU4S+KV/9gTO/Pavd/ISbJsEWiJww8sP4NoHv9/SOTyYBLaawIu/9hiF8FZD5/VIgARIoN0EKITbTZTtbZYAhfBmCfL8rSBAIbwVlHkNEiABEugwAQrhDgNm8y0ToBBuGRlP6AIBCuEuQN/MJeulEtvMFQb03JqbpsqKPui5sTlzZe5j+XqxlEWY13ZA+XPYmyZAIbxphB1s4BexfPjn8S9OHsI/6eBVeq1pCuFemxH2J0aAQrjN68LLZyrbrijLWl5VK28oLYRt/lOcwbXnJyAFV+fTQ8XL2x5oM9vazZUWPIgX/qjbdrvmaW1KVbure1UeRwLVBCiEqxl15Yg7FvDO3/g5/KS9+O/9zjz2fPvX9F+/evi3MXmjfeOjX8dNJ5+wf/wilv/eFEZ+zPwpz/HG8Jll/PAvDdmX1nDmiTH8kv7rK/iXX/lb+HORayLoz7/9P/8y/kqsupd3nGwb+NuPvIYnftruMPX67ROmEO7KimvxouP4/r+/HW6r2L/5p1/Gz00FTXzuc7j6Kz9j1/Af4bVfeQL3fcMe8/+39/5BdlbnnedXtVVbySyOs7EFAstS2qaI5XKEkSOMOiNwdcwGr2EJamMvLRzsokDrCO96umSHsQREqJWBQdVLyigumaIcYtRMwC3ZwZTxEHcFaSxhZCBgV+R4ZLcRGhA/nC3bzCb7a3rnvOf9cc55z3vv2933dt/b76f/ou9933Oe8zmn0fc+9/s+j/feq/rLt43r02EE3jWSO8enH75NY4O/mt4R3D8+qp9/7Mz4e84cX3jiDv3huenfypFHterqw8kv/tiSfvFjfXLNvco6KGRDIIRneWTqX96ivXBkkM4IrK2aNFt81cteG92uCuG0QcPYUUfYnZrQ7sND2t6ylW99krO+EiE8a2Tc0P8EEMK9uIdGkP6eXvnWvdL7TEb4JX3wup9o0/1fsWJyxXHddqfJElvhe9YPrShNBLIyYZyNcbE2PemsMRGqa/T8t+zryXhnfDsR03903QF98B82pddbUaxU8N699YC0NxXMwRjF6P6cXqxGfL/rNS/utacLce/uAkK4F8+kG5MVwYqJ3/yy4BojTj/0S+1Yc6++IPPee/RKKowT4fmel9L3ink+/fANOu/qe61ATsStUsE8rKeekC68ZLIQrtn9iXg+R8+5Y5/5A705vTYbPZkzf92P1bz3WU3lwrhqNxDCXTunZSHsZ4uzjllhJ6sxHZnZrg1e9yspE5qtM8JbpfFtmn77Hg1UdkyT4nFkHbemtc102tqwIyFT6s7m8Qo70QUwS93jnDbSaYe24YlntHnkgMaOHpE27NFA2lUtm9fvGHYk6WRmu4/t0cDRYU1u2Gw/3aUd2MKMvCfQk/AqMsJB6+SqLnf2A4vpjjaYds/L9jHlmrbzdfep+G+/g5uiHe7c7Hoxtt9xzX29aweYgfuMAEK4BzcsEZrL9Y2dB7XKs0YY4XuD9IQjbo3AXPmclu+VvnPb+TqWZ3etyB3VvXkm2ay0/JoRr/59GREjrC9/IyZWfQGeE8xjyTLUhTA++b5ntf6Uk0VOhfFH7tyiJ4ItQAj34Jl0QqolFI1wfd8LjgDdqEeOD0njO3XFmvA9XxjHV2+uWa3vVmaO36Svv21cPyqJ2Nh9TixphtoVxiZT/P6nIxnuIDCEcNfOaSCEk8yprMg1c0aE155zi0zu6Qd3a2rjdo2slOTcm7RGTsWWH7ojMk/t1rLxgdwi4WWEW8WRie+srW8732zLzGu6xlFpb27VCIXwZmkiW3MqAN2WzMH4RdZ82rYEzu0mgc92Lhlhbz+OavcuaXsiuu0+TqZZdiuQHSFasTdxIVyMV1gj3A8TwZnJY7Jtq7FTdO2PdUkMjBDuxW1MLQ5vPCXzZW3hEY4IYSOaL5HG73xJm0NBWxKmMSEcGTNBUvW6eS8unssiOxPM43rlXYGAT8X+53du0kMI4V48hNGYSrYBY8FxbAX5TSUhLGUC8ytvDzOuRph+WGd9s4X4jIwXm6ss0suiV0lGOhDVTsb6PMcyIVXYNiQhhLt2bF1RE7dJGFE1dam1FLS2RhRZzFpCeKU/XiGElYi6UFDlcayc0PDbp7UtE+upCEyuT95Ls69KhaAR3I8PpVnaCMgaGeFirjC7HGFmRGcyn8ms+llvj9+8hXDwEePBYW3V3sRuUt6nIs7rp4sPKXMSwsEHGCvCTZZ/UgNfNplo3/LStaPLwH1JACHcu9uWeYFL/uDc/pDaIc54Srfd+R/0wT8eVWE3yMS06yGWlPiDVfiCk9/fqsOpVcLNBhc2C5eRHTdma4hlkM1r6099TXqvsXq4Ng0rpv8MIdy7BzAaWUxYRi4MLApK/b6n/+pmffd9d+jKVwtPrrk7noV1fMgnjpXsDcms4TyehSKzVLwp4k+2GeTcl2zGGZXuSqwbxU9m28Aj3PFj+pqk5RWjhkLYCpokw5v+uJnassCKP4BWVwjn9oEXJzV0OBNyRgi3iGPjVCCEraDOxHppofPOCLuiOy6ENz8czBq1E1hbQiZWkwy6kxH3R6hnjQgtFplVI/aBJWPUESGcWlLcmK29o7DQtLardPyQM2CfEEAI9/JGmaoRV+msMwZ03huZoPUfiPvRT5/SWStMRth4ht2H3X6pwz99XRvPMLaJzKpg1+o/tPaUDp+xxrFb+N5gj06lN7gY17dikBHu5dM1l9hqZ4TN4O5Da7/4sQ69+k6d9fTNmnNG+GO+oK32FjsP0p34sQ6deY61ZGQP6rXJCLtCWLLC/wef26l//YhPjIzwXE5Qds+z90gX3FRTCLfIxJYywqEonH1GOAkqFYRHrprUniSjOduMcBshnHl1HT+yB2PeGeGyaLfjl73JnRTC4YeN1h9Yiqyt+cCR2VbmnBFulWFP1j67hzDnc7y5t78IIIR7eb+y8mkR20MadswHnK3IZmMrqjtkF+XWikxIx/3CSdWIxIJRXcrNffDODu889HdJ8VBf8hYe4V4+eC1jM9nbMKPbfjGFHcH4eIsH1cyddTzCfta4lk/ZDB3N9Jbn8x+ec1djr/32/4IQbr/HHbvCFyw2w7iunkc48A/P2iPsZJ2zh778h88q4gjnNZKzVUbYyLJkXdJ+VwznVSOMl7ewMHjXpg/LVVsj0rHTurx+/d3uCmElD8RlNoSYRzh9oDFbf1Xt4MiDc2Uh666lXk3huhVGOnaUGagvCCCEe3GbbtOBpEqEbB3hU8u1M6+44MSbP1SXlT9z3nOrNFReV646ERfOrfzCLr9I1Yi0IkUmfGPVLsId4GG5XjyTTkxJpjewG7QJ2RfPkaoRaQWH4jrpkYfP1BVX28oQngVCcRtDOYRq73G5akRWxSJekQJrxIKeyXZVIwoxlYSVV4mwrydZyZG02t3tYxq7VRrKXm/3sJwjhLNqA8/kD6WFVSOcOOYghJPY0xJqOV6nZrJrMdg0Yaot7LEWkRpC2IznVW9QVj2jjRBOs6bGVhGvGjEoWxMj/THxjktbc3+0X7lh7HbpmXNdj/B+rRvZnI4RiOKWVSPSysoZr5jNI6i1xzfHAAAgAElEQVQWYitLDGnqo2enVSqKChkLepyZrOcJIIR7cYt8+4Pk1OOtrAEcWB7+2fiG0+ytJ4T9WsFFPeBwzpRLMo7JSBf1hXNiphbw0+f4mWI3PjeGoP5xZY3j/+oXRQj34pkMYvJq9fo1fu2VVoRe/Gv2t9IDdYFtwpZVs1nfLNvs1vmVnDrEwdxZZLbOcHV9Y9+H7MdX1Cj27zc1hLPYwl3BGtEH55QQIQABCLQjgBBuR2gx3++DznJXHtCJXz/olWibLzGE8HwJcn+ZgBG+6/XTNZHGHXPEhRCeIzhugwAEINBLBPYeuV9/8x+/00shEUsfEdj6B3+mM3/0v+m2v+9c0G8+eol+9rP/s3MDMhIELv+w/t0Hf6n/+TOHOsbij0d/T/9ywzs6Nl4vDrRsZmZmphcDIyYIQAACEIAABCAAAQh0kwBCuJt0GRsCEIAABCAAAQhAoGcJIIR7dmsIDAIQgAAEIAABCECgmwQQwt2ky9gQgAAEIAABCEAAAj1LACHcs1tDYBCAAAQgAAEIQAAC3SSAEO4mXcaGAAQgAAEIQAACEOhZAgjhnt0aAoMABCAAAQhAAAIQ6CYBhHA36TI2BCAAAQhAAAIQgEDPEkAI9+zWEBgEIAABCEAAAhCAQDcJdFEIvyZpeTdjZ2wIQAACEIAABCAAAQjMmUD3hPCz90gX3DTnwLgRAhCAAAQgAAEIQAAC3STQPSHczagZGwIQgAAEIAABCEAAAvMkgBCeJ0BuhwAEIAABCEAAAhDoTwII4f7cN6KGAAQgAAEIQAACEJgnAYTwPAFyOwQgAAEIQAACEIBAfxJACPfnvhE1BCAAAQhAAAIQgMA8CSCE5wmQ2yEAAQhAAAIQgAAE+pMAQrg/942oIQABCEAAAhCAAATmSQAhPE+A3A4BCEAAAhCAAAQg0J8EEML9uW9EDQEIQAACEIAABCAwTwII4XkCjN9+VLuXDUpHZ7T9ouoJju5apj3nvqzJa1aULzo1oeG3T2r4xUmNyPz3tLbNbNcG9/WV4W315u3KkhkUAhCAAAQgAAEI9BmBHhTCVsztyEGO6YgRgIsF9sndWjY+oJcfGlFZrp7WxEe3SuOTGimJ0vYBtxTC7u2J+E2FsDesmf9sTY+2FtztI+EKCEAAAhCAAAQg0DwCvSWEjejcsENjbib11IR2Hx7S9ljWdCH2CyG8EJSZAwIQgAAEIAABCCw4gR4SwiYTvEcDxgoQy66arOiotDfPzLrZ2PTeiXXaPLJDmyZe1rYTZ2vPufu1bmSzdly932Z0k8zqZh1IMBeZZpuZPaLhg4Pa/HDx3sCDwzp7xF6dvFqyOlRlhP21nPbGaTXvJu3P1u9mgaP/PaQpN3OerHFA9wUMzdoGb7XxGy6ZDaPq9QU/gUwIAQhAAAIQgAAEFolA7wjhlplXSW2F8KB23H5EM7dYE4UVeq6tIhDaznzTybWFCE3uVTrWnDLC7lynNbFrSkO3WGuFO7aN0RG/SUZc1grSVggbu0hojYgI8BPbUibFtddPD+vs/PVFOnlMCwEIQAACEIAABBaZQG8J4ceHciFb4tJWCPvZ5NB/m2RlPfFnROOUhma2S+FDa674nbcQDlZixkvXWfYIO8J2ZfiAnPuwXOYXbiWEyxl2w2Cr9mpy4L4WvudFPpFMDwEIQAACEIAABBaIQBeF8GuSltdfxrwzwjWEsGNzsIHZbOzAl4PqDa7o7oQQTr3POYw0cx17WM68NnXpjLZ3RAi7Dx2ms6dz53aNzDZSf6e4EgIQgAAEIAABCCwJAt0Tws/eI11w0ywgdcAj7PiLYxnhJBsaeeiuJEg7KYRPBVUn2maE0yoUpZJpc8kI24x3q4ob5Uz5LLaMSyEAAQhAAAIQgEAfE+ieEJ4DFJulVPHAmBkjrxox7T1M519bFtFRcZvV5Q0exuumEB467Fsyyh7hwsecrOngsPNgX0T8eqXUWnuEPa9z1X60y8TPYR+5BQIQgAAEIAABCPQDgZ4Swgmw0EbgfHXvVl/YNGGqPOxJa/jWEMKxsassCp4f2YpNU00iXjXCvlf8GGFrKjpkVo3ifnPN2O1j2iHrhbYCPK1skQzgPNxX62E5h1e0aoQ/d2YFScR5bhNZ5DrN/fBXQowQgAAEIAABCCxJAr0nhJckZhYFAQhAAAIQgAAEINBrBBDCvbYjxAMBCEAAAhCAAAQgsCAEEMILgplJIAABCEAAAhCAAAR6jQBCuNd2hHggAAEIQAACEIAABBaEAEJ4QTAzCQQgAAEIQAACEIBArxFACPfajhAPBCAAAQhAAAIQgMCCEGiwEC5aLLdqONGVXXCaanRi/H5uitEydq9mcidIMQYEINB7BF7V5J5D2rjtIzqz94IjIghAYIkT6AMhHNbCLXZk08TL0U5x9fash4VwIgA360C+ENsKeiRrBBI0weiOEI5wT+su1+Nb7yqEcD1OXAWBJUngpa/qE2u36Bvp4i7/0nH9xaZCDr964Dq9+0Zp3/P3a/ic9KLgns8/9jON/k6ZzrE9b9GH7khfv3Kf/v4+I7Rf1eT1a7Tl6+H12/XN10e13nk5uf94dl9wvReDf6+NOV3RzY/p9W3uqEtyF5fwoo5p/K2X6U/TFVadNSm9Lrbf6VlRcLZDaPa8BufQO2eX+38Hkryzlp9xf2T37yD8+7JX2tifbxPfEt5k9YEQdvB3NEPYo0I4aSjyTKm7nhHG647OaPtFaRON8QHbgU5S94Rw2u45EeBWGE9eNZ8PH+U/JYTwUv7fC2uDQCsC5h/ge7T6+bukCZMRXq3DB1ZrOBHC2T/O+7T2xke02hHCx/aMS9tS0ZoIhUd0hSuU03/cJ/OxrPh95MO+yM4iM0Jh7zuC9zIBEhUXWdxWnCdi5NErrND+3rje+sVVnuiumpez0esE7BlUxQetLHorRs/Xvi89py0/ucn74JN9mNq3ZoseCc9YNkB61tZ+aZ+ev/GktuYfyOy5feFT6Qc972yl5y6YLySaxJZfE19PJqbjIrnX96gz8fW1ELYialj7v79Zmx+2HdK0a5kGb03hOF3pzCtJy+H0vbGjR6QNUxqa2S5jjXC71qky82nE86B2pMMXGem0s93RYU1uSDO53hjufWM6clQafNx2l/N/yh3y8vfTLPBzV03q/LwrnO12d/20beN8RIPO+lLRbAbwMsxFJzmvs13AygpfVwinAjyN22Wp9N7ppFOeK5SL9VR1s8uEcDT20gcfl6ObJa96vTN/JIwCAQh0gUAiAMw//NfqZKU1whed5SgCsVARpvnH/nO6y8s2J5eaGG6R/m2SLc6ljSav/6z04fO15dFM1DoDG0HytxsdwVPEuGriLTr8ASdDHYiXLlBkyC4RqDwzLc5YITr9i6IftsJx8r+H7JsJc64Oa2MujN3fj2n8+hd0rXduSzLYnuNdxbcpvjAuzv8VrYR6l/j20rD9L4RH5GRPj2r3Lml7IjD9DGaYebRCLhWFgdXACsRI5vPJ3dqt7TYrm4i0SQ0nloVUiOVi0v6uJINr45gezYRpem1MbAdxVIrkU7u1LMwIjxzIW0Anaz04nGaMA3HtzGGEa86gdCpbCWHFOQ/c58WVtMtOhPOAJnZNaegWm8FO2OtI8kEg+wCSt692ucownta25MNKwDEXyddr2uPbS39exAIBCFQTSG0Ka/Zpn1ThEW4nhEOxEJvNzOMLguwqI1A84Zp+3ZyI5lUPONndYtyyQMrE+HGt/mIwT0nccB76gYBnOUgDbpcxLYlMZ6FzE8ItMsLJh7FV2nd8S27zKds2In8bpW8s7Hk1H+BK34r0w0Z1KMb+F8IntkUyq5aOEVlbtVeT10xr97I9GnB9tsqsEREhVethNlcoljO5uZgOxaEJrGr8lvM688WEsMvByaQOJFlzl1FhCTHZ86jgt/SCjLAr7v3T53MusuyGwdSlTmY6u81ZZ8wakbPbOFUI4dKHhCK+gS+3WkeH/lIYBgIQ6AqBzMNY7V809gnHI5xH0dryUIiZsrcyGSImUl2hUJHNjYkaK6gfky4LY60j1LuClUHnRaD6w1PVsJ0XwmYmx9Pu2HRK3vnYWa56Lf0G5AXHElRLqM+LZ2/f3EUh/Jqk5Z1dffBVeUxEeRYHSda+YIRwIdBsUL4Q3vxwEGrJKpCJw7NVXJt9PV8Wwrk4NEI4tEG0EsJOptePyPE0t31Yrrg2EcKOlcKOaeNuLSDLD8vlWdvQSpJzXpFke634DTzYifc5M5VImf2kag+TDzChEHbvT+HYmIpY5/cAZWePK6NBAAJ1CJiqEQ/oheO79adrwofLKjLCld7g2HxZ5tkfu5zZDURrhRAmI1xnT/v7mp7ICIdn3Pl945Ou97cQzLmfOMHfIiP8qZN6t2PvQQjPzMx05cg+e490wU2dHbqNEA5FVcuMsPfVeuCFjUYdWhxaZ4Q9IRyI2+oHxNp7hJMH5GYphG1W3JgSAmk9q4xwcW815xXWMvLlAU1eOlV8AAizuTUywomYXulYI2pn6V0bSmePH6NBAALdIJCVT1utBzxPZPaPeZBljfp628RVuqec8YuJHztqpCqE95CS89DfLc7DTeZWPMLdODALMuZsxWGnM8Kx8fKYjG3H86nHvPLlD5F2zM3ad/yaSOUUSQ2tctLFjHAXzmobIex7e32PsOtLNZG5HuEka5p7aqviDkRqySPsWy98EZ75hZOZ7QN3FQ/k2Yy263tOrRRuJYlZCOENXpydEcKtOFtLxX2a/u1nNPBJW/It6s/2PMLOepPMsZIHH23smUe42prhrqrS392F48iQEIDAfAgck63sIFtH+AMn9e684kI2bviPeYuvrN2vgr/3VU2e85G85Fpiv5CTEa4jpitFbKRqRCaMI1Uj/CzdfHhx74ISMHt52XOlkmVVMcxGCFdXKnGqRkQfnsuqWAQVIJJYVSoBWK4aEbcZzVb0L+g+LMBkS0oI5yIzAbdJY7dLz5ybZUP9r/rDqhFeFQTZagzJQ3Huj/v1/tVjGtMzGhjPHparEsJpljSvC9yqakQ6WWgjUFHpwV5RrMWtGlFUoahnS2gtGiMPy+Us/CoNPudU+HofLAL2t49ph2zVDL/yh923vGZyWDUirK+c2FeGNPVRx67ShVrHC/B3yBQQaCCBsKZvuZav/XrX/cfbr+uaQzOZrJEX0ioUo1of1BoOM12tREs+pitqQ+GcCI/d9tKgxFr7uq0N3Op+XbK7z5Kq6wi3LmcWCs1aQtgwazV/RS1r/wFQ/2+sVc1tHpbr10NK3D1JoMiGl+0YPRkwQUEAAotIoA86y31vXJ84eW25/NoiUmNqCJQJGOH7gFbd5zeHgVRrAv2VEWY3+4DAD/XQ//S81v71R/WuPoiWECEAAQi0I/AfD/7veu2Sf6XB32h3Je9DYBEJ/OMR3f3EW/WZq85bxCD6b2qEcP/tGRFDAAIQgAAEIAABCHSAAEK4AxAZAgIQgAAEIAABCECg/wgghPtvz4gYAhCAAAQgAAEIQKADBBDCHYDIEBCAAAQg0AUCL31V409erNFNZ3ZhcIaEAAQgIPWZEHbLdpntC8uKLfCWltr+uvO3Kj+2wHHWmC7syJffEu2wV2NALoEABCAwDwJ+gwunTXJQGq2ypJVXeipWmi0teXXj+UH9Vb9EW3T8itJVZrle3A1tUDCPbe+fW2ucL7eUXlhmL19oWOpP6Vl/ySnR51DJWpG3H7ui1KAp92c6y2Xl/yJj988mdCbS/hHCaW1dr77vqQntPjyk7ZGuaZ3B02aUJSSEi5WGHfQWhCSTQAACECgIZDV8d0kPmIzwqkN5g4xje8albWl5qMpWyy2aXuSzZELBFckVLZ29vYmM/egV+vv7PqIzIw01HvnwccquLbWzXdHAwltm8G1GqalLdnGd5i7mWrfBRt2xvYBi3efSC0rNO5bahrVeT58I4Rath836TKOFUWmvaT+crNfJxsp2JxueeEabRw4kjTKGHl+mPefu17qRzdqRZjyVdHQ7YGnlTRnSeY8Oa3LDZiXvpu+FGdRyAw4/I2ybVxzR8MFBbX7YDORns73xnCys3+ijuKfUiCJsLhFkct1xNk28HG25bBcfCmE/C5/d63fq87v4NetPiNVCAAKdJpA3vBh5oY01ouIf91BcRMRG0njgHfv0/I1FNy8z7wOr7tfo77RYkRFBXnvbQhivmniLDn/gZ8X9tFju9NHogfFadDdsFV3VWSidp/ggfqOM4Jo656zFPC3H7gHi3Q6hP4Rwy8xrHSG8WXLEn9teeYMhHIxfdFybtu2Qc1EZtPmdRUbYzll0TXOFZCJqnU5sRx+c0MA1I0rEuduhzZnPCvesNXHWuS0b3xemfovjdhnf4P0nd2u3ttsue1VtpU/t1rLxAb2cfxDp9rFlfAhAYEkTSL8uXvulfZJaeYSNCD2sja+HDQTaZIQzUeB2o1MqcD58vrbcGO8aZ5gbsfw53eVkeTMxflyrv/hZadf9eWtnL4u3pDesKYsLuyGadTu2nRYYyucmvbhO97o2WePKsfN42rQmv0X6t+YbjaZsY7DO/hHCj9uWvNGfGhnhbTPbld3ttxaOCEMjOJP5pN3L/NbJ3r2zFMJ7znUysfm9pkXwVilp1eyuLpYFL7LMQ4eHdfaJbTkTX+ymbY6T98traN35rZVQDnzPCacB7f/+ZCT+hv5FsWwIQKBDBDLrQpXQsKKk2nrgeCRdr27wFfMn1mYZ4fR659pYK9yq1w5/4DHpMrcdtMFQJdQ7hIhhFp5AXSuDG1kdK4W5vsLqE23JnI1fZ+wWGeOWYy883UWZsYtC+DVJyzuzqHlnhKfVTghbu4Lzk2SBB3RfIIQ9ETkfIZyLdzPHlIYcoW6jMEK4/LoR4lOXzuj66dkI4UHtCHcit3+Eb4RCOMs2Z9cVWe3MRjF5VSurRWeOAKNAAAINJGC8kBMn9fwdu7X2McdyUOkNThmF4iD//VqdvN7J2nreyIg/OCIgyAg38BzmS559RrjSG1yBsXy+qj9M1R272vrABzWzDd0Tws/eI11wU4f+YubvEW4thGMZ2UyM+hnh7ghhf45CCIevzzUjHBPaVVvjCuGYKHZYJRlhaezWZzTwYpjR7tDWMwwEINBcAtlDQaseKHy5NTJy5SxXal/4wHb96b9KbQ8eVZN1vku6JbA2VAjhd//kJr2+bX06Qiagzf1r9MKn8Agv7QNb54FKS2Au3tvS2a3w9tYfu4XYrelPXtr72U0h3GFy9mGyzBObDp5XjTBe3kI0etemD8tVC+HURuB6cfPYywK880J4RNPGP/x9k4G2D/tlHuHwddfLnHiEa1kjNsh/sK3dxrjiN1h/hUc4tGm0m4H3IQABCLQk8L2v2ioRsnWEN/5kjfa+w1RfkCbdjK47iJvdDQVsVQY5eFo+eUgvqwCReIZj1osW/uNI1QhPGLPtS4JAkok9vs9WCqlaUZuH0+x5PlPtqqBEBe9sBCwPybU9c93LCLedeg4XpCXU8judyghu1YVNE6Y6wx7rW60hhM14fnUGJdUltl/URginFRaMraJe1QjHQhD4mr35HduC93q43ppCOLMwFPYP194Q7kP5YbllG1JjxdVjGtMzGhjfK42ercISQdWIOZxmboEABKoIhLVVc99uRW1U87734FtQz7fqgaZI2Si3PmtWszXxbroPFLkPOJm6rI4git7PTi85Al4dX5XrVPt1sLPlW7+7qS5SCOG36EN3+O8Pn5P9Hs8+txvbrVxS7QGun9lecpsXLKi/hPBS3w3WBwEIQAACBYFe6Sz3vXF94uS11APmbPY4AfMtxgNadV9YRaXHw17k8BDCi7wBTA8BCEAAAr1N4Nie63RyxCmL1tvhEl1TCZhvLiZW6y9y/3pTQcxu3Qjh2fHiaghAAAIQgAAEIACBJUIAIbxENpJlQAACEIAABCAAAQjMjgBCeHa8uBoCEIAABCAAAQhAYIkQQAgvkY1kGRCAAAQgAAEIQAACsyOAEJ4dL66GAAQgAAEIQAACEFgiBBDCS2QjWQYEIACB/iTwqib3HNLGbS2aE/TnwogaAhDoAwJ9IoSL1sIjK/uAKiFCAAIQgEB7AkHjjLyBRXqnbRygpAlB3mQgbLZR1SxDQVONpPHFxTp8/Rpt+XoYWtEQoVZDDC8Gv5mC1+wgbwTSHgVX9CIBv4HL5x9z2md74abXVe13el7WVt5v2zF/6I5yYw65zVucxh1+Qw9JlWet1RraxN2LW9KFmBDCXYDKkBCAAAQg0I5A1tnqLmnCZIRX6/CB1RreZJrW2n+gn//SPq298RGtDoWw2+WtYppEkP7kJr3epqaq23nLv8fGoJJ4ibRYztoyR1osP/Jh20qXn34jULX//jrsB5/zte9Lz2lLxXnLRGtUSGci+Uv79PyNJ7X1dacZRtgq3Jk62nq5hLi6e1yduPttx+Yab/8LYdOq+O2bdSAlsGkiaGPsvJe1QU7aMZ/YpiMa1OCt5ka/5bDb1tgbb66UuQ8CEIAABHwCeXvja3Wy0hoR+YfciIO/3dhG4B7T+PUv6Fqn9XEUv9c62XTl+qy0q8g+R8V0af4iRtM6121vm2TzvrjKa8HMMegPAmbvP6e7an+IqfzglZyXVdp3fIte+FRVRllK2nivdYVwqy5x5bMao2piemDV/Rr9nWrmdT8w9seuzS3KPhfCR7V72aB0dEbbLzIAjIXibE2P2t9PP7hbUxu3K7FTPLlbyzZIR2a2a8AI4ZED8oTxwWG9/NCIlIrkmVs2zI0od0EAAhCAQA0C5h/zNdqyZp/2SRUe4QohfNnufPxols0RH5kNInadn1Uzcx3WxjYZubJAsut44VPHtfqLvpAui5saWLhk0Ql49pY0mtC2EwYZF5TZmbpWJ5MzMgshnH5Iu2LNFm25w85WxJD+7WQWn8T2E3rsU7H84fO15cb07yVyHUJY6mshnGV2PdFqBO/jQyoLWSOapzSUCeET24prkqzytLbNbNcGc//4QCKKVyz6nyMBQAACEFjaBLKvjeNCo/qr3YRKkkV7RFe41oncG+x4i0vZtkgGruqawIbhWimynbGC+jHpsnt8G0di8QjE9dLeziWyunoZV3exZUGZfUAy4tf97wpE4flLvcHFB7jqv4Xkb0iPBd+SlP2/sbOLEO6qEH5N0vIO/VHEH5YzQnir9mryGkeyGlE7Ku1NhKzNGO/IoxgrMsKuEE6usyLZ5IETgT1yQLp6P4K4QzvIMBCAAATiBEzViAf0wvHd+tM1sX/MQ3HpjxL7Cru1KLH3l+8jI8wJLc7Gu2/8hodjthlh/3zNUQgHtpqYkLVBxj5wVXybEoyJEO6mEH72HumCmzr0d1UthI3XN54RlnYv26OBFyetNcIRu4k1ooUQzoKOZpw7tCKGgQAEIACBRJKm5dNW64FS9rRNRthIgD1v0d53BA+klXy8oRCJZfzKc8VEQvk156G/W4Kvv/EI9+0RrxadFR/nvIcz/UoN7h2VgjrMCHv+9VTuxs66eSv2bYb5uwo87zHPOkK4m0K4o8e/onxa+qDcuphHeKVjdzCxhB7hGkI4uQebREd3ksEgAAEIZFmsyaRKhKwQ/sBJvbv0YFlZnB7bMy5tS5+sd60Rch82Cp74T75mlr6Z+X8jIiPLEheVJqpEeKRqRFYtIFI1oqUvlKPQuwSSM/OcX7qvRbStBaX/QSwqsqMPy61RXnUkOOvjT16s0bQaSdwakZYPzCqaJMLYGS9dC0K4r4Tw2dr8sHsKrc1hQ1A1InsAzlyZWxzML7ePaexWxT3CYbbY2CKSn3SO3v1TJTIIQAACfUogeODHqZFaLCgmhE291eyKywuhEsuord0i+wV3pNZvtNSVH1PuzwyFs1vbNXgAqVYd4j7dscaF7dXwlarrCKeis7Jc31yEsKHtZpbDs56dbb+GcFhWrd15RAj3jRBu3J8fC4YABCDQEAJ90Fnue+P6xMlra5fSasjGscyeI9Cq5FrPBdszAfVJ1Yie4UUgEIAABCDQMALH9lynkyNOd7uGrZ/l9gkB883FxGr9RZsmMn2ymgULEyG8YKiZCAIQgAAEIAABCECglwgghHtpN4gFAhCAAAQgAAEIQGDBCCCEFww1E0EAAhCAAAQgAAEI9BIBhHAv7QaxQAACEIAABCAAAQgsGIFmCuGk5NqkhvNmG/PjfXTXMg3qSKSt8/zGde9OSsEdHF7gTne2M5/yOs3x9Zj17zn3Zb/DX+eWzkgQgAAEWhLwagvDCgIQgMAsCPSJEDYNNcI6wpJbM3gWa573pV0Vfknjj6IptAl2sdZZF1Q1D791dd3x8uuSDyzT2pa2vp71/V2/wZ7L6dEZbb+o65MxAQQgUCIQdPC62WnR7NWA9esIJ93srl+jLV+3AxbdvqpeDyZOaha3qFGcted142H3GkigznmquCaoYZzBy86qWx84ea/irEXrCLcZu2kb1UdCeKs0nrVLNttks5U7bu9uJjZ2ILouhB8f6mp2udOHHCGMEO70mWI8CLQnUDQp2Pi3ptvctTp54AUNb1qftpx9RFc8b0ue+U0DwnbLxUz+dbPoLJd174p0lss7g7VfEFcsKQLxTm7hEuuduXIb5bBxRgxdeezLpMd+ptHfiX2wO6mtWefFJbUP7RfTx0I4E8N7NJBZHLwuc0VXOCvU9mvdyGbtuHq/Xh6XtiaZxus1HWb0zBij0t6HRjRtLA+3phDNfQ8NacrLTNs5lFkDNk6VMpjG0rBVexPbgN/prkLAm4xwRAgn96ZtobP/PqLBNL5N2u/YPBKrhhf3iFYkHxz2aODosCY3bFbSOy/4EOHFl6x3QPeZe9Kxvfedrnt1hbC97oiGDw6mXQKdzn3h3h2VBp3M+KaJlzWZ8h2eeEabRw4kmfKhx5dp6lJHiDr8vH3P1yv7Aaq0/vSDVbLdDs8sK+3Ek6hY/6IAACAASURBVMRyzXQxjrkl4TUimX3KOhMuwoe09n/yXAGBpUKgEKqrJpy2y7LC93O6y2mAYa49rI3mH/oWzTFiXbkOfyAQDkbs/u1GvZ7XanXjeIu86z1hvFS4s45aBErnJH5XrTNnesztcc+WEdmflXa1qm1dvqaqi1wdUV1rzX16UZ8LYakQYUaYOKLYCKLxgUScWEEbii77lfuAIzDNHhbCdVq7d0nbb9lgXk2+Ap+8yvpgQ+FX/K7gq3JzX5rJPlXEs8Lks6t8tXWFcCoEzVfyvn/4aEXcqXBLBZsVxoX/N/QgH31wQgPXuEL4tCZ2TWnoFiOqbfyZL3o2Qnjw1kJkFmMYcersXfbHFFojUrGsRIiaKGwcrYRwse+Z0M3Ogbv+wOLgzpsJ9EzUev7y4D7nzNno+IEABLpJIPna9/g+7VtzUqu2jWp9OllZCBeiYNXEW3T4Hfv0/I1la0Od7Fx87DV64VPHtfqLgTgJ2z53EwZj9w6BmPWgwrpQ58wpbPEdWHsUtPm2IJwPfxmZ2Aez0ti9g3GhIul7IZwJ173ammdMLbzCn5pnbFPxpFDopBngFYngDS0YdjQ3s1sthG3WN8sAJ/MkY9tMsuclrRC8KnmErXAcOlzOCM8kIl3y1hOcHE/YB2LTF/CxdadZ5NhDhaXMa+xhOd8jXBLMuXCM8ImtK+IZbieE3Yf4Kvdt4L78Q5MVsM45UOhTdsVvCwG9UH/BzAOBhhNIhITx5Jb8wdI3s696E2HynPY9f5d0yxpt0T79/X0f0Zlp9vjdP7kpz/Dm4+ly7UutFS5iI773vuO4127ZZtQeky67R6u9eyJipOH71ZTlzybLOpczF57JD8nxx5s3Yx/CIqI3dp6bskfZOrsohF+TtLxDPKsFaiaErp92vpLOZ7UicuDLQVUDT1AFWVvHluBbAST7lXirjPAKK0oda4XNVsYf9su+Tveyh3UzwqlNIhT9Sf7a/XrefNGff5XvZ119kTylodJDaYEQDkV6miWdTUbYqy7hsMoy1MaykD8cGM0I+w/PdUwIBw8oGq5JHCvLD+wVc0YelssZOd9AdOivgGEgAIE4AVM14rB260+PBwI3f2htn/Ydf0TaZYXwC59y7A65YLhWJ69fo8LTG/d4khHmFLYlUDsjHJ6x2Jmr82Eqdk2djHCdsduutu8v6J4QfvYe6YKbOgSoQgg7QslYHPJMbDBrSagFAisThNtOnJ1/ze56cpMcoTN+q4xwkU3cpum3Z+KyWsiXAM1TCLe0egQZ4VbZ4kJgp+I5sHYkmev0Q0NnhHBGwhHfYTa2mxnhqgcUW87ZomoENokO/e0zDATaE7Dl04yQrfBNOpmwFzyvpZM5e36V9q4NHhiKfJVc9llmHuGIyMYj3H7zlugVVX5cb7mxrG14Zup4jaMWnPLDnqWY6oy9RPfHXVb3hHBH4UWEZOrdXJfVuG1RG7idELZZ3GmtkzT00HaZrKp/T12PcPrFuhHNJ5LRNJnaF2rXAZ6nEPZtIG7cgYc6Iu4Hv28f+Eo8wIFH2LVmmK2dq0e4OiOcHRhHXIbZ2Igo9T+w+JVEWn9gCf3lFfWS5yqEe770W0f/QBkMAotA4FVNplUiEiE8EhGySVRBlYgkW1fYJhKfcfK18uqkpJqbLS7ey9zHZjxfYHjiIlI1wss+LwIlplwkAmmJvbWxKg15SOUKJuGZi1osXvqqxp+8WKObjLnHPkhXskaUbD9lYTwb+8YiUVyQaftICId1hCNfPdf96r4kUlLrwm+7lRz8KgJjt0vPnGurP1hPrqm8EFSN8DzIm5WL9HQrvWoOVfWB5ymEN2Rl5ZI5N6mIu7UQzsVtVm0isT24D7H59o6x28e0Q7bM2/wzwuahvLSSQ27lKB6GMxUw3KoRfl1hd5/GdMRUd6jIVLcUxl7ViqIKxIp2WejszJmHEEendXZusfAreSzIXzOTQKBhBPxaqq6n168v/PlAjBSezLD+akVd4tBb6X71HTyoFK3b2rB9YbkpAa/etFuv2iXUohZ28KErvysY1/XHl6tLFPWy/b+DqvKAzdu9PhHCzdsYVgwBCEAAAvUIdL2zXIuSa/Ui5CoILAQBk2F+QKvuKyqoLMSs/T4HQrjfd5D4IQABCECgqwR+/OgX9frgp/T+/76r0zA4BOZH4P/4rr545K361IffOb9xGnY3QrhhG85yIQABCEAAAhCAAAQsAYQwJwECEIAABCAAAQhAoJEEEMKN3HYWDQEIQAACEIAABCCAEHbOQFg72DselMPirwUCEIDAwhIIykQt7OTMBgEINIFAnwjhSGe2tKtZJzdpwYTwPJothF3jlJZwS5stdxJHeaw6cVeVIetuZIwOAQgsMQJeibNIu2Nbpmx70UY5XL/X3cu9LihXJcktK1Wr/JlXvsqPobo02xLboKYvp/J8BWDSs6Iv+W257VXls5i87Jbkq5jHKx0YlPCrNbZ3huPtxJuyxX0khLdK45MaWWm2xm9w0anN6hch7HbQq92ooxOQ2ghhK9KVtLW2+ySZDnS7tV3bL+pEAIwBAQg0gkDWmGKX9IBpHLDqkCbP+YiGz8k6wW3R2i/t0/M3Bp3gMjjJP/KP6Irn70/u8TtqVbeVLV93mVRqiBBpqPHoFfr7+z6iMyMNNYqWzY3YuWYsMmjKUrXoRKwe36d9a7bokXfEhHB4Z6T5yxdX2bPlXlqzoYY/uju2FeD52W54B8Q+FcJWYNkWv6bpQ7kZQ7nJQ9G6N+mSNnIgPSNFY45MCB/RoEwTB/Mz5nWum1bezMHLfDrNPapeT2cLM7rZ+P7r1c0Y3FbPdkizLtvK2XSVy+KWafCQdYnbtUx7zt2vdSObtSN9XYloTRnk2fWU0dFhTW4wDUMkpe9VxZ3/odWxjgTZ4qRJRtKEJJ13Yp02j+wouGu3lqUNKkr7YBpnZM0r3G8Hgjk8vie2qdjbjHGkTXKdtTTjf/esEgKLQiAXpCMveB20vGCibWXtFeb+z+ku/UXaectm3g5r4+ujWh82x8gHNULBb9EcbZNbaktbCONVE2/R4Q/8TKO/kw7acIGxKIen65OWz0m7KY0g3ltHCHtnaxY1geucM3fs0hme/Zrarbmf3u9/IXzpVJFxdNssn9qtZeMDuRgshPOAJnZNaeiWtJWwEY+yHeUyseeLrkkNmwynTDe5TAgXojrJfOaZUtMhbY8G3Ixo7DSEmdWkO5l0ZMa2d7ad6xzR7YxRLYSHNLVL2p60dC63hB681RHrwfzFhwbTfW4wF8sr0i51yj4MtMgIt8ym54LdbWPsClC/NXLC04jcTOC6fDKhm4tff62nH9ytqY3bbUbauW8gFf6eMD44nJyP5EPBiW3JGTA/Zcb99CdNrBBYAgSy9rRf2iepaCU7dyHs/EMvky3eom+kg12ef2UdyRRHBEZZZGeZtuNa/UVfSKuFWF8Cu9TAJdi93vJ1d+ntbQX1hHAgRtMPbFes2aItd9j5irPqoy+fyXBrgrFLQti2afY+xDVod/tUCFvhlAu0fMOMKMosFEWm1MgbI/amLp0pf0XvtDSOiblcJG6cysVpIqoc4VRkZa/X9EfP1vRoZB73UHmCMpKRbBFvKNKSts2pkHencK/zs+OR+bzsui/kvXvbCGHXshH+DUWFcuW8wQeNLGNc+kCSzlIZV3EGSnvmftgw/z0q7U0y6O4ZatD/CVgqBHqOQOafrBAarURm+NV18vtz2pdaJYqlOl8Rn2MEcmC1iGSPY6LGiojHpMvu0WpvjmobRs/hJqB6BCq/Uai+vZYQDj90pd7gwr9e0RK5jk0jHDuwDtkPbFu0tmQDqoek36/qohB+TdLyDvEpPyyXZ23T7Ofmh7OpCltBIX59UZxnHLNb3K//PYHrZAdDIZxbK8J50+yma6sIKZSEsOt/thdXZSVLD8s5toDwvcx6EBPCBa80uMQyUc5oe3HMIyMcXU8uQMN5ZymEPSFb8Lcrs5nw6g8vJgvviF+T+c9FcYeOL8NAAAJzI2C8kBMn9fwdu8v/SLfJtvoPre3TvuOPSLusZ9j7ybNjKuwT2QVkhOe2b0v2ru5lhEsZ2cjZCwV14kHWY3p92/qWxKPZXvchvCutj/kF19azZPewvLDuCeFn75EuuKlDKKuydGF2M7jOCKQvD2jy0qnUT7zBsTFYa0RhmUitEYEQzsX0ysKuYERVq+ynXXQo5hwUHcwIZ6OGGdfWGeGy8K6Kua4QbmXnyIS9n0UPfd5uJnqWQrhlZtn6p1sLYRvL8PT12qutNfa2Q8eaYSAAgdYEsoeCVj2gt/7tRv8f/NnYDlpk8QofsBHCfkY35hEuv5Zl6u6SblmjFz6FR3hpH+uKzGyLRbfPCEe+OWjzbUR9K0OdbyXqXLN0d7V7QrijzKqEcCCYXI9wXl3iPk3/9jMa+KStZBAKRtdaUKp6UPKmpr7d0jyxxcYtD8mVQWbVzrtujh7hVMImD8RlD5+VPcLFeymD1B+bfBjIf8rivbYQTu0cnhc5XWtSNSL5ILFZ6zK/cZrJtzaSFsI32Ufn/cSrvVnyHrRLbTLOh5XE7Rt6hKN2ltSXbeb46FRCYuih7LWOHmIGgwAE6hL43ldtlQh9NXlYbuNP1pQfNgqFcKUw9p/Ef/XAuA5fNJpmhv2n58tVI0Krg1lApGrET26yIj1SNcITxnXXz3U9TSCrBlGq5lARdSyT6z08F/HsSvbc5lVHXDvDS+PlD4ZVxKJj+xe3F+o9vR3zDq7PhXAmdmylAV09pjE9o4G8zFpM9Pk2i7Hbx7RDpvpElhEe1v7vb5a1DjjVG8IH2LIHurItSCwK8QoW5V0qYohXjXAebAturn6Qy7UEbNLY7dIz5+5NqjKUK2hYz3ReYSK3cbQRwo4NpbCm+AG2sm7YrHFajcKzjsxWCE9reOIZbU7tKUX1iXS/82oYYxq7VfUywpmQj/it5/1XxgAQgMDsCHg1TiXdHPn6t6UQ9uuzunWC/frEfg3hTHxkD0Pl94XZueBrZVcQ1apDPDsaXN2DBLw6vmpRz9p8dAqqRrT7vViue44Lr3x4hu319v2wcklc5PoWj6qH8HoQe1dC6hMhPPe1UwFg7ux68s4uljarfKCyJ0EQFAQaQKBXOst9b1yfOHmtU46tAexZYh8SmEXJtT5cXbdCXuJCOHhIrlsUGXfhCHRLCHsP3C3ccpgJAhDofQLH9lynkyORB+16P3QibBIB883FxGr9RZuH55qEpM5al6wQzr76r/oKvw4crulBAh0XwplNpbqJSQ9SICQIQAACEIAABDpAYMkK4Q6wYQgIQGCJEPjMX+/Ut098Z4mshmUsBQL/z4MfkP6/pbAS1rCUCXxhz7AuHfqtpbxEIYSX9PayOAhAwBAwQnj/s18DBgR6hsBbvnG1Xn7pFz0TD4FAIEbgq1/5JEKYowEBCECg3wkghPt9B5de/AjhpbenS3FFCOGluKusCQIQaBwBhHDjtrznF4wQ7vktIkBJCOE+OwZhs4w+C79euLWaedg6wW4TDW9wd4ykQUWdRiG2TrHyhhj1wuUqCPQCAYRwL+xCVQwf14Gt/1J/s3eL/ryXw+xwbAjhDgNluK4QQAh3GGup2UI2/tX79fJDacvjyJwtRZ1zfXsh7DadMDdWN67o8NLjwwUd5vyLqrrp1YusLrPq1sgtOuPVC4GrINAzBBDCPbMVfiAX7dOJ379Qb05f/flPx3Xu/V+RdJu+c9sf6LzS65KCe370dxfod78eWd+VB/TaewfSN6a1f+cmfSb97Y+uO6Sdv/km+9vrX9PyvTvTdz6uA388qo2/Yn8t4gnG92KoO7Y/BkK4R8+kF9awnvpP65U9KvYPf3WzLhz14/70w7dpbPBX0xdf1V++bVyfzi654Qad/JN3puc7eC96jXnxn3ToT3bqinvTC8ZH9fOPnVka/wtP3KE/PDd9+Rc/1o419+oLIVJvfsmL33svmNMZByHctXM6O5FVV9S1FMJpJzivnNqpCe0+PKTt1/iNhru27HBghPCCoWaiZhNACPfi/hux+3t65Vv3Su8zGeGX9MHrfqJNRghfuU8HXtmiTU9mwneNnv/Wxcnvf3TdPp13/xYrahOxK0/k2pVmY2f3HNLOM75tBa+5512v6bY7TQbaCt+1p60ATwRydl0wRkEwMvaK43a8FmOHO4AQ7sUz6cZkRbAi4re4aqMeefhMXXH1ZPJSIk51TG++xPxu7n+PXklFbSKY3/NSWbAaQToq3RUTskYEf+iX0Xue+h9+qAuvPhyZt4juC0+MSpekwjwRvufouSSeYG3pPJ9cc68OBNuCEO7aOS0LYT9bnNV09dsh5xncila91UK43DrYW1qpmYKbjU3vnVinzSM7ZNr5bjtxtvacu1/rRjZrR5rN1oPDOjtv7WvaLW9IprAi/oiGDw6mbZttFnrAvd5rN5xFVpERDuro+tyKDHd53op20e54+X8PaWrZoNLG1VKyxgHdt2yPBl6c1MjKZGWJVcJe49fgdds3u+2Pu3acGBgCbQgghHvwiCRZ1eX6xs6DWtXSGmHE6g3SE1bU+j9GlJ6vY062N3nfjH2JNJ6IXf/387Y+q/WnnCyyI17D9+4OrzVjmetXPudkkQthfPJ98bE/cucWPRFEjhDuwTPphGSE62c1pVWp2KwVrRGU73vBCmH3v5ObfWGcj1e6Lntnox45vl4/XeNkmKuCqBLM3vVmvA/rrG/erAvlxJlcY94b0g8+t1P/+hF/EoRwrZ2fy0WBEE6ytUoEYiIfA7EXZoRPP7hbUxu3W0Hm3JuIyxPbchGaR9Yy85rONyrtze0ZoRAe1I7bfXE7eKtjqwjGd+O1orAQisnvSseaS0bYY3NaE7umNHSLtZW4Y4fzupw2RMXvdnmvK/yw4n6YCN5zxqvcg7kcE+6BQIcIIIQ7BLKjw6Q2hDeekslrVXqEQ1HrxlASpdmbVRnhn5RFdS7IN+lHNTLCJms8qntTC4eZz67jrB+O65V3BYI9HfvzOzfpIYRwR09PNwfz7Q52pp8febStKDYZ4fc/be0TZSHtCFHXXuFZHxz7Qpopfu7Vd+ri1AJRFUM90W6E+Gp911g3IuLbxP7fPnyzttyDEO7m2XLGdoVU3CZhhNzUpTPaflGbB7+SzOSUhrIsa5UQfnyoLJCziOpkhPNMaBhPJH4jcNP5SrYOV/zOWwgH29VqXlfYrgwfkHMflkv/u5UQPrVby8YHHF+388Gh9N4CHSmmgUALAgjh3j0eJuu6+a2hH9fx6v7zU6mNwRW5qX/Y8/eGa3R8xvl1vkC2d/hZ5cI//EsdTu0Y7sgm3svfyLzM9h2bOf6a9F5j9XAz13bsP0MI9+4BjEZmM6Qad7y6VStwhKzrwTXC8spXffHsCuXocK59YY31Bhdjtsgof0y+N7k0uBXh5/8gjcezSUhK/cLf/DcI4Q4f1NckLa8YMxTCW6Xx7Ct3e4v5yn+r9mrymhWRCgjxh966lxF2LQFxIbz54WCpqWViOqze4IruTgjh1Pucz55mrmO+6vzDRSeE8IbcOJFPnfmvc7tGm4cgO3zgGA4ClQQQwr18OEzViKt01hkDOu8N98G1NOb0wbRXYg/FJR7ht5YFa+gdzn8/qFWhzcK1aDh+4SzTm/mHM4JkhHv5LHUmtvlkhP/wTPvgmkrWioqMcBBynt19cX3JHxyKa9+TXLH2UPRml7mZ6F/8WIdefadeIiPcmQOUj/LsPdIFN9UUwmdretRmf7Of6oxw6PetkRFOssa+mPUCm3dGuCzk3XV4Zcw6KYRDId02I5zGWSqZNoeMcKsMe7r49lU8OnzmGA4CFQQQwr18NLLyaS9pc8zvK/OAXGhHKNYT8/GWs7aufcHYGCIe4Sek0cSzXFSX8B+ss3P6D9SZV5yH/i6Jj41HuJfPXzy2WEa3/SoK+8GPzMNxZ/4gfXDO3FmR0Q0Gzef99+8qPUTnxtQ2u2zGbfUgnjevjXvibeO6O4gHj3D7XZ/jFb6dwGYQ19XzCAf+4Voe4TTDfPaItN+xOBgvsq0aMe0JZRtPdm1ZRJc9y8M6++BwtARcKTPbQSEcZsDLHuHCx5ysKYtx3h7hmjWF23mz53h6uA0CsyWAEJ4tsYW4/jYdSKpEyNYRPrVcO9NqDuddt08/uj+rK2wtDkoywh/XgeveoU33p+XOkmxuWlFC2cN3m/QZr3pDUHnirHLVCCuMM7FciOTEtqEwSz27ihSe6Haw8rDcQpyxecyRZEzf5JcyC4e74QY9suZeXZF6fv3KEJGqEakw9gVtVWWHFnYGY5vIHsqrXGJ9e0cr0Y8QnscZan1ru6oRQX3fvEpEpOLC7WMau1WtPcJZMKGNwPnq3q2+sGnCVHnYk9o12gthM7xbKcH8ntkEWgrh1IdrbBVeWbck3rBiRjKqjrw4oD1ZA4zgmrHbx7RD1gtt500rWyTjOUxrCeHsQcQd8aoRQeUOW1liRF71jMWu09y188vA/UYAIdyLO+bX7JWKerxenV9Jbq3gzFNsV+T4eJ2H3kxpNX8M3+/rjuHXCvbrF+c1hsMH9twaxYGHuXpsfw8Qwr14JoOYqh5kyy/z6wwrrOcb2A+yWr9hZjevBxzWEE6yyFkd46LWb8y6kdUf/um12QN7QWxZzCdMebdXE8/wxb9mX2z1ICBCuA/OKSFCAAIQaEcAIdyO0GK+3wed5a48oBO/ftCpFDF/Xgjh+TNkhJDALEqu1YSHEK4JissgAAEI9DIBhHAv707vx3b31kNa9XSsjvHcY0cIz50dd1YQMJ7ga/9Rq5KGHp35QQh3hiOjQAACEFhUAq+88bp+8c9vLGoMTA4Bl8B/+fmvaNnMfwMUCPQ0gf/8n/8vXXB+0kVryf4sm5mZmVmyq2NhEIAABCAAAQhAAAIQqCCAEOZoQAACEIAABCAAAQg0kgBCuJHbzqIhAAEIQAACEIAABBDCnAEIQAACEIAABCAAgUYSQAg3cttZNAQgAAEIQAACEIAAQpgzAAEIQAACEIAABCDQSAII4UZuO4uGAAQgAAEIQAACEEAIcwYgAAEIQAACEIAABBpJACHcyG1n0RCAAAQgAAEIQAACCGHOAAQgAAEIQAACEIBAIwkghBu57SwaAhCAAAQgAAEIQAAhzBmAAAQgAAEIQAACEGgkAYRwI7edRUMAAhCAAAQgAAEIIIQ5AxCAAAQgAAEIQAACjSSAEG7ktrNoCDSLwPdOPd+sBbPanidw+if/r8464609HycBQmD9ulVLGgJCeElvL4uDAAQMgc/89U7tf/ZrwIBAzxB4yzeu1ssv/aJn4iEQCMQIfPUrn9SlQ7+1pOEghJf09rI4CEAAIcwZ6EUCCOFe3BViCgkghDkTEIAABJYAATLCS2ATl9gSEMJLbEOX6HIQwn22sacfHNbZJ7Zp5pYNNSM/qt3LBqWjM9p+UfUtR3ct055zX9bkNSvKF52a0PDbJzX84qRGZP57WttmtmuD+/rK8LZ689ZcBJdBAAJtCCCEF/+I3L31gLR3kz6z+KH0RAQI4Z7YBoJoQwAh3OEjkgjVkQPlUa/er5cfGlFEZibXthSizmjVQvi0Jj66VRqf1EhJlLZfZN35lYjfVAh7w5r5z9b0aGvB3T4SroAABOZCACE8F2qduuc2fee2P9B52XCvf03L9+4sBr9on078/oXST8d17v1fSV/37/m5+156/ZvTK3/0dxfod7/ux/pH1x3Szt98U2kB9toWY0u6e+uz2pw+w+bN647mxTCt/TsLge/NHa7VGQMh3KnzNd9xNuqR4x/Wxb9mx/n5kUe16urD0UG/8MQd+sNzX9Vfvm1cn06v+PTDt2ls8FfT3/z3dMMNOvkn75Q9q8F7+Qwt5vfu/ycd+pOduuJeJ7T0fVXF7N0v/cNf3awLR8OlDeup/7ReKyrGQAjP93xV3j87YVhXiCKEu7ZhDAyBviaAEF6s7fu4DvzxqM764QU6ttJkhA9q1XXv0Kb7rRBOROcZT+nwGxdq7RuOEL5ynw68skWbnpSUiM41ev5bFye//9F1+3Te/VtsZvnKA3rtvfKEaHSl5rp3vabb7tyiP2859iHtPOPbqVC3glkloW1e/z29ksdzSDtXHE/HduaRXfva067AL6JDCC/WmXTntSL0/B9Ui9/k6lRQnj7yY60YfJO+ngvhYT31hHThJZPJZYkofs9L2rHmXn1BRmC+R6+k4tV/r4ghef3MH+jNyRjuPVagKhOv46P6+Yd+mY4tJaL8zB/r0Kvv1PmvxuP/9MM36Lyr77Wi3dz/MXkiPo958FcrPwAghLt2TstC2M8Wb9J+YzVYaa/b/HAWyJiO5LaDzcpyy2OptWH2QthYFPZoIJlL8mNI58oz0kc0fHAwjSWLT/KywG5GOP/vIU0tG9SObAlJ9ntA9znzmreM2B+81V60aaKwYVS93rWtYWAILEECCOHF2tRCNJ58X7U1wgjiy10h7IVrBOUN0hNWCPs/ZvzzdczJyJZX2up+973ydUl2NxfG6chGVK98zslqu2t8VutPORnqVIB/5M4teiIIDCG8WGfSmdeIw/e9kIrQGvEkgtgVwsE97vulsX1hnN1pBO37ny4ytfnvCmMzon1IGvezwub6KyuEsB+dmX+1vutksxOBPyo910JMI4RrnIu5XRII4Sd3a9kGWZFrBgwsBmFG+PSDuzW1cbu1OTj3DlR6hKusEa4QPq2JXVMausVaNBIBqiOJ39iKUUf8uvFGxW/mEc5sEqHwjwjw3NtcXHv99Gw9z3PbDe6CwFIngBBevB0usr7LdbLCI9xSCJuM8CXSuMnmhssoidLIOltd440dEdVuJjkd2ojjUd3r2DiyrPe4XnlXINiTbPZyfX7nJj2EEF68QxibOcmQnum/c+JYa1HcTgg74tdkej+rKcdmYbPPZ33TtydUZoTXlEV6Ds1dEAAAGxNJREFUKJpN8LWFcEmYF8L6p9dWi2mEcNeOrSsM4zYJIz6nLrWe2tbWCCMqpzQ0s13zE8LBYo3YfXwoF8L+w3JOzCvDB+Tch+XqCGFfFJsoTGZ6q/ZqcuA+LRsfaOmf7toWMTAElhABhPDibmbum63wzJaFsBWXG39F0j8/ZW0H+RIcj28LD669vLBmFD7iirFT0foNN7scEeEx0W5eW3/qa9J7C8uEnd+K6z9DCC/uAayYPSYsWwbaSggn752j51IrREygVs1X+IwdH3AwXm7PCHy+rYWwtVckVYADke/e12oMhHDXjm4ohMsPsuVi8JoVESFsqy7kdgNZG8O8hXCS6S1G1e1FRjisGpEL9Y4IYXctKfR07tyu0eaBwq5tFQNDYAkQQAgv/iaaqhHrNaDzzgiFrfUKV1oj0gfTXok8FGc9wm/V4dSvW1plq2yyudgbm4zw4p+SBYyggxnhmP+3XkY49CgHv7sx/sL6gc9ybBSzzgh/7E32gbsg24wQnpmZWcCjl041n4xwmEHtUEb41G4/+9o2I5yK91LJtLlkhG1Gu1XRt9mXhlv4XWVGCPQqAYTw4u+MLZ92UKsift/WHmHzgFxoRyjWY7Ox5coR5opW92UjFNe8w3sILrs/9AiXfcOZR/he6RL7YGCefcYjvPgHr0UEvi2hRqiRjHBZ8NpxymNHPMKxDHPwUFwRVcTjOxtrRHrt+59+VK98qKiS4a76O5Pf1P/4v/pudjLCNc7F3C7x7RA267munkc4LFHWIY/w0GHfj1v2CBcPzyXxHhy2loUOeITduSp5mnVik5jbceOuxhNACC/WEfi4DqRVIhIh/PRruvz3l8uzH6TVI9yM8N3X7dOP7s/sEG71hmK8ZEVuRQlZP24xdvwhueqxrXD2q0aEVgczaaRqRPZAnecpjtkyin3gYbnFOpPOvFk1iGhZsUh8oXBNHza7K6kSEf5Eqkak1SGKDKxKvuGkGoTKXuWqrG11NnejHnn4TF1xta1oYa0VhXXDjZaM8KJnhO12VFVsSN5MxKapEuFYILJ6xLePaexW1fAIu9UnzKBmLFPRIasa4VeoGLt9TDvkeoT3a93I5tSOUYji9lUj0kxvZruIVo0Iq2PYB/MScZ7XXXbm7IH/fxACBPqJAEJ48XbLrcsr/TJqYwgzwmEdYLdWcOV4occ35vlNs8RujWG/DrHjH5aUvxdaLBJLxoCFGniYa9Uh/q/ZOYTw4p1Jb+ag1m6rOsJWTDpVI2L2Cjn1egNrgy2rFj7g5vh4TWC5l7defeNQxLo+ZFv3OFttpA5x+hZCeFGEcI/8ARAGBCDQCAII4cXf5r7uLHflAZ349YNOpYj580QIz58hI4QEjHher5+uKRp+zJcR1oj5EuR+CEAAAj1AACHcA5vQxyHcvfWQVj0dq2M890UhhOfOjjsrCJiM9bX/qFVpg49OcEIId4IiY0AAAhBYZAII4UXeAKYvEUAIcyj6gQBCuB92iRghAAEItCFw09du1bf+IeztBTYILCKBhz6o//uf/ssiBsDUEGhP4O47r9JVV6xtf2EfX7FsBo9wH28foUMAAnUIkBGuQ4lrFpIAGeGFpM1ccyVARniu5LgPAhCAQA8RQAj30GYQSkIAIcxB6AcCCOF+2CVihAAEINCGAEKYI9JrBBDCvbYjxBMjgBDus3OxoN3XktrGkxp+cVIjKxcbVNFdr1V3ujzKmrGbRh9ha+noGKXuelVcbGtsHZ3R9osWmxnzN4kAQnjxd7uvy6d1AR9CuAtQGbLjBBDCHUbqN81wBk+aTIxoRcV8LQWZc0+1EA4bVkhqM+dsl143xtmOW+/6KiFs1p22gp6DWK+9prDbXx6030Gw3lq4CgKdJ4AQ7jzT+iPaznDnZTe8/jUt37sz+c1rjuE1pvDv+flPx4savkmjjAv15nQ8vyFGEFV6rdz7w6YaTjyS31DDm9cd2othWvt3btJn0ve9ZiDe2H5sCOH6J6i7V9ZoXBE03fgHrxOd2xAjaFrhNdx4VX/5tlh93+r5kzbNg7+aLr/i/rbd8fyGHVnstcaWhBDu2umbnUCqK8haC+G5C8I6GOrGWGes2V+DEJ49M+5oEgGE8GLtdtFm+NjKA9Leg1qVtlw27ZG/81v/Qb97/1cKUaxUJF+5Twde2aJNTwZtlJ804tmMkwpPt8Wyudb5SUT2GU/p8BsXau0bjpCOtEFee9q+P+cWyyuO67Y7t+jPW4wd7gBCeLHOpDuvFaHn/+BRrbr6cGVAX3hiVLokFbFeq2J7/1nfvFkXjkpKhK+s4A1aGifCM22x7E7kv+62ZR7WU09IF6Y1gZPr3vOSsu502RhZ9zhfnGfv+m2ei3njY39yzb06EFBACHftnJaFsJ8tti2GR1aGmdy0zXDectkGOJZ+1T5XIWxE7OCt2VhHpA1TScvmDWaeUWlvnq12Mqy5HeB6TX/Ubd88piNHpcHxAS/LXSWU3bmLLLURtns0cHRYkxtMa2lJtx/RzC2F8aEyZm/PKjLCQQa3qr21jfmIhg8OavPDZuBsX7K219PalnF6e/jfpn31YNqSOsvAD+i+vKW1Gc9aJXYkMTtjm3ecPdk08bImr6n6vqBrh5SBlxABhPBibabJ7P6eXvnWxTr5PkfAxsLxRKR7gRHTN0hPxBpaFEL7d78eX2PYvtn8vv7UBcqvd+Y9L3ivdK2Zwly/8rk8qy25a4yP/ZE7tygs3ocQXqwz6cxrhOv7XtCbZ9WAwhG/x2/QyVHprrR1slS895W336bPasoR2EaUrtZ3g6yw2xLZRBb+nkcbtnc2byTx/1KHznxnIcad5Rnx/PEXd1qR3uonHXv8beO6GyG8UAczEMJP7tayDdIRI6pMCIFQC0Xk6Qd3a2rjduvNde4deHBYZ5/Y5glGu6Jqi0Aonq0AcwR3WyFsY/ZjTIVs7h+uytge1e5d0vZE4Fomk1cZ0TdtBWJu3/C9tS1jnrUQPq2JXVMausVaU5L1y4puy8IRqO4+uXtU9d/pmqZHM0+wyyU4A84Y1fu4UOeTeZYaAYTw4u1okZldrpNZJjcSjsnGjurechtjk/W9RBo3GdfSfUaEnq9jjjUhvMQXwhFRnWSVl+sbOzfpR9cd0s4zvp2K3ELgJpnp9KccZybGx/XKuwLBno79+Z2b9FAQGEJ48c5kMrNnW0hjOXGshih2BG1ESBshe+Wrj+ouDQVC2IjkIWl8p664t1h7dUY44FOaK4vjmH7TzUrnt6Xz/eCXunjwTPvqL35cyijnLCo+EJAR7to5dUVQ3CZhRNjUpVZAtbYdFCKztRB2s7aSzTIawblHA94Db45orZURjglhG3MWfyLWHx+KCHQfsBG4W7U3GlfBoE3MsxbCwSY7sZa5O3u10jws2CojbLiEe+sI4VO7tczLmjsfVkrvde0gMnBDCCCEF3ejc99slWfWZFnfK8dr63h1Pe+wuw57TWZrqFqhL4Rj4tYX04XH95c6/K1yFjrMMJt5beb4a9J7bfa7EM527D9DCC/uAayYvTL7Whmtb6WI2R3Ma0km+MX1hU0iF95v0qE/8YWweavw6wYe4yyOwGbhZp4vHA3sGXnsqTfYEfeZSPdsIKWx/cUjhLt2dEMhXPbvFqJwRUQIu1+pmyBtBnf2GeFYprYzQtgVv54oDpiGDxBWCXRfJKfWjXysWXqEw4fbkkyvNSgkP6kNI/YBJF9LJ4SwO2c6tWdzGTnQ8Ycau3akGbinCSCEF397jLd3vQZ03hlPWT9tGlKSMc68wbEw0wfTXvk7x87QwhscDlE/I3xQqzxhHRfaZIQX/yx1JILZZoRjgrFFRtiITe+BtBM/1qEzzwkywqFHuexZjnmDc7Gd+JpbCeH36BVXeJt4P/TLPCtc5Tt2+SKEO3LaYoPMJyNcbTuYmxAOMsLh1/xzskaYNZs13qeBh4xXNhSulklocWiVEW71XmglKYjX8AgbEexmZttmhNMPLaWSaZHscLuMcM0sedzu0rXDycBLkABCePE31T7kZsRmYR+IenAjoXris6VVonxzWQiP6qwfRjzCT0ijqUUiqwCR+IHf9Zon3P0H6sx8WZb5XumS+Nh4hBf//MUiqHqArXStEcGeFzi9IhCW1aJUUmyMKt9vKlaVZZe9B/n8KhBurD8/4j70F7FiOPHGxy5TQgh37ez6X5nbrOi6eh7haDbT+otnL4R9T6xZrucRTh7mKoSyjVP2QT5XCJY8woXQve/EOj1z7vXRh738jGvoEfYFepghz3y85ZjdTWsvhENmZY9w6pfOhPvBYfsQ4Lw9wjVrCodCvWtnkoGXMgGE8GLt7sd1IK0SkQjhp1/T5ZnYLD10VsR493X79KP7s6yxLaWmJCPc4sE5x+ubC9nUtnB5m6oRVhiXH7yLZ6t9e4UnjCNVIzzR7WwDHuHFOpPOvG1Lj5lr495eO0qkaoSTcS1m8q8rLAryq06kD8v9oY7pzQ/8Rlx8l7BVZYRTy0VeacLJNv/7d9Ucm/JpXTyl7apGFOIrCSKvEuFYIMzX5ubn9jGN3aqkysNsPMKZnSLzsdqqCKYChVM1IhN/6VybJkwFhT3SeFkIhzEWD/21arrhV00Yu1165ty4R9gVwtmDdVUxFxsXqZ9sbCQvDmhP5u9Ns7b5WLePaYesn9kK9f1aN7I5rezg7EstIZw9zLgjtTgEVSOC6h9Z1QwlHziyIi7BWejiqWTopUsAIbx4e+vVClbhu/Xq7ebh2ff/5rcOaedvvil/tagVHNQkzq4w3uOnz8kfemsphIP6xX6t4Iqax2EWOvE0D9jZAw+zu97KOsS0WF68AxnOHNQI9rOq5uKKDGzmvfXud2v9xuv3mhF9r24wfjZuzLohqVwmrSyy3/90Ws4tE9bn2kXna6sY+9/9m5u15R4fEBnh3jmqCxjJLLu0tYqs9LDdAi6DqSAAgZwAQnjxD0Nfd5a78oBO/PrBckWLeWAlIzwPeNxaQcCI4vX66ZpY4465QUMIz41bn9/VOSHc6iG5PodE+BDoKwII4b7arp4L9u6th7Tq6Vgd47mHihCeOzvurCBgstPX/qNWzaoucmuaCOFGnrbX9P2vnNaKj/+2ls91/a9/X1/55t9J51+mj6+d8yhznZ37IACBgMBDz30DJhDoKQKvP/cv9Bv/4td7KiaCgUBI4C2/8d/p0qHfWtJgls3MzMws6RWyOAhAAAIQgAAEIAABCEQIIIQ5FhCAAAQgAAEIQAACjSSAEG7ktrNoCEAAAhCAAAQgAAGEMGcAAhCAAAQgAAEIQKCRBBDCjdx2Fg0BCEAAAhCAAAQggBDmDEAAAhCAAAQgAAEINJIAQriR286iIQABCEAAAhCAAAQQwpwBCEAAAhCAAAQgAIFGEkAIN3LbWTQEIAABCEAAAhCAAEKYMwABCEAAAhCAAAQg0EgCCOFGbjuLhgAEIAABCEAAAhBACHMGIAABCEAAAhCAAAQaSQAh3MhtZ9EQgAAEIAABCEAAAghhzgAEIAABCEAAAhCAQCMJIIQbue0sGgIQgAAEIAABCEAAIcwZgAAEIAABCEAAAhBoJAGEcCO3nUVDAAIQgAAEIAABCCCEOQMQgAAEIAABCEAAAo0kgBBu5LazaAhAAAIQgAAEIAABhDBnAAIQgAAEIAABCECgkQQQwo3cdhYNAQhAAAIQgAAEIIAQ5gxAAAIQgAAEIAABCDSSAEK4kdvOoiEAAQhAAAIQgAAEEMKcAQhAAAIQgAAEIACBRhJACDdy21k0BCAAAQhAAAIQgABCmDMAAQhAAAIQgAAEINBIAgjhRm47i4YABCAAAQhAAAIQQAhzBiAAAQhAAAIQgAAEGkkAIdzIbWfREIAABCAAAQhAAAIIYc4ABCAAAQhAAAIQgEAjCSCEG7ntLBoCEIAABCAAAQhAACHMGYAABCAAAQhAAAIQaCQBhHAjt51FQwACEIAABCAAAQgghDkDEIAABCAAAQhAAAKNJIAQbuS2s2gIQAACEIAABCAAAYQwZwACEIAABCAAAQhAoJEEEMKN3HYWDQEIQAACEIAABCCAEOYMQAACEIAABCAAAQg0kgBCuJHbzqIhAAEIQAACEIAABBDCnAEIQAACEIAABCAAgUYSQAg3cttZNAQgAAEIQAACEIAAQpgzAAEIQAACEIAABCDQSAII4UZuO4uGAAQgAAEIQAACEEAIcwYgAAEIQAACEIAABBpJACHcyG1n0RCAAAQgAAEIQAACCGHOAAQgAAEIQAACEIBAIwkghBu57SwaAhCAAAQgAAEIQAAhzBmAAAQgAAEIQAACEGgkAYRwI7edRUMAAhCAAAQgAAEIIIQ5AxCAAAQgAAEIQAACjSSAEG7ktrNoCEAAAhCAAAQgAAGEMGcAAhCAAAQgAAEIQKCRBBDCjdx2Fg0BCEAAAhCAAAQggBDmDEAAAhCAAAQgAAEINJIAQriR286iIQABCEAAAhCAAAQQwpwBCEAAAhCAAAQgAIFGEkAIN3LbWTQEIAABCEAAAhCAAEKYMwABCEAAAhCAAAQg0EgCCOFGbjuLhgAEIAABCEAAAhBACHMGIAABCEAAAhCAAAQaSQAh3MhtZ9EQgAAEIAABCEAAAghhzgAEIAABCEAAAhCAQCMJIIQbue0sGgIQgAAEIAABCEAAIcwZgAAEIAABCEAAAhBoJAGEcCO3nUVDAAIQgAAEIAABCCCEOQMQgAAEIAABCEAAAo0kgBBu5LazaAhAAAIQgAAEIAABhDBnAAIQgAAEIAABCECgkQQQwo3cdhYNAQhAAAIQgAAEIIAQ5gxAAAIQgAAEIAABCDSSAEK4kdvOoiEAAQhAAAIQgAAEEMKcAQhAAAIQgAAEIACBRhJACDdy21k0BCAAAQhAAAIQgABCmDMAAQhAAAIQgAAEINBIAgjhRm47i4YABCAAAQhAAAIQQAhzBiAAAQhAAAIQgAAEGkkAIdzIbWfREIAABCAAAQhAAAIIYc4ABCAAAQhAAAIQgEAjCSCEG7ntLBoCEIAABCAAAQhAACHMGYAABCAAAQhAAAIQaCQBhHAjt51FQwACEIAABCAAAQgghDkDEIAABCAAAQhAAAKNJIAQbuS2s2gIQAACEIAABCAAAYQwZwACEIAABCAAAQhAoJEEEMKN3HYWDQEIQAACEIAABCCAEOYMQAACEIAABCAAAQg0kgBCuJHbzqIhAAEIQAACEIAABBDCnAEIQAACEIAABCAAgUYSQAg3cttZNAQgAAEIQAACEIAAQpgzAAEIQAACEIAABCDQSAII4UZuO4uGAAQgAAEIQAACEEAIcwYgAAEIQAACEIAABBpJACHcyG1n0RCAAAQgAAEIQAACCGHOAAQgAAEIQAACEIBAIwkghBu57SwaAhCAAAQgAAEIQAAhzBmAAAQgAAEIQAACEGgkAYRwI7edRUMAAhCAAAQgAAEIIIQ5AxCAAAQgAAEIQAACjSSAEG7ktrNoCEAAAhCAAAQgAAGEMGcAAhCAAAQgAAEIQKCRBBDCjdx2Fg0BCEAAAhCAAAQggBDmDEAAAhCAAAQgAAEINJIAQriR286iIQABCEAAAhCAAAQQwpwBCEAAAhCAAAQgAIFGEkAIN3LbWTQEIAABCEAAAhCAAEKYMwABCEAAAhCAAAQg0EgCCOFGbjuLhgAEIAABCEAAAhBACHMGIAABCEAAAhCAAAQaSQAh3MhtZ9EQgAAEIAABCEAAAghhzgAEIAABCEAAAhCAQCMJIIQbue0sGgIQgAAEIAABCEAAIcwZgAAEIAABCEAAAhBoJAGEcCO3nUVDAAIQgAAEIAABCCCEOQMQgAAEIAABCEAAAo0kgBBu5LazaAhAAAIQgAAEIAABhDBnAAIQgAAEIAABCECgkQQQwo3cdhYNAQhAAAIQgAAEIIAQ5gxAAAIQgAAEIAABCDSSAEK4kdvOoiEAAQhAAAIQgAAEEMKcAQhAAAIQgAAEIACBRhJACDdy21k0BCAAAQhAAAIQgABCmDMAAQhAAAIQgAAEINBIAgjhRm47i4YABCAAAQhAAAIQQAhzBiAAAQhAAAIQgAAEGkkAIdzIbWfREIAABCAAAQhAAAIIYc4ABCAAAQhAAAIQgEAjCSCEG7ntLBoCEIAABCAAAQhAACHMGYAABCAAAQhAAAIQaCQBhHAjt51FQwACEIAABCAAAQgghDkDEIAABCAAAQhAAAKNJIAQbuS2s2gIQAACEIAABCAAAYQwZwACEIAABCAAAQhAoJEEEMKN3HYWDQEIQAACEIAABCCAEOYMQAACEIAABCAAAQg0kgBCuJHbzqIhAAEIQAACEIAABBDCnAEIQAACEIAABCAAgUYSQAg3cttZNAQgAAEIQAACEIAAQpgzAAEIQAACEIAABCDQSAII4UZuO4uGAAQgAAEIQAACEEAIcwYgAAEIQAACEIAABBpJACHcyG1n0RCAAAQgAAEIQAACCGHOAAQgAAEIQAACEIBAIwkghBu57SwaAhCAAAQgAAEIQAAhzBmAAAQgAAEIQAACEGgkAYRwI7edRUMAAhCAAAQgAAEIIIQ5AxCAAAQgAAEIQAACjSSAEG7ktrNoCEAAAhCAAAQgAAGEMGcAAhCAAAQgAAEIQKCRBBDCjdx2Fg0BCEAAAhCAAAQggBDmDEAAAhCAAAQgAAEINJIAQriR286iIQABCEAAAhCAAAQQwpwBCEAAAhCAAAQgAIFGEkAIN3LbWTQEIAABCEAAAhCAAEKYMwABCEAAAhCAAAQg0EgCCOFGbjuLhgAEIAABCEAAAhBACHMGIAABCEAAAhCAAAQaSQAh3MhtZ9EQgAAEIAABCEAAAghhzgAEIAABCEAAAhCAQCMJIIQbue0sGgIQgAAEIAABCEAAIcwZgAAEIAABCEAAAhBoJAGEcCO3nUVDAAIQgAAEIAABCCCEOQMQgAAEIAABCEAAAo0kgBBu5LazaAhAAAIQgAAEIAABhDBnAAIQgAAEIAABCECgkQQQwo3cdhYNAQhAAAIQgAAEIIAQ5gxAAAIQgAAEIAABCDSSAEK4kdvOoiEAAQhAAAIQgAAEEMKcAQhAAAIQgAAEIACBRhJACDdy21k0BCAAAQhAAAIQgABCmDMAAQhAAAIQgAAEINBIAgjhRm47i4YABCAAAQhAAAIQQAhzBiAAAQhAAAIQgAAEGkkAIdzIbWfREIAABCAAAQhAAAIIYc4ABCAAAQhAAAIQgEAjCSCEG7ntLBoCEIAABCAAAQhA4P8HKReO7Ft6v6kAAAAASUVORK5CYII=&quot;"/>
    <we:property name="snapshotTimestamp" value="&quot;1716229551459&quot;"/>
    <we:property name="snapshotAltText" value="&quot;PresentacionConsolidacionFinaciera, BG Sub Pas&amp;Pat Con EUR&quot;"/>
    <we:property name="isFooterCollapsed" value="true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66F262B1-2E91-4662-B700-40B43E4C6B05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1XW2/bNhT+KwYf2hevpS6+KEBRZI6DFaiHIE7SAUMRHJFHNjNZFCjai2f4v++Qkhvn0iQV2mYPMwRDPDee7/AjebRhUlVlDuvfYYHsgE3ACJDadALWZUUty7J4gDwM0gFP+1L0ExFHpNWlVbqo2MGGWTAztBeqWkLuApHwz89dBnl+AjM3yiCvsMtKNJUuIFf/YG1MKmuWuO0yvC5zbcCFnFqw6MKuyJzGlELwxs0IwqoVTlHYWnqKpTa2GfMgTKEPPAgCnoIIOA4l+VS11qf5tL2b1Cc20oUFVVACTpakSSaiOJQ8QR7jkIdDcPJM5bYxSdfj69IQ7s2ubMdemWXYi/tDCHpJT0QDCAS6tOy6dDYjQjrTRgnISViHc9EudsjDLjs2euHjNkukyXJcWGXXbpBWaFa+bNV7elVYXSr57mj8x/l0fP4KSnX5F67fEcAwFJBlocR+mMZ9ToiSqD9EkDLjyatdHIp95lPjW1rAT3M06OemekhVl33DPvh/hxerqi6uN8mXizsaN5rqpRF4itnNwKPY0qqfGE2c8EgmxJOtm/QC8qVnEMX8qKggVBtXEicmO0kls2qBr0MeRr/wgJ4zzg/889pHeJZf2NIvaukXt/TrtfTrt/QbtPQbtvRL2vkFvKVfS74E9/nyeUt/9cm1x/Zn7YIft30f3FRdNtd/jwwSIjrigm13szt/DuUKivpEug3jcDYzOIPdjh//hzHSgmnjhcfLorka+F3QfA/07UP3Nu7fFPHAiPn6I64wvw/xi/6+apfSBRhV32PNWfeCZWqujC8psQfZsQeKHVFxOjcCp25KwSZ0J87v0Yk/h04ThGppXrYWe8DpdYFS6QfAuB1dqWKWNx3KTUtQ34ssp65gNAfjrkqdXlEz4e7/7a47odBXey1Hw7W1vyH/J9fT5HKnKnVCHJK4F1GnJYZxT0o+kL2vN1zfmX0TooaEqjPKYdWA2MN1pkrdkdgRsEiV7ghCY7AzPj99ez49+im745vyKxuqP5Lhk5QXYGSjusN5bSSaX2t2Hymz68ypax2/3Ao4DnVZmkWJDCJq13lCDT7vpWnsJnkUqcVrm+rr2zD9b1/CFkjfO+5FL21VgsATKOo+uazTVOjtaJmhkCibd9/aP9Bq+K8j5iehbFSa43Md6v2y/RcbUYnYxg0AAA==&quot;"/>
    <we:property name="creatorSessionId" value="&quot;80e9a0ba-f4fa-47ae-98f6-576acf66c23d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XbW/TMBD+K5U/sC8FnKTtmkkTGl0nEBSmdS1ICE2X+NIa0jhy3LJS9b9zdtKte2EbETA+UEVVfL4733N+7LusmJBFnsLyHcyQ7bEB6BiE0g2PNVlWyl6+f/9mcHDy5uzdwaBPYpUbqbKC7a2YAT1BM5bFHFLrgYSfPjcZpOkxTOwogbTAJstRFyqDVH7HUpmmjJ7jusnwPE+VButyaMCgdbsgdRrT2t6zgFaE2MgFDjE2pfQEc6VNNeaeH0EHuOd5PILY49gVZFOUsy7M+/Xtoi6wnsoMyIwCsLIwCpM4aPmCh8hb2OV+F6w8kampVKJl/zzXhHu1ydeRm0wSbLc6XfDaYTsOdsGL0YZllrnV6RHSidIyhpSEpTvrbbxB7jfZkVYz57faG0Wa/cxIs7SDqEC9cGkrXtCrxOJMiv3D/sfRsD96Ark8+4rLfQLo+zEkiS+w40etDidEYdDpIgiR8PDJxg/5PnWh8TVt4IcpanRrUz6ELNO+Yq/dv8WLRVEm16mk89m1GTsaqrmO8QSTy4FDsaZdP9aKOOGQDIgna7voGNK5YxD5fCspIZQbmxIrJj1BKTNyhjs+94On3KPnlPM99+w4Dw+y82vaBTXtWjXt2jXtOjXtdmvadWvahfXsPF7TriZfvJt8+bymv/Lm2mL7g07Bnzu+tx6qJpuqbz2NhIiuOG/dXG3unwOxgKy8ka7COJhMNE5gc+L7/zBG2jClnfBonlWlgV8HzbdAX710r+J+JYkHOp4u3+IC05sQL+ZvTm1CGoOWZR2r7rpHTFNVMi5CYreyYwsUO6TkNC4FdrpKBRtQTZzeoBN/CJ0GCMVcP24utoDT6wyFVLeAsSe6kNkkrTqUy5agrIsspa6gNwVtS6WKvlAzYev/etOdkOsvWy1HxbWlq5D/yXU/ueytSp0Qh7DVDqjTirutthB8V7R/3nD9ZvYNiBoCikYvhUUFYgvXqcxVQ2AjhlkkVSMmNBob/dHJ89Hw8K+cjl+KL6+ofkeE91I+Bi2qqWucV1qgflmy+1DqTWdOXWv/8XbAcqjJoiQIhRdQu85DavB5O4padpE7kRo8N5E6vwrT/bYlbIb0vWNf1NwUOcR4DFnZJ+dlmBKdHm0zZAJF9e5a+1taDfsJxNwaFIyMUnygfnla1j8AnW6pur0NAAA=&quot;"/>
    <we:property name="isFiltersActionButtonVisible" value="true"/>
    <we:property name="isFooterCollapsed" value="true"/>
    <we:property name="isVisualContainerHeaderHidden" value="false"/>
    <we:property name="pageDisplayName" value="&quot;Tipo de Cambio&quot;"/>
    <we:property name="pageName" value="&quot;ReportSection012ba6a01110bac10e8d&quot;"/>
    <we:property name="pptInsertionSessionID" value="&quot;604F55F2-F9D3-4BB9-99BA-63966832A8D6&quot;"/>
    <we:property name="reportEmbeddedTime" value="&quot;2024-05-18T10:25:02.846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93f6c50a-cb73-4dc0-8554-cf8f634fdb4b&quot;"/>
    <we:property name="snapshotLastRefreshTime" value="&quot;5/19/24, 3:59 PM&quot;"/>
    <we:property name="snapshot" value="&quot;data:image/png;base64,iVBORw0KGgoAAAANSUhEUgAAAYoAAAERCAYAAABl3+CQAAAAAXNSR0IArs4c6QAAIABJREFUeF7snQlclVX+/98ueJMSc8EtUBNLgywxLclMskmSXEexwqUpcKa0+qVOqVm5lFszalMuzYiW5pKiqWg6aGOoFZaO6Bi4JJpJSuKS14SugP7/51ng4XqBe+Fyudx7nl6+JDzPWT7f7zmf813Oeapdv379OvKRCEgEJAISAYlAMQhUk0QhdUMiIBGQCEgESkJAEoXUD4mAREAiIBEoEQFJFFJBJAISAYmAREAShdQBiYBEQCIgESg7AtKiKDt28k2JgERAQyBr9zKW7bbQOiKK3nf5kbF1NvHnHiEmOhQ/iVKVR8AriSJry3iGL0wtUXghwxcxtWkC/aZsQPm5p3/lCHv/IqUPfd5K4Ln2TuhCZgrxn37Cxp3HMAMB7QYx5M9RdL7N5ITK7awiK5EJf5lHauRk1seGFvNSFlvfiGF+Wl8mfhZDcaXsalFvr9jCehspLP7jRBKCR7LwnQisJa7qDYz453R6+INtPQokNDKcPr2iCG1iu8H0pUMZkz6EhZMbsdGB9vTasr5exqL1iexOvwR+rencow9RPcMJqqeX0MZRpPlAQh/uQPBDEfQJDcBUwy7klEIpH/Zh8u6+TFsUQ7Ct9w7Np2ef2aQrpf3oHN0H045l7H70E/a+GUb5NctCxvZlzFm6gXSzprMvDKGzNb5ZKcQvjmP5t6cUXPoMH89zXW6ct1n741m08BN2nwG/oHCinotVyK3IY2dd9qNYtUt6J1GsjaXLuKQSJddtRjILW8Rx59OLUH4eUElEsXe60ofnVh5jXMfyKZtl72yejJlPWjaYmgQT5JtB2nFBF370+FsCc/sFlK8Be9/OjGd41/HsiI3n6NjiiSI+NowJO2JY9cP48hGF3l6x/dPbSGHGHVEs7jadr+OibiQKRW9g6q44oppAVol6FMRzKxMY19F6mUxn+R8jSBosdCrDofbIz2DjqD6M2aLKLKhdAGSkkX5RXaB7zElgbi8hQ20cxYzX1HE0qxaNINjXDoFZkpl8/1CWZwcw6rMkXmh34zsqDkEsPTyegC3jeXFCPOktopi1YDo9brOjjRKLWEh5rw9PzktXddbfQsbBdMy+4UzdHEeUXv/FRMaEj2RjthEXE91mJLJwQKFeZ62PpfurSVjqBREcYCIrPY2sbCtZFVfX35JY2K+S1oHywljO972SKKy2DjhtQSqnMGy+7iyisKQwIyKKxRfDmfjpbAbrO6jMJCY/E8vy4xHM+m4evQt2pRUxGK1Ou4jCie1r7VEq4ZeFKAqJo6DH5mRmRA1lceYQln43ic5Grji+jH4RG4j6Ip7BLRxrz7xpJB1HJRIU+wmr/hqGn7a7t/yczOJlWfT+ax8ClN9p9VoTcb6ZtOWjefLtJALGJLDl+eBSQbbsmES72GVKOdMwZ1kIpTZbWOBiAi/eP5od0XF8/Va4OuaTyxj+h0nsjo3noLbRSPswnH6zTIXknJ9B/F/CmbDHIIP8NBY82oc5/uPZ8mkMQaIuIas+Q1ncunBzkDYvnH7v+TPu83ieuxPIT2fxUxHMyBrN+qQRlI6aA+OrIkUlUZBVZqKwmM1YavrhV8LOzHLRjKWGCT8/BwzwbDNmiwm/eiYoiSgsZszCOvDzK92VsHc67YR1NGcfc3tZmdmHFjFswgaCnl/EROFT0R+tfkwlj1EUV8bp60eRYRbXP2uiEOPNKwtGdo7d1UQh8FAW2HheiE9llMFlmLEiiu5r+rLlsyEE6Qu6nRZMyszWPBk3hIXfT6JbiepUDFEoctX0fc8IVh0YXYqlZmbjyx0Yc2YSsx6NY8yC8BuJz2qhU+YEpchS0W87ZXcykTnrUgnpP5oeLfTGMogfGs4Ek764a2O6MEnDVS0nrIcurx5jVEISL9wlSCGF5Yu/hIdiGdyxcA7sntaaYR/pVqWFjP37yMgLJLRjQIHbLGPVULq/YSqwJqvI+u60bkqiKIkotEW6wPWkL3Ddoog6m0D8IYsiCL8u41k6P6aIKZ+1ez5jXp7NbsUtAH7thzDtvUklm+L5GWydOIIxq9IQNZuahDOil4k5cYlFXU9W5fD1p/fYZUyLDirWH6y7SexyYZlTWPxyDDO+Fi6Owv5P/PskeuuTVcMmOHoEISmLNCxMBD85m7mvtSZ51jhmrkhR4iDUC2Pcojiea6etbjqOA8YzMXsekxVXijWOxRB4VjILXh3JHL1v9UIZPHkOE3uW4DZzG6LIYHlUOPG9E1k/LKhw528nUai7Zj/GfZ6g7nSLfUoiClAJxw6Xnrabz5qcxKrQBLr3mU23uFQmGllKl2XPGEaZ4wvk4td+NHMXjaCzcU9SFtnZGqMlicl3x7KmwKJQ3XmT61u5DO2yxot5t0i7FnZMDGH4ehsWotOWYveuSBJFWYgCE8G9RhMzMIjfd8xjykcpYDTLjy/jyYhJpLSKYNxLQwgyJzBnZjxpTUawKmE0ocXsBvXFPGjAJMb1DsK8fz6T30tWFtvCBV732WYQ/OR4RnU3kbxwEov3Qu/3k5nV03aOiWNEkcbyiRPZFzKUqLv8yTq0jPkzE0lvNZr1m0eoAU1tEirBy9jxxDxkIn3FPGZsVUOaprv6MOrPUQRZkpg/ZREp9GFu0mx6CNeWIWbg1yWGscPCuLp1OpPXphPwSgLbRwrj3gZR5Kez/KkIJu8PosfYkQxpZWbje9OJPxTAC/EJjGpfDLBae5Y3E5jb+0ZCKbTIHHMFqZjacj2lsXh0H2YY3R4CFKUfnxCemMDgVuIXjrWHrle+wfR+KZYh3cMIbuFvw5p0DlGo47vERMVNlsaC8D7MuWc2e9/vU5jJVCBLw5z4ahEz45Kx9JrH13Mi1LJlld0N66eFlJl9eDLOwnMrE7UYUDE42kEUGWtj6Tkuic423ZJm0r9OJeNkAjMmJhBgFe9w76Xdub2TRFEWouhpnCyaeb4lRgnmda4BKe+F8OS8MKYmFQbbhCuiY+wyBlrvyArkmcXGv4Qx5sho1v9HW4yFC2P7eNr9Jb6QKMyJjLlvJBsHxHFwRrhqQejxB/9JbI8fgq29tUNEYUPH0j/qQ89p5kIzXrcoXk9k/bNid6z5cqMimHGwEAule/oYPjnGuM4Goug2ne3/jFL96vpCUuAHtkEU+2fTLmo+nd9JYuGT2iizk5gcFsvyfnEcnKzhYd3/EoPZ4QZ3gmMLt6PBbKX8Bx0Mfm7H2lOwPBrPlL9OKrBmBVGHRo9m3ItDCC3wGjqDKFTrZzKFOpW+tA893w4sGsvSsX32E46+HqYhr+3AV/Rh7n9n00MwRVllZyVL85bRdHk5gYDYeNaPDdUs6DIShZatldF9Olvma3pYpL3CpICg6HksfCtCiwE5dxGuCrVJoigLUVgFCVVTXl9wbPtLyUpg+IOj2T0ynoOv2Mr00d6jFPNZm3BBz85mXDd9ZbCQtiKWGVuL91+XhSiUuIOixWZSFoxg+EdphYRl7ZZTyhXjLirOhWcTR30MN9aljuEsEwt25GqbCsHuLsHnri1mWUUw06fnTQR0DCVAYVzHFm61P8n43xWEf02tvqx00jJFhlCiVYaQuqGYE5zA9oIgsmPtGRcUi2jn22QStnzCxq3WWUBOIAol6D4Jk3A7RWukbOt3xSQmWFtbZZadcdA/xzM8cjy7O1sv7GUgiuwUZvSPYjExrFo3ntBi4oxiDmSlL2NyzGx2d57N9n/2uSEbrios9OXtoySKiiIK6wW/uEwUg0WhZF+VRhQFLh9bojfujov+u0NE8XMCY54az8ZMlSaMT4ELrMKIwopwDemxxbl6SvW52x2jKNlfbR3QtNkfbZeKdVaRYglOp3WRFFPH2it2smtZQDt6zWOv4uopP1GomT8mBv9tEhEFlko6G1+dRPxtBsvVIaK40U1Xquz0QZe4sGtuMUPmkvJaca4nkRE1IoIJu8OKptiWsJqqsjYExsu78lax9yVRVBRRWGVg6H759DHGHaVRWxyzKLq9k8g0Y4aSVlVxGVB6muNgW66vzCQWf7oPk5INYlGzwPaEM3HZdAYGqz7wG4imwojCcYtC6e+xElIX7SaKkq0TNTum0J1im7g0V+SOISxMnkQ3bacqXCYdx/mzat94QgsOrTnWXvFri3UWUElEYWbrqA68uKmEYLaeRvpzcS0GFLogHSKKG63BUmUnuqAv7NsDijmbYnvu2M4802McGTecsdBHq1jS1pl+u6dz51DnnGeqYhyhdFcSRVmIYsA89k6N0PLY9YWh0PWhZqf4MzExXgtagpoDn8Tgj/cxsYutoKu+aBTNrEhfGkXPt1MKXT76AahOBv++kKRISxRpssVpoZbBsrX9aNYvMRy2MkzCcZ8n8tyd2iJjjIEA6m462bmupyJtaD7xkmIUh+YrmTf+byaySskaAvQ8+5Jy/O0mClDSVyem0XtOErN6GVKFNbfHjm6F8alig9kH59P9j8Z+qovzmCaFef+6mOxvTyQxTCItYnzhGRi9Ev1cQQEGxROF5egiXnxiOrtLwktPpZ6RxLTuVskRGfEM/+N0svSkAzuJgrLKjtIXdgFDyswQxf1beBZIvBfBk3EdCuMkQo+14HXRGIdx0mhWXo1JbPl0iHrWAgu7p0Uw7KPWMj22KrKcc/pcwjmK4nzrSrprHwZ2CYAfElm8NZ0go6shM4HhEaPZYQpjsLjr5mIKy1ckYzZmDdnovB6oo2MMbw0P4eqOeOaI94pkPUHahxH0m5WOX5chDG7vBxfTWLM+Cb8nP2HV62HF3q2jTxJLPa1fmElbG8+OTAtBBcFBbce5PZiosaPp3cJE1qF4Fn2QoJzodqrrSUmJVcdg0XAMLfCJ25KLINNwxmw30Tl6CKH1zKSsWMbui0GMSkhUc+VtPdpilt59yI1XNSjlQ4h6JUJNAtBdHMdFFs8QurUwFeArTvAa2ymWKArOKmhWRQ2RzjkSbG0S7GzPcnARw4ZMJyUb/FpF0LtnkCJncdhuzfoUq5PKGlG078MLQkeVR5wPSGLH1zZONRfBzMLutzswbKlx0TUW0OQiLDiRdJFl+5T9jdiUUXZaTM7iH8bgQVb3RjUy3CWlB6bv6sPg7gFwMonlm9KKZiNqccIdBNP7+XCrwHShDuint026bup1GbO4nLP4VJlapEVRFouiSM64H51fmces58PwN9yDI7JTZkyYzvL9Ypk34d99JLPeGUHnkm4AyDeT8tFIhs9UyaH4cxRmUlZNYvJMdfFWrnPoEcvESaXUL0K/X8/n9XHzFHJQHnEOYexkRvULLjjpS1YSM0aMZrHSd/UMyODgfSxY4eRg9oDxTDX9WztvIbJ3pjOrILOkGALPTid+ZuEZDQWjv03nhZKAtfsKD23emtOInzWx8ByIIr8hjBszmt53FtpsxRMFWL6eRMc/LSP4zUSWtviEdi9T/GE1O9vDnMbGBfOYvzZRu7YDxBma0B6xjBoTY7j7qJgrPOoF0bnnUEYVyZCyWquyk5hwbyzxRTL7ipbRg/iKdRyUYPM6FpvYlEV2JcXkrM6fiLNLr7+q67bQp0nMeks/rV40LfvGFdroirOQvnY6r89cRoo4B+XrT7c/z2aa1RyvMqu8EzoqicIREF199YQjfZNlJQISAYlABSEgicIRYCVROIKWLCsRkAh4CAKSKBwRpCQKR9CSZSUCEgEPQUAShSOC1C4VOxs8iFE9XHQltyP9k2UlAhIBiUAFICCJogJAlVVKBCQCEgFPQkAShSdJU45FIiARkAhUAAKSKCoAVFmlREAiIBHwJAQkUXiSNOVYJAISAYlABSAgiaICQJVVSgQkAhIBT0JAEoUnSVOORSIgEZAIVAACkigqAFRZpURAIiAR8CQEJFF4kjTlWCQCEgGJQAUgIImiAkCVVUoEJAISAU9CQBKFJ0lTjkUiIBGQCFQAApIogOvXKwBZWaVLEahWzaXN2d2Y1C27oXLbgu6qW64EzGuJwjiBC362sdhIDnGlOpbclk0u0ARknMyVPbGtyaE4/ZK65T66JXpyg365oW5VFmJeRxT6pFX+rgbiL/FzEeJw091pZSmJu7VbzbDCClLQiUER23XD/7tYjtabj+ta+1K/3E2DStmQ2NAva91SiMXF+lWZKHoNURgJQkxgffJe04lCXWMKCEO6DCpTLUuZyNoEVUgCqK6RhSCQ6tW1naFGGK6azAX6ZdCjAt26DvrPCpdJU8J9lctAAIpeaf9fXftb0blK3IxUFnBeQRQFO7pqcE2btNeuqZM3X/xtmMjiZ93aqCyhyHZLd0EVTOBqKlHU0P4WP4tJrRCGCya09QZE6JXYiOh6lS90S/uj6KFOFF60G61S+qxvMDQd0nVJ/K3oWHVVv4yE4arNSGXi6PFEoZOEmLxiEouJq//JM/6/+Fl8gj4PLOLnvMoUi2y7OATEpKxZHW7yAR+NIGpUVyex+H3B39qE1neFFeEqMFoR+mZDEITy5zoI/coT+qZtRnLzr2PJzedq3jVpVbipigsiqFWzOiafGtSsXg2buqVvTFy0GXEHqDyaKIzuJd16EJM3V/sjfj5+Cb45CasOw7Ff3UEksg+OINArCB4Lgs63wa21oGY18KkBPhpp6LtA3bpw1u7PmiQKiEHXreuQc/Ua/z2SyZf//h8rP95FXp7YisinqiDQoH4dooZ2odsfQri7VUNMNaopeiX0S2xKxB/F4tBcVBWxGXEXrDyWKKxJQiGIfLgq/lyDtAvwZhKknXMXUch+lBeBkaHwbHvwqwW1NLLQCcPoiiovWRhJwmg95F5X9ev3vOus3ZbGlNHLuCZMDflUeQTq1PHl3X/+iW7tmyu6peuXbsUa4xlVfrA2BuCRRGFNEoIghBVhyYdLFpidDCsOe6I45ZiEBTH7MejREkzahK6lWRe6f7m8Oz891iA4QHEvXVM3H0K/0k5eZMQzcZzJPC+F4YEItO/YillzhhDo74upJgjd8gay8DiiMMYkdHeA2OWJSXzhdxiaAEcveKAGyyEVQeCNMIi+G26qiTKhjfEMPRBeFsiMmxChX4qVek1YEbA7LZOYQe+TL8wM+XgsAjfdVIv4z8dw5211lc2I+FNAFobsKE8CwDOJQstmEoFExRWQD6cvwxPx8NtVTxKfHEtJCDzfHv7vfrhJm8zCt6zELMo4ma03IYIkxAZEkMS6Lw8zfsTHUiBegkC1atVYvmE0Hdv4Y6qubkaMZFFeq9XdYPQoojDu9pSYxHV1El++Cv3Wwo8yWO1u+lfh/Zn9CETeoVkWIm5hRRaOdEB3OQmDQWxCdJJIPXmR/hEzHalKlvUABIRlsW3HBJrcalI2IyJuIZIpRKZUeaxWd4TG44hCyW7SXAJiIufkwVtJEH/UHeGXfXIFAuujIKRBoWWhZKsYDlPZ0wdrl5Pubjr3Wy7dHnyb33+Xpqo9OHpamZZ3NGbDZ69Qx1RNIQs9I8rZWXaVjZvHEIW1NSEmsiCJb8/AkA2VDbNsvzIRuKUWJA+DW3xUy6IsVoXRmhCWqtiEZOfCuMmfseHT7ypzeLLtSkZgxIR+/N/QztQW8TAPtSo8iyi02ITuchITOXI1/HipkjVJNl/pCPyjB/S8HXx9CjNV7I1V6OmwwlpVMpy0uNex078REf5OpY9NdqByERDxij0pb1Pft6bqgqpZNBZWub1zTuseRRTGiSysidTz0DfeOUDJWqo2AgG3wNanVaJQrAoHfMlGa1VPsxb6NeO9bXz04X+qNjCy905BYNr8ZxnYvU2ZNiJO6UAFV+IRRGHtdlLcAnkwbw+8v6+CEZTVVxkEdgyGAD+o7eCuz+h20s9LXL56nQ7t3yQ3V971UmUUoAI7ele7QD5bPVLdiHig+8mjiEIJYmuZTsLt9MASNeNJPhIBgcDMR6F/a9Wq0HPfhftJPCWd1hZEoSdJXM2DnHw4nHGZJ7pPlcBKBAoQ2Lv/HRoI95N2EM+Tsp88hyi0+ISejXLBAvctllosEShE4Km2MOlhzf2kHZKyJ06hE4V+AltsQjbuSmd07EIJr0SgAIF1iWO55/Z6DlusVQFCjyIKkdsuDkEJ//EpM3RbXhVEIPvoKgQ6NIZlfeDmWqp7QNwDVRpR2MqmE0Qxf/Ve3ntrjau6LtupAgj889ORPBoaqGQ/KWcqDPpVBbpfYhc9jigKXAMX4IlVVV08sv/ORKCpL3wxGG52IKBdXPzr3Q++YNG8L5zZPVlXFUfg3X/G0D/8jsI0WUkU7iVRax+yCGSnXoC+q92rn87uzZ7R0Ear9NIpeBd4DQiUmV42ofYzwTfD4OaaauaTcllgKadorYlCXAcjLIoZs7bycdx2Z4vUBfUNYM+pToV6883nBD65ywXtqk3M/XIiLVZMZusfJvIa213adkUPctJ7Q4l+PKQg80mc17EnBlbR/XJG/R5jUejBRvHhISU11pOJ4j441Q3274De/3WGGnhHHYIovh5aePDOUaLQU2Ov5MLMqkwUX0KnR9YCXdmY2omTIbN50UUqoBNFbw8M7yhE0TMEX8OtsqW5Nl0Ee7mb8Sii0A9DeTpRzP0TPHAGOiVayT8CTvmpFoUoM6y++u87NELZOBKaXIE2N8PeK1AHaFMfls4GbJQvt3a5WQU6UQjXk+JHdtCi8DyiKNzhn4yeyANCH1pfZmngbPhyBsNaawI8tgc/QSyzRnOqA9C6EXXN6Ux4D157K4i65LBjymTE4j+34D1bvzvLkWN1yFwxmd5tR3MqYI9qUcwajXlQI62xs0r7riIuZ6roxDlDGRwZogSzjVl1ymdTq/inbyVROFNTXFSXIAE+5sbJpBOFuZAwRJf2/Ak6fQwKURxTCUbU0feK5qYyEIyxvIuG47JmnEEU4pJJ4dr0DItCuKFa8K1GDH3Pam4osXB3OKmSg+IumsED+8bRidGYH7/MhJCFsGoiU+8+rfz8gSAQsehndCpc/BnAHmG57GthqEu0dzeZglQKiKJRQR8UcrBq22XK4YSGBFHoFoUkCicA6uwqiqQvallPnux6Eot8i4M23E7agi9iFVMDDShbYMI86DESTs5TCcZYx0tRtst/4GxBVXJ9kiiEAIwxCuOuX40dCKvgpVUTGZYxmU5jNIHZIgL9d8IiGD6cU9EXePfs3Ux9sHahlM3pbPm+Ga0MdRW4nnSi+KKt8m6gRkpK/1Lrs1QQUCXri6PNS6JwFDEXl/c2oiACzCGqy6iIiV6MRaGLQ1gUtohC1Ke7rFwsOpc2J4lCI4qCGEUh/EViByVYFEZ3UcHPGlEE7mthsCgKSabQOpEWhUsV3omNSdeTE8F0aVUaWehtiqynQIPLyRijUP4tXnU92SQKzcLQYxp6eZeOxwWNSaKwkyg0d5Meo7ikZ0YZrQgbFoWwCgpjFKC+BxtTn6Cbn2jbjhiFiH1UQWtCjE5aFC6YxOVpwussivKA5cXvSqLwYuG7YOiSKFwAcnmakERRHvS8511JFN4j68oYqSSKykDdgTYlUTgAlhcXlUThxcJ3wdAlUbgA5PI0IYmiPOh5z7uSKLxH1pUxUkkUlYG6A21KonAALC8uKonCi4XvgqFLonAByOVpQhJFedDznnclUXiPrCtjpJIoKgN1B9qUROEAWF5cVBKFFwvfBUOXROECkMvThCSK8qDnPe9KovAeWVfGSCVRVAbqDrQpicIBsLy4qCQKLxa+C4YuicIFIJenCUkU5UHPe96VROE9sq6MkUqiqAzUHWhTEoUDYHlxUUkUXix8FwxdEoULQC5PE5IoyoOe97wricJ7ZF0ZI5VEURmoO9CmJAoHwPLiopIovFj4Lhi6JAoXgFyeJiRRlAc973lXEoX3yLoyRiqJojJQd6BNTyGKqG7wcgu4SRv76qXwNwdwKK2os+p3Vj2l9dfZ/+7dRNGMP7/Xj+F3a9plPsm7f1xLvBNAvndQD14e0JZ7GtWhSdOa/JpxmV9Op7Phw1188M0FO1uoT7fnu/JSjyBaBNShCZfJzLjIjq07+eDDdE7aWUtlFpNEUZno29F2lSeKW2FRH4hqWHSwN3yYyA4sbBZxVv3Oqqes4yjne15LFI89wcYpYXQLqFmIoDO++9AyjEVxPYhqY/iqXREZ5XFyWyK9nttV8kJvq3/GerJ+4oPJnzJhg72kU05FKePrkijKCJyrXqvKRHFvZ1h2P7QwzGEdN2cQhbPqd1Y9rtIJW+14H1HUJ2raEGY/3Yy61vpVbqJow9wvhzKstQ3FtQL/0q7PCYzeZVv0jw1gz4JOtDGVohmWsyx9YTYvbqtMDSq5bUkU7isbpWdVmSiMX6KzhtkZROGs+p1VT2WqkvcRRVfD1+WskC8nUbSY8jIHn21msFDOsnVbOt8eyKHFI22JeLAZjQsW/wvER79LzA1c0YZlyc/SJ6CwmkvH0tmxK50DNOKBB9vQw2itZB3hxQ4fsbQylaiEtiVRuKlg9G55AlH8boaFR2FYR6irDcyZRFHe+nWiKG89lalK3kwUl47s5+3vm/H3AY1UEZSLKIJYtGs4US01aWZ8T8zTy4j/0SBdK0vhly/XcsewPUXF/38jOPvX5gUxuZNrP6XXK/uLuKl6zBrNskGNCsoc+Ohdur7lni4oSRSVObvtaLtKE8UwaHsSYnbAyfvgVDcnE4WT6p/rpHrsEGeFFfFKokgO49K/ljHko9MwazTmQU4gipZPcXBXe1ooksrju3+8wR/+fqPYXlo1kakPavGLrCPEdPioSPDc+t9tWwudWLNvAD38tfpTd+H3+OcVpiPlqVgSRXnQc8G7VZkoisBTAURRIfVXdD8rSGe8jyisgHQWUfx1BGf/T7cEzrI0cDYv2pJZKeXmfjmDYa3VFy998zmBT9qOYxQhlGN78HtkbQVpSPmqlURRPvwq/G1JFHZC7KwF3ln12NltZxWTROEki8Jewhk+nFNvBWmu1BsJZe4XMxjWRpXu7/u206jvVpuilkThrBlQ9nqqXb97T7srAAAgAElEQVQultmq/UiisFN+zlrgnVWPnd12VjFJFJVJFJfZ+spUBhqMgW4LXmNjr/qqeIsNVBd1Pf2y7VPueG6/s1TCqfVIi8KpcDq/MkkUdmLqrAXeWfXY2W1nFZNEUZlEkcOOKZPpvdAgzZZPsOuLrtyrZUeVGszOO8vSYbN5sZhMW2fpSVnrkURRVuRc9J4kCjuBdtYC76x67Oy2s4pJonAzogC6zRxNfHRhVlPx6bF5HFn9CZ3GHHGWOji9HkkUTofUuRVKorATT2ct8M6qx85uO6uYJAr3Iwoh2x4TRjAvtjmNiz27l8OBDz+l61T3JQkxDkkUzpqpFVSPJAo7gXXWAu+seuzstrOKSaJwQ6K4pztr4rrTo2kpJ7zFNR5j5zNBnsx21nRwqB4ZzHYIrgouXNELsLPqd1Y9FQyndfWSKNyNKLqy8cATdNPi2Yq8rlzmSEaO8uOtAY1ofLNBihfSmdB3IR8YD/a5WIdKak5aFG4kDFtdkRaFnQJy1gLvrHrs7LazikmicC+iGLZ4AnMfq6OJN4+T//6cIcOTOVAg8Gb8eeEQ3nm8fsHJ7F+2reWO56xOeDtLQcpZjySKcgJY0a9LorATYWct8M6qx85uO6uYJAp3Ioqi91CJcxSd+m61cctsfd7cMJpXO2iuqSs/8Xbb+U69ft9Z+iWJwllIVlA9kijsBNZZC7yz6rGz284qJomiMonC6sBd1yEcXHG3dg1IDjumTqb3h8VIesCz/PBeGxor/3zjeQxn6Ud565FEUV4EK/h9SRR2AuysBd5Z9djZbWcVk0ThJKKYORpztHZn1JWf+Fvb+bxtS0glncwu8m8XiO/6LjHFxh4GsOdUJ9RD3DbOYzhLQcpZjySKcgJY0a9LorATYWct8M6qx85uO6uYJAonEcWzwzk1Rb+a4wIJ0e8yxMYhuBbvvcbBAVqk2vq22iIWRfEXCyqyL0Iq0qJw1nxwpB6Z9eQIWhVdtqIXYGfV76x6KhpPq/olUTiJKOjBF4e7c7+WkWTzCnGsvjVxw62vVt/K+HE/A7t+yo23PbVh0a5nC680L8mCcbE+WTcnLYpKFkBpzXulRXEr9GkG+rdhjqZhyBYpBjFnLfDOqqc0wTr5351BFJZ8uJILM2dt5eO47U7uYQVXZ+9lfkCLB+/mfv1sg/ks8dtOF+ncq5+9w5ud9LMPOXy3cAMxU7RvSbRsz9TZT/BSp8KMpgMLZ9N1StHvSBTNeoLff/yet8duLvjOdosHu/LWlO5FPrVa0i2zFYxeqdULohgcGYJvTahVHWpWh+pAtWrqn6r8eJRFkX8dLHmQkwepF6Dv6iomGkcWYEfK6jCU5R1bEDqrHheLRxDFN8Pg5ppwkzaZa1QHMYeLm8hiE6JvRHKvgSCK7FyY4eFEUeqNrV0HsOcjq0+Y5uXxuwUw1VTwLXgyvmdg2LIbrYWWXdm4weochXjJksfv1OQm68+juvk5iknvDSX68RB8fVSi8KkB1a5LonDxNC++OX0iC6K4KogiH1LPQx9JFEVBc9YC76x6XKxBgiiSBVH4qEThUw0cIYo8nSjyYPrfPduiKJUohNXx/HC+GBtUwtUb4kt6p/nXK+/z1+JOVD/2BF/M7Mr9+oeJitOJ0upxsS7Zam7yP4bxdESwQhSmGoUWhSgrLQo3EJCy6xPf2tKJIg9+NMOjK9ygc450wZEF2JGy0qJQELjXH1b2Q5nItWtCTUEUmlvAHotCJwqxEZm3ag//eMs9P6BTrMo54HqyhyhEOy36PsGsVzrSo7X2JTu98bwcTn63lyljPy/6iVSbnWvGn98byKuPNaOxn1UB82UObNvJG+/tYoebnsjWe7xgxQj+cF/zAovC6HpyZBlwx7Ie43oSRJF/Da5eg9/zICsH7v/YHSF3Up8MRPH7r/DXxbjtR+edNOJyVzOwDbzTTSUKsePzsdOHbIyBCdeTcG2u33GMV/8cV+4+uWsFhUSRx8kNG2j3YmmnoevTrVdzGgl3kY2Yht3jbBlEn/vqYCKPs//93u3JwTiuNVteIzSoPrVrQK2a6iZEj1HYPX43LehxRJF7XSWK7P8/mdvHqcThkY9GFKYLMHI9xP/qkaN06qDe7Qb92qpE4Uiw0ZZrM+3UJXo/Ot2p/XOnylSi8OHI2jUMfEULUrtTB92wL8l7p9DYr5ZirYr4hLBYS4p/ueEQiu2S5xDFdRCcINwDv2sBx2lfw9LUqiQOB/p6HxwMgTFLsZFS6EA9XlR0azQE1cXhHZ/u2jRarGbLddrf8zoe8IFImxrw0orXGHZmg1t//8GdVLeRf12SdoxXNiH2xr/cqf+l9cUjiEIMskiK7DXIyYXkMzB0Q2kQyH/3BgTEDi/lObhFczsJi6K0QLaOi575JJIlRBxMz3x6deJaNq4uzSXjDejKMb4yZSAjnuyobEKMgWxPSI0V0vUootAD2rn5qvvpt1x4cClcvioV2dsRmNAVnglRrQlHJ7L+VXndYhVEIfRr37FzDHri794OrRw/sDN5MrfVNyluJ2N8Qllkq/gZCs8jCoP7SQ86Jp6El/4tddmbERDE8O2fwK8W3FTGQKO1+0nXr2HPLmbP7qPeDK/Xjz1m5B949cU/KCRhsjPtuqqB5jEWhdH9JFwEulUhgtpPrYOD56qaaGR/nYXA+xHweEs1JbaWFmS01+1k7X7SrQo9u+5Y5m883u0dZ3VV1lPFEKhRozq7906h/s011U2Idn7CUw7a6eLwOKKwjlUIF8Hp36D7ctW/LB/vQiD6Lnizq0oSSkpsjcK0RUfdArpuXbsGIrtOd0Gt/Hcqk175xLuAlaNVEFjy2SuEBTdRAtiKS9OOQ5xVETqPIgqjVaFP5quaPzntAvSLr4oikn0uKwIPBcCCx1Hu3rnJRz2JXZ77d4zXeehWq0IW+bBg0S7e//vnZe2qfK8KIjDzwxj6drujgCT0TYinWRPKhuq6h+X3GSezcBMIF5TuJjh0AaI+U38nH89GoHdrmBquXtehH65zxm5Pj1VcExlQwrLQrvUQhLFg9be8P3GdZwMrR6cgMGfRn+n5YCtFt6wtVU/JdDKK2uOIQrcqhJdJTGYlpVGbzMK6OJsNsZ/D4aIXWUr19yAExj0Aw+5RA4siDVaPS1QXFwCW85I2PQNKvwlAsSy0yygFWWz/70lGDlngQWjKoRgREDGJtVteo23grQpBCN0SJ/zFKWxH415VCVmPJIriyELs/gRZiAm97SS8mSRTZ6uSspbW1+7N4dUH4XY/dQIXTGJtIpeXJPT2jemywsWpkIVmXQjr9eKVXD5a8jUf/kOm25Ums6ry74IgXpr4R4b1DeUWUw1Vv7SrxI0kobhpPCAd1louHk0UCmEYLAvduhCuJ91lsO8sfJYGG45VFZWV/TQiUNcEz98LEa2h6S3q7k74ivV4hHLfjhMsCWvUdRfn9Wqgk4WRMISO/Zqdx7ZvfmDp/C/44dDPUnBVEIH7Hghi8PBHCe/UgptNNVT90ghCxLsU/dKu6vBUklDG5WkxCqMuFrgJxO2yVhNauKOUP8I9pV0meDEHfr0Kly1wTdsV6HVUQR33uC7rOzWRhiiuDK9ngjo+qsmvT1rxd8EEpmJIwtqy0DcjIiYmdEnXLX1jIv6+YsnjotnCpSsWssUHLbTbBDxOSFV0QLpuib9vvrkWt95sop6fiZt8aihkoOuVHucSOicu/PMGkvB4ojBOaGUHWK3wqg/jLlDEMvQ/YtLrAcsqqvMe3W3dqhd/K5NUuypc/KxPXv3qcFdMYmPMQiGMa+qdY0p8TPtZEIX4vaJbUr/cWj/1S/yUvzUdK9ArQQ7ajbBGK9WTLQldWB5tUdi0LgyTVUxoJTde+55FgTuhAJ3CGqRlUXnzu4jPVwSjta7o2SX6Vc4Ff4sCWtDaVZNY1x3ROZ0wdCtWtzh0K0I5zmPlx5b6VTn6Za1bumh03SogDM19qRCEQXyeGI+wJQmvIQprU1+3MAomr3YYT0xu6RaonElrb6sFbgJNZsZJ7WqCsLkZEf3SCKOAQAR3Sd2yV8SVVs648IvkB32joeiYsjAUBqu9hSS8xvVkrXXG3VvBz/okrjQVlQ07gkCRDblh8rrKgiipr1K/HJGke5Yt0C8DWeg99SaCKBizJwez7VFBafLbg5L7l3HXySv1y/11x54euqt+2dN3Z5TxKteTMwCTdUgEJAISAW9DQBKFt0lcjlciIBGQCDiIgCQKBwGTxSUCEgGJgLchIInC2yQuxysRkAhIBBxEQBKFg4DJ4hIBiYBEwNsQkEThbRKX45UISAQkAg4iIInCQcBkcYmAREAi4G0ISKLwNonL8UoEJAISAQcRkEThIGCyuERAIiAR8DYEJFF4m8TleCUCEgGJgIMIeAdRXNzF8PufZYcRnG7TSeiZyCyms3CAv4Ow2Si+dzp3/udxjo4NLb2u/Ay2ThnF5O0W/Mgi+IVlTIsOwlT6m7ZL2Gw7i/jY8fBOHFFNSqtYlA1jghGg2HiOjoUZd/ybiB/Go44qpfD/M+MZ3nV8AaZ+XcazdH4Mwb5qW5Ydk5jBeEacG8nrBoyz1sYW/L/l4CJeHBFHRj3IuhhCzAezeaG9HykzW/NknNbneqEMnjyHiT0Dig7i5wRefGo6Gb5+mPrMYOnIUAU/y97ZPDkqEQsmOry5iKk9/CE/g42jopjxox9+pr5MWzKCUF/I2DKeMe+lYsZEn6nLeKFjmSVQGsDy3yUCVRoB7yAKXURicXsDpsVF4QRqKCp4B4jCvGU0/VKi2PJ6GKb8DOL/MoRzY5J44a4y6pIDbdtuoThSMRCDLaIwYCmIod+hQWx5Plgs1+x+exLm/5tO6LZCYhBVFBKFmeV/nE6tD+KIug0wZ5BVMwB/XxSiSHz0GOM6ii8BpbP4qenUEeUKCM9CynujOdZnHlGtMogfOombZsfR2z+d5X+MI2DZdLqRxITINAYnjSBo72zGpPdl7pNBZKwaymTTbBb2s7BjXioBz0cQlBnPsL/7MXdOBH5lFIF8TSLgyQh4NVEULloZzLhjHLvFjjIjC78XlrE0OggsaSz+SwyLzgBNY1n4zxiCjZtOSwoLokaQUNMf/xoWdnecoVoU2m43HQgaE8/cfkV3w0UWQqN2ifeem0eGyUxWfb09sVhPI627hay0LPyfiiX4qw3syMjANGARq14JxSSI4sMMep89xu5MP0Z8Gs/gVsbFP4utb8QweY8FTB2Y+K/p9ChiZZSfKNg7nY5fPc7eV0IhP4UZE84yYkYEFoMFUZQoLCyPGoV57CJe6Fh0ebbGp1i8RIX5aSyIXE1owiQ6m4zEZk1yKtBp8yKIb5/AxC6FgrTsnk6/beGsfzOs7FadJ68Scmxej4AkCsUtIogijpDv5tHbL40Fj26gc9J4graMZljmSNY/G0T60ihm+M1nYT+DLbJ3Ot2/7cv2kcHw9STu/KovR8cGsXXUEDJeSOC5oHQWR80j4OPZ9DCshSUvfEAN2D2tNUk9xK5aLHirCTswnW4m0bdPCN4sfhZ1ryY4fjydUwRRtGb7P6Pw3z2JLnv6sveVgELX08X5dF8SzJYZ4bBjEl1SxL8bXWTWrqdwpu4SO/hSLIqI2WQFqXhYaoQx8V/j6VwPBGlMyBrJ1J5+BgtCLWd0PZGVzOJ3Z7NoRwbBA8Yz7qU+BFlbFMLhZbQwikxZCykzo5jfej4LBwgyLpkoLHun8+TC1sydH0VADbWirC3jGTbxGEMUcvX69UACIBGwiYAkigKi0H3xYtGMo3XceALWxrKoRZzqAhE75m8fZ+9IwwK7dzrDT8aqMY4C949YoMN572wQ/jUF5o2I+ntckUWoeIsikckT48kS/vPdSXSerxPFjX0LxWAFZBjiI8K9tqQ1C8caiCLD0E/x79NMTHu/j8H9VkaL4lULo97vQ8CROJ7cFlawI0+bN5706On0FrGHYi0KA+HmW5R4Qb/UoewdG3oDMRSHV8baWF48NpJVY9X4RIlE8XM8w184xohPxyvxiSLPxQRefNXCxIpwScqFRyLgAQhIoiggCuOu3XGLwrJ9PO32DOLo2GB2TIwgbWASL7QDs9mCn1/RIOmNMYoYLr+WSOjmEBI7pzKus7VFYQdRrAnj4IxwxQ2luoActShsBb7NbHw5hqwX43nuTkAstq9YmBg/hIAi8R5BNCO4+mY8gwPSWPDXVAbO0eJAB+fTc00wq94Kx0+456b1IbFbAhM7Z5GSYiK0o2aRGNw/aaXGKETQ+kbrAESMYjZ+i+bR21QYowjOTmHGU/MIWqDFQ8TENScxY3wWUe9HEWRO4MWXLYz7JAqrkLkHTHE5BIlA+RGQRFFAFOPY3R4smebCuEJ+OstjhjC/xBhFDMsIIAALKV0KYxRjnptHuhJrGMnSfw4hyMgVxWQ9sX8+w8b+G0v9RpguJBE61QGLYmYaPfIvkZIVyLhP59H7NqOVYGbHtCG8vqOkGIWtrCcRb0lkwguT2FfTD3NWCK8smU5UKxNYJQZYvp5El63hfD0wjdePRjGrIJPMQlpcLMOXXMKfLEy9ZrNwbBh+2enEzxzHzC1mAuplkeEXxaz54+nmr7qaSs56Ul1lU44Eo3q+Qhjxz+mIBCdbWU/CqukyJZVgzU0WMnwRU3v6k7F+JE/OOoWfr8x6Kv9SImvwZAS8iyiKlaTtwKcnC16OTSIgEZAI2IuAJIobfNv2QifLSQQkAhIB70BAEoV3yFmOUiIgEZAIlBkBSRRlhk6+KBGQCEgEvAMBSRTeIWc5SomAREAiUGYEJFGUGTr5okRAIiAR8A4EJFF4h5zlKCUCEgGJQJkRkERRZujkixIBiYBEwDsQkEThHXKWo5QISAQkAmVGQBJFmaGTL0oEJAISAe9AQBKFd8hZjlIiIBGQCJQZAa8histX4f09kJoFtX2gewsYfHcxuF0DqpcN01xLLj4mn7K9XNJblmxyfXzxMfbLjn7m5l1jzvz/cSD1PKZaNega1oRno9s6v3/WNV7LJTffBx8BhR39rPgOyRYkAhKBsiLgNUTRazV8k1EUpre7wcj7zKRuiGdX6nEu1WtFyENRRNQ8zNHb7iekDJ87O7B5M40jIynu66Pn965k3f5cfHyyCQx7nu7iVlY7nszNH3Kgw/NE6BVbDrP3aDM6tiu5k0/FbmNbUtGBv/Zye8a+HErm5g9YkdWQBhZoP/Rp7q1tR0fsLZK5mcTMSCLusq+f9lYry0kEJAKuR8AriOLweXhwyY3ghjaG/wxWf29ciM0HkzjVIpy6+5PI9LvEiZNN6d77fhpwjtRtSaT93pSwHl0IMCys5/duYPuPdeFaNl0HRVI342v+89U5mjzWl44NtLZ/3caKr+4mulfTws78epjEL1LIbfkYvTrmsHPbGepafuL8nQ/Q4OhXnGoift9Q6d+uum2peSaX9k88xu2537PzZHMeDrlabJ8yTv/GvQ/H3zDwVi392PPFADI3b+aXyEjuzdxM3L5QBgUeIdWcTW5AJJ1qiP6fwScknIh2DcnYuY1Mv2xOXWhDp/pHSLbC5KipA4+Ht6J2znG2f/4t2TdlQ0AMvVqV3k/Xq71sUSIgEXAEAa8gim9/hp6rboTl9lvhv8/dSBQ6aTTZNIfswaMI42viv2xFmGUbpx4fRpjpe1aszCV6sPYRo4w1rDgZSXQXSF6dxO19G7JrY0OiBjYhedN3hPQKV7/FvP9D4nie2PaGvuTmIv47sW4bOYOas+e9bAa/0o7kD9bTeOQwfD9bg3ngQBpv/oBdbV4i6vbjrPvsEv0fOqMs7o8X1yfx2c8jF+n6xPobBt6g3k0c3fM0mZuXsqtRWxocOUjNR2O4c5/WRsB3xCv9b4V5+1KSg4ehYxGSPIdNjUcR7buGdZcG0unEUhWT0xtIvBpJgwMbaDBoILefWMm6y0/Tv4lKQiX10xGFlWUlAhIB1yPgFURx+jLcvfBGcB9tCfF/LIkoPoTY57mXFFYsr00I31F78DDu5AyJy48QNlgngDWsqzuQ/reD4nrqAJsSfWkf4gu1A7k3pClK1KKAUAo/sZa5bSm7fO/nzjNHYGBz9sRBbGyoWk9kJGi7/sYFriet7UezWb0vlE4Xt9nuE3D5t1xatl92w8A7hfrz7/heZG7ewImHHqPjLWrso8CqYjMrDj9EdLgf7F/KCtMwQr7WsNi/mcQmkUSgupaaHJzDqbu6KK62Bq0DOfrFcboP7IKP7nrSiKKkfrpe7WWLEgGJgCMIeAVRCEAmJMGCfYXQiIVxZT/o3rIkopjAnsBIQi6lY35oGN3PL2XRoSA61k3nVOOB9G+vLfiW71n3yWGatIbkg75EvxRKWtw2aB9Ebm5zIsICtYazSV2ziL2+HQi56QzZQQMJ3DOHvU1D4aufuHNsuxKIYiZLzA/wqN9PnGg2kKgmScpO/ZnAbbb7pLU4dfY+Zs8/UEQnPp77CL0fb1noetL+tdD9dobt8zaQ+0A7so9kE/b0Y/yy2DZRdK+xhiXHmtK+Xi4+7cJpvO9DttdoR4Mft3G+wySiNaIorZ+OKK0sKxGQCLgWAa8hCgHrfzPh8Dk166lLADS+uWSwD8TpFoVrheLs1g58f560Ixfw8alB546NCWhWysCd3QFZn0RAIlClEfAqonBUUhk7k+DhcPkdZUeBk+UlAhIBj0JAEoVHiVMORiIgEZAIOB8BSRTOx1TWKBGQCEgEPAoBSRQeJU45GImAREAi4HwEJFE4H1NZo0RAIiAR8CgEJFF4lDjlYCQCEgGJgPMRkEThfExljRIBiYBEwKMQkEThUeKUg5EISAQkAs5HQBKF8zGVNUoEJALujMC1c6T+eyW7agzk+QjDBZ1ATvIHrK79Es8Y72Nz57G4qG+SKFwEtGxGIiARqFgE8vPzqVGjRumNWMyYq6eTvK0JEZEGoshJIfGzb8kNeZ5ekiiK4CiJonS1kiUkAhKBKoBAxk8/EtBcvbzt4oXzVK9enbq31ium5ykkbjYSRTYHNn9H4/bZHDgbSYQkCkkUVUDnZRclAhKBCkWgKFHk7F3KkiN1CeAwR688QvSf7y/242MV2i03rVxaFG4qGNktiYBEoCIRKCSK1KQkmoSHo3xfTL8eX1oU0qKoSPWTdUsEJAJVCYHD7Eyqy8PhRYPaVWkEruirtChcgbJsQyIgEZAIVGEEJFFUYeHJrksEJAISAVcg4F1EYUlh8cQNXGrix7n8EMaOiVC/ZS0fiYBEQCIgESgWAe8iisx4Fqf14bnuJtI+Wobl2SGESuWQCEgEJAISgRIR8C6iALK+XsayPRZaR0TR+y5pT8j5IRGQCEgESkPAe4jCYsFSEyxmi4aJCb96ptLwkf8uEZAISAS8HgGvIQrLz+lk+ZrISjuFShWNCO4SJGMUXj8FJAASAYlAaQh4DVEoQORnsHXmbBKzLNx0z0jeejYYaVOUpiLy3yUCEgFvR8C7iCIrgfijfYjqAhmr4sl6MkoGs719BsjxSwQkAqUi4DVEkbVjNjPWp2M+Z8HU0ITlchij4oYQXCpEsoBEQCIgEfBuBLyGKArEnG/BrAS0ZTDbu1Vfjl4iUAYE8jPY8cE8Ek6C30NDGTfAO9zX3kUU5kRmzDUT3i1ABrPLMEfkKxIBr0cgM57l6VEMFu7rFcvIivaOs1heRxSLt7RmYA9/aVF4/YyXAHgtAja/cHeKnUu+JafBJc77RxH9QDFnrPKz2P3RbOJTLfh3G8mofkFekRDjdUQhLQqvXR7kwD0MgSPnoY1yN7iDT3FfuFOqOcOmTZn06mXjzgYvPovlXUSRnczyLY3o3V1aFA5OLVlcIuA2CHyVASu/h5Vp8H4PGHK32jXxhbvbAltQrVq1MnzhTq3j/LdL2en7NP3b+dwwXm8+i+VdRGHJIGWvPHBXGTP+58sw4xtIPA4v3Aej7q+MXsg2qzICm47BylTYkq6OIjII3nyo0Kq4di2f6tXt+Ga28vaNn0JN3bAZ84N9CfO/kSTEG2rmZBpZ58C/IWRlhjFuZYxXZE56F1FgIX3TMhKOXQJCiHolAhHWtvvJOUXyhiWcaPsG0YYvYJ0/uJn4r6DfC5E04Qw7lySR0yCb7BbDbO5M7G7PAwr+cgWmfQOfHCw6mA8iYHCIBwwQEC6QbSdg6wno1hyGtwc/eZLTKcLNvw6fpqrWwzcZapVPBcPTIdA1sDxNWH3hrgPEzz1I7dt84dYH6N/3btu3NoizWOl9iOrsXWexvIsolNtjO1Dnopkw0ynMvfo4thvIMWO++BXJRT6+novZDCe+2kbjyEiaHFrJCsvTRLc/w6bVx4kY1AXb+5PyKLn7v5uVDTOS4aMDhX19oQOENoE/b1Z/t7o//OF29x+LrR7+50fYelwliB/FvsPwtK4Hfw6FWPk5zTIL93wOfJqmWhBp58DXR91YCIJo37jM1dp40cEv3OVnsHHKJJLMJq+63cG7iMKSwo6UAPwOzWPZjyGMmhzlmEUh1KyYb+oe2LxZJYr9m0lsEklEkzMkxqVwb6ywMoo+57J+wcenFnVvraf4UuE69eo35NKvF8m9epWGjRpz5bfL/HbZTOOmt/F7Tg4Xzp+jWUAgV69a+OXMaQJb3E5+fj4ZP52gxe2tlQbSfzhC0B1tlJ9/OJzGHW3V44SHUw/SNqSd8nPawf0Et1NXsNT/pRByjxq0M/7+cNpB2gar5X84ksYdbdR6jv9whNtb36n4gE+eOEZA89upUaMGp06eoHGTZtQymUg7/jNxxxrx8feF9CgWzadbnqNlvRrKmN/dmc2Mvb409IUlPczcUSeHhv6N+e23y1y5fJnGTZvxe062gk3T2wK5arHwS6Y+5jwyfjpJi9uDCvrUSh+zoa9H0g7SRhtDcWNOPbifEA0LI0ZG7NJ/OEyr1m04c6Uan36Xxb7LDdl5qhq/XVVlWqsGhDfLJvKOmmFruvkAACAASURBVPRqU4uley8xc19dLPnQvmEufwrJZdh9vly8cI7r16F+A03OuVfVMV82c+W335Qx5+Rk86s2ZovFQtYvZwho3pL8vDwyThnGfOyI0ifxHDuSRmtNPkXG/P0Bgu++t2Q5p/6PtiH3aPqSyh1tVRNPjDnojrbKzz8eP0bzFrdTXZdz09uoVasWpzN+ol6DhtSu7avo4y116nDzLXXIOpuJyXQTfnVvVXS2GijlFN3OzaWhfyN1zFd+U3QmJzubXy9eoOltAVgsv/Pf9PN8efE2xYI4fRma3ALRIfDQzT8S3r6lNuZDtG5zl/LzkbTvaROsBimKynkfIfd0UIUkn3Ij4FVEYblohnp+mLLNmE1++NnrzjTCXBpRHFxJfM2nibrLuywKcYZxZjIsPoCySIrnuXth5H1w+6036un4L+GfKRDcEDY/6Z6umm9/hu0nYcdP8N3pwjG0qAtPtIYet8PDzW3PwSm74L096r892lJ1R/VoVe756rEVpGTCCs3FlJ0Ld9RXCUL88fd1o2Fb0lg+cR4JLaMY5ZtFwLAybDbdaDj2dsV7iOLQMuakhzOiVwCm7HQWz0qmx5tDym5R3PM9O79qwsMPN1SwLrAorh1m0+LvaRCYTWYz29kT9gqnKpS7kguzv4VFB0C/wf2Ze+DF+yCoXskjeGYjbPwBwlvAZwMqf7SXr8KXGjHsPAnpvxb2qfNt0PsOlRxKG5f+lnC/vbkDVh9Sf/PHNqpL6v5mlT9Wd+mBwFu4l9YcVnvUoYlKDoPvBlNZNnIVPbCsBJantKbW5Uu0zkyDkTFecV+c1xBF1vrpJHUaT9Rtqialf7QMc3m+cHcoiZ31wnnY2q9U0YrqJvULq+Efe1QL4uwVtVOCIEQc4s769nXSkge94uG/Z9QA5fzH7XvP2aXEGITVsPMnuKR9rqR6Neh7J/S9AyJagalm2Vs9cFYljK9OqXU8e49KGGU6A1D2brjVm+uOqAHqL06o3RJJAIIgolSPkls/BR8/ixxC7zu9I2vBa4iC7DQWT5lHqkUVrH+P0Yzr6VDOk1srr6s6l3sNFvxXJYifzIUEIRa+u8pw+OnEr9A7XvVHv9wJJnV11UjUdsKWqFlL4rmtjkoO/dvAfRWwAdicDm8mwYlLcLOPShbCJSX88N7yCLKc8hXsPaOOWFhpgiAEGVeVx/JzGilKBoP3fNPGe4iiqmihm/bz2nWIOwCL9sMPFwoJ4rl7oF2j8nVapD32Wq3WMbWbes6iop9D56DLUrWVv4TCS52gmYsW7Lj9qoUhrDLRpiAM8eemclgtFY2XM+pP/hmeWKXWpMcfHqxqe7WsBOZsCyGmp3cd2pVE4YwZ4MQ6Dh66wOJlmsPWifWWp6rjv6opihdy1FpEoFG4lxrULk+tRd8VlsUuzTUjYhbNK/Bz5kcvwO6f1fZF7MFeV5nzRqvWtC8Tvs9Sf771JmjboPL64uyxWdcn4jX6QTmRANCyrnNafHZwG+4JLoMpW9bmLSksXnCM4E7edbGo9xFFZhq7zQFKPr/JrwJXozIq4vgPjvCvf3xTxrflaxIB70Lg3clhxAxWU3ld8kiLwiUwV24jQsibTNT19aObJR3zMPe7InjDUXj+4yzFLaFnyYjAqqsfcU5g3n9BHCxrcjO82NE12Toi/rHuqJoSGfcE1HaiO2Zkouo2C2kIb4fDLW50ElLESRbuh/+dVSX9UAD8pQM0vtnVknduez9chJH/Vuv86wPOTxHu2F64gFz4ZCezYEEGoZ2lReFC1F3clCWZBdOSOWuy4EcIQ17vg4vVzK4BC5/9hCQQ2TLdW8K0cNe6JERO+9gv1YCjWLD+9qhrM3T0tFmRKvlFtF2QlVjoYBZEfgoilXdYO3jvsfLXWVE1bDwGk3aCcMW1rg/vdFNTcqviI9xqD3+i9vwfPWCodnlfVRxLQZ8LPnwmfuM9Hz/zPteTJmjhdnLLPG1NI8/lwOtfqvnlgX7qgiEyRCr6+ewIiMNwwqcsctnffQRqu3jnnZMHfbS02Z5BsLxv2Uctzne8+h/1/WmPwPM2bo8ue+0V9+aLieoBNPGITDCREVaVnsPn4cElao///qh6+NIjHhGjmLiBS038OJcfwtgxEbbvhPKIwRYOwmuIwrx3GYu+2sfub010fsBEyvZGjEsY4dhdT5Ug/L9/C9O+Vht+4yEYXYG3rhrbGvcgvNa5EgasNSkOu/XV0mZFCunM7o73ZcwX8NH/VNeZOKMhguRV6RHZUa9tV3sszpkIy06k1br7I9x7Iu1YZMpNf0TNKvOYR7kvrg/PdTeR9tEyLOU5i1WFQPEaolBkYviMYbkP3LlQyAk/wOtJ6lmDQXfBxK7Q1ImpnOJE8rjt6gEosRCJBUksTJX9iCwoQRbicTRttv8a9RDdQ4Hwr0iVLKriIw4jPrNJlb24DE8svA+48clukSH30FL4PU+1gke4INXZ1XItOHAXEUXvu9wvIaYi8PAuosBC2tp5JJ6CRp2HMrizO0YobItZ5P0LshCLn1gwhDuiuHuGHFEUEQd5Iwm+zlDvXXq3O7hTbru4/uL5LeqIhAtKuKJKelJ+gWEJIL5/4e7xCHvlJBILXvg3fH5MvdZiarh7unJOXoLwZerpdrGZ+T93dZfZ/BRqLqkblpLh40Om72M8E97UtnjMyWxNC6FHZ+8gCB0ELyMKe6eme5bLu6YGuUV2jMgGeidcvQ6irM/6I/DWTsi4DI8HqfGIADfUf3FVyORd6ii/HgZ3qddr3fAIn77w7YtnysNqppYnPbO/g3e+UkckrjAXpO4ujyDm7svV2NaELjDmAdf37Pr168rNxqU+tj6Fak5ixVdtiI5syt7Va2gwaCA2cwi89CuZkihK1Sr3KyB814IwxHUa4m6l17s47rt+7zv1KgXxiFPBMx5xv3EaezTuS/hXCtSpBUeev/EU89tfwZzv1MC/GEtplod7j7b43omPI8VsUjO4hFtNZHC1snE7ryvHJz5O9dhKyDDD2DD1T2U8p348TkCL2ws+hSpI49Z6xV08ZvWFO8Ot0AfiPoTY57EZf/fSr2R6F1HkZ7Djg3kknAS/h4YybkAwVfVKL+GCEmQhTkyLFNo3utj3QZcrV+GNHbBE++JcVfIj62mz4jK95GcKl6I/bYKEo2qwWmTYVPbCWdGLpEidfWWbepK9YW2Y9QfXZMTZGpewICJXQfpFNdFCJFxUjceKKLI2E5/6EFHhfsVbFPp9cX59GDU2ggB3vN22gsD3LqIwBLMzViwjK9r9Dtw5IufMK2oqqzikJ3bS4vvBA0s4pCry2ifuVK/SFge5hOvCFSm3joyppLJiFy2C2+LqC3GJnIjTDN+sXoMRc68ahPemR8jyg73qiF/tDOMfdO3oL/6u3tEl4meVcaFj+UZr9SnU8A6kLllPXmtfMnO7EG0jRpG1fjZJnUcTlTGbOTVHM8qLvmDoXUSRn8Xuj2YTn2rBv9tIRvULqrIWhXGSiE+Ovpus/kaktIrUVutHBELFQS6RdtqpmRqPuNepn5Qs37S1922RetlvDZz5TXU/ieyaqnQ+wt5x2ltu+ffw0la19OOtYOETjrsh7W3LWE58e0TIYf8vqvtTBNir5mP/p1Cz1k5ikSmC8KxlLGMIQ+6Ut8dWTZnb02sRyMpW73ly5wN39gzFWGbtYTUrSrgCxDXZIqCou2DEtRiTdqkxjQFt1Z33rVXV54aa+SXSX8X4RLroY1X05LKjMi6uvPj6njhvIa7/EF/f+7BnxabQii/Q/XGt+tW/sp5xcdbYXVqPtnYUtilPZrsUf5c1Zk5kxlwz4d38SdmSTo93Yigl29JlXXNGQ2KhEHELkep6TyM1yL39BPxrv1r7qPtV95QnPOJupGZ11OC2fEC4gYTsP01T0RBuRZEZ5exHfGxq0Do1PvLsvTDLy9x9zsazqtTnXa6n7CQWr2pE737+pCxJwP+ZKII9zLIQrhhhWXz8P/XqjZxc8KmuLhziC3Ty8WwEROaXyAATj7PPkYj07KfXqxdFDrkb3u/h2VjK0RUi4F1EUSS1TQXBPzjM7m8gVyXFWbBP3WEG3aq6mqra9RVVCWt366uIR4nNwikzhDaGxreoN+UK66uOSfu7FtxSC/xM4Kf/bfi5llVGz/XrMHQjbD4GT4fAvAh3G7XsT0Ui4DVEYfk5nSxfE1lpp1A/i+w9gaiKVCBZt3siIIL+gizE7r8sT83qhYSikIkJxK3GIqtOXIkiH+9CwHuI4sQhfm7cioYWlSa86Ypg71JpOVojAjtOQnYeiBt5hRtSpBjrP4vfi8C0+H3Bz/rvtL+Vf9fe79UaPuol8fVGBLyGKLLWTiepy3iimnijmOWYJQISAYlA2RHwIqIYzetpAQTX0cEKIeqVCBz6tnvOKZI3LOFE2zeILsgoOcPOJUnkNMgmu8Uw+rc7R+K8pWTe0pAGHaLo1c4NL08qu77INyUCEgEvRMB7iGLLIlI6xtCjPBfG5pgxX/yK5LORROhEcWglKyxPE93+DJtWHydiUF02rfOlf///f3S4gh7j5WfXruVTvboaeczPz6dGDf3nPGrUUL8jmpeXR82aNn7OzaWmj/qBg+LK5OflUUN711j/tWvXqF69uvKu3ZexlQOPomMubLvImA19rYgxX792jWouHLMRLiPexjEXO06jzA1yzs3NxceGzPPzC/XlWn4+1TU9chc5G/vh6JjLoXbyVQ0BryEKp0nccHmYUuf+zSQ2iSSiyRkS41K4N7YdR5dsJcOSS+2uMfS/68Yvzfx68YIyWW++pQ7mS78ql5jV8avLlSu/kXv1qnKR2e852WRfuUL9hv7K73799SL+jRorZHDu7C80bqp+lODMz6doelug8vPPp05yW6D6dZ5TP/1IYPOW6s8/HiewpUpcP/14nOYO/Jzx048EaPWczviJZgHN1XZPZ9Ck6W1K33/JPE1D/8YKSYm++d1aj1q1anHhXBa1b76Z2rV9UcZcqxY333wLl82XFHLxq3srV34TY7Zwa/0G5ORkk5N9hfoN/Ll61cKlixfxb9xEHXPWLzRuoo35dAZNm6m2oLFPxr46Ok5j+VMnTxDYQj3FZ8RUYN2kWYA65jNizI0UEs06m8mtt9ZXxnf+XJYyxptq11bGLHDwLRgz+NWty5XfLiMWbCHnnOxsZdz1GzTkqsXCpUtCzmLMeZw7e1aV8/XrCt6Fcv6J2wJVORjHbOy3PeM3li9Ozqd/PkUzTb8yz/ys6KDYgGT9ksmt9evj4yPGfJabb66jjfm88jtr3f7tt8vkaWM26rYYs5gDDRs1VjYroi4hZ6Efor3S5Fx0zOk0b6mejDKO32lz34srkkThqPCtieLgSuJrPk3UXbpF0QWVGlKIi4PYWE/6vJejYMnyEgGJgCcgIInCUSnqRHHP9+z8qgkPP3SOTYu/p0FgNpnNnqZ/s+/ZfiCX2tkHyVRiFlXg25WOYiDLSwQkAl6FgCSKsor7UBI764XzsMyiKiuC8j2JQOUgkJnEkqRsGmRnc/vggYQo955lc2DNSo7XAHO9yOK/cFc5Pa70ViVRVLoIZAckAhIBVyJw9NOl5Awaxr2ZG4g/GUlUmLD6D7PiEzPRQwNJXH6EsMHhyHzFQqlIonClhsq2JAISgQpD4OeMn7hNS7YQiQQiK08kTFg/BzZvpnFkJE0yNxO3L5TYSPF97GwOfPJP9lATn1ZP80yXYr63W2G9d++KJVG4t3xk7yQCEgE7ERBZVXq6d0mvpH66Ep+nnubO0waLImszS/aE8kxkUw4sWUTNZ2IIsbNdbygmicIbpCzHKBGQCBQicGgDcYcbEph9hoCBAyE5iSYPt+HAx9ugTV1OnQ0iuv/dWvaiBE4gIIlC6oHzEcjNJdfHR0405yMra3Q6AvZ/4c7pTVehCiVRVLawrgHqAefyPc6qp3y9AEESh1ey5Hw/YsOdFA50l7EZsSl3n7I5cfQSAS0agsnNSDVXfMREpnWXdyp40vuSKCpTmlmbiU99iCgnLKgFftcyjOfEug84GvYSD1/ZxqavcgkeFElI7TJUBGR+m0ROh3By187hRPgoIpyQPlyesRWM4vx3rNt0EEL60r+jo4HKXHJzfQxr5zkSP/2esKfKkxmTy4G419jk9xdGD2pLGeEum5BKeMt8OoWd3+Ty8MD7ZdaP09GtuhVKoqgE2WX/+B1pNUPpGHCKdWsu0X9gGU9v554nde8ZAh+4m9rfrmH77QPLtjBfO866uA3Qdij9wzJZ8eFPdH8pkrKs8eJqihObN5DbowsZq1O4d2gkTcpkMZlJTf6p/GNT5Gtm55pvad83lP0rNlN3wDDuvcUBwVu+Z8WSc/R6Noij++DeBwLJWLcGc9+B3FuWseUcZ/se6PyAD7uWfMudsQO5vSz1ODCE0ormnj7F+QaB1D30IUsuRPN8dydZg6U1LP+9SiAgicKVYrpmJnP/lyTndqb9+U3srPEIIfmHaRAZiXqzkP1Pwc7vEdi0+jB39mjK+bPhRCg54fY/uVnfkXgskF4tUoj7ti2x4jLD05tZsl/NALH7KRjbI/S/5zArPvOh/yNnWHcwlOgIB+oBzu9dw6ZTzen1ECSuKfvYMJ8i9egVmnQI4sTymeyt3YOovveT+9NxGgS1ciyGcmglH/wUTmzrFFbvgIfvgaMNIolwVHCCtDYfpP3jXfAT5PBrEnGrswls25zuD5c3gJpNxsls1Z3lwGNOWsp/Gj/CnQc/J+PhGAK2LcU8MIYwZ5g5186RcdqXgABfB3pkq2jZxlbORuXrGgKSKFykCrm/ZYMvpC1exPmBL9FdpHcLd8jib/H900tE2HurrSWbHFFRkZ1fNicSl7Li4kNMeOpu+0dk+Y74DX70G9RWWTQzNy/iQPsYIpopoQa73dS5OdkI30laXOHYcvavZBN96d4oG79mDUtelM1fs2SDL4OGhlL7RBKJ17oQdmouMzN7MvWp5mUam/n0dyTv96HjPZfYtKMugx65xOoN6YoMGnR8ml4h9i9c55OWsvfOYdy7X8OnyTn2fraIvXVieD7C/kX5fPI2MtqHU/vfc1l3ujaBXKL242Pp1cxMXk0/5Rvn9jzmk1+zN6M5HcMCVbIRz6/HOUEr/HLP0cC/hD7ZSDRIXbeS8/WyOUEPoh8OxIfDbNoIEX1VvSj1yTnOztVbyQgZSLTBrZd7+jjnGzTBxwwN/O3DW2wS1qX68uigSG7XicresZXaUVmgrAhIoigrcg68l7lzDXtr+JCxx4d+f2nO9tWX6P9MF9UvfXoDm872pVfB9y1KqPh0Euv2+eBz6jt8+r5IwH+K7vz2btpMQC/7XEaZSRvIaFOXo/9tQ3Qv9cBRTs4ljv4vj+AHxGJh35O5cyXJNRqSs/8SHYe2Ze86fWzZnD+dR4Nmdrgwrn3Hur99ifnhl3gmTJDgBuItj/2/9s4/Js77vuMvOb6wI9bhCFyfHcADRwQXXH6I4DCc28UWxr3iYtwDGZBBi1HGlLpaNlXeuklZtalNJi2Z6mZxImgHxEdGLsE0V2SCjBExZSbIgDEJudUQGwS45tJwcu6GHoqm5wCbZDE8D5cagz/Pf+i+P1+fh+f9fD+fz/f78OTICVyRxyhLDkXz3Ga8eG+aMAzedqH4e6qpn1YfYloeVhN0tY6TYE1EcQ/gezQeM2M0neomqTCF3tpukopVd9oYLtc4OTlLuw2Vz7xMbzRh9HfjeEchrzgd44zCeEcD7u12DcfA+PB6QzGpKEfU3P+nOLjtHJUfpFKeF4VnZAzThmmuh0QRucQqQOmrDiQaFG86R13XGH52kv/4Fao+TKds34N0NFwh6UiWZrej9+pl+vsmMdsyMZ45SceOcvJifIyMTLN53SRecxThWtxqygTugXZGbmaxJ/ljqup8FJRm4tMxN213rJRaDgERiuVQ01pnLjPG6/Xi63mP3gdgfDKT0phOXNjI2WHAe6GatogScmZPR77zpbZ1U30IXuRsn0FtiIziWLp+PffmpwzjevsKFg0BVk/rCSqmDnI820z/qZfo3fIUMZ8O4P+zEvbMnuR9h0vBMzSOYdvsm6yn9WUqfHaO26Lgs2Ycv0mkaMHcFm3pxjDejVGEBxRpDFfDIFHePiYPlJN8qZamB6Ix+kKxWFIwrVtkbuob8gMGDLceRl7aXv815jI7yqlKPAfKsWzUIVrALWGJbKWiY84dd8XJiUupHLMY8Zi2EO7vxHEugqLcxb87okwpGAadVFz/TiALTOmppPKzfMp3juKe2U7cJg2SPDOM6+WTDMUeoTz+MlVdCoZv7KIgKwJlyoTyu2FCt0VpDoi733yRJnM+x6yxMOTEMbyP/B2j9I4/RFzCglXKovejl/GLFxgKT8FwtoZx23OBlVHb66cJL7UTNq7dBabcGOR99wRJW8dwnN1CWVk6xjlXX1H8tK65af3XlHL6CIhQ6OOlq7S/o5L6DSUU7fwYlyuMnL3XqK9RSP4LKzEang+3OgsEmwfIeMaGx9VAWE4Ww85qlJSjWLYv1pCCMmXAMHfoWX/9a7iuRpHzlza8dU5Mh0sCB6IpN71Mh2hxfXhpq6nE7TGRUFxCxiaFjqpaQguOkkQ7jjPRFOXNfhtjqWvI+Q+8etFEcu5R8ndF4K53EpqbSNcrgzz5bBZhNxXWbwhdIAB3aHG0kRNtsRz73jT1byvsP5yC0d9OVZ3qyjJyVo8L5VYXPnqrqpnMLSe55yR1M7tJnpzAaMskIUSj4VR3zHvn6e1TsPztUUxnTtKfWkLGSCdd2xLJjtTuskL1819q58zAY5QdDqPllQaUXanw8TXMh+wkaYwlqG//bm8YcTvW0/afnaQ9nYuZThy1JoqK45cy2Zd+99E772o0jdFUM5e4oJbSsoJY2Jpqw3PRHCtOxN9VTf16O0XJoRB0CrLOKUnxOxIQofgj3Byzvugskow+uk45MRwqYfPFWpomd1JgS9T25jczgef6BL3/E8Yey5bbAebkQd5qntSWwnqjkZd+NsHeH6kHoHXS9XAK5t+cpOJGKscLDNSrAefiFG3jmeM07qplKCsX85nXcM18m9J9Xur+rR1DaiY5tnRtbga1rZlZd05MGrQ0TRC3NQxjbi4ZnkGGwmOJCYibtsvbepL6jSUU0BCIi+QnG+itO8nk7mNYFl0hLdL+VDdVbyoUlaYHVnLahPR2e6rwKbl2EqY6cTghrzgeT/8APnOKtlWE2pT/Mq66C4zfhITDR0l2V1K3bh+WR0Ixm4zahHRuSIGA9daD5Dx8Ecd7asxmjIraCcIjQkkqsGtPhx5txdF4BV/IdnLsEbTUTJDzjBXT6ABDD8ffjissZbqZMdpONTA0FUqMrYS4vpd5P/o58nfM7i+JidOXALFUd/J7cAREKILj94Xa/itz+xC+u4Xexjlf9EgjJ85HU35YR0aL9zJt714j9ICNyPPzAWaF3qqf47E9xx6tgW8uU1/Th39dfEAQ1qsptFF2kvr+Bce6co5Zw259FlMzho9qqegPxTC1heynFFz1PrIyx2jXHANY0NN8dtX+h3CfOc3It0rYo+sj5vNt+eioUldIdnj3NVo+NZOWU0jGckUi0KyPDmcrcXYb4ZrhqAkKrTguPIZlqpnh/SWBzKHeN39Iz7Yfz8ZftF6eVqocYDlmJUZdUZ66xt4j6Xj7BmFbIpEaQj9KfzMdGxKJNUQw2eacPd9ITVpwNXA9J5fI0YmlEw3mx6vGfqZMDJ9xEro3Efe7lzF/x07SmCrOs25UXVefk/rQfST89jT9mw+Slwxtzosk2K36eOvqVAovl4AIxXLJfaGewsiFWj6YspGX4aX+lwM8/sQEdZ0GojZE8+ThzEWDg/4bE7ApIvBmr/gVDEZVFGrxFagpimO0vFLN8KZozAl2shMWdzUN1Z+kY2thwJ1jUFMx6y8SF3ONlmk7+SGNVHZMYoq3UaSuUpZzzXRSVRNKaenC7Cof/R2DRGUk6t6kNd50ko44NQC6nMEsqDPkpH7SHnjgfC3X6GV6DY+RpCWGoHboHcB9M564rTDeVE1v3E4875zHEBWBcYcVU383CYc1iI4yQe/73bDTyuYLlXSllpOzFbpqqjEdKQk86LVeypCTl16dZP8/HyVpsJYT/SkU7XuQLp0B60B/XjWRIpW9M5W8+um3+atD8fjOt+O3ZOpI7fbRX1/NhzFF5P/pBU78xyTZ37cTd7OVjikrGcHeA1rBSDndBEQodCP7UoW5dFWjp3HZ+xD8PZXU+XNJ+10zIxEGhj+KIKc4jJb5DBkdY1T6KnnpvIGwKUgrLiT8fAO+PBvTqs89rxyLhjfRxbvz0lb1HrGldpb18v9VjQfti56gq6YRDpSQ9v9PldZBT0/RCVper0WxlpIdp0Ido+n19tnNcwxS/7OLJP9gbiOdtxPHWRNFeV8RB/AO0NQwSMxhG3EGha66BsLzbHhqqlHsuXirqvFsjMCYWkie1pRe1a1T08i0pYQ9Ic239sQoNwb0BazVFxd3Iy5vOnlpCq6GYXIOxNJVV0PbDRPJtkL2bNexSlpwQqtK2tNVi+PcOKbkXAqyYnW5QPVYSsoGT0CEQi9D/zAjvigiVX/EF9JVnyOpZz49UN8+BFDor/kRHTt+QlmaAfqrcSgl5Id04n4knQSdD3d1VeHeVURMTxUtfQZini4nWx2v3iDjndgE/WDXC/3eLK9+Ec0XpdD723jyC9IJ/1zdPKeQkTqJJySXDPUzuFdbaRrZzt7Mr8pKGsb15jUsBXOb79QV4CkH16fDiMkpJMHgxXjz/O0XkDthUFNLO7sZIYqk9HjCByqp+sNRSudWV+NNL+MYNJF24CgWjeoe2Ih57grEZmExdVL/QRgxGyaJytW/OTSwgbIfEmzxDJ/xsf9IeiBVuGswkbRFV8j3pt3vx1GJUOi1uhqErZh7c/xyuuqROst7WwAABjNJREFUFK5/sPQ+BPWYC0Pg0DUfQ61O2oajsRyKpufUABllNsxDTt6ayCV/l06/7/xc1DHOZ6HcHMNj2EK4xswYvTju5/JqgLgjvpCkvkoqexTSckvJ3rYe74wBk6bdcwPUV4zzeG40k1cn8D8UyzenG6n+aDtpj4zh9mVSlLWF8eZa3KmFWL4qWKIeL1JxDUuZjc3+bk47x3jykIEWNVVZ3R8z1EnXhnTSloxr3d4/YlQ3Yr4bwUF7LP72SlymEoriJ+moa8dUkMtSz3ZldIDeUYjcGY95qpX6rlRyds4G0b/7xBhvn+5jOmof+fYU7ckP9/ONdg/MXYRiOUYYb+REczTlRxJx60pXVXdQ19IWMvdN3o+c1M/ksnddA3XXdlG28yIv/mKMuN372G8Ncik+2krLZCZ79AYZl8Pjfq2j3gdVYyQVl2CJVBjqGcecrNNu6jEjVxXM6rEb/Q5aNpSTH+fTLDZKRzUuc8ntGM94I44Pd5NtOo3jrAdTqna3jprOXWcspDS2E8f5xygKHOHSTVOjmWwtx7kow7Q53sOfnktGxARn6zqJLY6n/7ULGK2F5DyuMHI1ghhdueH36811b81bhGKZ9lBTMps2l5Mf1q45XVWNH1R68ilXT4tVz8i43siJ/5ok7sBBsqMmGJqMDbi05ITnZRrlrlcbwFHhIb8sU/NO9jsPUWGksZL+b5WTrdE9FGirrxbHukKKbn2OTf32s5+iI0vvGFddnqqb8mzIbnL2pmAO8dF7yolyqBDjO3o2Ys7NasjJyf5MygM7/dX03nYqGsLJMbdzehCMD0SQpq5IZHV71+/UYDsUoVguQaUTV3MUOVretG71oW7kqmX4UQMjY6mU2mMZdFby/udhGEOiyS6wLvOk1eVOQuoFS8Dd1k64JTO4lE5lANcv2wndqzM4rA4+4GZsJ67AHtjD4O2q5WyInTw1PqLhUo/0qBxOJWPqPGdHw8iwRNDfYaDgGSvGZewfWXheWCDA7xxkj/3rEFINk5EifzQCIhTLQqvgbm7A/7idJL1ZNlOXqaoYI+/ZLN2ppMsaqlRa+wTUY8trG/jAu5643YW6v7cxm/xQTrZZYfxSM03NfZgLj+tb2cxTXhDDM19Ss/kK9e0fWfvWWpUzFKFYCbPNnWNzTOfx2ysxVOnzPiCwMPnh68iMU2M3r/dhyjpKaYaOo0ruA9SrdYoiFCtkOe9nXkwbdea9rtBYpdv7gICa/PD7TPYsldKkFYWkUGsltSrKiVCsCjPJIIWAEBACK0dAhGLl2EvPQkAICIFVQUCEYlWYSQYpBISAEFg5AiIUK8deehYCQkAIrAoCIhSrwkwySCEgBITAyhEQoVg59tKzEBACQmBVEBChWBVmkkEKASEgBFaOgAjFyrGXnoWAEBACq4KACMWqMJMMUggIASGwcgREKFaOvfQsBISAEFgVBEQoVoWZZJB3j4CXK27YHvi86RQj7htsiosk5O4NQHoSAvccARGKe84kMqCVJdDNC9YzZDf9PSm+X/H9H07xfEU+m/4whfdzMJlmJWPq9171D0IeWNnRSu9C4G4QEKG4G5Slj1VEoJsXflDBN/b9E0/c+Ckvf5LBT36cyrv/2MT2nf/Llcee5cAnL/FGqJVH+RP+fF+KHBe/iqwrQ10eARGK5XGTWmuWQDcvvDiJdcMrvBXxNzzxyQjWp0P4938d4ZspITwYl0/+lov84o1W+kOsPP/XVhGKNXsvyMTmCYhQyL0gBL5AQBUK+LtnNjESEkLHiVasx6389/M/pT9kE9vzniX10iu8MQbeqVSeP54tQiF30JonIEKx5k0sExQCQkAIBEdAhCI4flJbCAgBIbDmCYhQrHkTywSFgBAQAsEREKEIjp/UFgJCQAiseQIiFGvexDJBISAEhEBwBEQoguMntYWAEBACa56ACMWaN7FMUAgIASEQHAERiuD4SW0hIASEwJonIEKx5k0sExQCQkAIBEdAhCI4flJbCAgBIbDmCYhQrHkTywSFgBAQAsEREKEIjp/UFgJCQAiseQIiFGvexDJBISAEhEBwBEQoguMntYWAEBACa56ACMWaN7FMUAgIASEQHAERiuD4SW0hIASEwJon8H9SqTn465S3QAAAAABJRU5ErkJggg==&quot;"/>
    <we:property name="snapshotTimestamp" value="&quot;1716181089829&quot;"/>
    <we:property name="snapshotAltText" value="&quot;PresentacionConsolidacionFinaciera, Tipo de Cambio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133F6FD0-2889-46DB-8D91-19697CF7A44B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81W224aMRD9lZVf8oIiWEi4vKU0iSqFCoUofaiiaHY9gCNjb20vyRbxQf2O/ljH9qLQkObSVmmXB7zjuZw5Hs/sinFhCwnVR1ggG7ARmBy4NkmLNZiKslYHgPf6nbx3wHNoYyfFnHZ14YRWlg1WzIGZobsUtgTpHZHw81WDgZRjmPm3KUiLDVagsVqBFF8xKtOWMyWuGwzvCqkNeJcTBw692yWp07uHsN+miJA7scQJ5i5Kz7HQxtXv/dZhJz/Imr3D3kEzbfNO2kSysXE3wHxe3wcNwIZaORCKAHhZ2u1Ou0369bpp2m3nKc/Ay6dCulolq47vCkN5rza0nYTNfr/X7kLOm9CB3iF0s3YOBMtVhdcZUqYzbUQOkoTRnfd2uck8bbAToxfBb31Envtj5YSrvIPr8dn1BS7oCB1eT8qMNi+C7+aaTuDTHA0GY0qIi8gbedLO/3nEaG0t/KB+ltnaTpYLtas90aXJ8Ryn9y8B25rOcmw0nXTAd2wdlVPCMZmBApULsEmVFN+/GS44rXOKoyUtuSZTQnwJsgz1Q7HPBNFBzHhCvJj87SXJSChizFWJULSN1u0Fy1/oHzlnRFY6yCQmTg+eVE6SoV4UoKrEzsHgXEtOBxFMrtb+uYqVusXDi/h54rj+iK8Gm+vboUFyxtmgtW6sHi+sN4BsdzBjhLwDs7kF84gvyYCkDzGOEGxp8KUgT0FRyDGaZIT3UbdAno4Tgm4FF2AE/B6mv8zbub79H7mhK6CWjwDzpW+Fmsm6dd/3ythvWCGW2l34e+aHQ3ZDbdZ3RjLThq7Ruyr0k/fCbPp3q/EA/5sXpm84caiQ2c32pNC3r2h/rz7zf5Bq3blA2c2EjQkaLcMqpkx8SFyijHtfSjQVYQn7Oxj2fTJkIOxYKOWLJI7yZ+2eAxt8EkESCrtxuxOGlIyOY0xwDERtRocqpfQJ+2e7EtkC6TPFL3TpbAE5jkHF6VhEKgUGvcAT96HCOkzkR8ZF+KhhIQhdBOEL/4UGNbofyCIHb30JAAA=&quot;"/>
    <we:property name="creatorSessionId" value="&quot;37df8d06-8179-4ff3-b947-51d3e638b5be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81W224aMRD9ldW+5GUVcUkC4Y1QElUJCQpR+lBFaHY9gCNjb20vyRbxQf2O/ljH9qLQkObSOzxgj+dy5ng8wzJm3OQCynOYY9yJB6AzYEpH9TiJZZAdXVycDrqXp+Pz7qBPYpVbrqSJO8vYgp6iveamAOE8kPDjTRKDEEOYut0EhMEkzlEbJUHwzxiU6cjqAldJjPe5UBqcy5EFi87tgtRpT7Hru02KCJnlCxxhZoP0EnOlbbU/rB/sZftprX3Q3q81mmyvUUOyMeHUw3xZ3wX1wHpKWuCSADhZo9WatGr0bbcajVYza7AUnHzCha1U0rJ/n2vKe7nm69gfHh62my3IWA32oH0ArbSZAcGyZe50epTpVGmegSBhcOe8Xa8zbyTxsVZz77e6m4w0+9JyWzoH4+HZ+ArndHcWx6MipcMr77u2ohv4MEON3pgSYjzwRp6UdT8OMRpTCd/L72WmshPFXG5rj1ShM7zEycPGY1vRXQ61opv2+PrGUh1FDKMpSJAZBxOVUf71i2ac0TqjOErQkikyJcTXIApfPxT7jBMdxIwjxInJ304UDbgkxmwZcUnHaOyOt/yBftdazdPCQiowsqrzrHIU9dQ8B1lGZgYaZ0owughvcrNyn5tQqRs8vIqfZ67rl/hK4pm662kkZyzu1FfJ8unC+guQzRZmDJC3YNY2YHbZggxI+hjjAMEUGl8L8gQkhRyijgb4EHUD5MkwIuiGMw6aw89h+s28Xaq7/5EbegJy8QQwV/qGy6moWvdDrwz9Js75Qtkr987ccEhvqc26zkhmStMzOip9P3nH9bp/15NH+P8Iwa6phMFBR7eb00DdvaHFvfle/8E7q7oTSLOeoiFBrYRfhZSJD4ELFOHsU4G6JCz+fAvDrkuGDLgZcildIYRx/aLdS2C9TyJIQG7WbrfCkJJWYVRxhp6o9XiQhRAuYffZrLZ4jvRXxC1UYU0OGQ5BhgmYByo5ej3PE3Oh/NpP3SdGgsMR+xhU69zV9uv0K2zfAJOgACRYCQAA&quot;"/>
    <we:property name="isFiltersActionButtonVisible" value="true"/>
    <we:property name="isFooterCollapsed" value="true"/>
    <we:property name="isVisualContainerHeaderHidden" value="false"/>
    <we:property name="pageDisplayName" value="&quot;GP Con EUR&quot;"/>
    <we:property name="pageName" value="&quot;ReportSection9164c5b08685023d420e&quot;"/>
    <we:property name="pptInsertionSessionID" value="&quot;604F55F2-F9D3-4BB9-99BA-63966832A8D6&quot;"/>
    <we:property name="reportEmbeddedTime" value="&quot;2024-05-18T14:49:12.283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9c99ccbb-042e-4583-aad1-dc3aecdf0605&quot;"/>
    <we:property name="snapshot" value="&quot;data:image/png;base64,iVBORw0KGgoAAAANSUhEUgAAArgAAAGzCAYAAADE72RxAAAAAXNSR0IArs4c6QAAIABJREFUeF7svX1wXtV97/t1z5mcvpA254IBM8ZG1E1qLpjECVxLRJRxLsW5QMAWZAbJncB4iidRetujOjSNeBlsiyGNqkknUTOi44FMLXEGkEzGyalTTjRJVCwPpk4xPTglLsLGg21eWkg6Jzm9meie9bb3WmuvtZ/9vEjaz/N8/Q/o2evltz5r7ef57t/+rd9aNj8/Pw/+IwESIAESIAESIAESIIEWIbCMArdFZpLDIAESIAESIAESIAESkAQocLkQSIAESIAESIAESIAEWooABW5LTScHQwIkQAIkQAIkQAIkQIHLNUACJEACJEACJEACJNBSBChwW2o6ORgSIAESIAESIAESIAEKXK4BEiABEiABEiABEiCBliJAgdtS08nBkAAJkAAJkAAJkAAJ1CxwZ3ctQ9f9CuDu2XkMbmg1mGcw8ckV6HvSHtcWjL82id6V7lhnd/Vg7q7s55WI1FqvUrsLc30WQ5+cw7YnenHhwnTAVkmgeQkcGsKyzntd+3cexPx9nQXHZH3fVFUvbT79Tt6Ng/ODyPbs9XHXHHou7sMUgC0TpzF5R+13duW+C2Kwi52aSOzD7eM4vdjfPXpOFZs5DC3rgpxhx5bZ8OeV1oM9Ng9N+nuq5wt1jr2SLZWmxrK1tt96a93F5tHvY2U69/WtzQJ9Vxp/4PqZx3uwolfcOfXfOzV0D9O/nA+LVaitatcvrLFl2kvmr0Frs5bBV1GHAjcIKyRuTUFL5CZfHGHhG52HWutVMbGNLJr8eC3Fj0wjB8K2SGAhCIQEhOmnsFilwM1MzZIKXDMf5mEhImQR+LzIesgRuLZoMkKmZpFXxJZK9wQFbobQ0gpcvebM73GhtVT8AS1X4AoS+jut7rVZad014DoFbghi6Ia2Pku+bGoVqrXWa8CE19IEBW4t1FinXQiE7o/qPZr1C9zKvBejj8pWFC6xlALXfEcnDyjFBe6cebtpOQQy68Eem+nDESpaWCefxbzy+TQbsjbrFrgFZnwx+ihgRtEiSylwM8IytJYyAym+fm2Bm3rsrfpozNosyrqecg0UuOmXpxCAo+iPuPBtUMp0/+nUXjyygO05TMShgLwR0+a1kfyS6HDCCpzXKZkn2Ryvq/9EFPJc5r72yY4RZlFUWS9lE+Orx3HKekXq2BvwRltepeQLUHx2/XT6mlWXsUNRzEKr7TVVPcuUdUmgvAT8eyR0f6TfaeZ7x391uhHTJiRq50EcRFcwBCx7P6bfYyFR7f4QH0TPvi4VdiXu70iIQu49b3//zgJdIizj9nHsv6IPN8uQNUuIhTxL1bwFCgjcRDxGvq/UKsn/zqu8ktzvWhW6UVwgJDbqjoLflxFRkg39S22p5Xu38toMvML3nTnd00moyO7Zg0CnDtWw59rmYwD7r7PFugt9hi0Yn+3BZKcKl/Ffu9v6oPq1OSq1SL/TN5JX/PZaqMZLHhK4lX5LG7M203WYrIfFFriBOaxlbVa+D+svsTAC9/YtmHpSxadoCatiV2HFVHm2m8WVEbdJOf3FmffKJcND1enIiSmJTUzoRpLNG3EYFaquyHZMEgtjYA4rQrF61o9NZhgB8V5p6jNxN34FvUhTb8MWbHlySn7BmH+CzcZn0lhr+/PWi7muRJTXSSBCIPqKMBWfVQncTDeqnY0zOu5P37upp0V9zyHZF1HguzIicOPfv/6D9BZsuX0KU08qQZJ+TwRe6fvjKRq2kSdwbw9/Xw1uCDkXtAFF+7XEWtCDVSkGt8B6QESU2PxN345wKhzTrcdc0ZbqBG5maUoW6cOZ+t1B6mjyf7v8353ALRUTuLWtzdPoGNF7acy85WiIokItV+Au5NpM5tNy0OWGKJhyxR/QKoUoBB84Ct9bi/srsiACN3lKsxaSWDjb5kxgdsDrIBdfB/Y4HtlO2F8EEmzHnsTLqBZjduLcL37fyyu2Xlh1cicm8mWZEbnhxWYWQsazEghRCHlf3M+2Yc54eDI/cGajX2qv60WP/9B2PGoErP/aIfWsM0RhcW9K9tacBMI/wJ44Fd4quVE1x4ObeQWo7kX7rZjjONCbXv3vkIzg9b/3Mh5cS5gExID8vkX6pijsWcuKa/U9XcNmnzyBG2GU/X2wvXUFX/OHREQVHlyzVS9vPTjOHus3KFfgVuP99m6huC2jwIAnAHM8uH78JeR6ttow/cbeIsZ+5z2tYG+cyojmqtZmdt2lHvb4b16lb6BcgbuQa9N5g603ki6awM2+9S67NlgYgRvwcjpP+UV3UsrMDK5oS7/AAk8mXvCzuvl2YO5i80olsGyLfmmE4sFyY2lDG9X8L//Q68XQreV9iQTHKX40XeF+es1wEiYSajU4J4FY47Iv4kpfRrxOAotNwH/VnH24zw9RUNkXvO8+eye/M6CwBzcRuKHXwjkhCqLpkCDyBa7t7YrHHAecBHV852biW73vq/QhoKCYDS2MBglcu+lM6IG9872CwE3moii3CovdtSXg4cwNUdAZk/zfPjtEzu4/6MFNHVnJQ5Ifg5uTRaG6tZnzYBXw5BYNU8j34OqsFwuxNisJ3KjDrjYPrn/P+9lMGr02G/09vagCN9eDK596At5W/2ZLPLg1CNyCbvRwAHnebtn8zAq1enDdyc5uEMm+9owJ3Hi8cUa8UuA2+h5jey1N4FUMLetQ6aOsmMSMJ87yfIbfPFkxuDEPkJ3Gy/PahMIEqvfgpjutsxtp9VuiZBzud4r/HZeGhRmhmSPoCzg8zA9rJYGb78FVNmfeWvnrMyhwbYdF6PvehK8hTRuWtx6CAjewkUc85gQ2rRW7pY5haNllFddmJrzEEn5yHVgxuGEPrpsi0xWgYv79t4+BN7UVPbi1rs0CD5I5gj4meGsRuA1ZmzUL3KLrt9N5uM28ffH2TNW+Nout4HpLLarAzcvXVn0MblGBa8WuBWiFF3BOHJed99d/Atx5EPle00hsnOdNyZjpxTnFv2T80Av7y9Zv1fP6BFKOZEMsVBtF45TqXZysTwLNQCAeG2htqsnbO+DHMUb2MMTDiSLCrVKKKD9EwRYyAfCuNydf4KbiOtCQ/33WSIEb9XKn+ycqZ7gIbOQRw8jd/xEKA4uNvRcX5r5Wdjde1xODW2Rt+pvibKtdgZvGXSdlIiEHrmfPenirNQa35rXpC1xLXMf0gNVXQwVuI9Zm1TG4FfYNJQzC6zf5rXfWfvp2pJ61uRjf7YsrcEXIQeDGri2LQnGBKw5miL7WiB5QERK5vifUC0MIbQZzdvsG4u/ELAfTxOjpT7zO1Xtw/dec7peSOrChiAfXnzMK3MW4NdlHMxEICgnvjZH9alh85+04vkJlSghs1EmueQ+U9WVRsPostMnMfavm7oHIF7id3q56N4Y45NULHCCTu8ks/Bo4k/HALKJQ5hgnC4C92kJZFPT1oDDNhkNUXA85Atf9fq0vi4KwuqItzly5YX2+wHVD/uxx54WihMIEfI9iGkpYbJNZ0bUZ6NsRa4HwvwIHoNTkwfWzcdS0NitkUQh9adrfQwXWbygO3M9M4sdFl1UT1Cxwm+nHh7aSAAmQAAmUj4AU7C/WeVLXQgwrkwd3ITop0GYiSOqIKS7QDYv4BJSQPFLnCX8LwdUI0KLxwgthg2yzCdYmBe6CzT4bJgESIAESiBEozQ910ED/JLOlmcdyM1oaJgvfq5n7+N6VhbchrwfvJLMlMqYZ1iYF7hItDnZLAiRAAu1MQHhvh9eIvKkmsVbJaGgv7tJ5yrTQQgk93CWbqsaaIwTkMDpkOr/Gttyo1oy4XLrQgOZYmxS4jVpxbIcESIAESIAESIAESKAUBBoicN/5uykc++0t6DyvFGOiESRAAiRAAiRAAiRAAm1MoG6B+84z9+L/+d0hzG4YxHf278ZGitw2Xk4cOgmQAAmQAAmQAAksPYG6BG4ibs04KHKXfkZpAQmQAAmQAAmQAAm0OYGaBW5G3FLktvlS4vBJgARIgARIgARIoBwEahK4P3t+FNu+MIUzsTFcuAXDf9mPD51TjkHSChIgARIgARIgARIggfYhUJPAbR88HCkJkAAJkAAJkAAJkECzEaDAbbYZo70kQAIkQAIkQAIkQAK5BChwuUBIgARIgARIgARIgARaigAFbktNJwdDAiRAAiRAAiRAAiRAgcs1QAIkQAIkQAIkQAIk0FIEKHBbajo5GBIgARIgARIgARIgAQpcrgESIAESIAESIAESIIGWIkCB21LTycGQAAmQAAmQAAmQAAnULHDPPN6Dfoxi8o4LSZEESIAESIAESIAESIAESkOAArc0U0FDSIAESIAESIAESIAEGkGgMQL31AR6Lp7Djlmgq/NeadeWidOWd/cMJj65An1PKpOTa7JeH6b0SOw6s7uWYXjNONb39kG2uPMg5u8DhpZ1WX93JgxE+a77vfYbQYhtkAAJkAAJkAAJkAAJNBWBBgrcPkxJEdoJSOE6iZ7XJtG7Uonbyc1G8M5i4vEO9N4xJ8UqZucxuEEwU+XmBtTfSrDuxsH5QXRiVgtb929TV4RLrDi+Q/XttdNUs0FjSYAESIAESIAESIAE6ibQQIE7hx1SjHpideUEegaA0Sd6YUfruqJUj+PQEJY9s1EKVeXBTb3A8b+FUB5GhxTTqh3GB9e9LtgACZAACZAACZAACTQtgQUSuMoDO339PAaRilabUlCECs+vFsNzVQlcHbZgd2C8yU07NTScBEiABEiABEiABEigFgKLI3BHOnB6QT2409iYeI9rwcA6JEACJEACJEACJEACrUJg4QXuBhU/eyTZdKZjcLun5Qaz9TkxuMVCFC5U8brQ8b+tMjMcBwmQAAmQAAmQAAmQQE0EFkHgCrvMJjFl424jar0sCsnnokbhEAUR2etmaQC2YNyKya2JDCuRAAmQAAmQAAmQAAk0JYGaBW5TjpZGkwAJkAAJkAAJkAAJtDwBCtyWn2IOkARIgARIgARIgATaiwAFbnvNN0dLAiRAAiRAAiRAAi1PgAK35aeYAyQBEiABEiABEiCB9iJAgdte883RkgAJkAAJkAAJkEDLE6DAbfkp5gBJgARIgARIgARIoL0IUOC213xztCRAAiRAAiRAAiTQ8gSaXuCKI39XHN+B+fs6W36yOEASIAESIIE3MDn8fXTvuA3nEwYJkAAJRAiUTOD6BzbsxsEKR/BS4HJtkwAJkECbEHj9Kdy5bju+qYd70yPH8NiWVOa+MfUpXHY3MHb06+i5yGUSvOa194UDb2PgI1mWh4fPxccf1p/fMoaX9rjiWrWtrbKuO59//gDe2nFVcKLs9t0xHcbIeZvwkKx1U3BcbTLzJR3mG5jcthbbv6HM89ejbXRsbcbm3lk7GMTfvDWA4Op5fgTnbRrSXZlyrl2pHWk7RdamawMAe+0H+y3XNJVI4CpxO7n5NCbvEKeTATg0gYmVvehdGYdGgVuuBUVrSIAESGBhCAix91WsPvolYEJ4cFdjZmo1eqTAVULw6CNjWHf3fqx2BG782uHhEWCHFg5S7O7HzRlxfBiTST9KOOy/MRXWUgS88tmseBUC4GurtBjO1jOM3PrKVkihreqc+LQW3VJQIC50FgY6W40SiM+pWyW+/nLnfuoEerYoSStFMEIPSOaeUA900bWo2xi9VK/bKtbmPfiS8xCpxla836VcQCUTuP3AyGRQ0Eoh2zulWaWeXV/gOuV2HkxDF5xjgSt7hpdyUtg3CZAACZCAR0AK0JPof2srTkZDFNwf3qzQEAI5691V5TxBGZkAISLSH/3DGNl2Als9j64RJTPXWR5hR1Qk8haT2z4H7EptSkRK7wnceR/wZ0nbxezjulkkAmI+v9sd9cpnrfDXppjPyNz7nv5YX+KesNeI/7cxwvtcCObKa1MJa6dcpD3E+l2kqYh1UyKBCyhxuj4QlnAGE7umsfG+Xgjf7uyuZeiCEq+OwD00hGUjHTj9RFpueI3wCM9haNkwOl4Li+clngN2TwIkQAIkUJGAfu26dgxjQCQGtx6BK+rOoDv2KjgRwZYokcJjFcaObU9eU6swh6x4kSJACnT7VXOgTyOEP30Sl3kCSgiOxAtXkRcLLBgB5/W87iUnBEWV8Ndmztx7D0xRoVnQk+rWL7o2tefYhOY4YRL04Na2toRI7bwXQI6XVZR5ZqMncDtkiMPcwDwGN+iuk3KBa7VZx1okQAIkQAJLSMDELIbjHWsVuPmvm9NYRDcONhNXmYjYbszIcArbWxwQNCHRq71h99y4H9d6oQ+u93gJJ4Fdx72bUTbe2syZe+m1t0R0LDY8Fc46TjsksjP9hO6Ryg93cq1/62Yr/tyKD68o7pdmwZTKg+sgkEL3CMaN1zURvrqUDj9IPbhKxPY96YG8fVx7dGcxtKwLUjrPWiJ4abizVxIgARIggZoIiCwKe3Hi2BAeWuvHJdYgcKOxtyHjjBdZ9ZuNeTRhBMew+mvu62d6cGua7HJWWgIP7sePZTc3wo/LDsRpZx+KintwXfhWvde9ePCSxoeXV+BChSz0YxSTHXuc0ANEPbjxGN50ooTQZbhCOb81aBUJkAAJVCJg0oStxt5MSEGVAreW2EG7TiY20ha41gYxMaRgDG7W3kQ0XzdjbVITDTAGt9LKWMzreRu6wnaEQhRcL3+8zbCHNRuy4q+RgJgNraPg2vRHkdq/asIPlSnn2iyRwJ3F0C5gMMlnm2ZVGEW/k+s2FoMrvbn7epIY3PAiU+06oQyLeVewLxIgARIggRoImGwGUHlwrzuJy5IsBaa5agRu6Mdft2O/1n3+KUxedFuSdszd0W5nPdAi1mQ6COxUTzIiWKPP7qQ3oieQRSEz3howskpjCOgUc+siqeWyneQ8zMhNZdZ1PIXJ129Dj05Z54QHOGvTztQBqLcEViaQ2ANcobV5GCPDwIDe8ObY4Aviqt6CNAZ/kVYKCNxfAPilIm3VXcbNlABsmTApw9z8uLt37sa98GNw1UEPUvzen5qiwhHS8ARxJW23bpPZAAmQAAmQwKIQ8HN7hnKDViNwrRhC234RTygyGJgNYV6uXPjxhs5116ZYjtPspp80l6oTb5nT9qIgZyf5BCrkZXYrh9amu6bTuffWpp1/1oupdXPVBmLEQynsTOoxvYEsjWe3H/pybBDvE+zczyXN0VxA4HKFkwAJkAAJkEBZCDT7SWZCROzFqj2RxP1lwUw72pBAPO1dM8KgwG3GWaPNJEACJEACzUlAeOAmVuOxyKlmzTkoWt0SBJ4fwZ0ntwYOdmjO0VHgNue80WoSIAESIAESIAESIIEIAQpcLg0SIAESIAESIAESIIGWIkCB21LTycGQAAmQAAmQAAmQAAlQ4HINkAAJkAAJkAAJkAAJtBQBCtyWmk4OhgRIgARIgARIgARIoG6BG847WxtY0dbwGpP7trY2WIsESIAESIAESIAESKC9CdQhcPXhCTsPYt4+fWzXNDbe14sLa+BKgVsDNFYhARIgARIgARIgARJwCNQscIuIUde7uxsH5wehzhtzTxzbMvECevZdib4njW267KkJ9Fzchyn5sVuf80gCJEACJEACJEACJEACIQI1ClzhvR1Gx2uT6F0ZBiuP3d3Xg9NPaG/uoSEsG+mQf0NcO77D8vymojcNUajcB6eUBEiABEiABEiABEiABHwCdQjcaWy0PLJuwyFxegYTn+wHRibReyoVu3Yog+sVFuVXYG5gHoMbOHEkQAIkQAIkQAIkQAIkUIxAHQI3z4MrBG5WAAsBO329EqzSw9s7Bdw+nnh5s2EPOs5XBCjMUugWm1KWIgESIAESIAESIIH2JlCjwFUxtPGMBxU8uFZYgxS6Olwh3ibDFdp7mXL0JEACJEACJEACJFCcQM0CF3oDGCbstF5nMKGzKMztWoauF1PvLKwYXCfDgvW5qBMWzQxXKD6lLEkCJEACJEACJEAC7U2gdoEruaUhBArjFoxbG8+cLApWKEISniDrWNkRkqwJ4rONmF7WhXv1/GxxhHR7TxpHTwIkQAIkQAIkQAIkECdQp8AlWhIgARIgARIgARIgARIoFwEK3HLNB60hARIgARIgARIgARKokwAFbp0AWZ0ESIAESIAESIAESKBcBChwyzUftIYESIAESIAESIAESKBOAhS4dQJkdRIgARIgARIgARIggXIRoMAt13zQGhIgARIgARIgARIggToJUOBWAJikOtt5EPP3ddaM2z7QouZGWJEESIAESMAi8AYmh7+P7h234XxyIQESIAGLQCkFrpM/t85jevNPXKuwFmRe3jnsmB9E7dJW9UGBy/uOBEiABOojcHj4XHwcB/DWjquA15/Cneu245u6yZseOYbHtrgy942pT+Gyu6/E37w1gKuSrt/A5La12P4N9UGonrzw/AjO2zSkaw2mbcQ+ByDte1hXuWUML+0JC2+7nN9/6Joz7voQsvaiESi4zrQ9co6PpWtGrV2zuq31F7Jf3wtw7oHDGDlvEx6yyn/hwNsY+IjbQPge0WWce+wmjB39OnouUteKrvVFwx3oqGQCVx8c4XhL09PRnBPQClKrW+AOAKNP9KKWvm0TKXALThiLkQAJkEDsR/w+4M+kaBQ/3l/F6qNfAiaEB3c1ZqZWo8cRuOYH3hYHSnSc+HT2h97pUojYr60KCFTTr/qhl+Lglc8mgnvk0LUY0DbERKlTR45jE6CFR/yasPtzwK5UYHCRlJmAWmf7b8w+dAWtNkIyeSh6A5NTJ9CzRT2W5T3gGGE8tnY79l9q9yfW1gy6nYc7v/fQPWLKuGtTPvCZe+L1p1BkrS/1DJVK4FYWo97JaY4Qtq+JE9VGgYEV6HvSILZOTLOpJ6enqQ+TE9PEEcKd5hw1YPfsPAY32BX9/ibRu1J7anundMG0T1/gOqe52eNw7InYvNSrhv2TAAmQwCITED/ko+YHXAqCk+h/aytORkIURPmZS8dw9G5RTntwnx/BnSe3Zjy97lCEONmLVXtsr68uIfpNRDaUF9n+224oKJKzQjUVtaszItYWvK74XWT47K46AmLuv9utHnwq/tNr4sYrsf1boYcq/TahQnvO/SH6zFub2qbgPWLszYwh5yEr+kBYcfALWqBEAlcIxmF0WEf9uiM/g4lPrsDk5tOYvEP5U1NBDHltbsAXoXaZkA9WiVQk4lX1kbQjxGbQg+uVSwx1vc0y1AIqdtcRuEI8j3TgtPYMp+OYq8BgQdcCGycBEiCBkhJwPaeAfv27dgxjQDYG1/w4957QQliJ1fQH3YQ2BF79amFw89rt2K7DDdIwghwPrkdOCNJ78CVPTAe8aok4WI29vsfN85pFxXRJZ60tzXJCWDSBz+uwmgCQZJ2s2ht5a6DX7XX5bx2CAjcvhCdyjyQmBkS6vH8CdoTX+tLPfskE7jQ2xuJdPVEo0VkCdG7XMgyvScWvQZvnFQ6GDYh+ntmoNpRFBW4l4ax7t9pK++rIivGkXODa0q8RWkACJEACS0wg/LrVxAE6cayJd3cAV9n/b0QxvDhHE2Jge642DSGNV/TFtRXbGBMuUuTAi/3VXjXpeba8w8bTtgu4J3YtCcuo9Mp5iaep3bqPxKjGhGAGj/0A43tBLaEcip3128oIXKeAF24QvUesSrLMftxs4m71WNf5cbyxtV6CtVBA4P4CwC8tgqkVPLi28EysEXWMKFZeVRGSkIQZOF7erAdXiM5+jCYeYV80X5gjcIFwf/BCG6DDD3yBm4ZO6MHcPq49umnoQzYsYhGmgV2QAAmQQNkIOELVNk5kUdiLE8eG8NBa4SXzXvMHBK4TfxtqN/C6NREPwstmC9fAj3v+hrA6PLgyXpcCt2xLMyhak82J+mrwQcibz5zX/P4GtBCDfIFrhznk3SNey7Y3+pYxiDjfE5YHt+ybHysL3J//DPiPv7woayo3BreCBzeVr274wEJ5cFMgVn9wQw+k2NXeYFfg9gMjKmY3/q9SyMaiTAk7IQESIIESEIiJO5MmTL/ePwB83BcX0nq1A3zVhPeKNSRwA7GLRjz0v7I2jQOW7bqb1ip77nxvsL1RDXrjXLqRLLvpjAK3BIuxoglF4qXdLAl2k6GMCZUfbioJ3MSm62as7CB2v26WhOwgXRsqr/WKmBa8QGWBu+AmWB3oDVaYsEMNTFxrB/Ys68IR61pMvNqf54pm3d/6qmNwXSimj1H0Y8XxHUm+3FgMrhS7+3qSGNww4lic72JOCPsiARIggTIQyIYJTMqsCVB5cK87ictCWQ98Aet5XFMPlPBqmewK3g54+1Xt6152Bf9agY1FWdEqskEEsjIkmSK04C2waagMM0UbTCjKdmRe5+fB8eKtJ1+/DT06pZdcM9+6WWX1iLzN8AXuG1MjmNkwoNN6eSEKth3RtyOusU77VW2iW7oVUS6BKzl4mRIgMiIYb6d7LQ1FSMMFZBPBrATFsig4YQEVNpklYQZJf64du3fuxr1Q8bx+vG84129sfEu3QNgzCZAACZSBgOsxcnOMApE8oYEfb8dzlrw69tOH2TlEXc+W63lLr4U9ciHPsWu7G18Zv1bEK1iGeaINmkCBPM0OKydEwctha+dULixw7Ty6sGLKvRnKhPGYdHTxPL55a93kyS3DOiihwC0DFtpAAiRAAiRQKgJBD2YznGSWk3asMGDmwS2MigXrIHAYI9tOYGvkgJI6Gl6SqhS4S4KdnZIACZAACVRLoOybWoLjEcJ8YjUeK5QTNUykKcdd7eSy/NITKJQneunNLGoBBW5RUixHAiTQ1gTm/uU1PDQ92tYMOPhyEjjzw1/DBW92l9M4WtXWBC668New80+LHHjReEwUuI1nyhZJgARakIAQuFd/5RMtODIOqdkJfPAXN+LI+G82+zBofwsS6N92OQVuC84rh0QCJNBCBChwW2gyW2woFLgtNqEtNBwK3BaaTA6FBEigNQlQ4LbmvLbCqChwW2EWW3MMFLglm1emzGEAAAAgAElEQVSZ0qt3Crh9HC9snsSVFXPWlmwANIcESKDhBChwG4608Q1uGMOzH/g7XPP1v2582yVukQK3xJPT5qY1tcD187kCkXyzTTPJOSeIyYMh5rBjfhCdTTMeGkoCJNAIAhS4jaC4cG185lPfx4OXvFd38BPMfPtabDlk+vs9TP3JALr1oZzvvjqCNUIEbxjD8Ruuxm8kZvn1Unud9n/2HB744nbA6TMt+/I/fAjXfAP4cv8P0Hee/vytp7F89MEgALtcYpss+QCefeBWvF/+f9w2CtyFW1e1t3w5nj5yFbp/XbXw7qHDuHTrPwaauwazx9+v5xh4+alH0fl5Ucz+/N8xMzSOWx91q/fv7cPODe/JtJm2Aagy8Oq7fYoG7DpOgw9vxtu3vU9/9A72rtmHP9R/Of3/+DS+sP4AxjxrmlTg6kMNrjiYnNwlxnXm8SFMdw9WOIa29iWz8DWFwJ3GxpCIpcBdePzsgQRKSoACt6QTI8y6ZQpv/vabeOB7QJ/w4L7zUUyd3a4FrhK3F/xQiU7nnxC4vwOMfHE7/jJneFLcnvOdqEBNqho7RHv2/yNug9u2ErSQAtmrI9r7IDD+4Bb8kWcrBW7Z1qYSt+teiolaY68QmpfgbEa8qvoX/K0Wu1JkwhGXwRGLcr/7U9y//gBGtUC+4NBpnN1wrteH6Pd8PGeJ1crtBcT18ldx7g3P5sJvSoGbewSuHK72hE6sR1/vvTCnjiWv/2UZ+5QyIY51aIC4ZE4H08fpTsnyYe+wsuUgevZ1QZ0uZrWrRWnPxBH09U5BnVTmnZYW7AvS5uT43eunsazz3mQi01PUynZj0R4SIIGFIECBuxBUG9NmIhL//qJsiMItUzj+vn3KY+v/E6Jx5QsVhOsDePZPLsJ4BREMKWJ/H/ie8hwLmwbwV0m//t/KFLeO+MQeiyu+4yKZArcx66hhrQih+aE3Kou/vX3Yempce2yt3u/ahFf+APhzKVTFP0/wBg0VZa4EvuJ7egMiOtN+qEHR3m/hxPrUY5uWugazR96LvYl9cXJNKHBzXuMn49Qi0j4299AQlnUCB4131PaIimsjHTj9RC8udNoYRkdyVG8YogqTsESt3Y8WyJg4jck7RMvK8zy52fwNuGLd9eA6R+zSg9uw+58NkUCzEaDALfGM6VCDs68+B8CNwRWv/6/6t+dwwSUmFGEu9YJKr2hHMjATWuCMVIrgNzFzztVJiEO8nCWWC3lwhcf2Shy2vbKm3g+X40FPfIux3PRvOrzCMpICt0Rr03mlr+3655cDYlcL0pf+J7o36BCAH59W3teAQP6Lb9+Fm9/M8QhHRXVE4A6uSEJzguETWgQffXMFunUGuqSc7OunmFm+IgnBiIU4NKnAdV/j27G4qZfUFqdKWM4NCA9quhhFvenr5zG4MhTfGq7jL+WsN9mq57cbEtJCuA4Ao1JcU+CW6KuCppBAaQhQ4JZmKiKGmHhVO1ZVx95CxcyKMIRouIEUyWtx1Ind1eUvQRrTK8stxzedUIGId9US0EFRHGpLh00cOrMWN3hhEWEvMECBW661KcTo1T8wsbQx23QcrCV+jYj9c1yJnd7rfxHv+sd4IRLHm+fhjYVBGLuUHUhif/XnWqi7McEqnOKZj3lxvUIMD/4Kptbsww5vuE0qcMOe1USwyjAAX+D2AyOTTnyu8JD2Y1R5V6XnVYQB2KEIaTiBEs7ZxRIKl4gKZ9HHMxuduGEVTmEEOwVuub4qaA0JlIMABW455iHXCpFF4cPLccF5HTgbimMVlYMCVbUaEpBZQRwQs4FYXrlxDOnGMv9v1SM9uE2wqqozsbAHNyA8TQzt3/4KdnohDrke3NyQg0oCF0DI++vE8yoEcQGuBPb7/tujuC6N5JR1mlDg+q/10/nPF7g5HlxbuFYZrhD24GoxDc8zTA9udTcrS5MACUgCFLhNsBBMmrB3NiextTJE4ZS1wSxH4AZDADJxulmBmxXGQrh+DGdtb3Cw32y5RFCfulJtnEtifxmD2wQrUIk6kbmg4gasQMysLXCTzWKixfwY3HzvbmWBG7Q3IJoTkX3qt7wY4xYTuMjEtqqlFxe4ZhPZ+nAMrr1yg7Gu8XAFFR6Ren1l3KzJXZtpS3mEjyQxuYzBbZYvDdpJAktJgAJ3KelX6PuWMZU1ASoP7uFzBtJYVS/7gO1J/XL/FDCqsxLYIQqwwxDszAY6Y4OTzSC7UUxY64tlKVwvPGYJVjWmbBYFI4wDWRQcwZsyYYhCydamfGW/Amf91/6emVJYXva2znpgZ15ANouCEbw6HGB/kgEhtrnMdJYVuP17N+P67+zTacciIQpaVCeZIGS/5+KozPjg1dFZHh5tjRAFA06nCpOZC/S/ZFNZeCOam0XBCkVIwhNEO2bDmJvtIJa5QHlwx7G+tw/KO261GxTLee3mhChoAd91v8qwoDat8R8JkEA7EKDALfEs+/lsvZyzTg5b65qTp9bOM+t7W532rU1qAknUI+zm3oXOnSvigF2vslvOidXN69eaDgrcEq5NLXJNjuVYHlzhFd3qb+ISw3HqW/lnfYGbEbw+i5DAdfPnpnG2vljOycUbs88X8dsux84/vWpJJmjZ/Pz8/JL03MBOK6csa2BnbIoESKAtCVDgNsG0N8VJZkLQbsbJL2bz2dZKmAK3VnKs5xIonv6rKLmmjMEtOrjFKEeBuxiU2QcJtDcBCtz2nv+GjV54ZT/8OtZETjWrpR8K3FqosU6GwMOb8crKH0UyNdTGiwK3Nm5JrR8+fiMmL9qLwd/5z3W2xOokQAIkECZw5idv4r/sDx+1SmYksJQELv3F1Tj+3RVLaQL7JoEggWuuvhD/791XLAmdlghRWBJy7JQESIAESIAESIAESKCUBChwSzktNIoESIAESIAESIAESKBWAhS4tZJjPRIgARIgARIgARIggVISoMAt5bTQKBIgARIgARIgARIggVoJUODWSo71SIAESIAESIAESIAESkmgZoHrHtggxmYOZyjlOGkUCZAACZAACZAACZBAmxCoS+D2Y5SnebXJQuEwSYAESIAESIAESKBZCDRc4IpDF7pwEPP3dQJQR/lObj6NUfRjxfEdOIguiKNuxb/ds/MY3GBQ2cfnWt5gc9TuLNDVqQ7itY/JdTzJyTHBgLRD91OkfLNMGO0kARIgARIgARIgARLIJ9BwgQsIoTqMjtcm0XtqCMtGOnD6iV7g8R6s6J1KRa0UrpPoEeVWKiE8N6AFrxG184PolP/fhykjXu16VvsXWuOUovf4Dkdky7aR2mOX5yIhARIgARIgARIgARJoHQIFBO4vAPxSZsSZGNzbx6WQlcLx0BCWPdOB8RcngREhYAFXdKrmkiN2O/YkQlgJTyF4+1VdCIE7hx1C7CbXtBhe6V+TraYCe6XqR/Qtwym6p722WmciORISIAESIAESIAESIAFFoC6BG4/BTUMTJu/QktXxqnrCUwhcHX5gT4wMYQiIWCGMp6/X3l4hpmXd3TgoRbAd6mC1ZjzAmfJcCiRAAiRAAiRAAiRAAq1EoIDADQ838YpqAeuUkh5cYPf9R1SoQo4HVwpVETrwzEYdUuD1Z4cr6EuOwDXFRZ8yHKIDe5ZNY2Pi8Y1MV1Jee51baVY5FhIgARIgARIgARJoYwILIHDTEIGNM2ksrAppAMa14JVhDJ1wvK5wNp3pWSkqcK1ycDa6RWY30G4brwMOnQRIgARIgARIgARahkBdAldsGrP/7Z49jY4RlTVBhSb4WRR6MP5iH/qeFLW8vLlmM5lp0MT05glc4flNQhvs9lS/qh+rL7EpLVi+ZeaTAyEBEiABEiABEiCBtidQs8Ctllxok1m1bbA8CZAACZAACZAACZAACVQisGgC9+fvvIr/8b/Ox5UX/Golm3idBEiABEiABEiABEiABGomsGgCt2YLWZEESIAESIAESIAESIAEqiBAgVsFLBYlARIgARIgARIgARIoPwEK3PLPES0kARIgARIgARIgARKogkDTC1xn81rmiF9zFHAVRBapaG4e4QWwoSGb/JzjlRfASDZJAiRAAlUReAOTw99H947bcH5V9ViYBEig1QkUELjho3oXBoyf3sucThbvLSpwF8bAhrXaFAKXuYIbNt9siARIoH4Ch4fPxcdxAG/tuAp4/SncuW47vqmbvemRY3hsi5C5hzFy3iY8lPk87f+NqU/hsruBsaNfR89FWbvUddPyIP7mrQFcZRfTfSPpU12U9j2sC94yhpf2hIW3XS61O9uGueaMu36MbGFRCLyByW1rsf0bqjN/nm0T1Hrw1pmzvm+KrlXRjrNevXUXW+tOnc/re8rjUvE+EOW1nesOvI2BjywK2MKdFBC4hduqs2D2eF8cmsDEyl55ElrsHwVuMew1eXApcIvBZSkSIIGFJyB+SO8D/kyKRiFiv4rVR78ETAgP7mrMTK1Gz5bz8cbUCGY2DGjhqsQukh9f9ffRR8aw7u79WB0UuIcxMgwMCBFtxMO3bk7EqhQjx8YwtnY79l9qRLWUt5jUNgBK3Oy/0b6uEEnR8MpnlUjXYtzYF78m2vscsCssyBcePnuojkB8/p12jDh8ZAxH7z6J/uRBylu3z4/gvK+tCj4wuWvGkc3xte60F7M1/z4wPZmHtS9Q4OYtESFw+4ERdbRv9p84Ia0L98oL6aEO+SEKc9ghjuw1Qm0W6NIHPWyZMIdRiPbstnfjoCgXOTpYnchmDrhIPczGjoPoQtf9ro3SZPsgi9vHcXDzJIYxqg/ESEer2rEOxJAHXmzEtDm4whyAIavYdgPpmPRpchPr0dd7r/x8FP1YcXyHOg5Z2wLDwDlkQ49JnjSnaMvRiLLd0+i5uPFM3XGYuVVjS063s8IjzAl5KWtgt30KXmg84tgRyXYHYnMkjoBWc+ezzK47ST9YvrqvQZYmARIoRkD8kI4aQSmFgRAEW3GyQoiCUy/pygjkAoIx6cv14obbTccihMc9+JL2KpvPs0I1FSirMyLWFi9xIVOMH0stIgEhIL/brR9iCvTrr7FM/dgDzmGMbDuBrZE3Barn7FoXa3fmOsvjmiOgE+tD94G0cxXGjm3HiU/Tg5s700o8rtfH99pFlXd3bmAegxuMWFRCq0OLllS4eQIsEbh9mNp50BJ4Jj7Xa9uIRlPWsfgMJnZNY+N9vRDntEmBA9WmEb5GaMm/9/Xg9BOibHp8sRTvvsC0+nCPNDYhG0b0eV7uQ0MYwqDFxIxJC19rDOmDAFzh6NsmhO1Ih7Lb9+BmYpwbxDQyt52WLXO7lmF4jXoo8VkrnvbYh9FhHwmtxwP9cBKaI3nNPAAk81Fw3RX4/mIREiCBegj4P9L69e/aMYwBOTG4OcJAeoALCNyIWMkXuHn9zqDbDnlIxMVq7D0vdu02nO94sOthyboLSkDM56Yht4tICEBUPAbWXEaUisqWwDShEFlPauje8d4GRB7inEFkbBLtivW6FSe3raXALbSoEs+hFX9riy7ZSOrtNd68ygJXC9+kvhbM4rhfI+iMgaK/iAfXGYNVLhMCYIlBR4TrBmIxuH47lf5O7bE94J6gTryXyjOcHqWcejUlP/lP1J3GRtvzLf5fXMoI3AYwzZlb8TAgHiKm14zjyD5gVD4shGxW5YQAdjzV3ngy82CPJ2MHgDzbxLHP/roptMBZiARIoHoC5sc060UVMa+x+MZ47GpBD6784d+PmwNCOCRw05jFSMxkSEgY4boLuEd6pa0xZsIyPAFcPUjWaCSBSJxsUIzm9euvC3/dReJcM/G1QaHqr/XQ2g/fX64At+8D9YCpvLb2/zcSbv1tlSgG1xuMFLpHMC48cUJMWK/LTUnhids2Z3neYgIsEEsqhdP18xgUAtcXs3kC13t1D+0lzca4pkJRCKt+LxyhMQLX35Rnv963vJhGFIrQCifEQYvFJOTCkNXtQHhGLRGbK3C1GK2Wqc9Tm5CEHAQyN4TiiQ1PKXAj43EehnwxH2JUwbYkXMVjWv9tyRZIgAQcAlEPk8iisBcnjg3hobX2Rhk/9tbnWVngSvFgxd5mWrBDJjLTZTzM/uadgJAo6sGVr5opcEt/ZzTCgysGabdzi4r5PmGHFWTiuUWlkNisz4Mbug/c8BsK3JrWZCICO/ZEPapVxeAaT6QOL0gErueJi27I8j16eR5cyxMa8uAaj6N45W7/q+SxTa93uGEblle7d2XMg6vjT3VYheg3N5tDxRAF24PrCdxqmOZ4y+WDCHbj3hd12ESOB1fMp3jg8R8mDN+8hxDjvzZMZLjC9dOFPPk1beCr6Y5gJRJoVwIxcWfShNmv94sIwXyBG46fddlXisGVu8uTTXGmbrbfNLYWeuNcGjaR3XRGgdsMd0DV8dIVQwQiazoYq+uHC4TDe5yY2UgMbvg+cLOU2PORlyliKeatRB7cWQztAgaTV+V2vOmcFzeaoqpb4G7wNjPlxOD6QiYTg+vEcPqv+q2cvJVicK124oJXxNJaXtq8OFRHFCph3HdFKB7ZW4K1CtwqmJoNZslmMtuE5IFCbbIzMdhunLIOJeiEit3OydVbVOCmoQkd2GNvdIvdoaHwhqW4m9knCbQsgexrVpWxACoP7nUncZneZX7C30ATZJLzo39RSJhmG8kI3OefwuRFtyVpx2LhEVnRmsYC510LC+aWnfDmHli1qbMqCNzwBksRyhLItrAJXlq7wMNcIItCZpNY4ZhvenALLVY3Q4G9k93LQiBa06+Fnc1BtYQoJJvW+qByI+RlUXBDAnbv3I17sTHdZBYTuKJZ+3V3xSwKOttBwFvpiDSnzd3YjSPokFko4h5cFWurN6GZV+uRsAthtskUEM2iEPKKV8U0MrcjQH+yccyUUQ8JKtTAyjRhZdWQU1hjGEkoO4aT/cJfd4FsGoUWOguRAAlUTcCNa3RzjAImh6j/ue4mk5M2R+AisEkIgL95JyNwvby8sDYW5dnutuvab1+r2itYNWFWaCiBaJ7mQC8ZgZuTQzcYr2vyQQdyNgeyKAgLwrmYrc2Rrxe7D8JhEQ0lWXNjJfLg1jyGhlfMfW3f8N7ao8FGMmVIQHusGY6SBBwCQY9SM5xkJkTDXqza4x0WUdX0Mg9uVbhYuEYCRdKO1dj0ElSjwPWh8zjaxi/DBjOlwG38FLFFEmgGAk15opcQ5hOr8Zg+OKIWzk057loGyjpLS+D5Edx5cquXu3lpTaqndwpc/AB/ueZ2jFgUB546js98sB6s7V53YZm+tf8z2HDi93H8sx9qd9AcPwmQAAmQAAmQQIAABS6XBQmQAAmQAAmQAAmQQEsRoMBtqenkYEiABEiABEiABEiABChwuQZIgARIgARIgARIgARaigAFbktNJwdDAiRAAiRAAiRAAiTQ5AJX5KXtB2Tu1yoms/Cufv8QiCr6qKnoYvdXk5GsRAIkQAIlIdAMacJKgopmkECbESinwNUnfa2fncegODQg+q9GgdvISfZP+6qqbXVwhDmhq6qqLEwCJEACbUbASZdVIZG+PBjhbmDsaHr0rcClPv+mImcdxhBGqU6KOvrIsSR1kp0gH5kDJHQrFU6yCifZV3VD15gmrNUWunvcrX+IiByts75vyqxjm4izpgNrUl2/0jrhLHvcbtAG0Yk49WzTkO4uPUjCuQ8K3UuLP4elFLji9KxppKeEUeAu/sJgjyRAAiRQKgLOQQ/mJLIvARPfR/eO1ZiRR/eeLySiFqVjWHf3fqy2BW7giNL9N6bi1R+vEQ43JQL3MNQRwaIfddpUqL758Q+JhuxxvJuAA29j4CNafL/yWbwlc+bax7DyoIdSrcW6jPGO1w22FTiCVx9FLVZeRtwmaybUmBGz9iln4rMZdL9V4fAR535x23ZP56sLyIJVLqHAFa/pp7FxfiOm5X8HIQ6XNf/s43y3TBxEz75hHaKgj6edWI++3ntl8d3CA4whLOu0/k6OkZ3DDtm2rjfbg8lOfVzvzoPy+F11pO0wOl7TIRDas+wc6avbFv3Zx9n2TBxBX++UsmHlBHouNkcBa7s26ONyzcDksbkd2GP6OzWEZSMdOP1ELy7UZaTwv155tc0Rukm/d5hS7loJlZMM9/UkbcsyOIj5u+bQc/EcdswCXWZcCQvVbrjfPIb+Uby7cVDPqXM0s92Pz9lbAwt2N7BhEiCB0hJwjsZNjivdipPDQuDeBv+HXwnErzoCN/OjnPMDLj1o9wE3r92O/ZeGRbAQq/fgS25ifNHmd1dh7Nh2nPi0Eq7pv6xQTQXvakxu+xywK/U422KYR/WWdmlWZVhwzfgtyDXUrR90xMXYA07lk8fkmr90DEfvPol+I2iDpwL6RuSdwNccD1zlE7iHhrDsmY1SYAoxNbzmNCaNeBPXLNGnBBIwLgWoFoxGKImyQqQ5f0OJKyesQNeTAlOISTsO1ha4ntg1a8EPUdDiDBOp3WceH8J096CKE5Z2aTvghyjk9WeE/yA6xLiP79AiPB7m4J74ZZez/l+Kby32jbBMxKYqN7lZjSXeXlGG1g3kzWU613PuQ0VVXx0sTAIk0JoEfLGqvKfb145hDCgocAM/yolQ9j1ZadlVE+diNChwQz/yxjO2FSe3rQ0I3IDnLBHZq7HX96rZAryQKGnN2W+VUTmhBHpQ6dsBa5QZgatCV2au8x6YrIep7d9Q9Z23Bqad3hO4c50ncNdthw7UQdAG6wFv+8Oq7bScvv90n9FQnSWeuJIJXE+sOSIoJOTsGFxfgOb8DUvU+V5a7aVUwtoWWxEhGRS4xjscmt1UqHbmClzlLTUeWymMpfBHRgAK4dmP0fRBQHabFeROOWH3ANBzRR/mtFcYoXjiZA4s77Le0Je2lxWlqWBFIM44wDIZXwfjkpf4S4Hdk0D5CIRfqZpQgOAPdMaDm/XoKi9v9lWt7S12PMdODK8fF6l+9JXX1v5/i2ZIUBvhugu4xxYholomLKPAa+XyTV57WhSMoS3o+ZR19+NmE14TienOxJnb6yv2/5nZiIRM6NjbVDCH7h/VWFljxMslcDMCyxawoQ1lCyNw48ItDSuQoQeZcAfzOt4XuF44Asxr+jwPrvb2SlErRJ/JFuG3pVerF0qgBG4XVHCG9c8ql4QmyHCMiO1aCI/K8IlYe5VEt89NjbvvSc82z4subE84t+dXJEdNAiRghJ4v/iQZkUVhL04cG8JDaw9Yr3Tlz64XolDQg+t5z3yBm06I8SKrft1XzxGBGxLURT24ETHOBdI8BAp7cMWQ7M1dt4xhbO12nPA8uNmwFbPujmH116xwl+ibCs0u4DGW/Xtxv/F7oWBM7yJPVQGB+/P/LTP+46KY5cRkZkRZyLNX6ZW+FT9rezQreHDzPJPKLKtfp62QSAx5kk1scQWBK/uZxsbXOjA8AIwmIRTZ2OTsBNme4sD0SeE6h/VCAg9ExLqo5niOY/1W8BYn3Ztyo8BAkfRukbCQRVmN7IQESKA8BGI/oCZNWOD1flDgemEDmR9x79WrDSCUcSHxsIr+N+GhADDXu5z1gqUiBZmY4eyGNHpwy7Mma7MkLhLz2ous/2Cs7lqcuG4QD/0Xk/nAbjecjSEY3x0IiYnaXklA14aq7loFBG7dfRRsoHKMq4w9tTZHZWNwI4JWvlKPidI8cRaLB43EsIpuKoUsFI7B1VJaZ5Q4smZbEoKQ8bxGCMfLWfaLTXgmrjkTP2zHI+sNZmIzmvH4ZoRrmo84HDaR9rttzp3L8BCYRq3gzcNiJNDiBHxhaLIZAJNik9l1J3FZZpd54JVqIItCbkiBfv2axOA+/xQmL7oNPRcp3PFXszEPbihTQroRLitorU1yjMFtjTUuPbMv5Kb98gca3mAp4sYD2RY2wUoHplvyBOgbUyOY2TCg13Esq4OXJcQOm8BTGDl0LQZkNhGGKFRemN6mo7SCu9HJ3cUfyKJgMh5kYlDrFbjuK3+ZMUFvfjM22VkUVIYG9c/NFrAbu+9Hmh3CbIbzsyiYgyvk9SN6I52h4r/i3+Jdzy/X8ajOmqCFqp9FwWSAEK3Y44SOGU5DC0y/lR4S0tCGEDdjrQpHiHOuvIhYggRIoFUJuJtsfE+rnQLJEAjHDIZz0MYFaVZcpJtz4nl03fbybHdTibnjsq8xi0ILrWwnt6y3MUwO010HzlsA31vqxPqG7gOTUzfdZOaHSqTrzA/jsfPlWt5fLwd15XzSSzN3JfLgLg0A9moRqOvQCpIkARIggQUkEPRgNsNJZnnploryKrg5qWhzLEcCQQKV0441EzgK3GaarYW2lQJ3oQmzfRIggToIlHW3du6QhDCfWI3H5OENtf1rynHXNlTWWkoCz4/gzpNb3bzOS2lPnX1T4NYJsKWq/3//ildf+necf+UF+NWWGhgHQwIkQAIkQAIk0E4EKHDbabY5VhIgARIgARIgARJoAwIUuG0wyRwiCZAACZAACZAACbQTAQrcdpptjpUESIAESIAESIAE2oBACwjcBToMQG64mkRPknasDVYDh0gCJEACrUrgdTd3Z6sOk+MiARJQBEoocLPHuIZysc6Z07cy+W45tfUQEDlxh9ekOX7raYt1SYAESKAMBNy8n/F8nm5O2oDlOv/nugNvY+Aj3vXMNTuHKOCeaObWDefmFWUieUjLAJU21EHAXRuhdeeu2Uh+W3PIwsPalFvG8NKe26CPX8CId7qe6id2Wl+8D7MOjz5yLM2w4OTyzatbB6Y6q5ZM4Kok/0esQxSSwwWuMCdoVTretk4ibV6dArfNFwCHTwKtRsCcXrYL2CtOX1r1/eQ0ssPDI8AOcSKUSYa/Hzcf/XpyUpmPwgjRkCDxrxU7LSp0stkmwBIi6qQ1AFJQBE6parX5avnxxE4Oswd+GCPDwIBOLSfF7rdutsSrLuu9lXDTycWOt84CrnR8sBHbyUOafarZRf4aLs8EFhC4vwDwS4ticVxcmTCEHZi7OPy/gCYAACAASURBVD0VC/bpX7M9mOzsw5SwVH7eiwu11e7pZ8Y7qducWI++3nu9E7v8I3d1WbuPnfaRta7XOfU4u6dywaojTzc73oPxF/sgTwaTNm/E9CdXWH9XGkN8WhRLcdJbl2oPu3EwerqaGEsHJkzfslm3/KIsAHZCAiRAAg0mkJwA1nvCOV402038NDNZVgjM767C2LHtSESnaSTvmi4TFhHZAxxse++8D/izxCNXwb4Gc2NzC0NAzO89+FJ1uWb908tiptlHURc92rlSOX395rXbsf9S5cHNjqG4mF4YquFWSyRw82NpU/ELKcTcEIUu3JuIWiUqIY991cfkHt+BeXksre391eLTEaoWJOfQA1022Id7lDAwi4nHO9B7h7JzcrN7pK95/a+O74U+YtcIZHP0rdumEsOhMeQL3K770yN8k+N4BQfvWGT7wYIe3MW8/dgXCZDAghMwoQOPjAG4FgNb1Avc7L+8H2lzbStOblvrCdy8a6aX2ElkgT6NSPn0SVz23W68ZR0QUcnTtuAs2UFdBPwjckVjeaErSWfyAcpdCyFDHOHpHacb68c9RtpvNV23qybOxWhU4JbzpL0CAreu+ayishCR09hoeRntykLk9WMUk1o45sXgpiJtDkPLhtFhbRRL28lec4zNCFy3naSP7mn0DACjlsdYtuOJSPmZaFOXhSNafSFu/42cMRgfdRZzRqgm9igvccpP2/rMRvkQQIFbxZJlURIggSYhYGIerfhbx3LlHd1/oxVjmFy3Pae+FzXvWtpB9CSykGdOe8zuuXE/rn3ls47Arcn71yQz1B5m1iAEvXCAKKfcEJZIWEQFz7D9QOU8XPl9yb9fwFhOeM9SzG/JBK4rIm0gQnhNXy+8spVjcF0Ra4U0mAal1zYrHKsRuEkfHXuwTItDp74QlJnPUxHfUZXAjY1BeKXD/zJCNRHXVhiEXVV7p+e4yWwp7kP2SQIksNAERLzixEkcfXgIziaxCgLCFZWuwM27poZTKd6SHtyFnvYytV+tBzcae+sNqtBRzgEvcO4Dk1fef3vgjOXzYxg7th/YFY9fX4p5KJHARY730A5fqFbgxrzCFdKLVfDgOgJ3pMOJ+ZUT2VAPbtyzXZvA7QdGJtG7MlubHtyluA3ZJwmQwIITMBtyVu1NX/dWij90shi4Ft70yONYd/cdeChguHodfAIj582g+y29iS04QCFwv4rVlucricG9bgbnfW2VtbGIMbgLvkYWoYOiYSZFvfX5IQbpgJJ1lYS85HmTY5kWAHz+gPNWQfZQ8T5aBLCBLkolcOUr/Iv7ACeLgp9ZoRqBe6EUzV2wN4QZCg0SuHeIUAc784OJwfU/dwW8G1ebF6KgwgbCY4gvmrgHtxcyPGJfT1aUI+8hY2kWKHslARIggboIPP+UypoAlQe3+5W1OpYQmNz2ubDXKfrqNk9kutdqEx624PX6sjcQ1QWElZeUQJHX+XmC0V6bObG5FbN4VClK48K8vA9e5RK4ctV5mQfEfn69YSxZlMI72nmvzjzQgT3ROFsRo+rn1TUbrxolcEUfrs2pve7ndj7fagRudAxIY3r9aNw8gSstFqL5/vQ2T2zWDxlTzKKwpN+B7JwESKBBBLzNNqkHys1FmvQmPFS9J3DnupPoz3hfiwrciAdM5yk9MXwuZq4zuXTdsk4KMsf2cuYabdAstVczTg5ZIJN2zrtu4MhyFz2VrM3VIn3Y3d/02Kk48+5D7jW/j6xHVzQT9+q6ArdyHt8yTGgJBW4ZsDSJDYeG0DO3DZN3xDebNclIaCYJkAAJLCyB0pxkJkTEXqzakxe6sLAo2DoJhAkcxsi2E9iapKZrbk4UuE08f7O7ejB3VziWtomHRdNJgARIoHUJCK/sxGo8ZqX/at3BcmRNReD5Edx5cmt1OXpLPEAK3BJPDk0jARIoD4G5f3kNXaOby2MQLSEBTeDyn2/C0f/6W+RBAqUjsP3Oy7DzT+VZgYv+jwJ30ZGzQxIggWYkIATu1V/5RDOaTptbnMAHf3Ejjoz/ZouPksNrRgL92y6nwG3GiaPNJEAC7UOAArd95rrZRkqB22wz1j72UuC2z1xzpCRAAk1KgAK3SSeuDcymwG2DSW7SIVLgNnjiaskb22ATKjeXpOPagvHnejB59SR6rCOFKzfAEiRAAotJgAJ3MWnX2NeGMTz7gb/DNV//6xobaM5qFLjNOW/tYHUTC1w/xyxg53pdrMlrxtO34jb7B1ksFkX2QwIkkEeAArfc6+Mzn/o+HrzkvdrIn2Dm29diyyHx5wN49oFb8X595d1XR7DGEcDu9Zf/4UO45huRsW4Yw/EbrsZZXcbtM62j2qjUb1r+y/0/QN956m/XPrsNe0yufRS4ZVybl+PpI1eh+9f1vB46jEu3/qNr6F2b8MrgCvyG/vTlpx5F5+fVH/17+7Bzw3v0lXewd80+/KE3TLeMtf4y7QAzQ+O49VFRxrUrrZXto5INzvUfn8YX1h/AmG9jc8bg+ieMiVFpwXtF6OSwhVuAzSpwp6+fx+AGnwsF7sKtFLZMArUToMCtnd2C17xlCm/+9pt44HtAn/DgvvNRTJ3drgTuLWPp/0uBuhZHHfH7MZxN/s631AjRqAg2dnxxO/4yt9+0HymSz/kOlo8+mIhxSIH8e5j6kwFc8EMtuEXbHwTGH9yCP/LMpMBd8BVWZQdKRK57KSBqrZb6927C+7ceUML14c14+zZoIXs5nt77G7h167Oy9F98+y5sxcs49wb1d/SfaON3f4r71x/AKK7B7PH344JDp3F2w7k4mwjcbG3R/s1v+rZeg9lvA526TylmL3tbt60F+PJXK9rUlB7cuKi0TwjT/z/bg8nOPkwJrrePO0fE2idqpd5fXW9iPfp679VeYXX07b16blRZYOKTK9D3pJmw3Tg4PwjsWobhNeK6Oqp3eM1B9Ozr0uVUmU5dRZ4o1istw5YJUW4YGMnmljUnjx1EV3ICmHti2TA6HHv1McHJaWGmX8/rLXiMAP0Xz2HH/EZMW2P0WVV5h7E4CZBAAwlQ4DYQZoObSkTi319UIURBiMbfB76nvLuiXt8718Y9tradQmCufBMz51ydik5nHG7b7hBj17Kf22M5/jvAiBDLsjFP8FodUOA2eEHV25wQmh96o6L4c7sRgvR8PBfw1ErxW7E9IaqvBL5iPLWmddHuJXGBK7zIfwD8uRTFOf+kt/lXsF/adw1mj7wXeyvVEZ7o5vPg5h9zm4pfLUotUWvHx7rH1dqeS33E7U7LE3xoCEMYVB5PGb+axqz6Ytv+WwloczyvPqIWul1x5O9IRyK4ldgFxgOxsEYIu0faGhuy9sry+3pSMe/1JexKPLhyPELgCuFND2693y2sTwILQYACdyGoNqhNEzrw6nMAcmJwRblENGpxeeYtdF/SoQz52XN4IBGUtm0iVOBKHH5wH1bZXtWMAH5Be2K9cTn9htq1vLLGC/zD5Xhwpdue8CDf9G9+iAVAgdugddSIZqQn9n1uS/9c0PsaEbHCw3r1D9LwhaCZURGcL3ALtS06tNuX//9TzCxfkYRg2OEVtn1NKnCnsdHyhNoDEuKuH6OYvEMI3GF02IIxEXPCW+ley63nzKgQgf2Jp7WSwDXeXNlEIjQ3YvqTKzA3YIcJuO36Y1pxfAfm7zO+XyWWVdv+OEMPAFmbKXAb8W3CNkhgcQhQ4C4O59p7MfGqfqyq8nx2/7IvYHX5t55ORGlYQNqe05gXNfR5rF9rhFKYL8c37bADLYYPnVmLG5LQBVVHeHcH8FdeDDEFbu1rZmFqFhaNOoxAxof7ItgSyjHxmFqvQiIu+NuQCM4RuI5XNoeFLHcujuowBxV7a8X16nam1uzDDq+ZJhW4nnC1BpV6J0NCT3wmxLH3Ot7Ul15bZIWxie9NwhFcr6wtYn0PriNwhcAeAEafEAI3Fcmq++oEblyQmzGmoRCiddtrSw/uwnyxsFUSWCgCFLgLRbaB7YosCh9ejgvO60g2gjmtO5vEhMD14m/tGFpd0RWVEYEb9dDqRrzNaalNxjNMD24DV8HSNlWPB/e2X7U2g6XDkDG4y08n8a+ZAeaGGcQFrhCqf4wXspvfrA782FtxSX7mxN8qgf2+//YorjNxpLqNJhS4tvfyQo91IAbX9+BKgdmBPVLouiJQNeYLY/+1fR0eXEfg+h7ceOiFG06hrUzCDPx69OAu7TcMeyeBxhOgwG0804a3aNKEvbMZb3qv901fqWCFE48rr2cErpsJwbbXznYQ86za5cNlsiI7icE9daXaOMcY3IYvk4VuMCsAi/UY9/zmxOdqwRkXqjGBG4vZTW2NCuBMOESLCVwVB9sHyM1eRuT6mRX82FQlVCc3pxvAukw8rDP/FQRjlTG4YQ9uL+DFyVaOwbXic0WoQyf0hrWsoJWxvy9aG+oYg1vsDmcpEigpAQrckk6MFKY6UwJUHtzD5wwksapf/tQYXv662ailBKvKUqBe+T944TEtIpV3dt2ZEaz5p49mQwfk8GOhCOnGNUMpr19f+LpZFIxXOZBFwRG8aSuMwS3Z2tTpv85a6bqyFrqZEmCHAWATnv7AAdxqpwwzGQwyYQWVhGpE4FbaXFbRK/x+wIxPZ4B4tDVCFMxUaQFrzVyaWUB86GZDkMXsjWPRsIOAB1QKSu37vn03duMIOky2g+TQhFgWBUuEJx7cXghZ7mZxqJRFoQfjL/bpbAxpiETW46yA2G2HskeEY3B1nLAYq5dxomS3MM0hgbYiQIFb4unWIQAmnyisuFo/V62f4iuYgzYUGxsTuJGyef2KPq86ZfLtWrG6ABz7nHHNBVOECbMocEu4Nr0ct+8G8uDK0IPfNLb/uxWeoFJ8mdzN+LEVnuAL3IpxtGGBG/YyW2L5A4HNcmJ9GlHrjC+cp1eMrClDFIotp/xsC8XaWMxS4dhZYUEoRGExLWNfJEACS0uAAndp+RfqvSlOMhOCdjNOfjGbz7bQGAOFKHBrJcd6LoHi6b+KkqPALUpqgcvlHfFLgbvA8Nk8CZScAAVuySeoWcwTXtkPv4418mCHxvyjwG0Mx7Zv5eHNeGXlj3I3nVXLqIUF7rt49Tsn8MsfXYcL/1O1WBa+/L+fOYqZ//Fm2tH5/ye6r7gQ5nA82wJZ9qer8bGO5CXYwhvIHkiABEpD4N2f/QQvnD5WGntoCAkYAu/5X/8Z/+tffo1ASKCUBH6n66IlsWvZ/Pz8/JL0zE5JgARIgARIgARIgARIYAEIUOAuAFQ2SQIkQAIkQAIkQAIksHQEKHCXjj17JgESIAESIAESIAESWAACTSFw5QavfT04/YRK7bVY//I2nSU2JEcPhw6sWCxL2Q8JkAAJtCOBNzA5/H1077gN57fj8DlmEiCBKIFSCVx10MKUZayda7aks0iBW9vEkFtt3FiLBNqYwOHhc/FxHMBbO64CXn8Kd67bjm9qHjc9cgyPbUll7htTn8JldwNjR7+OHmuPi/pc1/q8bstn6rR9U6YN0ze8PqV9D1uNRdq3y/l2h645427j+W+uob+ByW1rsf0bymp/nu2xqDkfxN+8NYCrkguHMXLeJjykamfXoCnnrFW3DWc9emuxyH3glIFvH5J70L8PyjJPpRO4/Ri1TkYrC6YcOyjUapskcquNG2uRQLsSED/k9wF/tkd4a8WP/1ex+uiXgAnhwV2NmanV6JECVwmDo4+MYd3d+7HaFrjPj+C8r63CS7INJUD23+gKY1MfB97GwEf+t7Zw6gBSNBwbw9ja7dh/qVtXXJu5TteLzJMUDa98Vol0bavpK35N2Po5YJcr1tt1KZR/3LG15Vmuxem6R8Zw9O6T6E8Erqp/4tPWGtwETwCLtsx9oNaFXD/fulmub1j/b9a6017F++ANTE6dQM8WJbn9h6y8+6As89MUAtfOQWv+/yC60HW/wOh6eWOnh4nPh9eIk8q69Elk6tSzTj0TjvdYnyA2J+voU9CS09JUheTEtgpCzT0pTbXlh1wkoRB3zaHn4jnsmAW6zKltzslv/slr5oQ2faDGbA8mO/sgfeBWPWdsdXweXLRm/JbNWwLHN6sz6PRcnbJOpROfOuXLcmvQDhIggTIRED+oo0ZQSmEgBMFWnIyGKLg//uZH2hGgnniV4xWffbdbC1DxQVhcOvbIikVEaLZMKmpXZ0SsLXhd8VummaEtGQKZNVSBUbKetQfXeZgza8sSvKa5TD/Wg9993gORVTbzIBa6D3yTI2PK3gflWQ/NKXB7pxKB6YrFWQztAgbvE7L1DCY+uQKTm5UIVEIzFcN2fG1GcD4+gY47emEL3DOPD2G6exC9K81RulACOUfguodDKHvmBuYxuMH6/5UTStQmbfVhKhGh7hji7ekjk5OjfdXfmJ3HIIawbKQjG78sjj62PlcPAKcx2bEnXD62Zo3wNzbLvyfR89okelfaYwZgs6IHtzzfArSEBEpPwBer+vXv2jGMAZEY3FAd70ffFxZBgau8V75nNixw01fSuGVMe4ptuMKmGXTbr6ITcbEae6PXbsP5GdFT+klrTwPFfG4acsceC4Uxpfx1GBCTISEpHnruwZes0Bzj+T2G1V8LrHX5BuRazPhvA0L3gTd7sbcTFLgFl3k2Bld5WTtEbO7xHZi/rzN7ZG4FgWlCHhIBd4feppYIvI2Y/mQ/MCIEmWtopk5y2TrSN9p/9phiMb4kBEPUGwB6rujD3PVC9HoC0PSV2NmBPcuG0SGFo7qYtjeHIe9aYnv3dCqgE/s94Sk+F/08sxHzxotsebdzpy8zfqvtjLgW1zRrWMK+4PpgMRIggXYlEBCG5rXpw7H4Rl/gZj266hWvJzjlj/1+3GxCG8xrZBOyoKeg0g97MG42JCSMcN0F3CO90lYcZiYsw7O1XZdDWcYdidUuEqriDMFbFyFvfVbMqgev5K2GtS7Fw1j3d614dXOvHBMPXeJBSoT32OEu4ftLvs3QYv0L3vo39le6D5ZyqprTg6vFrgJniU0t+uyNaub1d0asaoE5+oQQjtPYGBB0bh3tJU1mS4c45ArcLqhX89Y/K0Qgk6Uh1JZjZ6w9ZASuI6aFeJUhDyYsQ4nQvic924wHOFM+Z4kGbBbjmhaiXQhcE2phNSHDO2zP9VLeAeybBEig/ASiHiaRRWEvThwbwkNr/Q1jNXpwBQ3bC3eLirc94cXWVv5hD4mGOjy4ITFe/plrPwtL4cEVsbvuJrcviDjfb9XnwRWx5yp+Pf1X+T5YuiXQUgLX9vQKpLbIyxe4rmfUTEdax/eQFvXghoWzbF8K1zmsFxJYhi3keHCFZ/U+IWJj7VXwFpsBFfBaO0vRC2MILtNKAlfabiKdrRYYorB0dz17JoGmIxDxMIm4VxmDG3i9723AUTGyXhxjkdjDiLCs+MMeFOVZL3LqrYPeOJd61rKbzujBbYalW3W8dChEIdkEJkYcWLviU2fDoigXekuhiKUeYCzufbCEE9ZSAhf2prBADG6yYSwRmMDoEyrWtuvF8SROddaPwfVf80sPZ+UY3Hge3chrfB3PimTTlRVLu0FvMMPBgGAsKHAtUSkfBirlFi4iQvME7gbXfmedF2l7CW8Mdk0CJFAmAtlwg0mZNQFK4F53Epc5giDyYx/IoqB2locFhGwl8Bo4+PnrT2Hk0LUY0KnKYqm9sqI1fV2cd02mJkuySJRpbmhLhkAkrCVKKvMwFMiiYNa3UzaQRSHJ0GH1liugI2v/9acw+fpt6BGZRIyY1hka6MGtYc07r9Wt+qEsCqlX0A5RsMMItmD3TuDIGpV2LO7BVYdHONkXdBiBXcfNRLAbu++HCmvIFWp+KIDa5Nbx6DJ0WULVz6LQM3EEfTofsJthINxe78ocgSs2jSVhAjkZJ0xmCCeswN2UJ8MOhKfZ/pcrcI1XWmd2EPWSjXApc2ZRqOFmYRUSaDMCblyj+/oVoRydEW9WOAet/SNfLH9pRvh6eXlhbSzKs92NbfReK1txj1V7BdtsfZRuuBXyNDv2xmKzkzzPVg7akFg1m9rsjY1OqEQ2h238PjCb0+w8vEB402T8AbAM81EqD24ZgCypDaX1agphvQcdT/C0tiVdH+ycBNqZQNCD2QwnmQnRuher9thJ/KudyCIpyKptk+VJwCdwGCPbTmCrF2fbrJwocMs0c2UVuMKuRzswGYqlLRM/2kICJNDSBJryRC8hzCdW4zF5sENt/5py3LUNlbWWksDzI7jz5FbnRMClNKfevilw6yXYyPplFbiNHCPbIgESIAESIAESIIEFJkCBu8CA2TwJkEBrEJj7l9fQNbq5NQbDUbQUgct/vglH/+tvtdSYOJjWILD9zsuw809rf3tRDwUK3HrosS4JkEDbEBAC9+qvfKJtxsuBNg+BD/7iRhwZ/83mMZiWtg2B/m2XU+C2zWxzoCRAAk1JgAK3KaetLYymwG2LaW7KQVLgNuW00WgSIIF2IkCB206z3VxjpcBtrvlqJ2spcO08tDsP4iC6nDyxeYshk9+2ipWT5L61js+tonqhovHDHgpVZyESIIGSEKDALclE5JmxYQzPfuDvcM3X/7oJjG2ciRS4jWPJlhpLoCkFrnPwgeSxGwfFwQe1sMnLHlDhuNiaBS4zFkRmyjplzT/UoZa5ZR0SaBECFLjlnsjPfOr7ePCS92ojf4KZb1+LLYfEnw/g2Qduxfv1lXdfHcEaI4A3jOH4DVfjN5Kh2fXS8X65/wfoO88a/1tPY/nog/KDwtesOj5Juw3HPsf2sG2iLQrcMq7Ny/H0kavQ/evKtncPHcalW//RNfSuTXhlcEWy/l5+6lF0fl4V6d/bh50b3qPLv4O9a/bhDyPDdMr++DTuX38Ao7gGs8ffn677TP/V2vfvmBkax62PKiP+4tt3Yasd9v3PL+PcG57NWNi0Arcf6pQw8U8K3kpHv8bWoBCbA+rYXNWa9W8hBW6szzLeK4tmEwXuoqFmR01FgAK3xNN1yxTe/O038cD3gD7hwX3no5g6u10K3M98agr/9z9tccQu/uFDuOYbAITA/R1g5Ivb8Zc5wxMC9KpTuo5XLnrN2CTb/j1M/ckALvhhtg0pzM/5jhbMSowr+7w6or0PAuMPbsEfeTZQ4JZtbSrxuO6lgKi1TP2Lb28GbtDCVYrdc3FUisjL8fTe38CtW5VglGISEQEphPDyVzPisn/vZlz/nX1akCqxi0RAK/su+NtUUGcJenUe3oy3f/enWjwrm67+QV59LdSbcZNZ9ljd9MjcDiF2j/dg/MU+9D2pPbvSY5oe2ZoczyoEbHKULLB7dh4bn1mG4TWnMYp+rNBH1gpU4pp/VKzy4B5Ez74u9D0pSrnH0bpH7B6EPOI30Kdo1zmu1/ZIa2+vOUJX2eEeCyyO4O1dmV0itoc5a6vn9XbsSq8VtcuMfeNMj+bmsoAzByGPuz0m61hdb+7MPLjhF0oYT24+nTz0lO0rh/aQQD0EKHDrobewdROR+PcXVQxREIL0pn/TXlwhGle+kHhjw1YKofn7wPeMR9guFb8mbBrAXyXeYv9v1Uq2vj0WV3zHRTIF7sKur6pbF2LwQ28EPZrxtnJEZ7S9azB75L3YKz22+f+EIL35TS24H96MV1b+KOtRtpvI9CnsuxL4ihbgyf/n99sSHlzAE7i9QCr6lHBCIlA9L6HnwXXCDgp4cLvut4ScFIlQ4RJeXaddr8+MB9quqwUeJox4C9h/8Rx2BEI0fIFr2+oIRNtu6RGfwNwdvZAPC7ZnPMcuI+bNw4M7JjEHw+gwQjzKNevBPfP4EKa7B5WAd+y02jw1hGUjHTgd8sJX/e3ACiRQPgIUuOWbk8QiHWpw9tXnAOTF4HqCUnpFO5JmXjaeXWeoSlh2/7L+8GfP4YHE45tzrZAHV3hsr8Rh2ytr6v1wOR70xLcjzi0bKXBLtDaFMLztfa5Bkdf3biHhMT0fzwVCEaLeUilCf4qZ5SuSUAg7zCFt3xan2vv65mlcsMGERwRCIAKiOrXDDW9AEhaRnYeWELi2WJPC6vgO5S014QvW3/JDIZSe2ajK1ClwhbfXhEoARqCdRsfICswNWF7faJ+e+FNWY+KT/cDIJHohvM+WgM2IQ6us58XNenAtW6125nYtw/T1voe6Srv8uGLrb+VVT+fEfiBx46YrhSikDzKynmTagfEXJxWrgBe7RF89NIUEaiZAgVszukWqaGJt47GqMtYVafysY5gUyWtxNIndDZud10bmmiWgg+JZ9rkc37QFrg6bOHRmLW5IQheULWEvMGNwF2mBFe6m6Ot7V4B6IQ2WUA6LVhOnizQ2VoY5/Ar2eyLZDXHQ4hQmVle344c5OCETAHS88FkrTtjYnxtC0awhCnb4AKxMBCGBa8frSii2qG2owFWhBtPXK4Grwhasf7ePKy+j06cn2nRx1c48BlcGBK4VVmFaj4dQKFGb2RCX2LAR00ZMOwKxSrsqCVwr3EPZ7IUwJMLeezCQ3vku3JtgtMMbGJpQ+FuPBZuaAAVuE0yfyKLw4eW44LwOnHW8sXZsa3wcMQHp1gh4XZMC6TV4YjosjOnBbYJVVZ2J1XpwfSEZ6E0KyOWpIDVF5OYyR5j6YQ5+7K2oGQiFiAhj2GP58WnMvLkCFwTjbpX3+dk1+7DDs78lPLj2mJbegys8r6PAgPbAhryKGYFrvb5PhF6OB9d4nyss/VwPriNwfVEpGm6sBzfzkBG03ffg+jaEPLjA7vuPpOEP1X0dsDQJNAUBCtwmmCaTJuydzVZsbZ4gdccUCwFwSoW8rqZAcu0FXPXAx3DW9gYH6wnb3HJJDO6pK9XGOS8cIrRRjSEK5VqbWeEZsU8Iyz8A/rxiDG0kfCEYJ2s2j1UR8hATuI7Z8faUd/dXMNWOAtdsblq/YDG4qUfRjjtFXmaHgNe460Xt3RWTmol1tWNs/Zji+M1VTOD2Qtrauz5JtWZiN8y6XQAAIABJREFUcLFrGQrblePB7ZTXJtET2QyXjqBCfHEkBldubPPDUMr1nUNrSKAuAhS4deFb2Mq3jKmsCVB5cA+fM5BsJMvPgDAFjOqsBHaIAqzQAS+3ruOJzbnmi2UpXC88ZglWhSSbRcEI3kAWBUfwpkgpcBd2eVXdes7r/LQtNy7W6eOuTXj6Awdwq50y7LK3VQYDR4wGMh3cBplSDHlZDqRnVpUTqcfyQgyMXc4mtbs2YfZjp9Cp0561ZIhCzCPoe3AloMhO/OSalbLLfZWvBJcINYiHAIxjfW+ffoXuZgdwMxBYbQRSkzllTShDYru3icwbD+zy1kotKnBFejQn44PVXmG78gSuEe12aEXsgAuTzUHboMT3lBrVzt3YfT+wcX4b5pysCQxVqPpLkBWaigAFbomny89nm+Sc9TaBmSHojWLvd/LbWrG7trc12rZOM2bn0XVy3cY3oLmi2y3nxOo6fc8FU4SJIVHglnBtejlus3lw3Ty1yQjkhjQ4OWydTVy+t9Xpx2wW8zaBmcatzWBO7txkE5yfKSGSx9cbG3I20TVliEIJlxNNIgESIIEFI0CBu2BoG9dwU5xkJgTtZpz8Yjafba0gKHBrJcd6LoHiaceKkqPALUqK5UiABEhgiQj860/fxX//UfakniUyh902K4Hl/xdu/T/+J57+pxcbNoL3/nwFfvKaPjKrYa2yobYj8KFVuPVXf4ynn32nYUP/T+/5D/jExy9pWHvVNLRsfn5+vpoKLEsCJEACJEACJEACJEACZSZAgVvm2aFtJEACJEACJEACJEACVROgwK0aGSuQAAmQAAmQAAmQAAmUmQAFbplnh7aRAAmQAAnURuD1pzBy6FoMbDm/tvqsRQIk0NQESiVwRZqsYocRlIh55tjeEtlGU0iABEigLQi8gclta7H/xmN4bMv5eGPqU7js7m/qkd+EsaNfR89F6s/Dw+fi4w/rS58/gLd2XJUl9PpTuHPddqgW3PriE6f9W8bw0p7bIGS007YoGGnfLnfTI8pm8y90TX6GiK1tMb+tNsjDGDlvEx7Sw/rCgbcx8BFvjBXWoFNal0XOWnLXotu/aCtkg3sfDeJv3hpAcrc49nnXSjJdFLj1TgQFbr0EWZ8ESIAE6iPw/AjO+263Eqvi/7+2Ci/tAvYKD+6q72PyotuUwDXXpCBVovjEp31x4X3u1NHi9pXPBoWxEKIz1wXEijU6KRqS+kpoQAuc+DVh0+eAXalQrw8Yay8dAXfOw3bkr0G7jnz4OTaGsbXbsf/S9GFJrqVv3awfvvy1LmyYQbctWDOGHMbIMDCgHwDd9kT9r2K1fnB0ry0dWb/n0gpcc1jEQXSh635h9haMO6dwqdPE7tUjSg6B8A5g2DJxGpN3iGMU9JGzE+vR16tqyToYwjJ9+IF7kITdvt+36tQ5mMG0t8G1y/Rvn7AmrREnlOEg5u/rLM9qoCUkQAIk0HQE3B/vRCT2nsiEKIhr9+BLicfU/1sN3f/xt/8+jJFtJ7BVe2xdVEVEaLZMKmpXZ0SsLXhd8dt0k0SDNYHwmvPx5K3BMEohdEcTgRtYi/ZDoPC+3gf8WXAdR6ZKemxPol+IYrut5J5JBW9ZJrvcArd3Kjm9zBWI3lG5pyYwcaoXvVpcIngksBae5vQuc1qX8zf0UbkVjqu1Z8/34B4awhAGMbjBnN5mjse12lwpjs31TkYry4qgHSRAAiTQTATsH15ht351uu6RMQBeDG69Hlz5w74KY8e2Y/s3FKT01a4S2uZzWKELKc6A5yyxaTX2+l41295aREkzzWMb2Oq+8lcD9kNU1KfFPbgGW0WBa68fJ7wgZoM3IZaozYr02NuQpZ3Ucgvc4ztSD6d9DK0Qlc9szHg/g0cEJ2WBoWXD6Ei8wNqjG/r71BCWjXTg9BO9EN5WQIjTfmBkEr0rvQnLDVHw6unjgXuu6MPc9fNKBPMfCZAACZBA7QSCws/EGGbjZ2WYwqYhT5z63Vti1RKqSqAgjen1xbXVTDBuNlTe2L8LuMd4yEw7ztiKvFauHSNrNphAMIa2iJff2BFegzErXYGr48GtuG0TymDixdN2CoRMyLHsx806JMHvS7RVJDynwYQrNtc8AleGGExj4/wgOiKb0YKb1LSoHH2iA3uqEbg6bMEm6IYw6CsZgas8tX1PmppueANDEyquSRYgARIggeIEvBjZpKLIojBxEkcfHsI6HePqi864CE1/zJVHWP3dfciOnxU95XmuQoK0Dg9uJnSiOCKWLAeBwh5cT1Daa9BslvRHlBWd7huFLzwyhqPfioQlZEIO0tZD8bX04NawnmyBmvXGugJ3he3d1X011IMb8BAHh+QIXC+0wff8SrE9h/UicniAHtwalgirkAAJkIBLIPbq3qQJW7VXb0CDszFGNhLwqIZiXRPxkLRl9pLnCNygd9fdnCMlcrLpLGtfdtNZpY1BXBxlJxDyfvo2567BSNq7Su3mxf7G4rtjdbLls+u6DPPQlB7cTr2RbL2JtTUxuDK2tQ/J51JgrsCcFJM5IQky7MC+7sX45s2UI3C9PqSdgRhcsbHNCYEow1KgDSRAAiTQhAR8Ifn8UyprAlQe3O5X1iabb3wRkHqnrsWMyahwkbWZRuKwX+F6r3NluANU+iQv724stVdWtHq70Z0MC9bGHcbgNuHiDJgs18wLTuq6TKnMw5G17jLrU9XOFbhee29MjWBmw4BOnRcJUchdb4EsCpHMIks5ac0pcAUxJ1uCFQbgZVFIwwqqEbh++wBuH7dicu0pS0MS/KwMuH03duMIOkYm0fGomzWBoQpLuezZNwmQQOsQ8OIavQ00bv7P2EawwKYeHacrODk5QmP5P3P6deMTvVfHTg7U+DVmUWidFWvHgWfWlxmmFSvulInEfWcErlPfzVPrh0q4GyV1OrrX01h1m3xS1m4/uKFy6eerVAJ36XHQAhIgARIggaYjEIohLM1JZkK07sWqPVaS/KoBV7M5qerGWYEENIG8NHjNB4kCt/nmjBaTAAmQAAk4BNyTzEoFR3jcJlbjsdCJaQUN5UlmBUGxWH0Enh/BnSe3Oifr1dfg0tamwF1a/uydBEiABEiABEiABEigwQQocBsMlM2RAAm0JoG5f3kNn3hsW2sOjqNqagIXvns1Xn/miqYeA41vTQI9N1+KnX9qso4s7hgpcBeXN3sjARJoUgJC4F79lU80qfU0u5UJfPAXN+LI+G+28hA5tiYl0L/tcgrcJp07mk0CJNAmBChw22Sim3CYFLhNOGltYjIFbptMNIdJAiTQvAQocJt37lrdcgrcVp/h5h0fBa44ZmHXMnTdD2DnQRxEF7pwEPP3dRaaVbtu0TqFGpY5deewY34QxSwp1CoLkQAJNCEBCtwmmLQNY3j2A3+Ha77+101gbONMpMBtHEu21FgCTSlw5bG4vVMWid04WKsQzBOSzklhAfCNFKF+W41su7Frhq2RAAksMgEK3EUGXmV3n/nU9/HgJe/VtX6CmW9fiy2H0kbUdWQ+Bx7Asw/civfroi//w4dwzTeynTvt/+w5PPDF7fhLUeyWKbz5wQ5dYQ7jD27BH8m/3HbffXUEayLC+8v9P0DfeaoJt5zdRnZMxkoK3CoXy6IUvxxPH7kK3b+u5/XQYVy69R+DPf/Ft+/C1t98B3vX7MMf6hL9e/uwc8N70vI/Po371x/AaMz2uzbhlcEVOPvUo+j8vCh0DWaPvz9Z1+8G+ld9ADND47j1Ua/hhzfj7dvel+nNtKNsti7/88s494ZnM+WbVuD2YxSTd1woByQF776eyGlfFVaTEJIDwOgTvVCtWf+KCNxY3WoXMQVutcRYngTahgAFbomnWojM334TD3wP6BMe3Hc+iqmz27XAVSLxglefw9lL1uKsI3zFtY95n2XHKcXtOd/B8tEH3YsbxnD8hrU4qtt0yt0yltrglbMbcdtWtkKK7N/D1J8M4IIfasEthTQsAZ22QoFbtrWpxO26l+KiVlpsROmh07hgw69gvydw/xgvREWxP2IjOF82AvfhTXj6nw4o4Sr7ORdHEyGrxO8Fh07j7IZzcTYkcP0OZBupjaK/q39gxHScf0sIXEAchTuNjfOD6BBi93gPxl/sQ9+T2rPrHaG7ZeK0EsdCwHbem9ARx91ufGYZhtecxij6HS9xeuyuLh6oO7hB2NGFpMWdaaiDFOG+XaZnry1pX/e0ClGYBbqMjVZ7asymL+u4YGuuRfiEGIt5EFB1htHx2iR6V1qhGQASJnbIhmjLOiZYtTeO9b19uDd6fHDZbnbaQwLNT4ACt7xzmIjEv78oJ0QhK2ZFvb53rg16bNPRPoBn/+QijBuPrYVB1B/AX1meWdHHlTiceHFNYSFWfx/4nutVBrKf22M5/jvASNKvJ3gtOyhwS7Y2hffzQ28EPZpBSz3xKMoUFZCyPdnfTzGzfAUu+NuQ6BSC+0rgK76nVgjdSwoJXNeeWHvZ0bWmwO0FxrWIM0IQs/MY3CAAnMHEJ1dgbkD/7XlwHVFYlQdXtTu5ORWUdlsqrMK2y5uMoAe3D1NG1Mrrk+iR4wqMIRSv69sv/n5mo4wvVoJ7h441ttubxdAuYFDGILtjUvHGdYSDlOx7gOaQQLMQoMAt8UxJD+nVOPvqcwBiMbi+wNXi8sxb6L5EhxjYoQdmuMJzuvJNzJxzNbp/WX1owhiyAjciZIV9jlg1jQcEsfFG/3A5Hlz5guM1FqEMN/1bNtSBArdEazP0aj/y+j6xOiJw0xAAN3zBHa0QqefjuTU/wuojV4UFrmj/D4A/z4Q4FBS4mfpu+AVywidaQuBK4aU3hrnCTYcvJEJOT40l9NAogRsSw1bbcARl4IaoGKJgiVAMYdlIhxWSIa71AyPKM5v+Sz3bQq4KTtPXC2HvenKl7H+8B3bYh2nD/jzrES7RjU1TSKCFCVDgln1yTbxqLFbVF7i6/FtPJyIyJCAzsbtSTC/HN4WX1g8bkH+fp+N8lcdViuKQcBY47bYMXi2GD51Zixu8sIisoFaVKHDLtTar8r4K0wMC1x6RjJW97O1ADK4Smspra/+/qG2J0KgALSZwxXhufrNCDDFaLAbX2WSWCQUwnsmIcLNFbSMFrvaOhgSmCp1I7crcEhUFriVQhcC1QitMW5kwioyoVWEcnU54g2WJ5uhv4jPhCxS45foiozXtQ4ACtwnmWmRR+PByXHBeB85mNouFBK4Xf2u8p1Y4Qjb+1g0VcDafvfUcZs5Zmw1FMB7moE1eSAM9uE2w0HJMbJAH1+0hHBIghG8ap+sLXKuFzAY0c62IwDUe4nQDXHb0qsyza/Zhh3exJTy49pha14PrCdyMmI4seiGcH+3A5PXTSXiCHbPspyAL8TOeXQrc5v7uo/XNS4ACtwnmzqQJe2cz3vRe76usBragDYQTBASuzJLgtBWPhZUe2WAoAhD2vobjguWGtlNXqo1zjMFtgoXnmig9rstfrSsG120xJETdLAl2+VjGhOymtQICt0g8sfZAT7WjwJUhCBf3Yf2Cx+CqTV9HzAY27T01m7x84ViXB1dvZkvjivPuQRG+sAdzVxxBx11pCIMd1mHXdkVsNgbX3bTWdPc+DSaBpiRAgVviaTMZC6Dy4B4+ZyAQqxoRkxce0yJSCdd1Z0aw5p8+moYh6HRfKrOBSQsWymbgCt8vf2oML39dpxLz27BQZrMoGBEeyKLgCN60EYYolGxtRj2mETszIQrXYPbbQKdOu+WEKETDGVwP7l/s3YSXt5q0YkoMI0khVtyDGwy3uGsTZj92Cp067ZnM4NBqIQqheFGBLSgkvSwKzqv8vBAFvcmq70kg9Prfj991Mxu4mQkqClwre4GTRcHK75vG0AJGuCfZgHOyGoTTqCnxKsam/plMDG52ht07gSNrVEo2enBL9kVGc9qGAAVuiadahwD8hjHRiqtNrQ6nBAvmoPVjY53247lu7Ry6bl7edGOasEf0edUpk2/XitW1NrBJu6P9unNBgVvCtalFrlmTIa9qYnVI4Fo5bJ1NXAUFrp9HN0kf5qDyPbh+KETEw+uNDTmb6JoyRKGEy6nUJsU2kJXaaBpHAiSQEKDAbYLF0BQnmQlBuxknv2gOhKifKwVu/QzZgiBwDWaPvBd78w6UqBIUBW6VwJqvuJtJofnsp8UkQAIUuFwDDSEgvLIffh1r/EMj6micArcOeKyaEnh4M15Z+aPCh0sUQUeBW4RSk5Z568W9OPAC8MFNW3G5PoqxSYdCs0mgrQn860/fxX//UfYoyraGwsGXgsB7f74CP3lNnwlbCotoBAkoAv/pPf8Bn/j4JUuCY9n8/Pz8kvTMTkmABEiABEiABEiABEhgAQhQ4C4AVDZJAiRAAiRAAiRAAiSwdAQocJeOPXsmARIgARIgARIgARJYAAKLLnCZ5krPon9q2gJMrmkylm93Abtk0yRAAiRAAiRAAiSwZATqFLh+Hlc376wYlS9oF1bg2vljRe+7cdDKYbtklEMdL6LAbei4Dw1Zp7E1tGU2RgIkQAIkQAIkQAINIVCHwM2eGgZzKMMVBzF/nzqAdtEErhBenfe6h0GcmsDQzEYM3nFhQ2A1tBEK3P+/vfuPkbO47zj+PUOtUJEUNT8wrVG5xkoqN4HkKiLuEKK6Cto0La25gsIeqoIsBSEXVbpYUROMG4HdRpFrqUJWlUqIKooPifRwlDRNUqSTIlSbgrgWaJMInFxbU2ygidLUKQolvnbmmXmemXnmeXZnd+88e/v2P2DfPPPM85pnbz87O8/MUDmpDAEEEEAAAQQQsAJ9B9zmkVgVfA/J5KkjIgvuLl3FaKrcPyGHdhyXuWMzZgcvu3tX0SS941fH7A12nw3Kps7FKZnv7BO9y5gXWu05q21wa10c7KTm1lFcy1GZ6szLPnWgPq/obX+rv7uBvaH9JrTOLa7IfOdRE7b9XcmOnjJttAH3hMjMtD6LOW9xHn9HtsrI7sZ2XGZkZr8q5/vp6Qj636vR9LKvJh+UicOTcvqRjtjI7+7MFju25uiO4Eauwe8bf4S//NmQ+sJ+gAqvl5c3AggggAACCIy3QJ8Btz1QuuE3NoI7s78KZd78UBWenABWHbtahM0y8AadFhxX79IiZMqJNbnnGh2j9Ra5qwvF34tgZ6cz2EDq/90eW5R1QqUeOZZiKoQJblIGcP88xda+q7LXKfuovSb9syWZ0wG4+bhJ8wHAblvsbgEs6mcn95aj59bBd1QfPuwHgWoDCl1veWxwfhe0FnDnpe0alnbZDyMnZPHhSencVvTlMPrC33q5pc3j/Rrn6hFAAAEEEBg7gQEC7rLMNsxvdbel7TpFoQyns7LshE7dE2WYUqOpbjCLBNzHZmvBzpbyg5D5VyeodWtjW2D3wvJ2J8Da9nsjpiqE7RE5vCQdCcq6oVv8oF+cozhu9vEgxLqhuSHoh+1fvsEE/Rbfxq2FYyO45X3ghExlsSByxBkt1h8tYiG8r75QQdm/J9gOeex+f3HBCCCAAAIIRAUGCLjNgTP82vvQjmpKQW1qgwpoOggVAXf+C0E7bzkqpx+ZlAe7Bdzgq3e3lmjwKc/bkVU9RaG5je0BtxgB1qExFnDt9AOnQXr0NSxr5ivrelTAbThu92o4SutvA1xO8dBuxVQEz7wMk5NV2N4ePpxnGhsbMW8NuI6FuobIh47h9YUZ1Q9v66ZRfn4BIIAAAggggMDYCPQZcOsPj1Vi/vSFbqOj+mv7MuCa0c3toX+3ObbtPx/eqOG22kNz7uhqbVS2bcWByENmZVBuCIfxEVA/4MZGrf0+MOVPTcqhcoQ1Xkf0VZAScCMfOobXFyrgNn+LMDavYC4UAQQQQAABBGoCfQfcYj7pvFTzTVXd9ZUVeg+4HdFzSI/NeQ9BFS3uFnDtw2ki5UNc6jC7isJ1y7qtUy1zcFNGcKv5uua8ts210BrO/XX82wLuNc3H1QNiQzh1pivERqiX5YCs7NhdPqzX81q5vQZccw0r5XxkMwd32H0h1YodvL4RQAABBBBAAAEl0H/ALYOnWWnAeNqHn0re8ol5dxUFZxUEZ6qA/TrdPhWv6ijq6x5w9fnMUmHluZ2v6W0gN+szeMuJdQvh9SkKzooL7lq7saW/ghUDxLapNeAW4VyFcttee1z9QbLgQTG7AoXTrtq0EO204n8YsEu8lVNE/NUZStOeA271gcesEVGZB9fm3jMpfVEuS9etzbzWEUAAAQQQQGCsBAYMuGNlVUT6YL7u+AlwxQgggAACCCCAQN4CBNzE/iHgJoJRHAEEEEAAAQQQ2GABAm4i+Lk3XpM3Jt4kWy+YSDyS4ggggAACCKyDwNpXRM7ZyWDrUD9VItCvwMSviWw51O/RAx1HwB2Ij4MRQAABBBA4zwIq4P7kt85zIzg9AhGBLR8j4HJjIIAAAggggEAfAgTcPtA4ZEMECLgbwsxJEEAAAQQQ2HwCBNzN16eb5YoIuMPsyZa1Z4d5GurqSyC60UMPNfW8Tm8PdQ1SJNyGeoZ1eAfhbD62XEquYbm69TkrtSIwmgIE3NHst3Fo9TgF3HIr2bJjR+sNTAet/dVdWVv3d1Ru2HDN4LLdxXrF0+t0Hb0G3I1draK+QUnT5Ue3Gu7L6ows3nqZrC6odZ77qqCvg3p2NfdH/f7ucde72JrQCS1uamf994ep1F3zOuE8FEVgUwgQcDdFN4YX8cqxi2XnXVuLf77prHzzL1+XdwSFnjr8s/LBz5h/bChT1PMT+eqZ1+Rq5/ji30U+u3JW5n6uTuidX17zjvfOqw79+A/lPxfeqFcybgF3jxwpd9AanbuyCEH77nN3zjoji/cvy+y9HVGbVIzqn55DzxAuMMeAq0PrySmR5yblyCPtfTlWAffwitz8hSnZ633g2biAu3xDW/g/Px8QhvASoAoEhi9AwB2+6XmuUYfLr74eDbVV0y6UpWPnZG7XORHZIksfvUS+/MEfyF/pv9s/F8rhbW+RP/ECavFvz/7FWbnyrq3yC9GAu0WWjm2RuV1FaNWBVqoQq/7++PXfl4Vf6QJFwC2A/NEZd2TX7GS2OCXznX1ys9n+1R1Ntf9W39bXBFN9hgNy/ITIzGOzsnbvdHG+k3vluMyYUdnm0eT2EFh/01fl7Rt0cazZ/UyNNB0W2XP5qswtrsh851Fntza7K5zTDjsSpto9XSwDU12rVtMjgfNmN6+bF5+RuWNX+SODXUbT/GuLWa8W4d7cx+X5u7TN60/zwcAPuG7f2OsS73p0n63dIxJssOGPpDujzl29whej8tsjcviIyIL675J0tjtl3F3Xbjkqx3ctySHzAS3c4c4LZO6Ob2YLa9N7cvTUXlm93NkBUI8+TsqDE4dk0tzj+m5Vu/iJ2nWuONIfTXXterlf4q6NI/Wm/ad3HNKvEfV6Kf6E93qkHS9Wba7fr5VtvA/9+7nc+a/2OzQMuLF7aVvxGne2/85lqst5fu/k9JtNgIC7yXpUBdCfkuuCEdduF6lC8cflf7yAq4Po5Fl59q4LZE+tPnWeNzUE3OBsT18kb/vG/5pRWhWmf1rkU/GRX+9IAq7dZleqr8e9UFYfPfWDkvtm527r2/Am6IatMmCagO28GTpvxXJQhY9TQfgpC3QPuDP7wxA2L2KCug2p5dfV7rXbgGVHjvXfl2ROt6W4vqVdduvjE7L48KTMyh4vlHQbdawH3GCk+omDclDuKb5Kd88vZjvhWNtUyDk8KaeDEVGv35rq3V7fMc5tYxha9BbN9lytXpFfD85W0fFtkJ1+N3Xbfust4E42TEVovzfLbaetrZ4yYF8fwbE93y8JO/GVAT1sv3uvd2vHajD6W/m39qHZMTBpBLfxXnLauF3dr81t6vbmwc8RyFaAgJtt16Q3zI64ukf60wPidUZCpw2lH94iH5kaLOD6I7bFaPGdXzItaZgaoX86bgH3ss6jTv+o4LdbViPzEatRUDe02lEkP3BWIU6NNpqfxUKWM7JW+7q8caSz29ey3QPuoR02hNqQ6LzRugFNy9hRxSXp6BDpvikHb9gLUv9a3Qlt29y63JFJpweiI7iNYT6hbZEw0TxFwam3NeA6/VteT49tisx19a496P9YW8OHzGy/uiP2mta5z+Kj/7GA697TLfd87b7u/fp7no7ijkDXPmwuy6yatpB037q/ksNrC+550/9JAdf7je/fS/pD2YLI3HvnZbV12kP6WxFHIJCFAAE3i27opxHeXFY7j9UbLW2vtZon+7o/l/alrVWodf/fq67LCK5qx4cu0kd88ivN0xHC6QveKcYt4Nbn4AZvSEYnGlp1qPG/jiwx9WiX+AHXTEcoy7QF3NrXr/ao2Bty+IZt3vTNP9enKHQJuOZraLdW/ZV0ZNSprFt9fR1eXywgx0JwUsANvjYW85V4LXwXI4RlMCkfZKtGr2Mj73Z6hdh6uwZc31rfEfa8bV61gFvvV7f9sZHvfgKuO42kml4yYMDt5365pp8R3GJqQtVv6vXlBNyEdlS3XPwDY/iaSQu4Dfeo+RDE1IR+3no5ZmQECLgj01XdGzrICO4lcucvqXmy5/wpBP0GXKexOsR+O/6gm0gxpeL6M69JbUouATf+wEj7CG495BR94YSWyAiuG7DqI3TNI7WDz8HtEnCjQTUy2uuGORVwI9MANMMTB2VudbcckT3S7aG+9hHcsG/aRguDgGtfHM5IXzUNIPzqe71GcBvaZIzs/Fbvl455Ir8+ZcEPiL1NUXBnubqWAwbcfu6XAQJuNY3muMi0E3AT2uEH3HDKT73/ew+4LfeoCrh6BHdVptQs8g1etaL7mxklEBiCAAF3CIgZVdEYSLu0UR33KZHP3HmB7DQjr/4RwSivDqY9zsE1ITY6L9i0924C7lw0cBUPJE21zMH13xCbR2TcUblwTVx/Lm9KwC3mnrrzZvW4lllFYVaW3SkWwRJLtXBcmwpZmhJCAAAU1klEQVTRsnZvZNqEH/xnZKWcy1vMwe3cptZ0OCEHb13W9/bsI+3LfrUH3GCUszYH15/TWPuqXjXAuYZJ82CfN9JuQ0g5t7h9Dq7u++fUg1lmxYPaHNwe2mQezqsv0+Vcrx6htvOd7XVU90BtXnD5MFZsxQ3z8at8WK546Ks6f7dpOG33tfMrrPV+6X8EV5+hfODOjsin3bfuL9rWPkyeg9tyj5p56tq57QNhRu9tNAWBZAECbjJZ3geYOa56NDay9JZt/NNbZemy18slvhqnCvQzgvvSVlk6/brMmSFZb1WHl7bK4X94QxbMag1MUTAd0vbAk7+Kgrsea9OcvWr1gOrr7dib3bwUs37jqyg0PyEevgTCqRHO0+vuurL3HdcrM/irKLSM4HrhwZzTruvZJbCE0zXcJ+17/Vq26xxc99puOSAHZEUm1WoDbVMUnKf/3akH4UNm5QiqW28ZeFW/9bCKgrsGalcv49uysoTn5l178yoKfj+491kxUl1Ow3CXmbN1u6solHOfuwRed3UHdUm93i9eSFVz3yMrR6j6vFUgqtdB/IOofX057TAhVa0Z7a/6UdWlne2a0sE6ttEPSt7LMRi1bbhHJx+aEHczjl5fE3m/+dE6BAIBAu4mvCV6eJBLB9eL5W/s1TetRdtzwHUfVAumSrgPkvV6XtWucZqicL7vwm4rCpzv9g3z/N1DwjDPNn51jb6vGuVfld1d1v4dv57lihEYMQEC7oh1WK7NvVAOf3SL3B7ZUKLvFhNw+6ZLO9BbYivt0JEr7a2kMHKtH4EGd3vwcAQuwczTXtJTWviDAAIjK0DAHdmuy6rhT18kH/n3HwcbRQzYQgLugICNh/+HHP/Tz8k3nJ9f//ufkJmfX6/z5VDvWfmXLz4gX/rWu+WmP7hZfvnNObRpM7Whuqfe/Tt3y807L95MF8e1tAisfv+UfOuVkxghkJ3APz35rLxv27ezaxcNQkBkm/zmjX98XiAm1tbW1s7LmTkpAgggMEICKuB+4IGbRqjFNHVcBN537kOycvSd43K5XOcICezZ/R657xNXn5cWE3DPCzsnRQCBURMg4I5aj41Pewm449PXo3alBNxR6zHaiwACYydAwB27Lh+ZCybgjkxXjV1DCbgb0uUb91CQXkrp2Fy1TuuGXF9mJymXo3KWUhtSE5u3+x3SCagGgYgAAZfbIlcBAm6uPUO7RjrgemtZqpVm1faytS1Rc+jkjQu4w73a5t3Vhnue4dbWvvNb2rnCugYPuPGd8/Tar007w6U1mdKbUICAuwk7dZNcEgE3x458j3xx5Wq57i1F2/7riafkF2//52hD//zrd8jt7/yBfH7HMflDU2LP5+flvmu2VuV/eFr2T31NjoQ13PEb8t17LpOf0f/u11HUaw74zvPy1l//+/Jor/7gZ/VGXisnTr5LLnWvoeW87vEjGnBjuzXZnb3MDlNZ3XME3I3sjmGuETv8gGs2MvDCrL9V7EZaca7RECDgjkY/jWMrCbi59XoRbq/8ZnOo1S02IfHlJ07LpddcJF8OAu7H5JnGUFxcsQqeV8jLB4/K7z4kokPrzu/pICzO/x+Roj2X/t1DMv1HIvLpXfK9G18zgbl7W20YrkJ6/LyfnPqafDboipEMuL2M0Pmju87OZGYXqbnFFZnvqD3Giq+xZx9X2/VWf+9sF7GjdWpnMLvrUTVKbELr4pTMd/aVOyZ5O6KVO0eZsifmZGna7LwU2T3JnqPafSlynLsblbejVHGN5Xa0d6zK3OX+trHeRhORY6drr1N/BLdwPy5zx2bM7ljujm8muE3vM7VUPxtGX+hKu7a5GB0td+7ydtiqdrxyd7cqrumoTHXmZZ/XJ0FdZlcz6xu/J8w9o++j/99Fxe0rzzayE9Zjs6J2tYvfP+G1O99WBPdzvt9i5PYmMFrtIeCOVn+NU2sJuJn1tgqQ73/FGzFtbaEOun7AVaOvH/hHE0ibDq6dxwbPZ0TuvkrkgSL46j9O2VrdXuANTqbadrfIs69eJle+agJ7w3lP3XdUbv2cf/wIBtzuo6G1eaju178mJMlisX2tDRQ29LjHiprP2nm0mvrgbdYQGUUOvmaugviqHJyYcQJUcayYKRX+195u+DHnKIOXe1zcoaqr2KZ1dcFO23BHCYNjG78erwfcmf3VvNb6trKiQ7YKymceXpTV2zpF4HbnBPfZF9uk1zaL+CO4vrWIHy6L8B0Edec1Eh3Bde4J715r7P/IZgZl2VlZtlvWvuhPU3DPfebhg7J83T2iPnjp6QzTxjq4nzP7VUtzhiRAwB0SJNUMXYCAO3TS/itU4e/3LvGP7zYFoCHgltMLgqkHtnI1suqP8tqR2qfk5RuDgGuC6p9NvSg3rER+FgTs4hyqvqLsv334DvltE3CbznvJ3z4kv2rH10wjRzTgLsusCVL1OyEW/JxwJ4v+yKYZAdtr63P+Xo6G3luNbfqh9ZBMnloqQkcQnHS7VBDRI3MiByfcskUIO7RDhWwVfv2fVSOt9Z9Vx0kQYAsJNyzXRmwXRI480hEd3E/u1SOGxZ+mubaxEdzig0F5fear9tX7J2T5hnAO9Hr2RfP8YDfgRufMlv0y7fRDfEetrlMUyvtlt6x6Hyjc/q+PjZf3y3sPyD5R90j4gaTteOfaw/u3/1+NHJmxAAE3484Z86YRcPO6AXoafXWbHAm47o/dqQfuHFx1Hhs6bXl77ifff4fcLtW8Wz0f9+1qHu9/y+3OtIbiODXy+w550pkiof7Vrb/p/93zXvXUpgm4fiD0b6948ClDz/bBAm5z+Ay/0jat0qOvk/Jga4idkeCDh/l6ux6MvdCqg2lxrP1q2gt0zpa5bgD1vgYv8WIrDnQJuGX9ziikDvv2z5D7wn7139pmfwTX9zIHBi7FB40+A2754aAIuOX0CNvGYCqKd6/qkdh9pu/a7h81r7zq66IOM+pMwM3r3WWdWkPAXSdYqh1YgIA7MOHwKhjSCK7foGoktZxyIMWc2/gIrpra4D/k9rya57tTpOcR3GAaghtwN/kIrjv6GQsl6zlq6Ian8DxtDwrV2+QH5aYR6bbj3Guvyum5xOXorG3TXlm9vDpHNPRFX2IpAdedDuEG3PDDSP+j6XvkSGMQ9WK1M5q87iO4XsDdI3LYjuj38jvL9U25fxjB7UV3M5Uh4G6m3txc10LAzas/9Yjr2/91oDm4/hX5D3XZn9XPEy+nylehVPwHztQPa3Nw/XDsteU7z8v+V68Irq847yaZg1s9cGPn0RYA1SoKarRy5jk1cmpWVKjN+3Qevuo2RaEj+iG02tzHcE6onR4QXYO2Pah6c1m93uw14FbzSnev+tMPdJg9OSUis7JkpyR4c4nbXpy9Blwz7aEzVZuDK0Pqi+me2xzMwTVzVKfKJeTqc3CHM4JrHvBLWoPY921cwzi8R2tzcP2HCfP6dUtrhiFAwB2GInWshwABdz1UB6jTro7w110eErOnqE1RuFZOfF1k2izr5U1R8MpGVjOIBeuw/sgqCuUKCw2X7U+H6PG8KliP7la94Ve2/lfs3pP77tfELYFWz5SszcGdk6PPzZuvnt1zxB/yiq/N2y2ohl9P2/N0G/mtpjZ4D8m582trAc/cQebr8fJ+ij7x33vAVePJ3tQHx3wYfaH7pqc2hw+ZtaxAoGYfl3Oh41MUqpUbglUqGuYvp63NXJ/C0XS8v7rCATmwX4p56ExRGOCdYHQOJeCOTl+NW0sJuBn2uLdObPs6uMVyYe4qCsW6s++yl+WugRsLq/ahNrecN1XCXx9XVeuukVst/xWfCmHLe/N93fqb1ugd7YC7/jfV4Iv6r38bOQMCCGx+AQLu5u/jUb1CAu6o9lxu7b5WTqy8WT4f21Ciz6aO8Ahun1eccBgBNwGLogggsG4CBNx1o6XiAQUIuAMCcngh8Old8t3tL3TZXCINi4Db4kXATbuZKI0AAusjQMBdH1dqHVyAgDu4ITWsjwABd31cqRUBBBAYmoAKuGd//KOh1UdFCAxL4IUXfiQ73nbFsKqjHgSGKnDlzrcOtb5eK5tYW1tb67Uw5RBAAAEEEEAAAQQQyF2AgJt7D9E+BBBAAAEEEEAAgSQBAm4SF4URQAABBBBAAAEEchcg4ObeQ7QPAQQQQAABBBBAIEmAgJvERWEEEEAAAQQQQACB3AUIuLn3EO1DAAEEEEAAAQQQSBIg4CZxURgBBBBAAAEEEEAgdwECbu49RPsQQAABBBBAAAEEkgQIuElcFEYAAQQQQAABBBDIXYCAm3sP0T4EEEAAAQQQQACBJAECbhIXhRFAAAEEEEAAAQRyFyDg5t5DtA8BBBBAAAEEEEAgSYCAm8RFYQQQQAABBBBAAIHcBQi4ufcQ7UMAAQQQQAABBBBIEiDgJnFRGAEEEEAAAQQQQCB3AQJu7j1E+xBAAAEEEEAAAQSSBAi4SVwURgABBBBAAAEEEMhdgICbew/RPgQQQAABBBBAAIEkAQJuEheFEUAAAQQQQAABBHIXIODm3kO0DwEEEEAAAQQQQCBJgICbxEVhBBBAAAEEEEAAgdwFCLi59xDtQwABBBBAAAEEEEgSIOAmcVEYAQQQQAABBBBAIHcBAm7uPUT7EEAAAQQQQAABBJIECLhJXBRGAAEEEEAAAQQQyF2AgJt7D9E+BBBAAAEEEEAAgSQBAm4SF4URQAABBBBAAAEEchcg4ObeQ7QPAQQQQAABBBBAIEmAgJvERWEEEEAAAQQQQACB3AUIuLn3EO1DAAEEEEAAAQQQSBIg4CZxURgBBBBAAAEEEEAgdwECbu49RPsQQAABBBBAAAEEkgQIuElcFEYAAQQQQAABBBDIXYCAm3sP0T4EEEAAAQQQQACBJAECbhIXhRFAAAEEEEAAAQRyFyDg5t5DtA8BBBBAAAEEEEAgSYCAm8RFYQQQQAABBBBAAIHcBQi4ufcQ7UMAAQQQQAABBBBIEiDgJnFRGAEEEEAAAQQQQCB3AQJu7j1E+xBAAAEEEEAAAQSSBAi4SVwURgABBBBAAAEEEMhdgICbew/RPgQQQAABBBBAAIEkAQJuEheFEUAAAQQQQAABBHIXIODm3kO0DwEEEEAAAQQQQCBJgICbxEVhBBBAAAEEEEAAgdwFCLi59xDtQwABBBBAAAEEEEgSIOAmcVEYAQQQQAABBBBAIHcBAm7uPUT7EEAAAQQQQAABBJIECLhJXBRGAAEEEEAAAQQQyF2AgJt7D9E+BBBAAAEEEEAAgSQBAm4SF4URQAABBBBAAAEEchcg4ObeQ7QPAQQQQAABBBBAIEmAgJvERWEEEEAAAQQQQACB3AUIuLn3EO1DAAEEEEAAAQQQSBIg4CZxURgBBBBAAAEEEEAgdwECbu49RPsQQAABBBBAAAEEkgQIuElcFEYAAQQQQAABBBDIXYCAm3sP0T4EEEAAAQQQQACBJAECbhIXhRFAAAEEEEAAAQRyFyDg5t5DtA8BBBBAAAEEEEAgSYCAm8RFYQQQQAABBBBAAIHcBQi4ufcQ7UMAAQQQQAABBBBIEiDgJnFRGAEEEEAAAQQQQCB3AQJu7j1E+xBAAAEEEEAAAQSSBAi4SVwURgABBBBAAAEEEMhdgICbew/RPgQQQAABBBBAAIEkAQJuEheFEUAAAQQQQAABBHIXIODm3kO0DwEEEEAAAQQQQCBJgICbxEVhBBBAAAEEEEAAgdwFCLi59xDtQwABBBBAAAEEEEgSIOAmcVEYAQQQQAABBBBAIHcBAm7uPUT7EEAAAQQQQAABBJIECLhJXBRGAAEEEEAAAQQQyF2AgJt7D9E+BBBAAAEEEEAAgSQBAm4SF4URQAABBBBAAAEEchcg4ObeQ7QPAQQQQAABBBBAIEmAgJvERWEEEEAAAQQQQACB3AUIuLn3EO1DAAEEEEAAAQQQSBIg4CZxURgBBBBAAAEEEEAgdwECbu49RPsQQAABBBBAAAEEkgQIuElcFEYAAQQQQAABBBDIXYCAm3sP0T4EEEAAAQQQQACBJAECbhIXhRFAAAEEEEAAAQRyFyDg5t5DtA8BBBBAAAEEEEAgSYCAm8RFYQQQQAABBBBAAIHcBQi4ufcQ7UMAAQQQQAABBBBIEiDgJnFRGAEEEEAAAQQQQCB3AQJu7j1E+xBAAAEEEEAAAQSSBAi4SVwURgABBBBAAAEEEMhdgICbew/RPgQQQAABBBBAAIEkAQJuEheFEUAAAQQQQAABBHIXIODm3kO0DwEEEEAAAQQQQCBJgICbxEVhBBBAAAEEEEAAgdwFCLi59xDtQwABBBBAAAEEEEgSIOAmcVEYAQQQQAABBBBAIHcBAm7uPUT7EEAAAQQQQAABBJIECLhJXBRGAAEEEEAAAQQQyF2AgJt7D9E+BBBAAAEEEEAAgSQBAm4SF4URQAABBBBAAAEEchcg4ObeQ7QPAQQQQAABBBBAIEmAgJvERWEEEEAAAQQQQACB3AUIuLn3EO1DAAEEEEAAAQQQSBIg4CZxURgBBBBAAAEEEEAgdwECbu49RPsQQAABBBBAAAEEkgQIuElcFEYAAQQQQAABBBDIXYCAm3sP0T4EEEAAAQQQQACBJAECbhIXhRFAAAEEEEAAAQRyFyDg5t5DtA8BBBBAAAEEEEAgSYCAm8RFYQQQQAABBBBAAIHcBQi4ufcQ7UMAAQQQQAABBBBIEiDgJnFRGAEEEEAAAQQQQCB3AQJu7j1E+xBAAAEEEEAAAQSSBAi4SVwURgABBBBAAAEEEMhdgICbew/RPgQQQAABBBBAAIEkAQJuEheFEUAAAQQQQAABBHIXIODm3kO0DwEEEEAAAQQQQCBJgICbxEVhBBBAAAEEEEAAgdwFCLi59xDtQwABBBBAAAEEEEgSIOAmcVEYAQQQQAABBBBAIHcBAm7uPUT7EEAAAQQQQAABBJIECLhJXBRGAAEEEEAAAQQQyF2AgJt7D9E+BBBAAAEEEEAAgSQBAm4SF4URQAABBBBAAAEEchcg4ObeQ7QPAQQQQAABBBBAIEmAgJvERWEEEEAAAQQQQACB3AUIuLn3EO1DAAEEEEAAAQQQSBIg4CZxURgBBBBAAAEEEEAgdwECbu49RPsQQAABBBBAAAEEkgT+D8mW7/+d5UYAAAAAAElFTkSuQmCC&quot;"/>
    <we:property name="snapshotAltText" value="&quot;PresentacionConsolidacionFinaciera, GP Con EUR&quot;"/>
    <we:property name="snapshotLastRefreshTime" value="&quot;5/20/24, 12:47 PM&quot;"/>
    <we:property name="snapshotTimestamp" value="&quot;1716229590596&quot;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998E824B-F91A-4F91-BE3F-96266CC4D066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2azW4bNxCAX2Wxl1yEYP+18s1VbSBAkhqx4aIoAmNIjmQaK3LD5TpWDT1Qj0UfwS/WIVfKj+3IqlMjQcOLvUsOyfnjzAdhr2Mhu7aB5WtYYLwXvwLDQWgTpfEoVsPYLJ/NxlUtRDkRCWO1wEzQrG6t1KqL965jC2aO9lR2PTRuIxr8/e0ohqY5grl7m0HT4Shu0XRaQSP/wEGYpqzpcTWK8apttAG35bEFi27bSxKnd1IhfZ7TicCtvMRj5HYYfYOtNnb9zlhSZUmSFCkXdZWWRcqcDd0w69V8WN4d6hWbamVBKlLAjWGeFxwQkyzNCoFFlmHpxmeysWsRtjy4ag3Zfb1x26Gf5Dwfizyt66yosEgAq6QkteyydTJTsnSujeTQxN4HBrvB5Ot4qpt+4Z8OPhs/1r3h+AZnfkpZaZe0034nUVndnR00ciEVcCe9IsceGU1u9zK8JxHwo+f6/dQgnS7ivWQ1uqV0msxqVmBRTTJntWDl+ItKDz5wupxuwpWN4kOjF94Z67wCktyu6yg+8dsnK8qcX8/RoF9PgRDSrk1/ccsd3VpkB0cNL16TW16xstU0RqeeQtP73KVNX0qyigx0drlhEnz2YuHyByNUUSOZ0V0kMGogkspn6s3faj0gtDNLWXzmNn67oj+rpw/v2pDPg5veCe5kUudj4CKBAuoKxizn8HXB5Z8Gd3p29PLsBBdUVCyeHfdsp8i+1vauK/6LcPPbXjroLBU4F6g5UIy4hC5aRu3Nn0ZIQc+cztENPYodsyKKpnrRglpG3TkYPNeNIF/5yI++uOSVVORku6TcoWns7Fb5fWuNZL0F1mBk9d5W4UNtUM5VNO2NQcWX0YkB1TW+tEb74qLv7IJyaRS9RhvpWXQCV1v3+8VSyLyNZByqjkpw9EJxvcCty+5bEM2os9B20W8I5sPd+PrbcTfnviroD90gLHmeiknNEKqUIU8LkX+8Qfvikk5Acaeg78/nBuewSfmDJy4HAhn6scNerTtm8nDpn2VQQ1nVFSuSusSMWiT//mw7B0ZlaRfjvkmjfaPf39NlXZZ3Us2bNfx8pI2hPsatvNT2xF1yh1fsgkDFsQUt04Zqyk9LX/9+lmZDQOnoyT39gRlcKRwAjGYvPqUq/f5fFObH+PFJ7VrXHiqRG/QcrDG68U+DfWR8g5fYDHPvejRLOtXP33fac6c5rZHdkVTKhX/A3F2WrjXzq8nuBtpus8GdDUnI6KF1SoHe/k27Un3TOOvIvPFE1EmWFRORlYmAkpeT2i3ZmowWryzTV59notuNiwyyapbUUBWpyESZJBBg+IeD4an3XxcRElP7ZAaM66gwp/+eabiDopu/qNMGCA4QHCA4QHCA4ADBTwDBWYDgAMEPQzAbI8w4EPoSe1Lnx6IQj4dghpiVWYqIgOO8mqQFDxD840HwJ+q6vno5IHHg38C/gX8D/34HjBj493/Pv+FH4MC/O/BvxTDlTJSszidY5XWNOXs8/4p0TDUP8gyrCWMp1jmbBP794fj3dABeaqkH73pa1VGPD+wb2Dewb2Dfb86HgX0D+wb2Dew7ilNM0xKxLJNxLjCpkjE++gMIj78fR+IFmrn/Wln3tmuB4xGoob+3g7MlDt8QOxcLFOtnzxT3tA3/pXTsDyFtpLsKOy7wtq5W/wBNZFOh0i0AAA==&quot;"/>
    <we:property name="creatorSessionId" value="&quot;63ae2a3b-d036-40ca-b2bc-14c983fda472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2azW7bOBCAX0XQpRej0L/l3FyvAxRt0iAJslgsimBIjh0WsqhSVBpv4Afa42IfIS+2Q8pum58m3mSDFlteEmk4JOdPM9/Bl6GQbVPBch8WGO6Ee6A5CKWDOByEdS979e7dm73x4ZvT/fHelMSqMVLVbbhzGRrQczQnsu2gsieQ8Pf3gxCq6gDm9m0GVYuDsEHdqhoq+Qf2yrRkdIerQYgXTaU02COPDBi0x56TOr3T3fHLlG4EbuQ5HiE3vfQQG6XN+p2xqEiiKMpiLsoizrOYWePbftWZ+bC+vdQZNlG1AVmTAVaGaZpxQIySOMkEZkmCuZXPZGXWKmw5vWg0+X25ideuW+Q8HYo0LsskKzCLAIsoJ7PMsrE6E/J0rrTkUIUuBhrb3uXLcKKqbuGeptfkR6rTHA9x5pZqI82SThq3Emuj2tNpJReyBm61VxTYA60o7E6Hd6QCTnqmPk000u0i3IlWgxtGx9GsZBlmxSixXguWD79pdB8Da8vJJl3JINzVauGCsS4oIM37bR2Ex+74aEWV8+sZanT7KRFCmrXrr2+Eo12rbBGo/sVZciMqRjaKZHTrCVSdq1069K0kr8hB65cVk+KL1wtbPxhgHVSSadUGAoMKAlm7Sr36u14LhLJu1QZf2IPfr+jP6vnTu3bkenLjW8kdjcp0CFxEkEFZwJClHJ6WXP51cienB29Pj3FB3cTg6VHHtsrsvjK3Q/FfpJvfjNK0NdTZbKLmQDniEtpgGTRXf2ohBT1zukdV9Ci2rIogmKhFA/UyaM9A45mqBMXKZX7wzS17sqYgmyXVDi1ja+7VHxujJesMsAoDo3buVd5VGuW8Diad1ljzZXCsoW4r11qDsfjQtWZBtTQI9tEEahYcw8W9570zlDLnIzmHdUstOHhdc7XAe7fdtSGY0Uih44LfEPTnb+PpX8ftmntS0h/6gjDnaSxGJUMoYoY8zkT65Qsai3O6gXbe9Gk8n2ucw6bkp8/cDgQydLLdrl5PzOjh1j9LoIS8KAuWRWWOCY1I/uP5dgaM2tI2zn2XQXuoPt0xZW2Vt7KeV2v4+UIbfX8MG3muzLH9yC1esQ8EKpYtaJvS1FNeLV3/+0XqDQHFg2eP9GdmsK2wBzBa/fA1ValP/6IxPyaOz+rXuvdQi9ygZ++NVpV76v0j5ys8x6pf+9ihXtKtbv2u215ay2mPbA9kXdv095i7zda1ZW43+V1B024OuHUgKWnVj04p0Pm/GVd1V1XWO3JvOBJllCTZSCR5JCDn+ai0W+4tRoMXhqmL65VoT+MigaSYRSUUWSwSkUcReBj+6WB44uLXBoTEND6ZBm0nKszpv2MabqHo6i+atB6CPQR7CPYQ7CHYQ/AzQHDiIdhD8MMQzIYIMw6EvsSeNPkxy8TjIZghJnkSIyLgMC1GccY9BP98EPyVuXaunvdI7PnX86/nX8+/PwAjev71/Ov51/PvICwYxpyJnJXpCIu0LDFlj+dfEQ+p50GaYDFiLMYyZSPPvz8d/570wEsjdfqxo10tzXjPvp59Pft69v3ufOjZ93/Pvv4HEJ59t2DfGOM4R8zzaJgKjIpoiI/+AYTD3y+ScIF67n6trDrTNsDxAOp+vjd9sCX2vyG2IRYo1s+OKe4YG9ar0N1Bxkj7JWyn7zxdrf4B90s9DsktAAA=&quot;"/>
    <we:property name="isFiltersActionButtonVisible" value="true"/>
    <we:property name="isFooterCollapsed" value="true"/>
    <we:property name="isVisualContainerHeaderHidden" value="false"/>
    <we:property name="pageDisplayName" value="&quot;Eliminaciones&quot;"/>
    <we:property name="pageName" value="&quot;ReportSectionbb06200041cd861541b1&quot;"/>
    <we:property name="pptInsertionSessionID" value="&quot;CCFF5986-3014-4AE2-BD5D-81976DEED4A7&quot;"/>
    <we:property name="reportEmbeddedTime" value="&quot;2024-05-19T06:04:26.474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db20f3d5-6f4c-4523-b9e2-6860d150c132&quot;"/>
    <we:property name="snapshot" value="&quot;data:image/png;base64,iVBORw0KGgoAAAANSUhEUgAAAswAAAKVCAYAAADbUL0lAAAAAXNSR0IArs4c6QAAIABJREFUeF7svX18VtWd9nslhIQEEpCACo8F0lZ8+YieUuqBPA9VmfrSD6ItQVuCYylq0YnDdFJUhoAeIWGo0sw8jIziW9GW0EFCp1BP8eUglk7ko2hPtcdWqA1YBgQJQgKJSUhyuvbrWmu/3Pu+SULu7Ov+C3LvvdZvfdfa+772b19rrYyurq4u8EMCJEACJEACJEACJEACJOBLIIOCmSODBEiABEiABEiABEiABIIJUDBzdJAACZAACZAACZAACZBACAEKZg4PEiABEiABEiABEiABEqBg5hggARIgARIgARIgARIggdQIMMOcGjeeRQIkQAIkQAIkQAIkEBMCFMwx6Wg2kwRIgARIgARIgARIIDUCFMypceNZJEACJEACJEACJEACMSFAwRyTjmYzSYAESIAESIAESIAEUiNAwZwaN55FAiRAAiRAAiRAAiQQEwIUzDHpaDaTBEiABEiABEiABEggNQIUzKlx41kkQAIkQAIkQAIkQAIxIUDBHJOOZjNJgARIgARIgARIgARSI0DBnBo3nkUCJEACJEACJEACJBATAhTMMeloNpMESIAESIAESIAESCA1AhTMqXHjWSRAAiRAAiRAAiRAAjEhQMEck45mM0mABEiABEiABEiABFIjQMGcGjeeRQIkQAIkQAIkQAIkEBMCFMwx6Wg2kwRIgARIgARIgARIIDUCFMypceNZJEACJEACJEACJEACMSFAwRyTjmYzSYAESIAESIAESIAEUiNAwZwaN55FAiRAAiRAAiRAAiQQEwIUzDHpaDaTBEiABEiABEiABEggNQIUzKlxS9uzml5/Aq2dN6DgmnHITttWMHASiDcBXsfx7n+2ngRIoPcJxFIwd7Q2oa3VD3YOsgqyMRCAcUx7DrKHZGOAOLS9DS0tcL5PpataG5uA3HzkiAp68hMU6/GXcHjpjzGg7GcYcXE3BpAkGw9bLZRE33dj5P2iKH1c6fx6bdwlQ7OzDZ+dbEXmkHxkZyZzonnsmY6RtpNN6ByYj0E5ydfdW2cEtrGHruP2liacRj5yc1NrYbeOszMcH1FacKZjKEodPIYESKD/EIilYD61rRyNL9b59GIp8v5tAYYCMI7ZfTUKltyEweLI363GoafhfJ/8EHgPn/z9XcCduzDyiuTPTuqMgFhPrJ+J5k8WYOj3r0ZeUgUmODhJNh62WvGJvu/O0JMtq+/9yHrHlcqvF8ddMjAPb8Hhyh3IWlKNwvOSOdE89szGSAMaKqfj9KQXcd4NhclX3ktnBLWxp67jE89ORjOewqh5E1JoYTePszMcH1EacGZjKEoN2jG98BCQQlQ8hQRIICKBGAvm0RhUNR+DFFBuhtlzM00yi+rHv1szMGEdHBCrqL8rpweyat0smPueKHVh9/qPbMIL2StUVH7dLGQSxhPxgDMURGfaD+mcYe6p6zhugrnX7zNnOOYjXlk8jARIoIcIxFgwjwvNFicSzPYP7oCWfWj+sA1Zl43HYPF6t70JTR98gM5hlyPvAtPeYX8UwWyL2iFA2553cXpQEXLHFKqvp9vbcPLDd3H6VAGyLh2PIT6vSlsP7EHLYajf+wlmK66OrNHIGz9aqcf54chpRXNA7Pr462g9iJO/b0Bm0UXI+8sTOOKTfTdiO56N7AvHIU969Z1I7Og/ZGfCGoetGC4ahzzNCmO24SBQeBHyxuX79lXHf7+Hts8KTWYdbWjcWo5Tv78ag79/E3It+47BxuqrDr9+9Ll4O1ob0Ly3PnScZBzdg+YGLz+1uOiCeei5VnkaC3tcKm21bRIh40bEYbdDjKtBRaPDLQ7ytTFwG475ZJjbju1DS30bBgSMd7vtvmMowvVin68LZpuBH3PTwuU+TJvt9v4taLw7dq7cVnwmrq/CyzFklGX1AmBew60YMOYiDBrp3jN8BV1If+jXSSKGoh1th9wx1r7eJ8MceVz7PJh1tqH5ow/Q1gAMEPeJ4W6bfX/PoowPEe/BVgz4wgTkD5NK8dxP3WtabqN8H0p0n/HjZ47Po0Ch936diH/r3k04vnoHshb8M4aMU615gWOnh374WSwJkEDyBCiYA5iFWzLMV7ptLeOBxj1mCZnjMeDKSeh8swZdneafMr70FM6ZNwGmVtR+UIysbB0yCg6iq7HNPGHMwyj4wfUYLMTKsTocWVGODsdrnY3MqU/jnFvHm5P1Og+i4UffQdtHTVYLspFRvAbDZ09Atpbx7Ti0BUdXrkCnFRcK5iJvyd0Yaglwo63bjyLj9B50tYvispFx5Rqc87d27CoktbxsICcHaJ3hPoDosWWOR9a8pzHyCnOaYSLBrH6fOuvTA/ONBxjjM2QWch9YiGHWj2zr71bj06dr0GU3TWZv9VXHkHHoOrnP7MvJT2H4Za+h4eka6wzXvtNx6CUcffQhdBrsAJ2vPsRaf/cEPn12nTNOlH636y4Yjy57bA28Gtn3rUThKL/BGs2S0TFyAro+ec9iUYq8BxdY/W+e72nrnAkYkGjcvL4CTZu2uAyRj8xvPIfz/ma0N9CW9/DJsrtw+qT1VU4h0HoRsh1LRhtO/ORONL9pXU+irBnPYcR1o805BNrHM4YSXS/K+bolw2IQxPyP63BozR+Rs3wlhhvjpw3H134NLahG4fxJyE4w3k07Vx0yhuxDl9H+cci653mMLNqHo4/eifZPrOtffDVsLvIeuBtDh3ivk/Dr2P86ka87X4a2NS2zEBjQAFzmWjKSG9faOGzfg4bKO9F2zG1bxoUrkb/gatPipn+ijI9nb0fzb83rEfr48L2f3o0srMdp+x6ZWYzsRdXOdRTlPuPya0PjpjKcet26hkQIQ27CoO8vxjmGpSgRf5PPaSv6LNual2js+LHi30iABM4KgRgL5veQMUxVIFmzn8eIS81+iCSYC1di6J1XI29AEz5dOx2f1V+D7AUPo/ACoOXN1Tj+k32SIPATzPsMITRsTDY6D2zCsR+uRub8X2PkZWYM7ccbcLqgELmZwKkXy9G47a9ZiaqHMbwAOPmfd6HptXxk31dt1rd3N9oKJ2HocN1v3YRjj16L1nMew7B5k5DbugdHV96O9vHP49w54w0xYgrmcchdvMAQlE7sD1ajcKR3XJ74yVfRvH8hChYLf3cTTmwoR/OuCY5gbnn9IRzf3GT+OJ3XhOPPfgctH87C4H8uRUGqgjkF1h1fegxD54o2W2Lt8ucxavZ4oHMPji66HR1TN2P4jNHIPPYSjj78EPCNV3DeNfnOw03ndeb3A1ua0JKTb/aD7m1HE47967VobV2MgvtuwqCTu9FQeS86J/0M5986zuei3oOj99+O0xebD1OZVr/j1hdx3lS57p/hnOnjkN1xEA0/nIm2sU9h1N/6eUujCebTl5pjNafFjK9rmu3fNc/3tjXRuHkPn/yDed6I6aMxoLMNp977AJgwwXzg0z7NL5fjxKvjkPvwAgzLBU6+/BCatja514chSrch687njQerk1vL0fTqCAxavhjniEGjffweusKuF/V0f8HceV0Q84NoeGgmTk+xmLXuxpH7y5Ex79fGfIRE490UzPuQ/YB5rYpsdlZBPlo1Ju3HRbZ3HIZ+we/BMlF/WILt/GoM/U6xcU8yrruG+Rj6wPU+cxbU/kPje/j0R3ehXYwzw8Oc7Lj2edPR2IDW3ELjzU7r26txbN0ODCzb7DvhONH46Hh/HY48/q7DsPm1h3Bic6v7EGMxHrjgYZxzYT46P6xBw7+uBiY/haGzJyDXvo5GP4Vz501w73vOPJUI/Dqb0NyYjzzx0NSyG0ceuhcdX7LuKbZgDuPvY8lIOHbOiixgpSRAAn4EYiyYm5B55Zch/7ZnXXU3zhkTXTDLk4Y8P+DGzXEFMp1Jfn6CWZ5EaAmX6epEJPHjaiSGD2zFicd3Y6CRkWtAww+no+0CV/QqnStnmDt348g/3IsMabLhqRfvReNvr3MmNCaOXS7dqnukNDlIy2gbXsiDczHo65OQIU49+DJaXj7qiKNUMsxnxBqA4s88tAWHV6gTzo4/PRktmXabgn2/3titfrtyJXIuHWKA6tj1ENo+ne9OGJXxGeNiLTKuexjZRiL2JNp/tQinRwfXbfJc7F+e/ubC80DibUuktiYcN/tw9J++jfbzFmLQDcUYNHpE6AoyzkOWPYlWEw8G11dHIHv2dWZGuXk3Wjeuk64f9fYVNIb8rxf91ucvmOUJuTpzub6Bb65Cw6YRyFs5F0MzrbEVMt6DJgy37FyB4xvrkTVzAQZdNg4DC9T5BUobE/aHdyKjObk5wHr2yUs4vOwhha/qYU5yXPuMQ0Fd2BQ6xA2s9W00LlsU2J8Jx4d2z4LOwzOPwjvuw/p0sCV4PfcZjZ+7wlIbWtZNR+sQ+7qNwN9HMCe6V1K2kAAJ9B0CMRbMSXqYlRtywM1RXlXjTAXz4R04svpBdJzMR0ZBIdDZgK5G+xV2gln+cqyeOLxZ0qQFs7CjOAJPz2hbgvrwOGQMlld6vhjZCxZj+MjULBndKpjtjJ+0QoOfWPBb0cTDyhIenUPGIyNLurDPn4eCMp/VSH7/BA6trQEKxiFDflqbcB/Ov1Vk9hL/0Ku3j2gZZo8YdFZDCHg4iDBu2g+8hE/X/Rgdh63X5AMnIft71Si82LvCt0f0a+LBEEy7rbEuNVB+6yO32ztmw66XMxfMMJZy24SsB9Ygc+tX8dkwKbMoHl5DxnvgCjudTTixqQotb9ahq1VYF7KRcfEy5JeZtgWljQn7I4Jg8zy4yQ/02kNlsuNaH7ete9DwaBnaDsN6k9eGruP74FgRtC5JOD48D43REhBRH4ISC+Y2NG4ux6nXdgP2tX5qD7ocC0sE/h7BnPhe2XekAiMhARKgYA4YA1EsGWck4gIyIp1Whrlxw0ycen8WBj9cigIhrJSbrfW6NKcahfcUezcgUco2f1i65vwa5042hUzT5ttxcu8c51VtcoLZqrtA8jq+vRpH1rnZckP8fFyBoff5vQo+O4JZyaoaLDch6wfPo9BwTbTh08e/is9EtsiwPSSZYRbWBMfOkeCmYgiRtRhwz2bH/pNIAHdvhtlqa06ibHricSMyhwMs0d/esg+NP/q2+iAlNcwYzx/OdbPkWpbffCV/uZO1TXRr1sds+PXSDYLZsii0jbwbGbv+C1kPPGXYK8Qn0XgPFsxARybMjLqYIPfmEzix3rVxqW1M1B8RBJuMoXEHDleoGV/Pm4dkxrV2zRhWg005GPTIYpxjzJUIX60l0fgwWPxXMYYsnwVhXEJrHY4sXIQM28LW0xlmixdm/xrnFZv3UfUhOwJ/vwxzgntlouuA35MACfQegRgL5mxkz52lTSgagewvjzP8fuYNejzyFsxDnpi53ssZZkPU/rYYef84D7m5TWh5sQrNr8OxNbSJ18I/2Y3M6cuQXzwE7dvWoXXMfBROLsQAJdY2nHj222jeW4xBZfORc/IlND2+Cvi6a/1ITjBb/um60cj+u4XIy9qHU+vL0H5gluNh7vjjOnyyZhsyjNgK0fH2ejR/fAOGzR5vTID0sNXGu99knFQeTk6PnItBt9+CnM9eM9vsiFrLrzhwIfLmXY8Be9fi5IY6DLjzZ9bExASCWR4XABo3fBun3r0c2d+Zj7zCJrT84sfoLK7AiEv99lIUDxzT0dpYitx5c5CDfTj1i63InLkYww1LfWoZ5s4ZmzH0KnOVCj+hdXrMAuTNnoGBRv+vRsacV3HulSK+oLaGj5uOY3Vo+NGPkTG9AoMvKzQmqZ5c+xA6bJ+41qfmeP0AA+9cicGjm9CyeRFafz/a9TAf34HDDz0ITKrG4JsvAupr0fybcRh8z9W+nmh9DH2W4HpRw0nekmE8Vhlt2AScp9pjEo13f8EsMpaL0HygGLkzr0d2QRPatq1C8053noLaj4mu4wiCTYFg+rLbznkYQ+YVI6O+FqeefQKdV7gPwsmNa8vCYY3DzN+uQsP6o8h+YBnyR7aibddaNG3aFJhhTjg+DLG5CrjmaeR/bQhaN5Tjsw//6tVevgBDxU2lpwWzIdDL0TVjM4ZdNQJdn9ShcfUidFycrCVjEzLn/QsKLis0NrAKHztNaHr7A+ALk9QVQXpPH7AmEiABiUCMBXP4xiXuDHFrNYReFsxo2YOjPypD++EmILMQmeMnoeuPTZaH2cyKNoof2F9tMVdbyCnGwLkP45zL8jXBLCao7EPDv5ehbV+DMbs840sPo2BuMfKs7GCyglmJbeAEDBiXj469qsXl1Our0PSLTeaqG+KYGRUYdtU4Yzk7D9seEsydY65H54GXgE5vm4XgO/YvD+H0cYvvNWsw7Bvj/Fc0keLzjb3zII6tfQit71sz6IfNQs5dCzB0TMAyWqJv/+Uf0X5I9Ec2MOpu5P1dKYYaKzAkK5jd1SUyrbcTfoK580t3A79/Ap3t1mt/R4iGZP7Cxk1nA45veBSfvb3DWlklHxmX/j3y5t6EAr+d4gSjxxeh9Y97AsYz0Pp+DY4L0SbsCWLM/8+VyP/mBM9ygIKSpx8SXi/yIEtNMKPzPXzyj/5vE8LGe1CGufXDLTjx/Fp0HBPjwLyGs2ZXYPiXC30mpSW6jpMVzBbvp1ebq7sMm4XMnE3olK1WSY1rbRxe1+r2t7jnXHoNMt7fEuhhFqv+JBofzbtWo3FjjTnecq5H9j0VKLQmSPa4YBYP+mJVmM3W/dbDKwJ/aUUM2ZoSPHbCs/JUMiRAAr1LIJaCuXcRs7beJ8Afmt5nzhpJgARIgARIoP8SoGDuv30b45ZRMMe489l0EiABEiABEuh2AhTM3Y6UBZ59AhTMZ78PGAEJkAAJkAAJ9B8CFMz9py/ZEhIgARIgARIgARIggR4gQMHcA1BZJAmQAAmQAAmQAAmQQP8hQMHcf/qSLSEBEiABEiABEiABEugBAhTMPQCVRZIACZAACZAACZAACfQfAhTM/acv2RISIAESIAESIAESIIEeIEDB3ANQWSQJkAAJkAAJkAAJkED/IUDB3H/6ki0hARIgARIgARIgARLoAQIUzD0AlUWSAAmQAAmQAAmQAAn0HwIUzP2nL9kSEiABEiABEiABEiCBHiBAwdwDUFkkCZAACZAACZAACZBA/yFAwdx/+pItIQESIAESIAESIAES6AECFMw9AJVFkgAJkAAJkAAJkAAJ9B8CFMz9py/ZEhIgARIgARIgARIggR4gQMHcA1BZJAmQAAmQAAmQAAmQQP8hQMHcf/qSLSEBEiABEiABEiABEugBAhTMPQCVRZIACZAACZAACZAACfQfAhTM/acv2RISIAESIAESIAESIIEeIEDB3ANQWSQJkAAJkAAJkAAJkED/IUDB3H/6ki0hARIgARIgARIgARLoAQIUzD0AlUWSAAmQAAmQAAmQAAn0HwIUzP2nL9kSEiABEiABEiABEiCBHiBAwdwDUFkkCZAACZAACZAACZBA/yFAwXy2+vLdFSjY+AXsrfwWzjtbMbBeEiABEogLgU/+A7fduwhbACytqMd9l4c3/PC2ebjwx68BuAuv/sdiXBkXTsm0c/8mFNx/H4Br8Mxjz+KWkcmcDJBxcrx49NklQMF8Fvg7N4kLV1IwnwX+rJIESCCGBCiYu7/TKZi7nylL7LMEYiyYP8ELS67EHXutvpHEq0fQOjda6SlauvmaJdhZCLfcm777Jhb895X42svie+vcQytQUPWUNCDcMt98psg61v6amY0+e+UwMBIggT5PwM1gXoNnKq7HL6r0DPM7ePRbJVjutMS9HyvZzwrga9Z9W85Ou8dYBVxXi8Y7JvZ5Lt0WoCKY78W+ey2WMgfPbyUgfht/esNINcMcwBiRfmtrcfNvSnDHXv5mdlvfsiAPgZgKZv0mqYpm2K/ibBGtC2bYr/Z0ESwu1ruwXxbiMnJxE/nKNl/B/NW37dd/Wh/F7QbMi5QESIAEuoNA4xu47a5Sw4Khf0zR6/4OGP8fpd7XA+/JVnJkrPY7sd9OeMTpnu0IZp2w/eAR8FtrJZASMb5S/+11Ek7qb+1NF16DLXtfA+LEvjuuEZaRFIFYCmYl62D4rtQb5+0HLfEaIJjHbrEywU5WWj7/TYzbaGWure+dG6n1f48gh5Ttti542jaSGsc8mARIgAQUAif+38fxuX9+xH37J+aNSFli5z4f8HbwR3jA8jBb4s9JlAgPdC1QZWZT7WwpnPJjlOWUBLP60GH5xGEz9wpocbzbB36M63HVWxF/a+kz59XfCwTiLZgDPMSJLBmOYPbpoJu++yvc/Juvm1aPAPHrFcxuQZ5XfPQ598JlwCpIgAT6GwFHMHsSH6aYc8WaT8uvq8Xe//GYNulPToy4gtl7dmoT4NKSv8fDrGXtnYmV3kyz2gf2Q4Z6viOYI/7WpiVDBp02BOItmBNmFsyL2Hn1Zr1G8maY5f5OnC0OzTAHvO7jShppc00xUBIggT5AIPkMsxq0501kogxzH2hzr4eQSDA7GWY7E/8XxzOeWoY5/Le219vPCmNFIJaCGQjyVVlPudKrO2M0XHgNbtr7GrbYE/ekG6c6WkRm4YfA/7YsGUH2CqV8cY47WcL01kmimxnmWF2QbCwJkEA3EdA9zM593F5WLuh3QMtAS+eZkemJFC3eON2zEwhmj70xyBYTwNj1MOtjwv+3tptGDoshAV8CMRXMgoW2SobigZK/EzfHG/C6MZNaetWmi2rnu8QZ5vM0we73enDpdXdh+ctiNY0Y+eF4kZIACZBANxJQs8R6YkL8DLhrM9vV2qtgKNa8Wz/EhYb/WbVbeFY2ipNYFsASZZiliZVm8ukuLMVTWL7XzDg7PnHBLYCx6w23e8juA+9vbTcOHRZFAh4CMRbMHA0kQAIkQAIkQAIkQAIkkJgABXNiRjyCBEiABEiABEiABEggxgQomGPc+Ww6CZAACZAACZAACZBAYgIUzIkZ8QgSIAESIAESIAESIIEYE4i9YN6/7R48isV47IbPxXgYsOkkQAIkQAIkQAIkQAJBBGItmPdvm4ev/fg1HEYObvnuK3iGoplXCgmQAAmQAAmQAAmQgEYgtoLZFcs2EYpmXh0kQAIkQAIkQAIkQAJeArEUzF6xTNHMi4MESIAESIAESIAESMCfQCwFMwcDCZAACZAACZAACZAACUQlQMEclRSPIwESIAESIAESIAESiCUBCuZYdjsbTQIkQAIkQAIkQAIkEJUABXNUUjyOBEiABEiABEiABEgglgQomGPZ7Ww0CZAACZAACZAACZBAVAIUzFFJ8TgSIAESIAESIAESIIFYEqBgjmW3s9EkQAIkQAIkQAIkQAJRCVAwRyXVE8cdqEHJ52pR8pdalF7QExWwzP5J4A1UZaxCUVLjRpxTDLzRhYrJflTE99sxrasCU1Iel4nq6J+9wVaRAAmQAAn0fwIxFcwfo+bWMqCaQrX/D3GphYYQrMdCIQrTuuGpCOZEDZYEc6JD+T0JkAAJ9DqBI6i94xLM/4VZ8Y1P/gHrZp6rRfEWqkfcgBXSXxdva0D5JPEH9Tv/88VxUeoB3lpViK//YS3ef2YWjCgObsLcy+fjl1bdbr1aiMpxN2Ltu8+hZLR1TNh3vc6bFeoEKJiZ2Y3PVUHBHNLXFMzxuRDYUhJINwKmiN063U8ky20Rongnph4tx1e0Jh7ZXI2dk8stcWqKZzhi2j3YEMLYhqMLRQniuMcwVha1sji+2RXMRzZvwv6Zs8x6d1dDFP8rTxxaveK4x8dYotts4/57LIGvfJdu/dU/46VgvgD4eEMJRv1pIepQjOIHRUfPxHrjdbfIRI9Cfbn0GluIrnJgzcZSnA/zFfQSY2zY5wCwhFlJzTuYU7oZleI1+AUiuzkHm41jK1HnvPqWMp7GefYxwMyaQ6idfb5xxhvLM7Dqi3Uo+Xkx5rwglWGPS+Vcq3zzTP8YpfHsbT/MmJ1X99HbOe0VEed6TCydY3JZVoeupXBjMP5v53flcuX2WhnUN0pQO8XioZxn8jD7KuJ5u6qQMcXsKeWcM+AmyjHYlZq9arbVbFvC/pLvJ34xKOPMqEl6K+LD55b1OGSMyaA+92alZYaVb9QBU2RLhjsulTbaY9du+59KsP69OZjzghhz07BdsooEnSc3nf8mARIggYQEhHjcMdUSsSFHiwztUuARO+sbcqgQxms+rwtwr+A+svk7uB+PStlsIWzvA6Zfgfkv2mJXryhAuHvaYZW1XGSZ9XOCxX9CXjygRwhQMNuC2Ra2ky0R9PMSQ4DAEtO2EBIioAxrUDsbqpiWs5eWAIIjeANeoSsZT93/qYp1U9y4otz4P2yBppUvxGF1EQ5tnIbtuuD3GUa2sHFEsuJh1R4aQttpC1lbsNuCWP2/46PdVYUqVJjCXKnTOs8RgSobW+CbfSLHF36e/SDjWjLOjBsczqZQNUWy+ZAT3l9yJ4SMDefBzE8wF2OJJJLd8VDkfchzRLTre1YZav2mjMuPUbN8O6Ytddtojztz3MB6uLSFul1H8Hk9cidjoSRAAv2TgJGtrVLbtsjOAGtN1mwR4baL+wBDqMpl+IhUTeQ6AnrMT6XssBZHkMD3+bsQ7juvFlllZpj7+gCmYJYyzE7mUxeFjnCRsnwHbFFqZ/Wk76B7ZX0y1WJkSPUUacLcGDhCkL0yzchaymLM+c4QxV5Rb2aVzWwhJBEXNBh18WRIH/u8omcs8R2lnapoVMpRMuVu5tyNySeDKk1qc9tf75nw5j7EeL9TuGmWDG+7k+Hm06cR+8vMAtufkLERKpi1SX9S2/z7XBbmfiJdn/QX4PWW2ujPL2AyonReX78pMj4SIIG+RcAVlcnEFdV2IZepWz8sP/MllkCXbRIey4TkkQ4V9Fsxw7Z4WAL/cscaIvmnJbtHMq3msT1HgILZTzBLgnOK/CpciGRLwBpiVnrFb3eRa7/QBYdrP1AzueZxQjCbmWtJTkmv5et14St9Z2Sv6W9BAAAgAElEQVTBbVuAM1ZUW4mwccgWD0Wy+Yh1R4QKwZxEO3VhH/5/UyyaFhPxsWP2CjpVFNs2GKkVjvVDFWzueecrDyhGbvqMuOmxW7FYWd+w/lIFs/FY4VhWlLGRjGD2jFmTq9vnumC27BcOwhDBrI91y3qSUDAHnNdztzOWTAIk0O8IJJNh1hvvyegGi2j3VHly4I1Y++QVmP9nYQeB6o8O8xgbMf9OndBnVyC35+a1WHvJfOwXGebRYtKgLqal//e7jk2/BlEwJxTMprASYnbhn0Zh+7WWtzcsYxY6uUwSLlImOukMsyaYPWLbMxYDMpmOF3Wh5C02M8VGWyE9JOhl+rQzumDWLC1+Hl0pw6wKZl3s2YGFCW1/wZw6t/CVVjxvBDyeZL+bhTY2khHMvuXrdhX7YcInw+yx2lgPfJrtRH7rESqY9TcwzDCn368DIyaBPkJA2CAu/fO9iT3MWrzqeal5gu3s9m0ffQeXfs9eA0OuqMJncp+5ioZptQiD6MY01qeN/j7rPtIpMQyDgjmCYDasE+X1mAhg2kZ7STLdcyyNnlDBLIkYYyKgJUws3/NEZ7Kd18Ns+2ONmmSBpPh/g0exR8RZh3q8qEZmEObERCv76bt+7xkJZs0+4fEwB2eKVf+23N7kBLPqm06Rm+V117PGqQnmIIFrZ8Ntv7CVkXYmGZrn1X7Ta3UJsrLoDE3PtXcyqv4gJ58XJpin7TQn0sqTIF3PfQzvtGwyCZBA6gQ81gX/osJWwggTsIHCNFEWWV7hYvN+lMy01uYw4k2cHVbqNc75CGXOyhpRsuGpI+WZyROgYI4imK2JZXMmyCs82B5kd1UL2JOwPEIyYDUI/ThltQR1pYqEAsz39bc5AcyxPGgrTdjDxRQ+9moH4q/Sih+2OJdW7whuZ5IeZjnmWypRiXdQZKyNnUD42v2RlJXDXW1ErK7hWBXOgJtAI680If5vWyoS9pdzrQatFKJaRmbWiBVSVllrh1t8aiZiTqm18ocmnr19rjNVLSXBq2Roxy2rxBKYvvpwS0bwecnfpngGCZBA7AlEmNBnZJSlLLC7FrK6trLD0vIJ75dWzFDKCPMRa2LaWI5upV2yvL6yvBJGgjWeNftJ4FrOsR8MZwdATAXz2YHdV2v1m/TXV2NlXCRAAiRAAiSQPgTeQvUd+3FbhKXu0qdN8YyUgjme/a60moKZg4AESIAESIAEeoDA7mrM/eg2n10Je6AuFtmjBCiYexRvehR+9P/+Pq76aC7+v7v/j/QImFGSAAmQAAmQAAmQQC8SoGDuRdisigRIgARIgARIgARIIP0IUDCnX58xYhIgARIgARIgARIggV4kQMHci7BZFQmQAAmQAAmQAAmQQPoRoGDu5j4LXiM4vKKgNZK7N7yQtaPlikLXke7eiFgaCZAACZAACZAACfR1AjEXzOoauIC1cUN39Zq+S1pIub0jmCM2jII5IigeRgIk0O8JKGvj+u/qpq7/qx+jbbX87nMoGe1DLaQepfxF25Qd75T1f7Xv3FrC1v9NsDZwv+9gNpAEohGIr2C2NqywN5owcB2oQdXOaaiYre/bFg2m5ygK5hTB8TQSIAES6AMEDBEL362PFTEq7fJmCFjYotYUo/vvsbZIDixPiOrHMNYS08qWzsoGGWZ5W6f/wVimzDjuxRl431jjV6tLwqfGFFIX1O/6QA8wBBLoMwRiKpi9O8npPWJuF73Z+rObebbXLK5DMcSOceIji247U7wGZdL56g5w9nnOjnnWjnHK1tdSQEos0m59aoza7nzabnjmznbqdtRBbTS3jLa27O4zQ5WBkAAJkEBvEpB3aEuiXiFwd0w1s8Bid7qlwCPOphUBolY/Tvq/2IVu59WW4BZhOAL6q9h5x33AciljLdfthCxE8E5MdbZchiG078ejhujWt4wO20I6CQo8lAT6HYF4CuaEmd+PUbN8O6YtLYXINcu+ZFtkOiLZEJe1KPmL2NJZ2xraU88bqFoOVCydAliCtvabQsieb9ThK5iDYjUy5EBdVwVEaarINbcltssG3kDNhiKUKoI5uI0UzP3uOmeDSIAEkiLgt5WyvN1xcGGK4PQRsOL7NZ83M8TuJyjrOxa1uig2toj+CGVHb8NHft8pAl3U4BXMhui2RL2SzWaGOalRwoPjRSC+gvmVaegyhGuEjxCn1vF+u+LJYlcRvgmEuSirDGvCBbNvttcUxPXlXaiY7MYv6t5+bRcqLqhBSTmwZqMp+KUjUJWxCkWWuFe+ktpIwRxhTPAQEiCB/k3Akx0Oaa7kP168zc0Gq2LUPF/O7qolSl5nx4vsZ5FwBTAU+weMbPHX/7DWsmjYpas2DljWjfmXuF5o1yMd7aGgf3c8W0cC/gTiK5iri3DIIyglSJbH2fmLZYXwE8yBwtdHMKs2CMC0SoRkmEUATiy2NUQI5jKg2sxq2x8njqJnHIGvdrtmRQloIwUzbxckQALxJnBmGWZHtEbNMOveZuf/AVlkI8Ncjq/Y4vcXZm8tfnIt3n1RtoDYvahNPHzyCsz/s7CNiAy264m2xbTtkY73GGDrSUAlEE/BjAQeZl3oRsgwG5ndyeGWDF1sR8owy/3lxDUN28MyzKhChu8DgdTuA9oxzDDz3kACJEACEoFUJ8BJFghlwp6RX1YnAVq1eW0a9nF/wNjHpUmD4nhPmW7IwdlrtWMd28ho294hxLf1CSmfw4ME4kwgpoIZMDO9wHrZnmCtknGHmLD3p4WOZcPrYZbO07zEYZYM1aes+owjLSsn2TOKjPgnBniYzeXy3rGy134e5mk7SwLbyAxznG8JbDsJkICTl/W1OGh8Dm5C7cFZKJlk/j105QpZjAb9WxRi+JS3YoZYNeNgNUY8PibhShjmOXbmOaQPfVbdcFbxEI5nzebB0UACJGASiIFg7gSQ6d/fuiXhlvWWTcMUs3NeME+rXFaJJTA9z2aWuATr35tjfa+uTuEnikU55iRBed3nmahcBrzzxQQeZiVGta7AVS6MqNU1pt36bQ9zcBspmHl7IAESIAGTgLLOMfzWYZbtDgBu1jzEhpCdj18apUnna5lcdS1n1Ussx3Djk9KEwZC1m+XJh0rZenzGRL8bsMLu8MC1nDkiSCDeBGIgmLu3g/08zN1bA0sjARIgARIggTMhICwdP8WYZySrxZkUx3NJgATikGHu3l6mYO5eniyNBEiABEigmwmIrHbNWKwTa0HzQwIk0C0EmGFOEiMFc5LAeDgJkAAJkAAJkAAJpDkBCuY070CGTwIkQAIkQAIkQAIk0LMEKJh7li9LJwESIAESIAESIAESSHMCFMxp3oEMnwRIgARIgARIgARIoGcJUDD3LF+WTgIkQAIkQAIkQAIkkOYEKJjTvAMZPgmQAAmQAAmQAAmQQM8SiLdgNnbOm4PNDmN1YxDA3Nyjvtzc9pofEiABEiABErAJhG8IInEK2WDEPkrZIEXZXETbWATA4m0NKJd3FvyeuS0KgjYdUTZPEQfaG6N4yzbK8Wxuwj4nARKIr2A2dtB7x7M1thDQE41d+cTgoGDmJUICJEACJOAloG6BHUJI29HP/8i3ULt5LEpmnis210btHZdg63R7Rz8handi6lGfTUh8trl2z5NqEoJ5KfDIM7Mgagj+mHXLW2Wz70mABEwCMRXMYttoe4tobSgIIV1dhEMbi/BMRjGW2F8b22aLv61CUc1EzCldgpk1h1A7ux5V0nHm3843z1Iy2JWo66rAFK06cyvt9ZhYOgdL7K25A89Tt9Ze/5dalF4gCgz4u1FOPUpq3sGc0s2ofKoSS14WbSuFFSFE/duv1bfthtU28yhlC+5ldcYW4fyQAAmQQHwJhIhYBUpqO+4JMX4/HsU6IaBDxK68/bVRbZA4F3/fMRVHE21kEvW4+HY8Wx5jAvEUzI4odoWjOwZkMa1nmC1hKovGXVWoQoWZkTYEai1KDCEbIsqlAScEa/GDspjWznNinYbtvvYQLUZLJC8U4twS3nBEvB6T+P92TBPHBrXjgP0A4ccqxlcOm04CJBBTAn42hgr8yi8DbIndGZfMx/yVJq4bn7Qzx0H4hMi+D1j+HEpGwxTMl8+HZbqQzteOE8UZx36EMj0WxRKiWjrcKHzKi2kPs9kk4EcgvoL5lWkBmVIhQMuAaiF6/QRzQGbazMWGnOs/AM0Ms5uV9u4k6IpaaMcaJXrEvxQDzAyzIZ6t6t2MsnWuL4fwMngpkQAJkECsCUTNxFpC1fUcC7H9GMa+a4lhCaLrh7b9xX6ETbEOw8PsV1aEzLchqrdihh5DJOtIrHudjY85gfgKZsN2EZRhtrKuHg+zX9bYFNVzXrBHkjxx0LVKVDq+aHXE+QrmUncaonm0XaZbl2P9MLzYjnHEKdyo7wKvYDYEtiGSiyRxb4v9gHY4dfjbSmJ+DbH5JEACsSKQRIbZR4QKG8Waz4dlmU0f8fxLtvlbKByxPlbNRIs+CMowa/2jWD6s7zz2jlj1KRtLAokJxFMwG57fRB5mIaYTZZj17+UMsww/uD4/wVyGNa4P2rcPpXphC2AfX7Fsz3DKsTLWfynCqnJgjfHQELEdoVaWxIONR5AACZBAvyAQUZj6+Y8TC2ZL+AZM0jMy0X++F0cXCsGsTdCLmCX2xhAhM90vOo6NIIHUCcRUMNsT2aCukuFZOSORYNaEsOJhljsleLUNXTCrPujgjnXPMycdwi+D7SuYYU70QyXe+eIdljCP2I6A8lIffjyTBEiABNKRQIIssNMkbcUL2Q5xsBojHh+D98XKFbs3oXb0LNOzDMBYYg5mhvnI5mrsnFxufSdbMvRJfsErXLy1qhpYaK2y4WfJiGoxSceuYswk0E0EYiuYDX4eO4OP5cA+Rl4lw1mdQivjlkohQ1Fk+J/llSvUVSeU3HOQL1m2WRiTDIWFQrJMyBMP9fWkldU2VA+z225tST2ZhdwOMenPiUVfp7qbRiGLIQESIIG0I2CJ5l9YgQeuXSxbOCR/spwN1tdJltZTVtZ61tZgdsS1z4RC2WKhrPHsrMHsAo+U9U67/mHAJNC9BOItmLuXJUsjARIgARIggT5AILXl7PpA4AyBBPosAQrmPts1DIwESIAESIAEUiAgMtY1Y7Eu0brLKRTNU0ggrgQomOPa82w3CZAACZAACZAACZBAJAIUzJEw8SASIAESIAESIAESIIG4EqBgjmvPs90kQAIkQAIkQAIkQAKRCFAwR8LEg0iABEiABEiABEiABOJKgII5rj3PdpMACZAACZAACZAACUQiQMEcCdOZHBSyq2CyxTrbWvvs6pdsWX34+I83lGDUnxaia2my7bR2MeyqQLJn9mEcDI0ESIAESIAESOAsE4ipYDZ33pvzgkTf3uyj2ztEFcyenf2SqY+COQEtCuZkhhOPJQESiEBAbDByQ5V1YAV+ddTaMU86Vd1cxOeYCGWI4pRypI1QlI1HpE1NAHlTFODGJ/+AdTPP9TZK2xhl8bYGlE/yHmbU84e15u6DEdDwEBKIE4EYC+YywNiRz+zuMxKyoSOGgjnZC4oZ5mSJ8XgSIIEeIWAIXfiKZLe+I6jdvB8lM79i/Ene1tr4g7yjX0iQhlj+873GdtjKRzlf3f46dNtsRdBvwv6Zs2CUHNQmW1QH7ljYI4RZKAmkDQEKZkswG9tkvzLNsQEIAV38oNmPM2sOoXb2+ca/DTFXutn8wtqeWvytDGucYyC2qi4H1mwsxfmwBfMaoFzOatvbcIdtoS1/V4m6N4BiKUYlFmjbVivbZfts+S3i17bUrnyjCxWT7bGrxmV8d4HcLoMGam61HzysdtZMxJzSJUYhxjlwt9aWyxd8t18r1SfxVwVz+Bbjcj9VvlEHTNmOabYlQ2uf3I8w+qUYZqTc8jtt7lgMlAR6jYAQp/cBy59DyegkKhWCdMdUS/hG3XHvLVTfsR+3+WR2hZC+H486mWP9/3Jk0ba4FlnpnZiqZMqttk6/AvNfHMMMcxLdzUPjQ4CC2RDMpkWjvtwUcKpgk74T4q+6CIcMIex+oglmM5vtyWTvqkIVKkyhagi8WpT8RRyrxuQIPEukGwJ/ClCniMN6LDT+H803/fGGKmyfWmFm2ZXyTDEJW0AfqEHNgVKUJhTMxViixLfEeajQ440smAP56P1ksi1+UH0Qcdqg9LHONj4XPFtKAiQQhYCZyZ3/C/nYG7H23cTiWYjWnVdblgeRtV0KzLhkPuavNMvytU0YInsM1v5hvlOnY5sIyTCrLYko8BVBb5bgiPAxP8WIxymYo4wQHhM/AjEWzHK2V84wesWmI4inbkfJ52xR2k2CWRlzUsb2gI84d7KwRYrAt4twRWgqglDy/wZ5pZXMuf2goWWYDbEvvtM5eq0p0TLMMiCfjLZTn12nmWEu8ps4KLWr5yw48buJsMUk0C8JWGL3kSh+XsmjrPiDrb+7fxPZ3ccwVhPepncZriA37BEfoczOAgeVL4H3WEGUTpG8zooHWrOMRLSP9Mv+ZqNIIAGBGAjmzr96JzI1DLLwsjKTqLPsGKoFwDlRz5zCtTmcUYbZyny6ExAt8S4Es2S/MOJQBLPqwTbkq2INcduhWi1kFHpbzTYJsalYTOxTzopg1ido2g83fhP83L/5tkGJ3y1XtWrwnkECJEACZ5ZhdibO+QhQP9uE17/sepWn7ijE17HN8TZ7hbEphhEwkc/Tl4b4/p0lzjV7BgUzhz4JBBLo/4K5/SQwcEioYFazoRFXWhDi1bJnIJKH2c+SoWeCwzPMrlUkUYZZF8WrUKRkYoMywCHZWXFKrwtmvZ0JMsyGpcV8A5Aow+wSSiUbzzsKCZBA/yfgnw1O3G5JhPpkqX19xh6bhC2YtwE3aBlpJfvs50eOEKFlG7ntI5HZ/qXPCf6rgSQumUeQQP8l0P8Fs2/fqRlmJ3trCeB64YV1Ms4BnS+JsymSeD7fzhhjveV1DlslQ7MtKB5mzUdsT1KTJhqOKp0Y4GGWYw4QhHL8dvba9kRbk+Um6h7myWq85qRDYL0hxsMtGLpFw3din9w2Yx1moCpDEvsKH/3NgOZh1tug+dSVR4rlGVj1RXdiZ/+93NkyEiCBZAhEWmbt4CbUHpyFEmuZNiNb/OIMa+KcKXy3TreWezPE7lbMEJaMg9WSX1jLEksrWWBVIdZ83l0uTi5/v+yXDmyYuooH5Bj0yYzMMCczPHhszAhQMNurZNhCd4KwZpiZTV+bxBRzXQV1ZQXZNjAT698oQW21vkqG5e11Vm6wLB3GZDurzFsqUYl3UGQvd6evdBG6Soa8Ekb4yhL2GFdX/KhE5YMIWGHC9XjL58ysqUPJz1dZy/MlJ5jVVSrUFUAUMR3GR7OzJFolw7WmaDYP224Ts4ufzSUBEkhMQFkDGX6ZV3UtZHiWZZO/lyYO6uJUWStZrkezhzjl+9lGALt+WUyrbQiZvEjBnHhA8IjYEoipYI5tf7PhJEACJEAC/Z5A1OXs+j0INpAEuo0ABXO3oWRBJEACJEACJNAHCIhsdc1YrNM3QekDoTEEEkhXAhTM6dpzjJsESIAESIAESIAESKBXCFAw9wpmVkICJEACJEACJEACJJCuBCiY07XnGDcJkAAJkAAJkAAJkECvEKBg7hXMrIQESIAESIAESIAESCBdCVAw93jPebfaTrnKoC2rUyjQszuhbxmpxW4sC/fzEmsd6hSC00/R1l/2L1Fft7ob6mURJEACJEACJEACJAAgpoJZ324ZwC32RiPdPS7CNi5Jsq40EcxJtoqHkwAJkEBaEjA2EbF3yvOsv6w3yVyP+d0n3U1I5CPUtZIBLLK3w1bXeb7ROT9gHWbftaLNmsw6tLWklfWfgcVRt9hOyx5j0CSQOoEYC+Yya8MNE94bPbbbGwVz6sOTZ5IACZBA3ySg7uiXOEZbXLuCVz1HiNmdVzeg3Nox0P72yOZq7JxcjhJjVz5tR0CtWt9tt8Uxlii+/Mm1ePd7H6HsaDm+Yp371qpqYKH1/7BdABM3kUeQQL8mQMFs7/SnZW+FgC5+0Oz7mTXutsnq7nhiV8Ap8NgbhIWgXN/pbw1QLu8eaO/MF7Yrn/yduhueiEuJBe5ufL4jVt418Jb1qPtmLVZhDWpnn+88MHjbm8CSoe9E2FWBKXZcxtbW4n8AQo8rwfr35mDOCzYPNftvsJ+6HSWfq8dCq3xoO/yZ/VOvbqNtbyVuw+Bufv36RsbGkUDvEhDCdSemSsIztH4hRJcCMy6Zj63SNtfuOSJbfB+w/DlLGAeXFiqKlwKPPDML5wadbghiVTCrh5pZ6/33eIV77/JlbSTQ9whQMBuC2RRp9eVdqJhsCVFH8EnfoQoZ1UUeb240wWxuje3JZO+qQhUqjHpNYVmLkr+IY9WYnK2kbeFnbBkN1Nki0jhXFpXyYNOEryVgYT0IKFtRKyzCBLP2nYjHYgPhYXb4JTiuFFhvtNfth9pv2g8ob6BmQxFKFcFscvEcowhm/ZiefIPQ9y5qRkQCJNCTBLStsI2q/LbMtmNwxfCYmkKsCRTMl2D+L6xzAu0dwcI6KEOtkEgomJN8EOhJzCybBPoYgRgLZjnbK2dnvSLREcSeTKfZm2ckmJUBIYSeZRU54CPOnSx4kSLw7SKEGN9+rSn65Y8qiPWY9cys3B7vd3a53jIFt+2Y1lWBIkkwRz3OKFfJzEstkB8Ggo4xMsqrUCTEtx+7wPP62BXJcEiABPo+gd3VGLFjKo5G2ElPzggHZoe1FhteY9geZvfLoL+blouwzLFVRuhxZnZ563R/j3Xf7xRGSAI9SyDGgtn1MBv2C5j2CieTq3NXMrtLANgWgjMVzPoEREu8C9H3yjTX1iDiUQSz6sH2Fe5WG/xWxHD/JkRxMUSLlI/RXmg2B/cI1Q5i/92MfdpON8Mc9TijhKBJjbJgDpz4qAlmnZ0hqE1BbxlFevbKYukkQAL9lEASGWZNWEcVzKZXWbZ8hHuXhT/6fjyKdTMDzRhmXwQJZnqX++lYZbO6kwAFs2EFkLPKEYWVZkEok/zAaqY0bNKfbrsIzzC72dozzzC71hAhmIOEZLAlI2xZOjmrHPU4RzD7WF5Mq4plN5G4m+5r+8MMc3feGFgWCZBACIFIGd2gVSzkFTAC6lDKT2STiO5/9hXMlr861PvMwUACJBDnZeW0DK0kxOqVjHPAKAkUcVbGGPYydWGC2c9bbHuY9XWFrQmAVqbbzNxOjOZh1tcx1jzMaoY9QITakyPtr0PWRlZsGFGPM8o12/iOM8nSz8MccIziYdaPoYeZ9zoSIIHuJGCJ4Uu8tomwWpQMs8g+Pz4G74tJegc3oXrXV1FuZYhl60VCb3Iygtcj9JMQ292Jj2WRQBoSYIbZEYKW0J0grAhmBnfOC3aPSjaJKbZ5QfY9y7aKmVj/Rglqq/VVMqyJbc6KEZalw5i8Z5V5SyUq8Q6KqvVjRRyJVslwLSK+41CpR18lI8AWckGCVTLkMkWlspiXV8mIepwkmm3KlW90oeICfUKjurKIccxkPdaw1UfS8EplyCRAAn2MgJZBTrgOs7kOsjPpTxPMcy+fj1/aLXTWYA7IUkt1GcvV/flej5/aV2h7BLOfvSRCBryP9QTDIYHeIBBTwdwbaONbR7RdBOPLhy0nARIggZ4lIIT2TzHmGXe95Z6tj6WTQP8nQMHc//u4l1uo+7J7uXpWRwIkQAJxJyAyyTVjsS7CKh5xR8X2k0BUAhTMUUnxuAQEJFsHNwnhaCEBEiABEiABEuhHBCiY+1FnsikkQAIkQAIkQAIkQALdT4CCufuZskQSIAESIAESIAESIIF+RICCuR91JptCAiRAAiRAAiRAAiTQ/QQomLufKUskARIgARIgARIgARLoRwQomAM6M3gzj37U+2nTFH0TFzvwBOtEJ90+aadFfaOWpMs6+yek+/J+xgY4Py/BoY2lUHd1PPtseyyCwK3fe6xGFkwCJEACJBCBQOwFs2fHvAjQIh0SuIVzpLN7/CDjgeBBtxpz848er7YbK+gJcZtimdbGLEEMe2yMJaCZkmDWN5kRW+aEjo10XkZQ35XTBRqZnbzjZ3eM7pQEc4rjtjviTaqMdB4r/g01Ng35nrXdSOjGJdYGIc6GJN7yjN39Vlp/V8rybi6yeFsDyieJY9XvbnzyD1hn7Rao1qBugOI9Ti3HLT+pDubBJNCvCcRcMIsM5XZg2RLg2m4WjH1WMKtbbJuj+2PULN+OaUvTKZP3MT4+cD7O79ZMcIrCw+jrdzATJVjjyYbaOw4m2ImxB24zkUWfXHfSgi2dRZDZ37XYDHzzEGpnu3nsyOwomJMYuek8VrzNNMTyizPMra1DKJii+gqsffJ3mO+zI59xasjW2KYo3ompR302Idm9CbWjZ6FktFnG3Mu3Ysa7z5n/lz7yVttmeY9hrHOc/v8kupSHkkCMCMRbMNvi4NrtyHhlGrqWTnG6XmRgV33R/BH1/HiKH8lye+trQM7Wzqw5hDUow6jSzU5ZTobO2RZbfBUkoCybgdhee8oc8VMO3LJeeS1tZizt8uUtuq1zayZiTukSiFhkESCKktsVNM7V7LMUpy0O3gCKre287Tq85ZoPI9O6KiCo6ozMuPzirUdVRjHMrbHttoVve21vyW2cEhKjX3tlljNr6lDy81WAvTW5EZ8ei08pxjgqwvr3aqVzrUeRDSUoQwkmltY7LMx22+W6W4objy6ib/+0EHUott4AyP1r9GBwTPL4ukXb/lwZeyFZ4wDBrNsjTMvSk6h88HtWX7njtN64dtZjYukcLLHGrvib80ZDGs/muBHci62t6N3xZrNwrsuA68c8rgTr35uDOS+Y5xcp10jQtWY/IC1E/edWoegv1pb0Vj+UYY17/fjVrWXj3estuH+9o0c+thJ14tqS70WR7hnqg57J1OIvKjTWRYc7bqR10r3jTR4b6jVs3z+2S8kF5T8Dj3UAACAASURBVF4kr7/uiXsatstj3hkDYawiXn9n5Qc7RMQGxBO0hbXv4fq22UuBRxIIc0Bkke8DluuC2RuriOV+PGpko8W/fzrmOStjfVZgslISSAsCsRbM4ofFvPl7vbBRBTMsgSOLbaPnPRlmrY7ADLT1I6GJimKIH70pZrlTYIgCQ94rGS6/7LE8DhN7fj2+UTlO+0fQ/mE0/l+LEiE0Dogsa5Er7CXhpQofOcukxxuUgZLjNo+plTKCilgPi1HPRmt9YP74A+sN4aTFEpZJDHzwsuMWgsx+eAiP3xYg9kOW2h9hMWl9a3GA9dD08YYqbJ9agVLBQB9D8hAJzDBLdV8g+r0eC40x6O0z8+FIFqlvoGo5UGE8kKrtN491HwrkuQPquAm+foxr0Ok347FDeWMSPB9BEpra+FUfkkOuXc+4SDA+lZ8FnZ1+PUS9Z3gFs8tff8OhzgfQx5t5P7Gu6QsSCGbt+nGvQ/HQqz6AWI+PxrVbX26/zQtjBe3YvvR76rVIABX4lV8GWAo7GcEsC1ozczwflvEDgbYLcZyvsPYR90KQ75iKowvHmiJ7+hWY/70qM9pQa0lf6gfGQgK9SyAGgrnzrymWTC9V7YdOz5BGFcznBwlfPzH2p4VSFtv7Y2QG6SNqnVjvQL3yg2OdESL81YYH1Wkf5SeopR9jyELJEiZOPN6MctDDiCtGvD+s/hlwKS5dmNsPDXbGP0DAuD/Sdlv9xHmwgDKFXpkng+w8HBlZQZHFk4SCIz7F3y3B7DdepDcWngcwuT2ec92Ypu00M9Pyg1uwrSBkHHg8zNobhnKgZMIc1DtZRn/BbL+d8budyXF5+ltqo8zCk202rhOTqZFN1tqu1Bv6EOD2adA1H1b3FH28JehfZfKi37GBD5r2vcF9a+O20S/D7L5dSnRv09mpwletz00y+Fw/TuxFAWJXOycBK/NNhfctWe/+RAbU5gjOr0QOJ7JgFmXfgAABbop1OB5myZscKHTNY7ZOt/3N1jmXbMPRhTDKWyF5q4V9Y83ng7zQkZvLA0mg3xGIrWD2fd2r2SyiWjKc15KydcI3e+naNMyRpL9uDxDMjjgQgtkr2sIEqFcw+2V+ZMHs/UF2fiSVzKIu1k3bhSGSxXEOS+2Vq12V85pYj8eaiPUCJEuJJpg1+4z5kGHF7ZMJdn/kZRp+AlgTzJbtRD7LdwKcJnLMV/kiQ2b3lRSfr3gLE3/auQEx3VEvrB+ShcBjK9D7IcCmkMDD7M3WRhPMqo3I7VuPYA54eNDPl68fv4cFM4tuGnuMj+927foYcMeZKNPmGVZ3qf4QmaB/XdOXlenXx7IumCVrV/A9o3sFs3o/CRfMc17QfhN9rBbuNeMjmMOuZetthKjDz1529n6Ney7DrHqNkxTrVib6ckdMy+fLMd+ItU9egfl/FhlmIZhlPzMA2Q5y9iCzZhLocwRiIJj9mLuiTP/WvrlHzjBLBSgi3Ecw64LGfzQEZJgNAToN288ow5zIw5xshlkSyWKFDevH/tAXV0niLSyrHWYR0a0blrBOOsOsxehA98swJxLmAdevIpKs9ipeVE30ytYVUWRYhll+GAgRs94sqNzXeiY/QYbZI2Ksdhtx1mOicC1rr9XlDL4ugvXYQjPMIYI56PrxtF3PXEbMMButtM6t+2YtVlkPIMGZet0S5WfFUvs3UYZZbktovcpQ7F7BrFrVwgRzwBsXJTb5Gk8uwyxNwex79gxDnH6EsgQ2DBlFogyzEMs7r7ZXvwjWCmHlKFaOELnh1uXje6Zg7nNCjQH1DQLxFMwBNgr5x0r50VeOt8Q21Il48o+tsW6sXofiDQzrfN3HqPr8zGzXxBAPc1gG2f6BnwPb22pG4no+jclZ70ltk9uRMHtrCjEsewdF33UnUAV7SMMEc5DgM/m8I01o9HqYbX+t2Tr/DLM1wU5a51f1MKtez9DLVRNk9gRHN7MmC9Tw+ENf/1sT/uC3zJs+vmQP89Ttkue4GzzMkP3qiTPMqoD2epiV1+5BDw8h14+fIJdtBpE8zJK/3e4/J6sZdu16rokE49MjJovh9qd27Ue+Z5yhYJb930Zm3p4j4SNwpyxxlhlU/fVBV4hchr9nO/Balor0t2qdzR9R2dYQzZbhEbqyMA2xeBzZXI2dk8utlS9US8Zbmzdh7Ex7lQ7drhHARxPE6mofun3jbDJm3STQtwjEUjAH3nylH6iiH8v+OTkjPRPrxQoW1eYqGeaEI9tqIb/mds9xhFOk18SWiLRWujCGi/Y6WX1FrE2u8p1sow86/fW8ag2xBYNxlmwzSSiYrdUwZMFtC/JbR1mrIIg/BK1+oWX+nXbrwlqNX3ldGyFGmYbcVs8qGcpMf+9qJU45egZTEn1mlkzP6AbHHy6Y3Qcex9yj24BsG4K2SoYyZpZVovJBSKt2SEQ8HmbzdfjCP42CM/HUXvVEmYi6xBkrXu+p3N6ZqFwGvPNF0z4S1ZLhPJD62Cy8zNRxVLmsEkugroLjPCj6+tK9ojfM4uER2NoqKKF2AmWM+aySEemecYaC2VlhRL42rTEh17+szli9RV4lQ7lXOGt2h1yfdnkBq2S4rILuBX3pB1Rd2zjRZLkwwQx5PWeniTdi7bvPYeouaa1nAPIayco60Np3csY60XrR8hrQwWs59yX2jIUEep9ALAVzFMxBWcko557ZMeFZ1zMrm2eTQPoQiG5JSJ829bVI/aw8fS1GxpMKASHmf4oxz/is3ZxKcTyHBEgAFMy+g+BsitazWTevCBLoKwT8POZ9Jbb+EwcFc//pS6UlwmNdMxbrFkazi/RTCmwWCXQrAQpmBaf7KvHszcqmYO7WEc7C0oyA9Cred2WLNGtOHw+XgrmPdxDDIwES6DMEKJj7TFcwEBIgARIgARIgARIggb5IgIK5L/YKYyIBEiABEiABEiABEugzBCiY+0xXMBASIAESIAESIAESIIG+SICCuS/2CmMiARIgARIgARIgARLoMwQomHuxK4I3UOieIHqs/MgbKCRuR4/FmLhqHkECJEACJEACJEACKRGIgWDu/OvOH5kaHHWh/3By3bS81a4qlNTfYWzWkO6fvrfrVroTZfwkQAIkQALhBNSNYvw3WDF3O1xhFeQ9JkoZ4mS1HHOzGPVvTqw3r8X7z4jdFiOWbWyrPh+/NAowN6cpGW2VFvYdh8dZJxADwezHuPcF88cHPsb5F6S/WBY0KZjP+nXLAEiABEggRgSibdkdto04LEG7/x4hfsPQCWH8GMbKQtb3cDMmuzxjt0Rsw1Fj7eugMrTty5VtysO+i1FX9+GmUjBfANhrkYptX4sfFL0lb91cjCV2B0rbEKtbKh+yMsfqttb2Ws7qtsR16Fo6xSxR3xa3qwLWN86QMcXpekwsnWPGYaxNC1RlWHFJa9XKQja4TVbR2rbP8rrTSp2izdVA2efqsbDrDtQrW1xb23JrZTlbgRtbBK9CkbXNt73F8qov2rws9s7W4uoW3X34umFoJEACJEACvUVACMsdUy0xGr1SIWLXfP4PWDfzXGB3NeZ+dJv575CP2Eb8p2OeSyCq/5ocVmISYncnph51d1YU5dyPR9X6PO0Qovs+YPlzKDmot1H6zs5AR286j+wBAhTMtmAu3Qxb6Bli8+clOLSxFOfDa8lQF/uXv7c2PpE3XNhVhYzqIqssOTtbb4rJv9Si9ILgnjWFuSVMDQEqhLL6f7zRhYrJaubXFun+bTLLsc+D1ka1TlvYC8FsCno9w/zxhipsn1phtkO0dwpQZxzr5aGcqxzrracHxjuLJAESIAESSCcCQmTeUKVGvMjO5IZKX1eMjgaEeN75+bV493u2HaICv5IErlmSJVKnX4H537PqdCwXcl26mPUKZlVQW+f6CH8jrqsbUA7vQ4HzXWhGPJ06M71jpWCWMsxq5tcWiLpg9u7EJ8RpGdagdrYugn38z0IkvjINXUuLUHPrKNSXm2I36KOL07D/+2WY/dpUJB4I/rTQzXSLyp24pngtF0YGOVgwq7ELPtsxzRHM6kOBGyN82y++335tOJP0vuQYPQmQAAmQQDIEUhGOqkXC8hfD9hsDIgN86Z/v1bLWlk9ZEuRKltoOWrFS2EL7EmydbmWzbT/zJZqwNzzKWzHDtntYnuXLhUd6dMh3FMzJDJceO5aC2U8wG5lRW/T5CWbJpmF3jWOVkAWitM2v3IWOtcPditu1MWjy07BkuBaGlAWz1CYhmE2BL3mqhSguB9ZsLEW9VqdpHQkTzG47zOjlDHiYYC4DqtUMu/vw0T/83j125bJgEiABEogDgaQzzJoX2GCk+o2NPxli9SOUKVlmH++xRxxb2WqRFVaErDwp8EasffIKzP+zj41Ebs/Na7H2kvnYb5cV9l0c+rqPt5GCOSXBbItpvXf17HPUyYXerLVdcrdlmDXB3H0ZZj12Zpj7+DXP8EiABEggrQj4Z4P9muBjjbAO82SpfQWzj2/YI5iD65AjipYVDysrWj1p1ZFpHiwFc9KC2fTwFkOavOcMAn+7huuHDhotwUvX9YRgnmJN0ptoeZ/9PMxyVjs0w6xln70e5qAM8/nmZMvSiZbfmR7mNL+XMHwSIAES6BkCsnUhxJ4QKlKN7C0c37Js2ZBtF4Y4f3GGslSca7XQJ/sFNNcnK+0r7+VJidoBvlaQnqHLUiMSoGBOKJjtiWxLAMdKoVst5FU1vBP55BU1RL+Y9gvVxiCvUiH3XY8IZlFB4MoWPsvG6aLYOde0XhieaHuli2WVqHwQETzMpuVCWUHEsXJEHL08jARIgARIIB4ElDWKgURrLDtQpEl7hhj+nrkCMkJ8yoaYXmkeptcTJGSVspWJgnLWOmyt5ojrOMejt/tkK2MqmPtkXzAoEiABEiABEiCBfkXgLVTfsR+3GZub8JPOBCiY07n3GDsJkAAJkAAJkEDfJRBx/ee+2wBGZhOgYOZYIAESIAESIAESIAESIIEQAhTMHB4kQAIkQAIkQAIkQAIkQMHMMUACJEACJEACJEACJEACqRFghjk1bjyLBEiABEiABEiABEggJgQomGPS0WwmCZAACZAACZAACZBAagQomFPjxrNIgARIgARIgARIgARiQoCCOSYdzWaSAAmQAAmQAAmQAAmkRoCCOTVuPIsESIAESIAESIAESCAmBCiYY9LRbCYJkAAJkAAJkAAJkEBqBCiYU+PGs0iABEiABEiABEiABGJCgII5Jh3NZpIACZAACZAACZAACaRGgII5NW48iwRIgARIgARIgARIICYEKJhj0tFsJgmQAAmQAAmQAAmQQGoEKJhT48azSIAESIAESIAESIAEYkKAgjkmHc1mkgAJkAAJkAAJkAAJpEaAgjk1bjyLBEiABEiABEiABEggJgQomGPS0WwmCZAACZAACZAACZBAagQomFPjxrNIgARIgARIgARIgARiQoCCOSYdzWaSAAmQAAmQAAmQAAmkRoCCOTVuPIsESIAESIAESIAESCAmBCiYY9LRbCYJkAAJkAAJkAAJkEBqBCiYU+PGs0iABEiABEiABEiABGJCgII5Jh3NZpIACZAACZAACZAACaRGgII5NW48iwRIgARIgARIgARIICYEYi2YO1qb0NYqejoHWQXZGBiTTu9LzWw72YTOgfkYlNOXokrvWFobm4DcfORwQCfsyFMvP4Sm1w4i86oK5F9YhxP/ehS5/7YAQ8WZ7W1oaQHvDQkp8gASIAES6P8EYiqY23BiYzmad+52e7jgJmTPW4jCL2T3Wq+3tzThNPKRm9trVfaxihrQUDkdpye9iPNuKOxjsaVrOO/hk7+/C7hzF0ZeEa0NsRXYrXU4svAJZHxjFrq2r0JHYxsyrnwKw/92Aoy7wO9W49DTQJ4toKPh5FEkQAIkQAL9kEAsBXPrrlU4tn43BsyuxtCvjEbmqT1ofP5BtB0oRt7yBRjaS9nOE89ORjOewqh5E/rh0IrSJArmKJSSPSY5AZy8wE42nj57fGcbPjvZiswh+ciG+DcwQH7TxAxzn+06BkYCJEACvU0ghoK5Gcf+dRpac6pReE+xmUkSn5Y9aNi0HZlX3Y1zxgCGXaM9B9lDsjHAOsRPiLQd24eW+jYMuHQ8hsiZYvvHdgjQtuddnB5UhNwxhcjONAsT5TeuuxafoRrD5kxy62lvw8kP38XpUwXI0su04ziwBy2HWzFgzEUYNDLYSmLbHTJPmTFmXTYeg/WHgfYmNH3wATqyRiNv/GgnPlGVc/6xPWhuyEb2ReOQF/Cav6O1Ac1769E5RG2nEXJgHa5gHj65Cc0femMMi8FkfxQo9NZp91XHf7+Hts8KPW0zwhIZ/g61j/3+Zg8Re0xkDWzCZ6KthZdjyCh3fBjMQmIy6jy+z2inGC850N4wdLah+aMP0NYADCi6CHnD1bKjtEnUIY9TZxzntKL5gw/QOexy5F3gjpm2k3U4/k/lwOxXUPBl1RqTcGzntuIzUabGob3lIJrfPwicp9ZljvuDOPn7g0DhRcgbl6/YoOy4M46q4808pwGZOhP7GssFWj98Fx2DvGXasXQNHo3cL4xWbCqJ2HgsGQn6xxxTVtsLizDofxTSFtPbv2isjwRIgAR6iEAMBfMJNFRen9AGcGpbORp3X42CJTdhsAFfz8S14cRP7kTzm3usrslH5oznMOK60abANl7n1iGj4CC6GtvMY8Y8jIIfXI/BmYBR/ot15t/PW2zWc6wOR1aUo8PwVYtPNjKnPo1zbh1vCvuWPTj66J1o/8QqT/xt2FzkPXA3hg7RR4gpRtuO5RuC1fhkTkD2Pz6FwnHmfzsObcHRlSvQ2WmdWzAXeUvuxlBD+FvnnxoHnNznxD/0vuuRp1XV+rsn8Omz69BllzPweuT808MYPjJiHZ0TkPHJe+gyYixG9qJqFI4Ki+EanN5UhlOvv+dGMuQmDPr+YpxznttXHUPGocuKPWPyUxg+x3rVbp3V8vpDOL45H7mPLMQw40HiIBoemon2L23G+d8YrQM1++xXos4mwGhrNjL/5nmM+MY4DEAbGkNjAk79P4vQ+J87rHLzgYFNwGXWG4b2PWiovBNtx9y+zbhwJfIXXK2Mv0Rt0sepEfP2o8g4vQdd7WbMGVeuwTl/OwE5dh8ftobHdNsaE3FsD9mHrpPi3HHIuud5jLw0G6deXoTGrXYbARTcjbz/ay6GDgRaf7canz5dY/az+EjXgx13R8F4dDVa19TAq5H1ZeD0Lru8bGRO/xlG3CBfY1tNjkbbgIxLq1FwT7ExRpvrVuDEhi1uP2ZOwMB71mDExeZjcjgbzZKRsH/acGJDGZrrpDGZOQFZ86ox8op8z1jiH0iABEiABNKLAAVzQH8lFMx/XIdDa7Yh687nMfKKbJzcWo6mV0dg0PLFOKfA/rHdh+z7VmLYmGx0HtiEYz9cjcz5v8bIy8xK/SwZ7ccbcLqgELlCVL9YjsZtf528VfUwhhcAzS+X48Sr45D78AIMyxXZSpGJG4ehvr5rS/AOXIz88pswZMBBNDz6bbTlLMOw71+NXDTh2KPXovWcxzBs3iTktu7B0ZW3o3388zh3zngMsMXU+db3aEJLq4/funU3jtx/LzqveAxD505CbkcDTrzbhEFfHmdkUCPVgQUYvKAUBbkH0fDDmWgb/RTOnTchPIbOJjQ35iNvmHiQ2I0jD92Lji89j1GzxzsPN53XbcbwGaMxsKUJLTn5BlPlY8ReDsx5FedemQ0c2ISPf1iHgUuqUWgIb/VjCmYg+75qFF5gP/S4/YPQmPbg6P234/SVP0PhrHHIbNyNhsp70XGxa8npaGxAa26hkcVvfXs1jq3bgYFlmzHiYhGH+cCWsE3ag50pCschd/ECDBsGtLy5Gsd/sg/ZD1ajcKRbruJ5jjq2HzA5iMxwVkE+Bhj8ViPjhp9h+PTRyGzcg6aPCpF/WSEGdO7B0UW3o2Oq2SeZx17C0YcfAr7xCs67RghKq31XPY+CmeOR27EPRyu/jXbcjbwfzMXQAljX2Djk/csCDBV9aT2UZs19CsO/nI/ThiDfgSyHGdB8rAk5w/MxoPMgGlbMRNuQldb4twVzCBvNwxzaP5+8hMPL1iJj7s9w7pezjYfUE+83YNAV4jrghwRIgARIIN0JUDCnKJgNIfLqCGTPvs7MKDfvRuvGdci0J1t5JgxZgsDJ4vkLZlGUECBGAvPAVpx4fLcj4Fp2rsDxjfXImrkAgy4bh4EFYatLeP3BykNA524c+Yd7kSFNDjv14r1o/O11VlY9or/490/g0Np9yFm+EsOFeJU/KdSRTAzuKidtaFk3Ha1DbPEZ1ZfbhuNrv4YWVKNw/iS0/eddaNo7C35ZdNEsz0PU4S04XLkDWZLADozJOHaFOz4CHpiEBaVDdH7r22hctkg6Pmqb1OP8Y5bj8Jab/Ng2O918oLsceSvnmoJW/hzagsMrVFbHn56MlszgPvM8UBrX1D5k27wDrjFF/Bu2DfOVTdu2MjTvmeW8NUrIxmfSX2D/NO7A4aWL0HXFw8idNgnZI/IVO1e6/1AwfhIgARKIO4H4CuYvbcZ5072v3e0BkSjDfOInX0Xz7nxkFKirO2TNfh4jLvWbYR9BMB/egSOrH0THSavczgZ0NV7kCoTOJpzYVIWWN+vQ1Spe3Wcj4+JlyC+zX9vLwzmBYPYRcGqbIwrmsJUEUqgjWgxtaNxcjlOv7QaGjEdGllCze9Bl2xs89pngy7zj/XU4svYoch+ZhY7Kb+P0117BeVf5v0IPF8wJYkokmFv3oOHRMrQdBjKGCT9KG7qO70OW80DTe4I5+bFt8vVeMxJ3Xex6Hhi87TtTwXxq5wo0bdqCroHjkSFsRi370DVsYWqCOWH/AC2/r0HjhvXobGwwG15wEwYtsG1Ccf+pYftJgARIIL0JxFAwt+PTx6fis/ZqDF9Q7L4uPfwSDj+2CVlznkLhxdaP/5tXo+BBy8MsMkgVbsYvNJsmxkQKGebGDTNx6v1ZGPxwKQpEhk7PYHYCHZkwM9piAtKbT+DEeinjpoxFH8GsZJBNgdI159c4d7Lp6WzafDtO7p2DoQ8In3JEwWy8vt+O7B8873ij3TCSr8OI4X07CxgQg9UXmP1rnFdsxq6Kq6jiUnAUVoE70XlFKTrfPIlBjp/Ze2F7BKGcNc01x0dgTNr40WM2/NSbcjDokcU4x/CQ622I2qYzzzAnP7ZNVmYb8jFo1UKco/sQjLG8CVnOOGnDp49/FZ+JtwJ/K1aJ6QbBrLzRcC0wI2cJj7lX0CeTYc5O2D8w3gwMsDLrbcfqcHxlObqmccnE9P6JZPQkQAIkYBKIoWAG2n7/BI6trUHGlSuRd8MEZBx8Cc0bV6MjawGGPDQL+ZlAx+9W48jTdRgwcyWGfDkbrRvK8dnvpYzf8R04/NCDwKRqDL75IqC+Fs2/GYfB91xtTOqLLJg/fRj5869B7pBsNAux+Nti5P3jPOTmNqHlxSo0vw4rwywymIvQfKAYuTOvR3ZBE9q2rULzTslD6yOY207dhOxvz0Ve4T40rSlHx2W2R7kNJ579Npr3FmNQ2XzknHwJTY+vAr5u/8BHFMzWRLm2AXORO28Osk/X4eSLTRg0bxYKcqPV0dZSipy75iA36wMjxs7/0550FxCDsX5uObpmbMawq0ag65M6NK5eJPmBo4pLE5gh0l/bA3zJ9k773x7MiZoHkfk3FRg8rRDtYkx8eINpQWhPFJPtKV+IvHnXY0D9epxavw6dV5iWhLZdq9Cw/iiyH1iG/JGtaNu1Fk2bNvVahrlzxmYMvWq0uYFM0mPb4mX72b+wGLmzr8GAg7Vofms8hswrRl6m1v69a3FyQx0G3PkzYw5A6oJ5EzKN6/gidO6sQvNr2ZY9aB8aln4b7eMfQ8Gtl2NA4z40rb0d7bAm2AZabCS7ivTQm5ugf1o/3ITjz+5B1q1zkVeUj476Wpx69glgZvAbC/4IkQAJkAAJpA+BWApm0T3Nb69D04Zn0WlYG/KRMea7yJ1fakwuMj/y5ib5yJw8A9hVo3hQW9+vwfFnnzDLyCxE5v9cifxvTjCXXouQYXZWlxhp/YiLVTB+VIb2w01meeMnoeuPTY6HufXDLTjx/Fp0HLNe+eYUI2t2BYZ/udBZ+s4deqZAaR94PXD4JXS1ZwPjFmDw3wkhax3Vsg8N/16Gtn2ivHxkfOlhFMwV4kZ8H1UwAx3HduPYv/8TTou4RTmXLsSQO6/HEMEhQh3thXOReaDG2DgC5y1A3g9KlZU6/DY2OfX6CjRt3mKuzDFsFjJzNqFzdLIeZovDvk34+Ec1yLpns2mnCfgYgvm/gEy8h87jTUDO9ci+p8LZ7CY8JrFiyA40PPag2c5hdyNr5BM4bfuuOw/i2OOL0PpHsUKEYHgNMt7f0gseZndFjEzJX5/c2HaBGWP0WXMTEPuaKJg1wZhw2XGsDsf+5SGcFuzE+L5mDYZ9w54Ul2qGeR8yx32ATjGGB05A1q0rMXyyeT0YbXh6NTrFCho5xRhwwVF0nEzRw5yof8Q4X1eFtj++Z66gItp35cPInz3Jup7S50eBkZIACZAACXgJxFYw9//BEF3w9n8W4S00rAQvFmHwI3PhPC/5nBLq0U0aormEXdvF9soeSRfAE7gTH8cACZAACZBALxGgYO4l0L1fDQVzYuZNaHr7NbRsWiHZQBJkmJW1uRPX4B4hMrll+Kx1BrK/NAKdu55A2x9zkP0Dd13sZErjsdy6mmOABEiABEig9whQMPce616uiYI5MfD38Mk/LELnxfdhyHzLex5y0plmmA27woZN6DjehoxhkzDwW/Mx7MJ8HztN4sh5BAUzxwAJkAAJkEDvEaBg7j3WrIkESIAESIAESIAESCANCVAwp2GnMWQSIAESIAESIAESIIHeI0DB3HusWRMJkAAJkAAJkAAJkEAaEqBgTsNOY8gkQAIkceC8bAAAIABJREFUQAIkQAIkQAK9R4CCufdYsyYSIAESIAESIAESIIE0JEDBnIadxpBJgARIgARIgARIgAR6jwAFc++xZk0kQAIkQAIkQAIkQAJpSICCOQ07jSGTAAmQAAmQAAmQAAn0HgEK5t5jzZpIgARIgARIgARIgATSkAAFcxp2GkMmARIgARIgARIgARLoPQIUzL3HmjWRAAmQAAmQAAmQAAmkIQEK5jTsNIZMAiRAAiRAAiRAAiTQewQomHuPNWsiARIgARIgARIgARJIQwIUzGnYaQyZBEiABEiABEiABEig9whQMPcea9ZEAiRAAiRAAiRAAiSQhgQomNOw0xgyCZAACZAACZAACZBA7xGgYO491qyJBEiABEiABEiABEggDQlQMKdhpzFkEiABEiABEiABEiCB3iNAwdx7rFkTCZAACZAACZAACZBAGhKgYE7DTmPIJEACJEACJEACJEACvUeAgrn3WLMmEiABEiABEiABEiCBNCRAwXy2Ou3dFSjY+AXsrfwWzjtbMbBeEiABEuj3BD7BC0uuxB17AVxXi8Y7Joa2+PC2ebjwx68BuAuv/sdiXNnv+aTSwGN49FtfxnIAN333Tfz0hpHJFSJ+/6qeAnANnnnsWdyS5OnJVcajSaB7CFAwdw/HpEpxbsgXrqRgToocDyYBEiCBZAlQMCdLLPHxFMyJGfGI/kYgxoJZuomKXpXEq0fQfvIfuO3eRdgiPw07f7OHhJ2NcMsVT94L/vtKfO1lcYz1JH3IfrK2z3OfsN98psg6Vi+zvw07tocESIAEepCAdH++6bu1uPk3JZ4Ms36/tTOlSoa5AviakQkFllbU477LrZgD7/892KY+VbQqmN3fOTkrr/3Gyr+zcoa54nr8okr8vurZ6nfw6LdKjCy2+XF/K+Xf6Ff/10v42o9fU/unT7FiMP2FQEwFs34hWt1piWbYr+RsEa0LZmgC2hHB4mZxF/bbr//0USJeB35lm/UqSr0JfPVt+zWgdlKEV4j9ZTCyHSRAAiRw5gQ+wwtLLjEFst89+I6JcMSycX/9nGPZEKL5R3jAsmToJ1tiUP89UO7/cbFwuIJZp2Q/eHgTQOaRxvejn9J+B3VR7P5GGw8qo9TfXOf38sJrcNPe17CF9pkzv2xYQkICsRTMbgbBfmJVL87bD1riNUAwj91iZYKdrLR8/psYt9Hyy1nf77czx0GCHN5XhrRtJBy7PIAESIAEvARa9+O22682MpZmVlhKkAiBfNNe642hmzWW77d1/+slFBseZuv3wUmQmMdf9VbY/V/KQvfrvpEEs/bQYfrE4WSHPQJaSxzpfaQ+tPi/uZUfapTMf79mzsadbQLxFswBHuJElgxHMPv03k3f/RVu/s3Xldd/enmeDLZUjivmrT/S53y2rxHWTwIkkE4EHMFsJ0S0hIQkmL3Nugsbv/sn3KpM+lMTKo5g9r3/pzABLp3YOrF6Pcxq1t6dWOnJNCuC2dtH4Vl+c+Lm3v/xGCdmpuW4Se+g4y2Yndc4qu/YfXo1n27HOrOmzYvbm2GWB0HibLFXMMteL61OCub0vsIYPQmQQO8SSCHDLAfoeQOZMMPcu83rG7UlEsxuhtmeH+S8aU0pw6y2miuZ9I1RELcoYimYgQAPsy2gnQkJdpbX9kl5X9GpA0Z8/0Pgf6tLGHky1kr54px7se9ec3KD+XpJEtAUzHG7JtleEiCBMyKge5ivwU0XvoYt0rJyQf5aJXvp+GPtYHQPsx5knJZISyCYnSy+1/ZoWDacuTxS3xg4fY7XMIvfSMc2Se/yGV0pPDk5AjEVzAKSPoM3aHav+PsNeN2YrSvdEHVR7XyXOMN8nibY1RuA2YFLr7sLy18Ws7O5FmhyQ5pHkwAJxJ6AskqGtFqRM4naZwUH6zslwXHrh7jQb73gwPt/XMgnyjBLEystIbz0OmD5y6+ZK1I5XO/Cq499AauNVagSrUTi4znn72NcBlyfaGeMBXOf4M8gSIAESIAESIAESIAE+jgBCuY+3kEMjwRIgARIgARIgARI4OwSoGA+u/xZOwmQAAmQAAmQAAmQQB8nQMHcxzuI4ZEACZAACZAACZAACZxdAhTMZ5c/aycBEiABEiABEiABEujjBGIomFvxQe09uHHjazjs6Zwc3HLrL7Gm5IsY1Mc7juGRAAmQAAmQAAmQAAn0DoEYCmYB1k80Uyz3zpBjLSRAAiRAAiRAAiSQXgRiKph10UyxnF7DltGSAAmQAAmQAAmQQO8RiLFgtkXz9/Fv+AFW0YbRe6OONZEACZAACZAACZBAGhGIuWBOo55iqCRAAiRAAiRAAiRAAmeFAAXzWcHOSkmABEiABEiABEiABNKFAAVzuvQU4yQBEiABEiABEiABEjgrBCiYzwp2VkoCJEACJEACJEACJJAuBCiY06WnGCcJkAAJkAAJkAAJkMBZIUDBfFaws1ISIAESIAESIAESIIF0IUDBHNBTbyzPQDHq0LV0Srr0ZT+O8w1UZRQDb3ShYrLcTPH3VSj6Sy1KL+iO5n+MmlvLgOruKq87Ykq9jI83lKAMa1A7+/zUCzmLZ4r4R/28BIc2liI9W5ACvF1VyHhlGu87KaDjKSRAAiTQkwRiL5iNH+XSiajrqkC3SmPxw1dd1Gd/7I0HggfdoVXpEaM9Oey6o+yeELcplin6esoSBDHssTGWAGNKgtlqi1x0+NgQzEahvlx/mOmOPu7pMszY52C95zqNzO5ADUo+V4+F3XX/SEkwpzhuexqvp/x0HispwtpdjRE3VFknV+BXR8vxFd+i3kL1iBuwYtE2HF0oHRFw/pHN38Gl3/ulp6TF2xpQPkn+s1Wu9acb/3/23j+6qurO+38nQAIRAhpQYBRIq1hdoquUuiTfwR88VXGhtBK0JXEsYi11cJhpBiwloEtIeKjSPPP4yLSoWGwldJTgqHWJ2oVaZoJLKbMqXdqiNmAdfmiCSICYQJLv7PNz731+3dzcm9x7zzt/wT3n7P3Zr73Pve/zOe+996PvYePss5XrzLKA9e88ifKxSbaTl5FADAjEXDCLDOV2YOVy4NoU/+BnrGA2s7XLV8rZ80OoX7Ud01dkUybvEA59PBqjU5JZtu/0JIWH0de7MRvlWOfJhlq8UZP6h7J0CeYeZTizWQSZ/d2ArcDNB5VMPAVzOn79snmsJMHDELsIEclmmaZgvQzrH/0DFvzlHkkwC7H7CMZbQtY4TzkuxSTq+tk4vLthDmQ5/MnWOuy4osoSwqZ4hiOqzf+/8+h6XPr9F5x6kmgpLyGBWBCIt2C2sznXbve8BhUZ2LXnmz+inh9PkVWqgiOO5Gzt7PqDWIeFGFOx1RlATobOyEZVip9nIFBAWTaDneVomGqde4uaATMzlnb5s7HJsSRY19ZPRmXFcohY9NfxcruCRriafZaEnp1N2wmUTV1uXG7X4S3XfBiZbmXedEZmXH7xNpmC3izdaptuvbBFqNUCWfyHxOjXXpnl7PpGlD+7VrJkyPXInLWSjHFUik17Gjx2DnPslGNyRZPDwmy33UYAUvxGPB8sRiPKrDcAer0hMcnj65ZNaLy5AWttS4Yy9hCYDUdAhlO3R5iWpUdRc9/3rb4CYI3TJuPe2YTJFZVYLn3mvNGQxrM5bgT3MlQ+o94XNgvHFhVw/5jnlWPTnkpUPmOO11LlHgl6WLEfkBaj6TzV2uN7z+v3rpaNd++3kPHpGYTyuTVoFPeW/MCS0HeG+qBnMrX4i/qM8QV3zIWON3lsqPewKEqUvV1KLijfRZ77UP6um47t8pjXvtNy79f2EzTcuQRYlXjW1iOID2zBvBXAg7YI1v/vQEu8rrfXlmDdl/QssyrMc68v2CISSA2BWAtm98vf64VNVDDDEjger7Mnw6zVEZiBtn5ANVHh+KmNH2m42UrllbBf9lgeKNGeX49vVI7T/vG2fxiN/zegXAj2jzULiiS8VOEjZ5n0eIMyUHLc5jkNUkZQEethMerZaK0PzB9/WCJdiyXs1Xvgg5cdtxBk9sNDePy2ALEfstT+CItJ61uLA6yHpkOba7F9WrXp9dbHkDxEAi0BUt3nyjYEb5+ZD0eySN2J2lVAtTEfQG2/ea77UCDPHVDHTfD9Y9yDTr+JxqhvTILnI0hCUxu/qmAOuXc94yJifCrf2zo7/X5I9DvDK5hd/vobDnU+gD7eIN/T50YIZu3+ce9D8dDrN7cgLhlmIWAvwoLn5M6+MdLy4M0gJ5hhFtnl16epVg5ffRAkrCmYUyOnWEquE4ivYNZ+6PQMaaKCeXSQ8PUTYx8slibzeH+MzMHmI2qdWO9Ek49fNEz4qwM4qE77LD9BLf0YQ/dr6uJXzSibmShvma4Y8f6w+mfApTJ0YS5ClzP+AQLG67H1+/EOFlCm0AuYEOiITJHFk4SC8rnFxm+8SPF7HsDk9niudWOavsPMTMsPbsG2gpBx4PEwa28YqoDySZVocrKM/oLZfjsTlNW3JyN6+ltqo8zCk2027hOTqZFN1tqu1Bv6EOD2adA9H1b3VH28RfSvMnnR79zAB037u8G9x9w2+mWY3bdLUd9tOjtV+Kr1ud81PvePE3tpgK89LoIZQGA2OFhS+FsuJA+y7m82ijLF+f67de+ytx6RXb4BmkfaOI2COdeFHtuXGgKxFcy+r3s1m0WilgzntaT8mtE3e+naNMzu83vN7ydabXEgBLNXtIUJUK9gDltVwl9IOT+SSmbRkvfSK1rlPIel9nraDsh5TazHY/6oitfz6itu6zwhmD0eWylun0yw/hrZDMFPAGuC2bKdyAx9J8BpIscUg5AEthSfr3gLE3/atQEx3dnkXRHDmyWVbCBBlqBAcen2t7p6TGKCWbURhVh5Ah4e9Ovl+8fvYcHMopvGHuNP8ezbH+pjwL33RJm2qA+ru0J/iIzoX2Visd+5umCWrF3B3xmpFczq90m4YDZtNNKf8x3o3vfuPRMXwZyiDLPugfbzRCckzHXvsi4eKJhTI6dYSq4TiKlgdkWZ3sH2l3vCGWapAEWE+wjmxJb4CsgwGwJ0Orb3KsNsehCDs389zTBrnkbrx/7g+Wul5czCstp+9clixl59oTcZZq/v0hXM+uoOWj2JTn5ThI/VXsWLqoleffWUsAyzlEmdGiJmvVlQua/1TH5Ehjmo3UacTZgsXMvOqhjRglmPTRbynvEYIpiD7h9P2/XMbYIZZmNcWNfK/u/gTL31dkNeJaOXGWa5LaH1Kl9cqRXM6hurMMGcyBKM8j0eF8EsOqfnIlTPMHv9xt5ssrjmXjzkWfnCHR4ijh2YFrg6R3Kx5rowYvtIwI9APAVzgI1C/rFSfsiV8y2x7bMUlf1ja6wbq9eheAPDBqOVmXEyYqon0sx2ScvgeTzMEesSa95WRzxaq2SICVtle6RJhnI7IrO3phDDyt0ovcNdyzjYQxommIMEn8lntzSh0ethVpf58s8ww5jMKa/zq3qYzXq8az/79J0myExfbtDkqfD4Q1//W5MFfWPSx5fcz9O2q0ufGdlXyQcvNylUXFoPGJD96tGCWRXFXg+z8gAX9PAQcv/4CXLZZpCQh1nyt9v957zhCLt3PfdExPhUho8+xrR7P+HvjF4KZtn/rYwNrW+trL2/vz7oO00uw8+zbX9fqcfCH+yz48fcsEC8t96zckVQ9B5Lhr7yhcgmX/oCbnKWf4ue7Cdi2HF1lF2j5+I+O3qAUZJAagnEUjAHfhlLP1Clv5AzsXJGejY2iRUs6sxVMswJR7bVQp7o5F7jvJJM6DWxJSKtlS6M7tZeJ6uviLXJVQlt5KHbJFRriC0YjLplm0mkYDZFriK4jUL0jH7Q6hfaeU67dWGtxq+sBpJAjPItJLfVs0qGPYHQviBoZr8uMmVPtXGtntENjj9cMNsZTXv1Aa1/5PGlrZKhjJmVNai5D9KqHRIRfYxaK6Es/mCMspGPIkLta5RVMuQVWuT2zkbNSmD3+eaGKolmmI0IA+4fLzN1HNWsrMFy+G0GEuRL94reMIuHR2Brq6D4rVbjEFfGmM8qGQl9Z/RSMDsrjIioNJuYXP/KRmP1FnmVDOW7Qqz9Y6znHnJ/KmOlFBuc76vcE8xG7laI5jV2b4etw2wtL6ctG6eut6xNHDQE9EdYqGePnUmA430mHwL4pi7iKZhTK6tYWq4SiKVgTqQzg7KSiVzbu3PCs669K5tXk0D2EEjckpA9bcq0SP2sPJkWI+PpGQEhsp8a96S2gUnPyuDZJEACXgIUzL6joj9Fa3/WzVuEBDKFQJz8rv3HnIK5/9inp2Zh03gK4zYE7SiYnlpZKgnEgQAFs9LL7qvE0NeoaR0ZFMxpxcvCM5yAZKfwXdkiw8PPsvAomLOswxguCZBAvxGgYO439KyYBEiABEiABEiABEggGwhQMGdDLzFGEiABEiABEiABEiCBfiNAwdxv6FkxCZAACZAACZAACZBANhCgYM6GXmKMJEACJEACJEACJEAC/UaAgrnf0OdixdkwYTGZGKM2MZHWWU54swm9/6PqyMXxwjaRAAmQAAmQQHYQiLlg1jfwkDcBSUMH+myqkYZa+rHIZMRoL8LVNnVIbGWTdMSob0zSizbxUhIgARIggYQJKJu7eDZlkYoxNnpZADz6XuBW4spGM0u3oXnx160CxOYuM7BaKm7ZNncHRSUG5Tq1GXL5N2pxhB1LGAZPTCuB+ApmbZtXg/LH9ajdMR3Vc0enBzoFc+q4erZ3PoT6zU2omDs1og4K5tR1AksiARIggf4jYAjVF2+K3H7c3qZ8/UUL8MKX/AWzWpZYz/oi7L/bFsVCMO/ANH1XRdF0ZQtz87oXZnrrULc+NwU4LNEddqz/6LJmnUBMBXOUaPJmDPWd/9Qtle1tgK1yxdbZU63ti+21ZAOyoeHbUNtbIPtnvs1thRtR/mwZKp8RXatta6tt0StvsW2uv1qOTXsqUflMQGZdidk9R92aW67Tp/0+W2uX1+9GZcVWcxvdc+tRfp671bOzjbj1cKGce4U0fPXtqOWR7dmaWt46OCJGhVnQFt7WFuD3mZXW7GwEpm43t5rWHoqCtjH38p+O7fK25tq23A4XfoeRAAmQAAmIjceDRWwAHyGc1/kKZiF0lwCrnkT5WOtiZ4vxrwMiO70CeHDDHJytlS3K3HG1m21WBbR9srd8VySLLczVulUBzc7OFALxFMxCbNWV4uDTFfDPJYcLZnWxf3lHMsvi4YhEzZfqyTDvRO0qoHqFyIqa5TTcLMR3E2pl8RQwWkyxLQlWJesql2e20hTYprg3hRyw6a8NqDjXpwItg3tocz2a5lZgqp7ZVdqkt98SlmhEt2ijJQJRbz9gAIc212L7tGozBrlsn3PVKM26dktlOccjBXMZlktC3uBoxFhq9EFTVTeqZXFuiOi1KLVY6Zs9mP1gPVAoPA6hftV2TF9hjjO3nqk+/PU6ArhkyjcH4yABEiCBfiPgtUgA1XjJLwMsxdgjwSyLZMvO8RurLNdO4SO0jXM/wkIlFh9x72Smx+MpPXutZK37DTIr1gjEVzC/Ot0Ucb5/YYLZm50WAmoh1vkKXVmkmoKxCYtFJtKnXrccBAg3TTJKAtg8Iol3+DwUSEISRoZ5cSADPaPuKV8SlO65Ppl7uc2RlhR98lwwKzkekV1X/MuRgtkVv0Y5UlzwMDUeNSTB7Pd2IsG4pay4d4e1sLce9Ejzm5sESIAEFAJyBjhBNMGCGTBsG3B9y7aN411PVlm2U4h/P4Lx70iZab/Mt5+ItgX5KuBeXWCHZLQTbCpPSwOB+ArmpDPM+kRBq1cM6wU8mWFXBI9WhJktmNVX9rLwc+sJeh2viHErDEe8CsHseShwhVdpqGCWLQzyqPP/POyBwRSb/nYFs+SAiZeR4lqPawwqJ0mZ7CpgnfMGwceSoWTWZUHqbs3sinBdMFvtcUIIaaNmxbFtMdGCOYBLGr4EWCQJkAAJZBeBVGeYRetN//GC50wSyx5dj3de9LdhGLaL16ehebHXTmHYN5hhzq7hlGC0MRDMpwAM0nD0xsMclu0Lyz57BbMumhRxrYgxLSMqiWPbYmF+JAnDj3uTYZZtJl5hqlsWIjPMtnj1s6Qo1pMocR02qrVreyKYPRlpm6Vtz4jIMAdl0XXrT8IZZn0cMcOc4PcZTyMBEogLAV9hGt74sAyzfqXwEd+Lh3xX1FD9x/LkQH0SoF2qNxPtlgFPlpoe5swcxDEQzP7gfT28zioZmiVCW1FD9qKqpfdMMKsZYq/n2BXBfr5ae+KZNhnv2XLLm+31+Ho8zCGWDJPPZDRa9hHbw2xkpqXPVZuJlRW1JzoqvmyfDLsuoD0e5jD7iuTxFaAUb7WP59jxa0fEKHWoy0v1lOv9H+Rh1rP4Hg+zwl+KGZp1x7MiSGZ+mTAqEiABEug7AlZG+CJ5+bceCuYgr7Amxj/ZWocdV1RZEwLVFS78VslwV9dw4/GuhOFaOcKO9R1P1hRFILaC2QCjvy6XV3SQj61sRCPKsP1aezKY+9reBBy8moKeNbZXxTBf9wshVoblVhk1K4Hd59teaPtzzZ/rEXSbMLmi0ipDX+1Cfa0v+3y9lgDvUFHsIhKboJUfHK9v/WRUVpitklfm8PNwK2WtrEHNffBdbcIbXbhlQS53dr1YSWQtUCcmOFrC1DdGrV8d4a8/CKnnBa+SoZ23sgbLYXrnoywZgVyi7mgeJwESIIHYEFBtFAhbh1msq6GvkiELZvHvGbUWOXUCobLOsrBrSGswiwuC1lBWV9DQLB9KGWHHYtOZGd/QeAvmjO+e8AD9PMxZ3iSGTwIkQAIkQAI5QECI4KcwbkMV7O1PcqBRsW4CBXMWdz8FcxZ3HkMnARIgARLIXQLC1lE/Hhud3QJzt6lxaRkFcxb3NAVzFnceQycBEiABEiABEsgaAhTMWdNVDJQESIAESIAESIAESKA/CFAw9wd11kkCJEACJEACJEACJJA1BCiYs6arGCgJkAAJkAAJkAAJkEB/EKBg7g/qrJMESIAESIAESIAESCBrCFAwZ01XMdC+I2Cu8Yyd9rrbfVczayIBEiABEiABEsg8AjEXzOGbX6S8uzxbQ6e8hhwu0NoEBJusnQz1pnp3NgyEoW9ZncPU2DQSIIE0EAjZ5EKtzdwVbvXSgN3olHLcK2989D1nS2Zl0wxpYw55swz/DTu0TT2c4t1NOZQygmJMAz4WSQLZSCC+glnb7troPGdr7NHp6UsK5l5wFYJ5IRqwFZOrvJlfe2c8eTdDCuZe4OalJEAC/gQMkQu81By+IYUpdC/D+kf/gAV/uQfNiazH69mS+bu42O/aA1tQ9+aVqJp9thGjIXwRvUW0vNOdEd+LN+HdDXNwNkxx7belM4cBCZCASSAGgrnrf/Znztf6W9/qWB8O4vh2c4tm65BY89jdGhuwt7gWh12RZpW7sxwNUyuxVRy0t1fWtuG2r5HLgbw1tyGurTKgb3ltBmWuwyy2fS5D5TNGJNj0V7H9s90eLYPubPUMa2vmcmzaU4nKZ7zl21s3iy3By+4zy6uRLQpKfCHHbtmExpsbsBZiy+/RxkOJ2y75OnXLaq/wNQUzbp6Myg/M7aXdP7O/Sut3o8GuB/7bgqvbepv139lUjjEfyCymY3veWpQKllDjNeqU+4nfJCRAAjEiIITlEmDVkygfm1izDWGaoGBWt1J+G3V37sdthqCN+JO3eA46VYjxFcCDjkDW2iHKeH1aYsI+Kh4eJ4EcJBBPwRz5Sj5cMNti0hRtplWgych6WiLNEVSaF9aTYd6J2lVAtVROw80H0TC3CbW2YHPEr3f0mWJbEsmGKAcaDaFvxmWWZ2bM5Y1OTOEITWC7ddjC0hHJRuwNKLcE+aHNtdg+rdoU50q92sOIJZBRb8YRfl0ZlkuiXm2xJZjr1gFVC4E698HA7o+D56/FQlswv1mLWlSj+grzzYEcuxFvXalj7fCyCHqginrQysFvCDaJBEjAIuBncbgR698JF88JC2ZF0AIwBOw4rH9vARY8Z4awbFsLqqZ4O0TUcS8ecmwcfl2minEf4a/Xz34nARJQCMRAMPv0uBBMr+pZSvm8MMHsFU1CcJlCzSt0ld34IiwZbjmQRHjwiPXu9CeJd6ii0ChF1F8FrHu6AhCC+YPFWqZWE8za8eCdBV1epT7luu3SrS4y5ygxagvmBkzfIceufu4IZgWbe44j8HXBrLTVPxburMhvTxKIOYEkRGWiglm2SwjKpqUDriDX7BpOTyRiEfG5VrdxGP9/b71l0Yh5P7P5JOBDIL6CWRJMXi5RgrkMy/WLjMwoPJlhRSz6CGbdIqDaO8x6FCuEVK+fgHOsI0Iwex4KwoWt3CQ1i24eUYWv/4RJIZh10ZrIdVMNC4Vlg/DNqsuiV+of6eFHrceaJGhYVcSflonvqWCOfMji9wsJkEBuE0hnhllMDtyBaZIv2iu0vT7jRL3L/hlotT3LHl2Pd160LRu53ZNsHQkkQyCegjlSnEUJZtXf7IIPyz7b/t0mLLa80boo9c/EBgtJ/wyzZVf4OD0ZZtPHrccULsTdOPUMfHIZZpElNlktRvmzax17RnCGvrcZZu94SOZm4zUkQALZTkAI20cwPsKGIbcyoQyzn3/Y85kqmFWLRRjXxHzXidg6sr33GD8J9IZATAWzNelN9/A6q2RolghtRQ3DOwyRUZYnnolu6JlgVgWv13Ns5XUD7Rmmh9mdsGcI8GfLLW+umQHebXmHjeiMSYK2lzgBS4bMR/Yp65lyzzHX62xP8jM8zNO2o/w894Eh1PvsGdWa6LUnD0oT8AKtMYl4mEMsGfqEz97ccLyWBEgguwn01LrgEcwB9ogdV+v+ZHNJOti+Zdl60ZMJeonYSILsHtndVYyeBFJKILaC2aCorVyhrH4gH1vZCLFahLtKRtDr/gjBbIlWseqEab0QGVfb3jFlVJU4AAAgAElEQVQbNSuB3efbXmjX9hG0VJopgDdhckWlZRHRV7vwXylCNN3PciGPLPO4vXKEOKKuwKFYSVbWoOY+uKuKyOy0VTKCr+uJJcOMVBeySoZeiaEGNdiNUmeioNt/7ioZsp9bikVk6qdqBhyukpHSLyEWRgLZRkBZvxjuusZ+7YgWzCFZa0PILsBvjILdepS1mZ1KrQmIB9TVLgIz3AmvJZ1tvcN4SSA9BOItmNPDtM9KTecktChB3ZNGMkPbE1o8lwRIgASSJyAE8lPjnvRdTSP5UnklCZAABXMWj4GsEMzKknNZDJuhkwAJkEDGExB+5acwbkP4pioZ3wwGSAIZSICCOQM7JdGQMlIwaxuTeDdTSbR1PI8ESIAESIAESIAEMoMABXNm9AOjIAESIAESIAESIAESyFACFMwZ2jEMiwRIgARIgARIgARIIDMIUDBnRj8wChIgARIgARIgARIggQwlQMGcoR3DsEiABEiABEiABEiABDKDAAVzZvQDoyABEiABEiABEiABEshQAhTMGdoxDIsESIAESIAESIAESCAzCFAwZ0Y/MAoSIAESIAESIAESIIEMJUDBnKEdw7BIgARIgARIgARIgAQygwAFc2b0A6MgARIgARIgARIgARLIUAIUzBnaMQyLBEiABEiABEiABEggMwhQMGdGPzAKEiABEiABEiABEiCBDCVAwZyhHcOwSIAESIAESIAESIAEMoMABXNm9AOjIAESIAESIAESIAESyFACFMwZ2jEMiwRIgARIgARIgARIIDMIUDBnRj8wChIgARIgARIgARIggQwlQMGcoR3DsEiABEiABEiABEiABDKDAAVzZvQDoyABEiABEiABEiABEshQAhTMGdoxDIsESIAESIAESIAESCAzCFAwZ0Y/MAoSIAESIAESIAESIIEMJUDBnKEdw7BIgARIgARIgARIgAQygwAFc2b0A6MgARIgARIgARIgARLIUAIUzBnaMQyLBEiABEiABEiABEggMwhQMGdGPzAKEiABEiABEiABEiCBDCVAwZyhHcOwSIAESIAESIAESIAEMoMABXNm9AOjIAESIAESIAESIAESyFACFMwZ2jEMiwRIgARIgARIgARIIDMIUDBnRj8wChIgARIgARIgARIggQwlQMGcoR3DsEiABEiABEiABEiABDKDAAVzZvQDoyABEiABEiABEiABEshQAhTMGdoxDIsESIAESIAESIAESCAzCFAwZ0Y/MAoSIAESIAESIAESIIEMJUDBnKEdw7BIgARIgARIgARIgAQygwAFc2b0A6MgARIgARIgARIgARLIUAIUzBnaMQyLBEiABEiABEiABEggMwhQMGdGPzAKEiABEiABEiABEiCBDCVAwZyhHcOwSIAESIAESIAESIAEMoMABXNm9AOjIAESIAESIAESIAESyFACFMwZ2jEMiwRIgARIgARIgARIIDMIUDBnRj8wChIgARIgARIgARIggQwlQMGcoR3DsEiABEiABEiABEiABDKDAAVzZvRDn0XR+sbP0d41A8XXTEBBn9XKikiABEiABEiABEggewnEUjB3treio92v0woxsLgAgwAY55wqRMHQAgwQp57qQFsbnOPJdHn7sVZgyDAUigrS+RcU69GXcXjFLzBg4a8x8ispDCAFbFIYTZ8X1Wf92uctS32FJ165H62vHUD+VdUYdkEjPv+XZgz5f4swPEX3WOojZokkQAIkQAIkAMRSMJ/YVoVjLzb69H8Fiqwfb+OcXVejePksnCHO/MPDOPg4nOM9Hzx78Ok/3AV8702MuqznV/foioBYP980Gyc/XYTh/3Q1inpUYMTJvWaTymC8ZaVX0Pa8X0+1teI0hmHIkPS2O+NKb2/EJ4t/jrxvzUH39rXoPNaBvMsfw1l/N8l825Hh4yjjeDIgEiABEiCBPiMQY8E8FoNrF2CwgtrNMHsEcwqyqOkVblJDAmIV9XcXDsPgwhSPr4wWOj0XtD2l09N+/fyJK3ASj2HM/Ek9rSq7z+/qwBfH25E/dBgKIP4NDLDe6BgNS8E9lt2AGD0JkAAJkECmEoixYJ4Qmi2OEswdx1vRNWgYBrTtw8kPOzDwkok4QwjRU61o/fOf0TXiUhSda9o77D9FWNniYCjQsfcdnB5ciiHjSlCQrwrf4x++g9MnijHw4okY6pORbP94L9oOQz3uJzysuDoHjkXRxLFKPY79pLAdJwNi1wdwZ/sBHP9jC/JLL0TRX3+OT3yy70ZsRwtQcMEEFAWIdNMe4z6oiHr8PgssK4Jjx/FGHP1xFTD3VRR/TXpYONWBULZdHTj50Z/R0VKIgRdOwBDbmuNzJ/ekX0Xbjm28Fl+gDiMqp7iWH6PdLTj5flPo2On87z3o+KJE6UPnuqF+Y8gcj3793psxjMNW3144AUXyIA/hGjnOfMZtx5F9aGtqBkp82iYxE+0bXDo29Q+DmfrNzbhIgARIgAT6lAAFcwDucEtGC1pqZqKjbSJwbK9ZQv5EDLh8Crreqkd3l/lR3lcfw5nzJ8HUilqm08jKNiKv+AC6j3WYF4x7AMX/fD3OEKL5SCM+WV2FTsdrXYD8aY/jzFsnmq+vuw6g5affRcdHrVYLCpBXtg5nzZ2EAi3j23nweTSvWY0uKy4Uz0PR8h9guCXAjbZub0be6b3oPiWKK0De5etw5t/ZsauQ1PIKgMJCoP0m9wFEjy1/IgbOfxyjLvOZZvinjTi47k8oXLUGZ40Q9XTg6PpvoA11KFkwBQVRZYVytPrpsNVFM1/EOTNKItl2HnwdzQ8vRddxqd2ib5Zcb9pzlL+e9atiBzpnmWP5af/Dz/HZExudsaOMBWvsdA6dgO7j+8yxdcVjOKtyErr16wZdj8IfP4CzRgHh/Z78GD49aJjxYGj8DZ2DIT9ajBGi7yLGbOQ4U8ZtB45tWYgTb+xxaQ+dhcH/tAxnnmN+dOKN1Wjd8jy6nTOGIf9bT+Kc/zXW00v8gARIgARIgAR6QyDGgnkP8kaMUdgNnPtLjLzY+jEO9TBbYqNkDYZ/72oUDWjFZ+tn4ouma1Cw6AGUnAu0vfUwjv5qHwqW16HE+IH3E1b7ULBkDUaMK0DXx1tw5CcPI3/B7zDqEjOGU0dbcLq4BEPygRMvVuHYtv+ZMFj7AM4qBo7/+11ofW0YCpbUmfW9vwsdJVMw/CzdC9qKIw9di/YzH8GI+VMwpH0vmtfcjlMTf4mzKycaExpNITMBQ5YtMoSPE/t9dSgZ5R1en//qSpzcvxjFy4S/uxWfb67CyTcnOYK57Y37cXRrKwqWira34ugT30Xbh3Nwxv+uQLGnuANouX82Tk+1xGz7LnxybxXy5v/O8HpHlmWIrDCO/paMMLZK+/KBjoN70IZJGK4OF6slPe9XryVjL5rvvR2nv2I+YOVbYwG3vohzpg1zxk7XdVtx1k1jMaitFW2FwzDklGB1D7ouewTD503BkM4WfP5OKwZ/bQIKEdXvyY/hzq9a9bXvwacr78LpS3+JMXMnRo7ZyHGmW3u6WnHy2DAUCTHetguf3H8POr9q17UHn/7jXRBMRs4ciwFdHTix58/ApEnmAyf/SIAESIAESCCFBGIsmFuRf/nXIP+2DrzqBzhzXOKC+fQUS+TZolOeJHj4eRyuWY18Z5Kfn7CSJxGax7vsLKjVyeJ1v5EY/vgFfP6zXRhkCPAWtPxkJjrOdUWvMiZk4dG1C5/84z3IkyYbnnjxHhz7r+uc7KYnm+6JXS7dqnuU5MHVhI4hCA/Mw+AbpiBPXHrgFbS90iw9PKgjWK5/0Ftr0bJlJIrWzMPwfCCyLI9/WucY7GH2Zwsce/o7OLHrQhR8qxKFl4zBoNCVTXrerx7BbPBej7zrHkCBkRw9jlMvLcXpsTbjgDb88ec4uH6flJ2XuEb2uymYezWGYfWP5scO4ho5zny88O6KNh1o2zgT7UNtJvvQ/OPv4NQ5izF4RhkGjx3ZqxVsUvidyqJIgARIgARykECMBXMPPczKj3kKxEaU0Dv8Oj55+D50Hh+GvOISoKsF3ccutESnt/5AwewjfnXhEilklMKtzKQj5vSMtiWoD09A3hmyBeMrKFi0zLAKeP6M5e62YOCP1iH/hSvxxQg7i5hAWVEc9cy+qDyUrUjtH8CRx1ej4/1dlkVlGPKvWYczZ1t2GKUBKRDMhvCtB4onIE9+gpu0BKNvFRMDAwRz2GTLyH5PwRjWBXME18hxplsytlbhxGu7gKETkTdQPJXuRfcl7oPaqY9fxmcbf4HOw6ZNBYOmoOD7dSj5ClcYz8HfKjaJBEiABPqVAAVzAP5EPMy9ys5FCL1jm2fjxLtzcMYDFSgWIsoQQK9joJFhbsWRf7kW7YV1KLm7zLsBiVK2Kba6K3+Hs68whUTr1ttx/P1KDP/R9cbycpFCRmFk1V3sCpfO3z+MTza62XLD0nCoGsOXmOVH/5lldoz6AfLe/E8M/NFjhs1E/EWWlYRgDmcr/OFAZz6c9bdbty3F8VeCHrBSIJg/fRmHV67HgLu3OpYglVmAYDb839tR8M+/RMkEnXJUv6dGMB99/Aq05ZtjIYpr5DiT+/LY6zhcvRSY+zucU2aOWz0z39kFDLAeME617cOxn34HHfKDXPTA4xkkQAIkQAIkkBCBGAvmAhTMm2OKIudvJAq+NsEVkf85EUWL5qNoVAEG9XGG2RC1/1WGoh/Ox5AhrWh7sRYn34Bja+gQ1oVf7UL+zJUYVjYUp7ZtRPu4BSi5ogQDtEzd5098ByffL8PghQtQePxltP5sLXBDT+wk6lgy/NONY1Hw94tRNHAfTmxaiFMfz3E8zJ1/2ohP121DnhFbCTp/vwknD83AiLkTrQmQ3rFptmcLIE2EE2dFlpWgYO66aSuGX2WuohDKdlQLPnvsh+go+gGKZkzCQLSgbetStH84A2c8OM/Hg52kYP7sAQxbcI21+oZ4YJiJ9mMVGDK/EoXYhxPPvYD82ctwluGbDrKVmP7vjgHzjOsKTjfi+IutGDx/DoqHdCC835MXzKdHzcPg229B4RevmWPpW6/inGuGhXM9J4EHM7kvjTWbq9B901aMuGokuj9txLGHl6LzK6Y47zzSiJaf/gJ5M6txxiXmRM7j6+9Hp+SnTugbkCeRAAmQAAmQQAIEYiyYwzcu6Tz4Mpofuh9dp6zNTPpYMKNtL5p/uhCnDrcC+SXInzgF3X9qtTzMomc7cGzbWpx86XlzZYXCMgya9wDOvGSYJpjFhKl9aPnXhejY1wJgGPK++gCK55WhyMrORWb+9IEkxzZoEgZMGIbO99UM7Ik31qL1uS2mpUGcc1M1Rlw1QV02Ty63aw8+/eFd6LLEl3wotKxIwdyBz3/1PZx8ay/ybX94BNuTv9+I1i2b0HXcWglixBwUzFuEki/7vervuWB2VsQY5a6SYfT3//khTh0UfVQAjPkBiv6+AsONlUOCfdidR3bhyL/+GKfFOBF9e/FiDP3e9RgqlnoL7ffkBXPXuOvR9fHLQJc2liK4Ro4zrS+NVTC2WuN7xBzkF25Bl51B7mrB0c0P4Yvfv+7YZvIu/gcUzZuF4rhtCJPAFz1PIQESIAES6B2BWArm3iHj1SQQVwLp3wQmrmTZbhIgARIggcwmQMGc2f3D6EgggwhQMGdQZzAUEiABEiCBPiRAwdyHsFkVCWQ3AQrm7O4/Rk8CJEACJJAsAQrmZMnxOhIgARIgARIgARIggVgQoGCORTezkSRAAiRAAiRAAiRAAskSoGBOlhyvIwESIAESIAESIAESiAUBCuZYdDMbSQIkQAIkQAIkQAIkkCwBCuZkyfE6EiABEiABEiABEiCBWBCgYI5FN7ORJEACJEACJEACJEACyRKgYE6WHK8jARIgARIgARIgARKIBQEK5lh0MxtJAiRAAiRAAiRAAiSQLAEK5mTJ8ToSIAESIAESIAESIIFYEKBgjkU3s5EkQAIkQAIkQAIkQALJEqBgTpYcryMBEiABEiABEiABEogFAQrmWHQzG0kCJEACJEACJEACJJAsAQrmZMnxOhIgARIgARIgARIggVgQoGCORTezkSRAAiRAAiRAAiRAAskSoGBOlhyvIwESIAESIAESIAESiAUBCuZYdDMbSQIkQAIkQAIkQAIkkCwBCuZkyfE6EiABEiABEiABEiCBWBCgYI5FN7ORJEACJEACJEACJEACyRKgYE6WHK8jARIgARIgARIgARKIBQEK5lh0MxtJAiRAAiRAAiRAAiSQLAEK5mTJ8ToSIAESIAESIAESIIFYEKBg7q9ufmc1ip/+Mt6v+TbO6a8YWC8JkAAJ5DyBT/HM8stx5/sArmvAsTsnh7b48Lb5uOAXrwG4C7/9t2W4POf5JNPAI3jo21/DKgCz7ngLT80Y1bNCxO9f7WMArsGGR57ALT28vGeV8WwSSA0BCubUcOxRKc4X8gVrKJh7RI4nkwAJkEBPCVAw95RY9PkUzNGMeEauEYixYJa+REWvSuLVI2g//Tfcds9SPC8/DTuf2UPCzka45Yon70X/fTm+8Yo4x3qSPmg/WdvXuU/Yb20otc7Vy8y1Ycf2kAAJkEAaCUjfz7PuaMA3/6Pck2HWv2/tTKmSYa4GvmFkQoEV1U1YcqkVc+D3fxrblFFFq4LZ/Z2Ts/Lab6z8OytnmKuvx3O14vdVz1bvxkPfLjey2Oaf+1sp/0b/9m9fxjd+8ZraPxnFisHkCoGYCmb9RrS60xLNsF/J2SJaF8zQBLQjgsWXxV3Yb7/+00eJeB349W3Wqyj1S+DK39uvAbWLEniFmCuDke0gARIggd4T+ALPLL/IFMh+38F3ToYjlo3v1/Mcy4YQzT/FjyxLhn6xJQb13wPl+z8uFg5XMOuU7AcPbwLIPNM4PvYx7XdQF8Xub7TxoDJG/c11fi8vuAaz3n8Nz9M+0/vbhiVEEoilYHYzCPYTq3pz3n7AEq8Bgnn881Ym2MlKy9e/hQlPW3456/h+O3McJMjhfWVI20bk2OUJJEACJOAl0L4ft91+tZGxNLPCUoJECORZ71tvDN2ssfx92/i3L6PM8DBbvw9OgsQ8/6q3w77/pSx0TveNJJi1hw7TJw4nO+wR0FriSO8j9aHF/82t/FCjZP5zmjkb198E4i2YAzzEUZYMRzD79N6sO17CN//jBuX1n16eJ4MtleOKeetD+pz7+x5h/SRAAtlEwBHMdkJES0hIgtnbrLvw9B0f4FZl0p+aUHEEs+/3fxIT4LKJrROr18OsZu3diZWeTLMimL19FJ7lNyduvv83j3BiZlaOm+wOOt6C2XmNo/qO3adX8+l2vDNr2ry5vRlmeRBEZ4u9gln2eml1UjBn9x3G6EmABPqWQBIZZjlAzxvIyAxz3zYvM2qLEsxuhtmeH+S8aU0qw6y2miuZZMYoiFsUsRTMQICH2RbQzoQEO8tr+6S8r+jUASOO/wT4v+oSRp6MtVK+uOYe7LvHnNxgvl6SBDQFc9zuSbaXBEigVwR0D/M1mHXBa3heWlYuyF+rZC8df6wdjO5h1oOM0xJpEYLZyeJ7bY+GZcOZyyP1jYHT53wNs/iNdGyT9C736k7hxT0jEFPBLCDpM3iDZveKz2fgDWO2rvSFqItq51h0hvkcTbCrXwBmB6647i6sekXMzuZaoD0b0jybBEgg9gSUVTKk1YqcSdQ+KzhYx5QEx60f4gK/9YIDv//jQj4qwyxNrLSE8IrrgFWvvGauSOVwvQu/feTLeNhYhSpqJRIfzzl/H+My4DKinTEWzBnBn0GQAAmQAAmQAAmQAAlkOAEK5gzvIIZHAiRAAiRAAiRAAiTQvwQomPuXP2snARIgARIgARIgARLIcAIUzBneQQyPBEiABEiABEiABEigfwnEXjDv33Y3HsIyPDLjvP7tCdZOAiRAAiRAAiRAAiSQkQRiLZj3b5tv7EF/GIW45Y5XsYGiOSMHKYMiARIgARIgARIggf4kEFvB7IplGz9Fc38ORNZNAiRAAiRAAiRAAplKIJaC2SuWKZozdYAyLhIgARIgARIgARLobwKxFMz9DZ31kwAJkAAJkAAJkAAJZA8BCubs6StGSgIkQAIkQAIkQAIk0A8EKJj7ATqrJAESIAESIAESIAESyB4CFMzZ01eMlARIgARIgARIgARIoB8IUDD3A3RWSQIkQAIkQAIkQAIkkD0EKJizp68YKQmQAAmQAAmQAAmQQD8QoGDuB+iskgRIgARIgARIgARIIHsIUDBnT18xUhIgARIgARIgARIggX4gEEvBvHNVHtaefxANc0eryN+sRV5dKQ4+XQHtSGJd09vrE6uFZ5EACZAACfQngV11GDmj1oqgGi81V+HrWjyfbP0uLv7+b9xPv7ke726Yg7M9cb+NupEzsNr4/Easf+dJlI+1TjqwBfMuXQCzFK2esGNSHUocS7ehebEbadix/sTLukkgEwnEUjAjQNgKIb392m5UX5FkV1EwJwmOl5EACZBAlhAwxDJ8RbLcAiFG78VD2DjbK5Hd8z5Bw50XYf/dLaia8j96WSlbCOlHMN4S0Ia4ffEmS3SHHZOiEOX9bJx1jVnXCzPfM2MKO5YlXcEwSaAvCcRTMGMnavPWovSvDag418L9cT3Kz2vC4u5qTAUgxHPZfeax2fV2Ntq6bmc5GqZWYqs4uLIR3Sum4tDmcoypMD4x/mp2msJbLge3bHKz10Z9VhmoQaNVb192PusiARIgARLoCQEhOpcAq6QscMDlb68twY6rLSEcVIXIEq8AHnQyz5KARh1Gvj5NyghLIvlAyDE7Ow3AE4Mkkvfr8SkCuidMeC4JxINATAWzKWRlW4YheD9Y7Ipf69/AIdTfOgZNVUIAC8FchuWO8DX/D0scezPXO1G7CqheISS4WU7DzUJ8N3kFezzGG1tJAiRAAllKwBSzC56Tw9csFNIhIVZvWGN/4G/bMLK8iig2Re66L72HB7FEy1C7Yvq2j/TstZapNqr1EfeGjeMjLGy+DR/pwt855rWXZGmHMWwSSCmB2ApmiAxvFbDO8CvroljNPgsxvRDrfIWuIrwjLBluOZBEeEr7k4WRAAmQAAmki4AnI5xYRaqdwr3G+Pwv93h8xcLKsfAvFxnCWbZ02Bnjaa+botrvmGHtMP5U24b72Q5Ma56GHZLdQz1GwZxYr/KsuBGIr2CWRfK5sni2ssj6SDCsF/Bkhl0RPBp+3mjdqqHaO8qwXLJvxG3wsb0kQAIkkD0EepZhVtsVYOVghjl7up+Rxp5AjAUzTN/xB4tx8Py1VgZZrI0hBPN2TPf1FHu9z2GCWbZ5iJGmnOsMPR8/deyHJQGQAAmQQCYS8MvaJhJnwHUe37Bqu1Czz24Z097UM9N+5fvYNJz6rsQOebKhaAI9zIl0JM+JMYFYC2bDlnFeA3ALUF7nTgA0JurBnMyn/vVMMKs+adnDLC9aJ9tBYjwS2XQSIAESyAIChjf5vaAl4uwGvI26tUCVtYSbYslQvMI+q2Q4q1r4rITh2DfCjkkQfVbCUFbk0FbQcI5lQT8wRBLoawLxFsyWLaMS0uoVRg+YIrbyGbs7ZmOTsaJGhGCWrjNXyZDtHbNRsxLYfb7thTbtGOLPtWn0dfezPhIgARIggZ4SiJ7QJ6+tDEBeg1mfXBe2nrK83rO+jnPQMc3mIcd646Ne37M9MVE/1lMmPJ8Ecp1AzAVzrncv20cCJEACJBAnAiKb/dS4J811nflHAiSQMgIUzClDyYJIgARIgARIoD8JCIvHUxi3gStd9GcvsO7cJEDBnJv9ylaRAAmQAAmQAAmQAAmkiAAFc4pAshgSIAESIAESIAESIIHcJEDBnJv9ylaRAAmQAAmQAAmQAAmkiAAFc4pAshgSIAESIAESIAESIIHcJEDBnJv9ylaRAAmQAAmQAAmQAAmkiAAFc4pApr4YsRb0QkDaUCX1dbBEEiABEiABEiABEiCBKAIxF8zyxiICVQ0afbfEjsJoHld39kvsmuCzMkUwcyfC3vYkrycBEiABEkgPAWMXxe//xixc39xFr9LaJObSbS2+61QrZS3dhmZrp0ZRTLLH5BC4iUx6xkBflRpfwfxmLfKmLoe5I5+F++N61O6Yjuq58tbViXcFBXPirHgmCZAACZAACfSGgLLleAIF2YJ1mZ9g9tlG/IWZ1s6IyR6TYjJiVbY2nwFYcYQdS6BZPKWPCMRUMHu3uPby1rLPKxvRvWKqdZq65fWmv64DquSttN1M9aHN5RhTsdW6zt5i27935XNn1zei/Nm1iiVDCPKy+8xrfbfT/rge5ec1YbGUJRdlLoTYjns0YByvhBmNFuMHi9GIMqt8eStwdwtv3GJuIQ6lTWpWPjLGPhrYrIYESIAESCCXCYjtx3dgWnOCm7QYW4aPw/r3FmD/3d4MsxDTO66WPpdE8v4kj53t4BcbyiwBVj2J8rHmh65IHh9y7Ou53IFZ17Z4CmaRXa4rNcSffy7ZtCE03HzQFJqK3QLGsaYqKTNty+hVeVh7vnsNjCw2XJuHj6B1RowWkymegU1/bUDFuYDx/w8WW6I9yCahfy7bOrSHBKk+WwDb2XajrmfLLT4+Za7ajukrTHaGQIb5MKHGmHX3AgMmARIgARLICgJCLM/AaiXWarwUKJ5tcX0bPrrzIh/B7BW0MOwbH2Fhs7hGFbuJHZOFvI+4dwT5eDylC38lo50VHRKLIOMrmF+dLmWMtb72E9RC7FYB656uQJMujH0Fs7+oFQJz+7W62PY7N0TswhTQTuZYCt+TUbZiNkSxI7iNRwDU5m3H9O5qlOrHFGEf4WEWrGyWkQ8isbin2EgSIAESIIF0EzAyxtMUn7F/lUIM2yJZ/rd8thC0j2D8O24GGLBF7jTsSOqYJJgd8a19tgJ4cBVwryHMfY5tmAM3S51uoCw/ikB8BXNYhlkWgQ5BV2BOhSkiK59RrYrgGxMAACAASURBVBGqh9l/0p6/0PU7VxfMkjXCjkmxiVgfasLeFueqNcQuwLReTN8RLKbttioZdcv/7aCR4nDqsewbybnBo4Ytj5MACZAACcSXQOIZZmF9uBcPYeNsIT2DBDMzzPEdS4m3PJ6C2ciurkWpZXfw4IrIMLsiUM2+egWz17qReIZZjlEW61GdawvtxWg6z8wgC+d1UEZalOa1UngfDhzBrLPxfbjwKzMqbh4nARIgARIggQQJ+GVtPZf6CWvzpBsftSb0Gf/zEdKOLeJK7NBtHAkdk7PD3gy262GGJ7utTgJMkAdPSzuBmApmS9BJHmGDtLNKRhNq88qwu97Pw6zmTGWRrK+SYWZbJyfkYVZ9w974ZK9w1KgwxPEHkwFMR4M9UdGwWTSg3OchoSeCWT83MC7aM6K6icdJgARIgASSJmCK3AUXqcu/hRenCWPZK+yzEoYzOTDZY1Iw3pUwXAtI2LGk8fDClBOIrWA2SOrWAsVGoK6S4a5K4doxjDJkW4SzCkXQKhnh6zyrK0zoq2Ro9SJkxQ0rjsnyknl+7bViDxfMEieDz3Rst+woosialTVYDtMPrto+eremdcpHOgskARIgARLIMQKWaH7OalbUOsx6JlmbXJfsOslB16krb6ixqkvbhR3LsS7L4ubEWzBncccxdBIgARIgARIggUwlIETwUxi3IcFl7zK1GYzLIUDBzMFAAiRAAiRAAiRAAqkkIDzW9eOxUdotMJXFs6y+J0DB3PfMWSMJkAAJkAAJkAAJkEAWEaBgzqLOYqgkQAIkQAIkQAIkQAJ9T4CCue+Zs0YSIAESIAESIAESIIEsIkDBnEWdxVBJgARIgARIgARIgAT6ngAFc98zZ40kQAIkQAIkQAIkQAJZRICCOcHO0jcWSfCylJ6WCTGktEEsjARIgARIgARIgASygEBMBbO+CQgAZdOS5HpO3+kvuVJ4FQmQAAmQAAmQQCIEjF3yvv8b89SwjUuMrbQXAMqW2GoNSllL1R0Ekz0m15DsxiiJcOA56ScQY8G8EKhrQMW5qYNMwZw6liyJBEiABEiABMIIGCL2xZvw7oY5ODvkREOovrce6y9agBe+9B42zvY522f76xdmWucme0yKybv99QxgWwuqpgBhxzgCMocABbMimM3tsGFvKW1sMd2A8r82YPqOcoz5YLGxBTQgb5sttqheB1SNQeUzdscGbI0tbaNtimux/XWZdZ22lbSybbd5rHSzHAMgb6WtZMidLbpFPNyiOnNuN0ZCAiRAAiSQGgJvo27kDkxrTnwnPSGc1wUIZnUbawCSSN6/tgQ7rjbFrfGX4DFXlotd/5YAq55E+VizCFckjw859vXUoGIpKSFAwaxnmIVQrSvFwacr0GSI2oNomDsahn/YEMylqL91DJqqulF9hdoHngyzVNZoIbOl8kyxK8S2meU2/o9GU5AbYhmGSBby/NDmejTNrdAE807UrgKqDQFvWkwabhaxNqE2by1KrXJTMkpYCAmQAAmQAAlkDAEhlmdgtRJPNV6KEM/BgtkraGFYOD7Cwubb8JEmdhM7Jgt5H3HviO7xeEoX/kpGO2Ogxz6QGAtmOSMMzK43hbH4E+J1+/mbsPtZYN3TFRCfuoJ5qiJ85RGkCmZTxCrCWgjhV6cbojhMXAuhvv1aryCXY9BHrji2EOvQMBeBgj72o50ASIAESIAEcoOAEJWvT0NzD7aeDhbMQtA+gvHvuBlgwBa507AjqWOSYHbEt/bZCuDBVcC9hjD3ORZhNcmNjsyeVsRYMId4mCUrhu1xVsWqO2lQF9p2RtrO+ro2DWtQWJML5ey1cUTUWSUE+nRsv9U/Nl0wG/+v2OqMNjcW1zJSY9tLsmdMMlISIAESIAESCCHADDOHR98ToGD2mfRnZJhRg+V7TGuGnmF2u0nNInszzMGi3JNhVgSzv+VDFsx+4tnMMJtZcvNPCGfaM/r+tmKNJEACJEACaSXgl7WNqDDcknER9t/t51O+EjvuTOaYPBHRm8F2PczwZLfVSYBppcjCe0CAgjnQwywyva5wDbJD6L5kN8Ns2TieLXdEt9wvwYK5AjAyx5NDPcx+9g/TwywLZh9bSA8GB08lARIgARIggcwkIHzHF2HBReryb2GxegSz7BX2WQnDEdDJHpOC8a6E4VpAwo5lJvt4RhVjwax6mI3VJP5airXWqhiGFcN3lQxz0p9jtZBWvjDPr8RWaWUKZSULsWaFZZEIE8xORtu2W1g2DkNIB6zUUbMS2H2+yDCLSX9lWG6NZ9kyEs8hzlaTAAmQAAnkJgFLND9ntS5sHWYAoYLZOn7DGrOsG7X1mpNZQ1ldeUONdZm1pJxZW9ix3Oy5bGxVTAVzNnYVYyYBEiABEiABEsgOAkIEP4VxGxJf9i472hXfKCmY49v3bDkJkAAJkAAJkEA6CAiPdf14bOzBKh7pCINlpo4ABXPqWLIkEiABEiABEiABEiCBHCRAwZyDncomkQAJkAAJkAAJkAAJpI4ABXPqWLIkEiABEiABEiABEiCBHCRAwZyDncomkQAJkAAJkAAJkAAJpI4ABXPqWLIkEiABEiABEiABEiCBHCRAwZyDncomkQAJkAAJkAAJkAAJpI4ABXPqWLIkEiABEiABEiABEiCBHCRAwZyDncomkQAJkAAJkAAJkAAJpI4ABXPqWLIkEiABEiABEiABEiCBHCRAwZyDncomkQAJkAAJkAAJkAAJpI4ABXPqWLIkEiABEiABEiABEiCBHCRAwZyDncomkQAJkAAJkAAJkAAJpI4ABXPqWLIkEiABEiABEiABEiCBHCRAwZyDncomkQAJkAAJkAAJkAAJpI4ABXPqWLIkEiABEiABEiABEiCBHCRAwZyDncomkQAJkAAJkAAJkAAJpI4ABXPqWLIkEiABEiABEiABEiCBHCRAwZyDncomkQAJkAAJkAAJkAAJpI4ABXPqWLIkEiABEiABEiABEiCBHCRAwZyDncomkQAJkAAJkAAJkAAJpI4ABXPqWLIkEiABEiABEiABEiCBHCRAwZyDncomkQAJkAAJkAAJkAAJpI4ABXPqWLIkEiABEiABEiABEiCBHCRAwZyDnerXpNY3fo72rhkovmYCCmLSZjaTBEiABEiABEiABFJBIFaCubO9FR3tftgKMbC4AIMAdBxvRdegYRhcaJ5nXHOqEAVDCzAgSeLtx1qBIcNQKCpI419grEdfxuEVv8CAhb/GyK+kLoBTba04jWEYMiR1ZWZySZnW3r4aV3qfpOKeyOR+TmlsbXvw6ZpadBbOwOAflKP7qWvRMfFFnDOjxKhG/75Jad0sjARIgARIIGUEYiWYT2yrwrEXG33gVaDo/y3CcLSgpWYmTk9xf9CMa3ZdjeLls3BGUtj34NN/uAv43psYdVlSBSR8UVCsn2+ajZOfLsLwf7oaRQmXFn3i509cgZN4DGPmT4o+uR/OSLWg7M/2etvSd+NK77qe3hNxFtitW2/H8aYZGDz+HXzxxutAfhkKltWh5BxB1ft90w+3CaskARIgARJIgEAMBfNYDK5dgMEKHDvD7P0BS8WPfaqFW1C/BsUq6u8udLPmCYyLhE7pTwEZHWDqBWX/tde/LX01rnTWPb0neiqwo/s2e86Q30qIf3fmq/chM8zZ05eMlARIIN4EYiiYJ1jZZL+OjxbM9g/cgLZ9OPlhBwZeMhFnCPvGqVa0/vnP6BpxKYrONe0d9p8ibE51oK0NGDgU6Nj7Dk4PLsWQcSUoyJcuONWB4x++g9MnijHw4okYqlseujpw8qM/o+P4MBRcMAFFYfYRK67OgWNRNHGsUo/elgF+dWmYOg7uxcmWAqPeU5t8MsxW7J1+7ZLKMu0xrhVGHPL7rP3jvWg7atZnt9M5V1hlCttx0od7x/FGHP1xFTD3VRR/zRUpp9oO4OS7B9B9xlgM+fLYSJtMqtprNN3utxZgQOmFKDrLa/Mx2nsYSr8HtcUZVwM68MXxduTJtp8u72ed7Qdw/I8HgJILUTRhmDJGRXg2G5SUYvDflASy0QWzHUdeszs2nL461YFjL1ThxB+vxhn/NAtDLOuTwSNkrNhjM/+IVeaFE1Bk31QB498eXif37UFHSyEG2femdcCJ2x4zJZdi6BizD4xrvijxjAknjhP70NYk3e92ZRF9GsrGx5IROT6d+gox8MIJGNILq1i8f/rYehIgARLoGQEKZoVXlCXDPN7RNhE4tte8Mn8iBlw+BV1v1aO7y/wo76uP4cz5k2DqWC07+IeHcfDxRuQVH0D3sQ7zgnEPoPifr8cZQjQfacQnq6vQ6XitC5A/7XGceetEc7Ke8ETWLMRp+1oMQ/6cX+Ocq0qgZ/I6Dz6P5jWr0WXFheJ5KFr+Aww3BLh/WwbOfxyjLvOfFqhYWvJLgAEtwCWuJaPz4Mtofuh+dJ2yoCr1aQPzTxtxcN2fULhqDc4aIY514Oj6b6ANdShZMAUFXQfQ8tPvouOjVoezHJsRy/Zm5J3ei26jvgLkXb4OZ/6d4G617bB16UzTYnOycTU+3/y8G0j+JAy6ex1GfqUP2ntqL1pqvoeOI1afi3FywRoMW3S1afXR2yvaU7YOZ80di1Yx5rS2qONqL5rvvR2dN7yKc64ZZrSv4621aNkEDHlwMUYUAu1/eBifPV6Pbrv18phDBz7fvBAnG/cobAbOr8Ooy8zy5D91nJnju7N4Irrte2LQ1ShYsgYlYwAY473euty2PgHhY8XqvxMTgOP7nHtk+JLrURQy/g2GD30HHR9bjPMnInLMXDYf+U1PoNO+n4ZWoOi+Reo9cmSY8UBs/OVPQsEPH0PJBCH4I/rUuvcD2WiWjKjx2XnwdTQ/vBRdx6XeEP245Pok7WKeruUHJEACJEACAQRiKJj3IG+E+CV3/wbO/SVGXiz+n6BgLlmD4d+7GkUDWvHZ+pn4oukaFCx6ACXnAm1vPYyjv9qHguW2T9FPMO8zBMWIcQXo+ngLjvzkYeQv+B1GXWLGdOpoC04Xl2BIPnDixSoc2/Y/EwZrH8BZxZao3DcHQ368CCOKgZN/2IXTE6egeAg0wdyKIw9di/YzH8GI+VMwpH0vmtfcjlMTf4mzKydigC0qR9dh+HfLjLYcfeK7aGtZgOE/ut7H67wHn/7jXei6bitGzhwLHNuDz356F06NtwVzK478y7Vob1+G4iWzMPj4LrTU3IOuKb/G6FuFutD/DqDl/tk4PdXyi7fvwif3ViFv/u8Mr3fbG/fj6NZWFCwVHK3YPpyDM/53BYphtXX7BAxZtggjRkjc76tDyShRl7+N4eSRVhSeNQwDhLhaPRsdQ9dgxD9dDe+8xVS3F+g81oL2ISVGprT99w/jyMbXMWjhVmMi5vF/vwutrw1DwZI6cxy9vwsdJVMw/KygtqjtM67/402W194aJ4PW4ez5kzCgay+al96OzmlbcdZNY5F/5GU0P3A/8C1LYH/6Mg6vXI+8eb/G2V8rMMTh5++2YPBlE6yHvmjB3HXdr3HmzAko6DyAlp/MRocYF39netu9loyosWIJ5tHW2EUr2trF5NLw8X/ytaX4/KWxGLJc3Bsd+HzTQpz8w/+HojXzMFzcS8ZD1lgMXrIYZ44C2hrX4ujmRuTf9AjOum4s8o+ZY7Z7uj2HwYpj0DIMq5qFoQMsQV640hkzYX1qj8FgNt7vm7Dx+fmvrsTJ/YtRvGyW8XDdcXAP2jAJw9WvM/7YkQAJkAAJpIFADAVzK/Iv/xpkB8TAq36AM8clLphDJwUefh6Ha1Yj35nk5yeYIdlCzONdVhbU7mPxKtdIDH/8Aj7/2S4MMgS4JeJsoaMNCEWYdO3CJ/94D/KkyYYnXrwHx/7rOktUBTwcvBhgWTFE1f1SuwDV02u14/I1KLx4qBFZ55v3o+OzBYETJuV4B4mM6JaRjrgxyj4wD4NvmII8UdiBV9D2SrPzIOIRYVHcbVaGJcZM33dsW4iTe+f4x5eG9hp1Hm9Fp+jY9t/j2MqlFs8WtPxkJjrOtR9m9DvdT/xrnxntfx0DxTgZIR4+ViN/wVbzQfDg8zi82jpmTDYDjj5+BdryrYedY6/j8Iql6L7sAQyZPgUFI4eFrgrjl2GWJ7WafbfM4eoVzFFjJWgyXPj4V9okGqm123/MyFwsgTzWfgiMeoA2Wfr3qf+DjsrGp50h4/PY09/BiV0XouBblSi8ZAwG9cHKO2n4zWGRJEACJJCVBGIomHvmYVZ/ZBP4AY0SbsYr6hDBfPh1fPLwfeg8Pgx5xSVAVwu6j11oCcXwiWxKrJ449ExfDwWzT3mKYLYEZtfQicgbKN0Lo+ejeGHA6hzGcndbMPBH65D/wpX4YsQvMWbuRDPTLwTk4QnIO0O2S3wFBYuW4axRPlnLKO4i07ljNVq3PI/uQRORJ1LKbfvQPWKxv2BOdXvb96LloYWGtcJ8w9GB7qP7MNB4oIlaLSEBwQzzjULHBVtx1uh6tGwdiTMenGdk401bhPzWQ3/YAdr+WI9jmzeh61iL2XnFszB40TKcaQls+dut14I5cqyECObAFWd0sQtAfog4J2jM9EIwh/ZpzwVz5Pg8dQBHHl+Njvd3WTakYci/Zh3OnG3ZtbLyJ4hBkwAJkEB2EKBgVvopShBHHbd/pJPPMB/bPBsn3p2DMx6oQLFIgys/+qZX9fQVv8bo2V6bg5+Q6a78Hc6+whSdxhJX71daloseCmaRhay2M6I+WUphgRCWjYDst//tYL6a7xj1A+S9+Z8Y+KPHDDuC+DNePx+qhuFb9bm45xlmi93lv8aoOROMiV6hqzekuL2GxWRLIQY/uAxnGv4PWQRbFoXCOpTcXeazsUwigtmysWwvxaCSn+P0uK0Y/a2xJjljDG3BwH/+pem9RQc++9mV+GKoa5sQWe8B1muXjiONOLqmSrImqB3Qa8EcOVaCBHP4+Dce4Nolhvu24NBPGzHIsumkJMMsvaXJD+3TngrmFvPeDhufXUBnPsz14E91oHXbUhx/JSwBkB0/QoySBEiABLKBQAwFcwEK5s3RNiEZiYKvTUCR5es9Nf4RFM+ZgiKPLzj9gtkQtf9VhqIfzseQIa1oe7EWJ9+AY0Uwva7AwMoHMLS0A23P1aP7msUo+XKBJgA78PkT38HJ98sweOECFB5/Ga0/WwvcoPozPfaSIEsGTM9xx5kPYOj8MuQ1NeDEEz9H12XupL9jm7+DE+9cioLvLkBRSSvanvsFusqqMfLi4L0Fjclpv9oCnOO+whc3TuefNuLTdduQN3MlhpWVoPP3m3Dy0AyMmDvR8NUmKpi7btqK4VeNxeDCfWhZ8R2cmvgIim+9FAOO7UPr+ttxCmq97k2b2vZ2vCkm4TWj4EcrMWxUOzreXI/WLVusDLM1Se9Xu5BvtHcoTm3biPZxC1ByRQkGWOLabYu/GIPhA78HnV1lkodenGt7cRejaP71GPD+ehzf3IgB3/u1McGz/cMtOPrEXgy8dR6KSoeh0+pbzH4V51yV2KS/SEvGf05E0aL5KBplriATPlaCM+5h47/jDw+j5fFGDJhbh2EXHMfJJ76HjlPuG4RkBXPHiVko+M48FJXsQ+u6KnReYlpnOiP61M9HH2zJaA0fn10t+OyxH6Kj6AcomjEJA9GCtq1L0f7hDPdNQjb84jBGEiABEshSAjEUzGEblwAnXlmKYy+8DnzVFIJ9bslo24vmny7EqcOtQH4J8idOQfefWi0Ps1hNoQVHN9+Ptjd3mUNuxBwULliMs871EZFt+9DyrwvRsU+8Zh+GvK8+gOJ5ZSgyMok9zDAL2+279Tj6+MPmKhgj5iC/cAu6HL+nudLDkfX3o/1da7UFEdtdizB8XMguiV178OkP/TPTJ95Yi9bntpivnwdNwoCbqjHiqgnG0njRgrkDn//qezj51l7kW/5wJf7CMgw4txmdxwM8zKlur2Dzs6Vo/5NYXWUY8i6+BnnvPi95wjtwbNtanHzpeXO1lcIyDJr3AM68ZBgGiFUstLYETWr8/IkrcbLFm5nvPNKII//nfpw+ao2ra9ZhxLesSX1inGysRcef9sAwzotxd/kDGDZ3ijVWepdhdlfEcFfJCB8rIRaVkPEvMufH/r0WJ1572WzHiAoM/uEinGlMnEzeknFq0PXA4ZfRfaoAmLAIZ/z9HGOSrdGG0D71vhkI8zBHjc+Tv9+I1i2b0HXcWrFjxBwUzFtkPCzzjwRIgARIIL0EYiWY04uSpZMACeQWgShveW61lq0hARIgARIIJkDBzNFBAiRAAr4EKJg5MEiABEiABEwCFMwcCSRAAiRAwcwxQAIkQAIkEEKAgpnDgwRIgARIgARIgARIgAQomDkGSIAESIAESIAESIAESCA5AswwJ8eNV5EACZAACZAACZAACcSEAAVzTDqazSQBEiABEiABEiABEkiOAAVzctx4FQmQAAmQAAmQAAmQQEwIUDDHpKPZTBIgARIgARIgARIggeQIUDAnx41XkQAJkAAJkAAJkAAJxIQABXNMOprNJAESIAESIAESIAESSI4ABXNy3HgVCZAACZAACZAACZBATAhQMMeko9lMEiABEiABEiABEiCB5AhQMCfHjVeRAAmQAAmQAAmQAAnEhAAFc0w6ms0kARIgARIgARIgARJIjgAFc3LceBUJkAAJkAAJkAAJkEBMCFAwx6Sj2UwSIAESIAESIAESIIHkCFAwJ8eNV5EACZAACZAACZAACcSEAAVzTDqazSQBEiABEiABEiABEkiOAAVzctx4FQmQAAmQAAmQAAmQQEwIUDDHpKPZTBIgARIgARIgARIggeQIUDAnx41XkQAJkAAJkAAJkAAJxIQABXNMOprNJAESIAESIAESIAESSI4ABXNy3HgVCZAACZAACZAACZBATAhQMPdXR7+zGsVPfxnv13wb5/RXDKyXBEiABHKewKd4ZvnluPN9ANc14Nidk0NbfHjbfFzwi9cA3IXf/tsyXJ7zfJJp4BE89O2vYRWAWXe8hadmjOpZIeL3r/YxANdgwyNP4JYeXt6zyng2CaSGAAVzajj2qBTnC/mCNRTMPSLHk0mABEigpwQomHtKLPp8CuZoRjwj1wjEWDBLX6KiVyXx6hG0n/4bbrtnKZ6Xn4adz+whYWcj3HLFk/ei/74c33hFnGM9SR+0n6zt69wn7Lc2lFrn6mXm2rBje0iABEggjQSk7+dZdzTgm/9R7skw69+3dqZUyTBXA98wMqHAiuomLLnUijnw+z+NbcqoolXB7P7OyVl57TdW/p2VM8zV1+O5WvH7qmerd+Ohb5cbWWzzz/2tlH+jf/u3L+Mbv3hN7Z+MYsVgcoVATAWzfiNa3WmJZtiv5GwRrQtmaALaEcHiy+Iu7Ldf/+mjRLwO/Po261WU+iVw5e/t14DaRQm8QsyVwch2kAAJkEDvCXyBZ5ZfZApkv+/gOyfDEcvG9+t5jmVDiOaf4keWJUO/2BKD+u+B8v0fFwuHK5h1SvaDhzcBZJ5pHB/7mPY7qIti9zfaeFAZo/7mOr+XF1yDWe+/hudpn+n9bcMSIgnEUjC7GQT7iVW9OW8/YInXAME8/nkrE+xkpeXr38KEpy2/nHV8v505DhLk8L4ypG0jcuzyBBIgARLwEmjfj9tuv9rIWJpZYSlBIgTyrPetN4Zu1lj+vm3825dRZniYrd8HJ0Finn/V22Hf/1IWOqf7RhLM2kOH6ROHkx32CGgtcaT3kfrQ4v/mVn6oUTL/Oc2cjetvAvEWzAEe4ihLhiOYfXpv1h0v4Zv/cYPy+k8vz5PBlspxxbz1IX3O/X2PsH4SIIFsIuAIZjshoiUkJMHsbdZdePqOD3CrMulPTag4gtn3+z+JCXDZxNaJ1ethVrP27sRKT6ZZEczePgrP8psTN9//m0c4MTMrx012Bx1vwey8xlF9x+7Tq/l0O96ZNW3e3N4MszwIorPFXsEse720OimYs/sOY/QkQAJ9SyCJDLMcoOcNZGSGuW+blxm1RQlmN8Nszw9y3rQmlWFWW82VTDJjFMQtilgKZiDAw2wLaGdCgp3ltX1S3ld06oARx38C/F91CSNPxlopX1xzD/bdY05uMF8vSQKagjlu9yTbSwIk0CsCuof5Gsy64DU8Ly0rF+SvVbKXjj/WDkb3MOtBxmmJtAjB7GTxvbZHw7LhzOWR+sbA6XO+hln8Rjq2SXqXe3Wn8OKeEYipYBaQ9Bm8QbN7xecz8IYxW1f6QtRFtXMsOsN8jibY1S8AswNXXHcXVr0iZmdzLdCeDWmeTQIkEHsCyioZ0mpFziRqnxUcrGNKguPWD3GB33rBgd//cSEflWGWJlZaQnjFdcCqV14zV6RyuN6F3z7yZTxsrEIVtRKJj+ecv49xGXAZ0c4YC+aM4M8gSIAESIAESIAESIAEMpwABXOGdxDDIwESIAESIAESIAES6F8CFMz9y5+1kwAJkAAJkAAJkAAJZDgBCuYM7yCGRwIkQAIkQAIkQAIk0L8EYi+Y92+7Gw9hGR6ZcV7/9gRrJwESIAESIAESIAESyEgCsRbM+7fNN/agP4xC3HLHq9hA0ZyRg5RBkQAJkAAJkAAJkEB/EoitYHbFso2fork/ByLrJgESIAESIAESIIFMJRBLwewVyxTNmTpAGRcJkAAJkAAJkAAJ9DeBWArm/obO+kmABEiABEiABEiABLKHAAVz9vQVIyUBEiABEiABEiABEugHAhTM/QCdVZIACZAACZAACZAACWQPAQrm7OkrRkoCJEACJEACJEACJNAPBCiY+wE6qyQBEiABEiABEiABEsgeAhTM2dNXjJQESIAESIAESIAESKAfCFAw9wN0VkkCJEACJEACJEACJJA9BCiYM6KvdqI2by1K/9qAinO9AR3aXI4xHyxG94qpGRFt6oIQ7S4Ddnaj+orUlWrwerYcB5+uwOjUFdt3JX1cj/LzGlAeMB76i1k0QgAAE2JJREFULhDWRAIkQAIkQAIkIAjEVDAfQv2tC4E6f4Ha90MjroK570mzRhIgARIggdwh8MnW7+Li7//GbNA31+PdDXNwtl/zDmzBvEsXAI++h42zfc+AUtbSbWhe/HWnpGSPyaG8vbYEN6wxP7lRiyPsWO70Vna3hILZJ6Pb911Kwdz3zFkjCZAACZBANhMwROyLNwWLZKtxhhh9bz3WX7QAL3wpQDDvqsPIn42zyvoEDXdehBdmWucme0yCa8T6l3ssEf426kbOALa1oGoKTKEecCyb+yfXYqdgPhewLQ+NKEPZfaKLZ2OT/TrceD3ehPL63ais2Oocm76jHGOk/5tWCiF8t2N6dzVs88TOVXnYfq1rORD/N+sAZtcfRMNcYRqwBPPOcjRMrYSoBbdsciwFHkuGEZN1HmrQ6NRnWhyWm6W7bQgYtSKWtedvwuSKSvOalY3oXgG3DOP/TkuksuXY7Xbb9dagcSdQ9up041oR+0Kss9oJQMReBawz7BLyg4IPA7l+pc1AjWPjsK6rn4zKiuUG03VYKFlYZCZ63AFg3qxFXl2pYukwWdn9JV8XwlyO+ZZNaLy5AWstFvq4gKjTYmYwOq8Ji0W/2v8WTKeaPWv2k2vPMcaHMRYT6/dc+xJje0iABOJIQIjOHZjWXAU3DxzOQQjndQGCWRzbcbUpYI0/SSTvT/KYm8cWAnwJsOpJlI81i3dF8viQY4m2LI793/dtpmC2BXPFVkeEKR5YS/TAEre2OLHFruqXDRfMqvAVtpAxaKoSYtoSXZJINoQ1TGGkXqdlox1xNx3bnfISG0imeLcFty381P87/uI3a1GLatNrrHhs5XZI4tkSdT0TzGVY7jBQ/c2HNtdi+7Rq0+Mt2jwV1oOCFbckIhVegXGHMdIz/t5+Na/W2i4LXeVhwGZWCXsc9UwwV2Kr0z6zzoabLfGusLDrscR2YsOAZ5EACZBAlhEwM7Srlair8VKEeA4WzF5BC8PC8REWNt+GjzSxm9gxWcj7iHtHkI/HU7rwVzLaWdY1ORwuBbOUYXaydn4ZPjuLq4giXaCECWav7cIVk03eSX9SPaXSpD/vBEC3TgRmQf1HsJ41jfq/W4rkAf/Ym42Vs6U9E8zqxMfwrK6dyffn6j9JMnHvuiJo5eyvjNKTiXbLN95AaBM1ZRY9E8yaAI54SPKUncNfYGwaCZBATAkIUfn6NMVnHEUiWDALQfsIxr/jZoABW+ROw46kjkmC2RHf2mcrgAdXAfcawtznWJAfO6qhPJ4WAhTMfoJZtlaECuSeCmbbtiD1pWOD0FfJcIWwRzA7r9/tcmz7hZl9rHwmMetBlEBWj7tlm7VadQrBbFsJ7HAkgdkbwaxeq1or4FhRogRzQNxR3nWpDYEC1MjuWjYJqUuFXeTOJs2KIvLRkj2lV4LZsbWItwreyase5mn56mChJEACJNBfBJhh7i/yca6XgrlPBbPqb3YHns+kP8nrCy3DrHiCfUevbpPobYYZkn1ElBWeYZaz4KkRzHoGXs7khwnm0uC4owSz0cYNKH16OrZrvnSHZlDm2RLHeoZZfgDplWB26tXbZ0bGDHOcv9LZdhKICQG/rG1E08MtGRdh/91+HuYrsePOZI7Jq3V4M9iuhxme7LY6CTAm/ZkFzaRgTqlg1oSqlYG0J6jJvmR1bOg+XNWnqtgwElyjN9jOIMl0zcIRnHHWBKsSg76WstYWxbZgZXthT2j0mfQnrT3siO1p291JcCJ8j4dZzc67vMQERulYguxsQqKcDR9Mxu7z73QnLSodp7ddOqjX5eeFdywbGjOPJcj1PpsTRN21q01P/WR34qf+RiQLvoQYIgmQAAn0nIC5ksWCi9Tl38LK8Qhm2SvssxKGI6CTPSYF410Jw7WAhB3rORdekS4CFMwpFcy2mHNXMxArb7irZATZA9SVHozODprE5ghGyQpgnGtmG4UdQ7leWZVCk+kJC+bRlki16rylBjXYjVJ7HWt91Q5plQx7YpwZ12xsEiuB1IWskuEnmOeONic+2laUlTWouQ/WaiQRlgzZNqHHHXVXJSKwtdU75NVNTGFvM1NXybCFr3lUXVnEb5UMd5UWr91GXSVDXjUlqoE8TgIkQALZTMASzc9ZbQhbhxlAqGC2jiezTnLQGsrqyhtqrMusJeXMyMOOZXP/5FbsMRXMudWJoa15sxblTUEZ0jRxCLEqpKnG9BQb8rCRTIVJeYuZMU4GNa8hARIggX4mIETwUxi3IfFl7/o5YFYfQYCCOceHyM5V5Wi6o493NMwRwZxqLzAFc47fbGweCZAACdgEhMe6fjw2SrsFEk52E6Bgzu7+y8zos10w21YKbYOQ3sKmYO4tQV5PAiRAAiRAAv1DgIK5f7izVhIgARIgARIgARIggSwhQMGcJR3FMEmABEiABEiABEiABPqHAAVz/3BnrSRAAiRAAiRAAiRAAllCgII5SzqKYZIACZAACZAACZAACfQPAQrm/uGeVbUa6/w+W46DT1dgdFZFzmBJgARIgARIgARIoPcE4i2Y9U0nxMYa0sYZ9qYbTVXdqL6i97BZQooIKLsHpqhMFkMCJEACiRIQO7/NqLXOrsZLzUFr7YotkWdg9dKw3eisc4zSbsT6d55E+ViraGP75wX4jfFfrZ6wY1I7jF3kvm+WAC2OsGOJouB5JBAXAvEVzMbSYbtVgWwJ6Mk7bYGsbXUdl1GR6e2kYM70HmJ8JJC7BAyxjBCRbDbdFKOXYf2jf8CCv9yDZt/1eM0d3pQtmJ2yhZDWtk9+8Sa8u2EOzkbYMQm9z5bOL8x8Dxtnnw2EHcvd3mPLSCBpAjEVzN7tlB2CjhgrxYa8MjgbUN+yCQefFp+tRWn9ZFRWLMfs+oNomNuEWuk88zPLuKBvGd1djak+XSU2yCi7zzxQs7MRmLrd2vYZkI/J2y4bNokPFkNsvW1eq2bHg64Tn689vxHlz5ZZ22hrWynL2zmLLZu7q1Fq1dW9wow+qGxzS+dKbDVbYlzr116zpVYfiK2yp1rXaOseq9thi+2/p6pbZBu8zIcbdXto/U1B0vcHLyQBEiABiYAQuEuAVVIWOIKPIZyDBLPIEq8AHjREsCGzXQGNOox8fZoktCWRfCDkmJ2dtrZ63nF1C6qmWEFKInn/2hIEHTNj4R8JkIBMIJ6COTRDKYtpPcMsjpVhuSzs3qxFLapNy4YhGBtQbtg6QkS51AO28FXFqC02d6J2FVBtCFUzloabTUFuC0RFMDo+4+DrTLHrCkrj/zDFKAyxDEfoHtpcj6a5FZpgDipbPDisRaliaQm72SyWxoOI8Eab/4ed3df6yBT61sOI3n9a3GY/NGFxqGDnFwEJkAAJ9ISAKWYXPCdfo1kofIoLFcxCwCqiGHh7bQnWfek9PIgluBcPmdlgTUzf9tF3A4854tgQ35q4N2wcH2Fh8234KPAYt3LuyajgufEhEF/B/Op0UyR6/oQwXQjUCdHrJ5jDRGHYtX6Dyk9Ui8/cDLN8lbxTnC60w0SifJ0iPEXhkvhsWpWH7dd6/dqeujTBvxDr0DAXhqBP3O/tbbsbm09Z8u6BimD2t82kelvr+HwlsKUkQAKBBDwZ4WhWYYLZ75j4TAjlhX+5yBDOrmA2xbTICk973RTVfsdcwazaNsxIxWc7MK15GnZIdg/1GAVzdK/yjDgSiK9grisNWPVBFqyJCGbznMpn7OEj2wGsLKpkHVAHmZ84Vj9TrQawbCBWhvmDxZLoT+w6j2AW2dgqYN3T07HdeVBQo9QFc1BMps3CtLHYme/gm8ormF1hbwpml6lVip2N9ghm+wHHrS2pbajj+A3ANpMACSRIgBnmBEHxNBLISQLxFMy2f9bPPhCavdRFni6o5QyzPF6C7Bk+n0t2At07HJphNtpkZqbDrgsXzP4ZYlkw+4lnM8MsLziXiB0lSjB7RbBDlBnmnPwyYqNIIPMJ+GVtw6OOtGT8bJw1kU+U43qYhe1C9T67dU97M/iYs8KG7If2eJivxA55sqGoWpkEmPk9wQhJoK8JxFQw25PEoK6S4Vk5IyrDrIk+xcMsd2XwahuKh9iZUGd6mCH7dv08zAEZ5rDrggVzBSAm91VMDvUwq9ervmopv5uAPSNMMFsZ9KC1nzUPs5nxduOmh7mvv0ZYHwnEh4CwRdzw3npJ5PZQMDs+YmF98FklwxHQPithOJMHw45J8fishKGsyOHUpcURn+5kS0kgYQKxFcwGIWVFCPGBz8oO9jnyKhlyZlou45Ya1GA3Sg3/s2tPECUrq2co3aNaOtRVMuQyZqNmJbD7fDOb6/UVy5aM4OvCBLPIESt2C8sCYQhpR5wHlR2wWojsPVbaHS6YxanKahyKzcNl5r9KRtQKHQnfHzyRBEiABDwEDNG8xv44bB1ma3k5eZUMRTADCFtPWV7v+ZuaSA86pk0klGO98VGv79luh36M3U4CJKASiLdgzsTR4HiKc2NXPSHAN5Q2cOOXTBxrjIkESCDnCAgLyFPjnnSXksu5FrJBJNA/BCiY+4d7QK1BFoeMCrIHwYj2bEDp02HrMfegOJ5KAiRAAiQQQkBYK57CuA1c6YLDhARSTYCCOdVEe1jem7UFuPIB6aL7f4cO7sPdQ4o8nQ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T+/3brmAYAAABhmH/XqNhDaoCE8kCAAAECBAh0Ag5zZyuZAAECBAgQIEDgQMBhPhhRBQIECBAgQIAAgU7AYe5sJRMgQIAAAQIECBwIOMwHI6pAgAABAgQIECDQCTjMna1kAgQIECBAgACBAwGH+WBEFQgQIECAAAECBDoBh7mzlUyAAAECBAgQIHAg4DAfjKgCAQIECBAgQIBAJ+Awd7aSCRAgQIAAAQIEDgQc5oMRVSBAgAABAgQIEOgEHObOVjIBAgQIECBAgMCBgMN8MKIKBAgQIECAAAECnYDD3NlKJkCAAAECBAgQOBBwmA9GVIEAAQIECBAgQKATcJg7W8kECBAgQIAAAQIHAg7zwYgqECBAgAABAgQIdAIOc2crmQABAgQIECBA4EDAYT4YUQUCBAgQIECAAIFOwGHubCUTIECAAAECBAgcCDjMByOqQIAAAQIECBAg0Ak4zJ2tZAIECBAgQIAAgQMBh/lgRBUIECBAgAABAgQ6AYe5s5VMgAABAgQIECBwIOAwH4yoAgECBAgQIECAQCfgMHe2kgkQIECAAAECBA4EHOaDEVUgQIAAAQIECBDoBAb4UlqTR2v+LAAAAABJRU5ErkJggg==&quot;"/>
    <we:property name="snapshotAltText" value="&quot;PresentacionConsolidacionFinaciera, Eliminaciones&quot;"/>
    <we:property name="snapshotLastRefreshTime" value="&quot;5/20/24, 12:47 PM&quot;"/>
    <we:property name="snapshotTimestamp" value="&quot;1716229603246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636</Words>
  <Application>Microsoft Office PowerPoint</Application>
  <PresentationFormat>Panorámica</PresentationFormat>
  <Paragraphs>123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Arial Black</vt:lpstr>
      <vt:lpstr>Segoe UI</vt:lpstr>
      <vt:lpstr>Tema de Office</vt:lpstr>
      <vt:lpstr>Ejercicio de  Consolidaciónón Financiera</vt:lpstr>
      <vt:lpstr>Premisas</vt:lpstr>
      <vt:lpstr>Presentación de PowerPoint</vt:lpstr>
      <vt:lpstr>Estados Financieros Individuales Previos  (Cierre 2023)</vt:lpstr>
      <vt:lpstr>Homogenización </vt:lpstr>
      <vt:lpstr>Homogenización </vt:lpstr>
      <vt:lpstr>Homogenización </vt:lpstr>
      <vt:lpstr>Homogenización </vt:lpstr>
      <vt:lpstr>Procedimientos de consolidación  NIIF 10</vt:lpstr>
      <vt:lpstr>Presentación de PowerPoint</vt:lpstr>
      <vt:lpstr>Presentación de PowerPoint</vt:lpstr>
      <vt:lpstr>Presentación de PowerPoint</vt:lpstr>
      <vt:lpstr>Gerson Castillo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Gerson Castillo</dc:creator>
  <cp:lastModifiedBy>Gerson Castillo</cp:lastModifiedBy>
  <cp:revision>24</cp:revision>
  <dcterms:created xsi:type="dcterms:W3CDTF">2024-05-16T05:18:20Z</dcterms:created>
  <dcterms:modified xsi:type="dcterms:W3CDTF">2024-05-20T18:28:51Z</dcterms:modified>
</cp:coreProperties>
</file>