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webextensions/webextension1.xml" ContentType="application/vnd.ms-office.webextension+xml"/>
  <Override PartName="/ppt/webextensions/webextension2.xml" ContentType="application/vnd.ms-office.webextension+xml"/>
  <Override PartName="/ppt/notesSlides/notesSlide3.xml" ContentType="application/vnd.openxmlformats-officedocument.presentationml.notesSlide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notesSlides/notesSlide4.xml" ContentType="application/vnd.openxmlformats-officedocument.presentationml.notesSlide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notesSlides/notesSlide5.xml" ContentType="application/vnd.openxmlformats-officedocument.presentationml.notesSlide+xml"/>
  <Override PartName="/ppt/webextensions/webextension10.xml" ContentType="application/vnd.ms-office.webextension+xml"/>
  <Override PartName="/ppt/notesSlides/notesSlide6.xml" ContentType="application/vnd.openxmlformats-officedocument.presentationml.notesSlide+xml"/>
  <Override PartName="/ppt/webextensions/webextension11.xml" ContentType="application/vnd.ms-office.webextension+xml"/>
  <Override PartName="/ppt/notesSlides/notesSlide7.xml" ContentType="application/vnd.openxmlformats-officedocument.presentationml.notesSlide+xml"/>
  <Override PartName="/ppt/webextensions/webextension1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64" r:id="rId4"/>
    <p:sldId id="260" r:id="rId5"/>
    <p:sldId id="261" r:id="rId6"/>
    <p:sldId id="265" r:id="rId7"/>
    <p:sldId id="266" r:id="rId8"/>
    <p:sldId id="267" r:id="rId9"/>
    <p:sldId id="268" r:id="rId10"/>
    <p:sldId id="269" r:id="rId11"/>
    <p:sldId id="263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76400-EB24-4A91-8657-44C9CABC5CFE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2F3D2-2B3F-42DC-B24A-8FC79D5E40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211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5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78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585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937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609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2F3D2-2B3F-42DC-B24A-8FC79D5E40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2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C7F32E-CB5D-346C-1149-2F65C905F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03F1C6-2E0E-1956-C84E-29A3AAB28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B92815-4C48-2F8A-63D2-986F99586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96D749-AD98-FB89-46F7-A0170999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2C11E-29C2-E05B-8A8A-B6823045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73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52313-017F-044D-DC74-0D009F58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1FE912-3559-31CB-3EC4-267DCCB8D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04655C-62CD-7A2E-ECC5-F9215D1A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0A7CA1-EA4D-1B55-F554-D8D1C645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A2E5A3-9272-72ED-9380-F5B3327A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9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96500CA-4081-6CB5-5483-4ECF98A78E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8B823AD-9A93-7C51-AE84-9892A668DA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CF381E-6E5F-0555-0776-9BF5F0D59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22DC19-9298-6D2B-72CA-017DE922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F35EB7-10AE-016E-833F-437E2B728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5149C-E383-3CF1-FECB-EDCF3CB1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B6D1A5-5CB5-00A9-10CE-A15FE73E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762698-6270-360E-B47A-CB458BC2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FD528F-9667-DE3C-70C7-6BB5252C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EA994C-DC0E-0911-0461-07377374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61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39513-285E-94A9-BF5F-33AD6B43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6E2F86-30FE-CD75-C818-D882C115E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8A5C99-8A64-32E4-D940-1250A78C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3EEE0F-8EF9-EA2A-5865-1918659D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E981EE-534D-9C5B-053A-22395A77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14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97A0B-69A8-65D7-8DFE-1E930777E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364200-EF11-6A98-56B3-E53A48510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9D7310D-BDD9-916A-9373-150EC765A5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F04667-D3B5-00F2-A914-9436A785C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6D9B1F6-F9B6-26CD-930D-F6598ED96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CFDA68-4A4E-326D-3130-F626FCB80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10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952EA-9F45-4CD6-8229-11132D206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9EEC93-9D11-7D96-0B75-D6876F5F4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19E0CF0-3824-861C-EEDC-539CD1131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55FE74-4C8E-7AC7-00D8-3C381190B7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1B7AC12-BBB4-75FD-34A8-E5463FE6E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6E16862-396B-FB39-E1C9-1FA41B56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52CFAA9-38D7-3BB3-E069-C9452DE8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584FA66-91B5-160D-75B8-9CD4F7BE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36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F6CEC-DE70-AB03-198A-81BF878BF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7D2621-BE2C-DFAA-E31C-4BF2F8662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308358C-A3A9-CD80-DE36-1C8C45EC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5B6BF1-CA97-5C4D-747B-9E7FA993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0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02948FC-8CED-3CC2-932D-ECA4EBC8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0605C1E-716A-9786-CB9A-EFCEC65EA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D95A55-255D-877B-C526-992AEE6E6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21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1C17F-6C6E-BCAA-833F-6AD6F744F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9C4C70-8EC9-DE66-9E3E-A02053688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F1CAE78-C355-9359-9705-53EAD3E29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B19068-0217-DBCF-5932-6B45A3F8B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B6BEE7C-C072-7C1C-C712-912AE55D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E2CC40-B88A-D5CF-7DC8-406265B8C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08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7897DC-56C6-16A5-70FB-643049EDD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CFAE164-DCB1-1C37-A36F-9F56C764E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DBADCA-D3E2-D9D5-17D7-C23A2F0A3D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85169E-4149-35F8-0ADB-E21199FB8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BB855E-9B86-0380-531A-E017939F8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E2BA30-AC4B-C5A3-0575-B3CBE529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9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3F94E62-F793-A4E9-1B2D-8D3D4AFC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058065-FD0A-03E9-7C00-E0D980F5A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6B17E1-23AB-C33E-47B9-720071D2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D4A8D-3D45-4750-9D95-CE1C3D9C8C1A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60FACB-B646-1700-A9F8-92250418F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68D3ED-789C-A735-C913-7F248EBAC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375959-1437-4BE0-9D9F-3933466153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10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jpg"/><Relationship Id="rId7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hyperlink" Target="https://www.gersoncastillo.dev/" TargetMode="External"/><Relationship Id="rId4" Type="http://schemas.openxmlformats.org/officeDocument/2006/relationships/image" Target="../media/image24.jpg"/><Relationship Id="rId9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microsoft.com/office/2011/relationships/webextension" Target="../webextensions/webextension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microsoft.com/office/2011/relationships/webextension" Target="../webextensions/webextension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microsoft.com/office/2011/relationships/webextension" Target="../webextensions/webextension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7.xml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11/relationships/webextension" Target="../webextensions/webextension8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C992F001-B2D0-451A-B00C-0D774BC066DC}"/>
              </a:ext>
            </a:extLst>
          </p:cNvPr>
          <p:cNvSpPr/>
          <p:nvPr/>
        </p:nvSpPr>
        <p:spPr>
          <a:xfrm>
            <a:off x="0" y="0"/>
            <a:ext cx="12192000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0333A-24FB-66AC-9873-3124FCEFC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7337" y="1677488"/>
            <a:ext cx="9210675" cy="1909763"/>
          </a:xfrm>
        </p:spPr>
        <p:txBody>
          <a:bodyPr>
            <a:normAutofit/>
          </a:bodyPr>
          <a:lstStyle/>
          <a:p>
            <a:r>
              <a:rPr lang="es-PH" dirty="0">
                <a:solidFill>
                  <a:schemeClr val="bg1"/>
                </a:solidFill>
              </a:rPr>
              <a:t>Ejercicio de </a:t>
            </a:r>
            <a:br>
              <a:rPr lang="es-PH" dirty="0">
                <a:solidFill>
                  <a:schemeClr val="bg1"/>
                </a:solidFill>
              </a:rPr>
            </a:br>
            <a:r>
              <a:rPr lang="es-PH" dirty="0">
                <a:solidFill>
                  <a:schemeClr val="bg1"/>
                </a:solidFill>
              </a:rPr>
              <a:t>Consolidación</a:t>
            </a:r>
            <a:r>
              <a:rPr lang="en-US" dirty="0">
                <a:solidFill>
                  <a:schemeClr val="bg1"/>
                </a:solidFill>
              </a:rPr>
              <a:t>ó</a:t>
            </a:r>
            <a:r>
              <a:rPr lang="es-PH" dirty="0">
                <a:solidFill>
                  <a:schemeClr val="bg1"/>
                </a:solidFill>
              </a:rPr>
              <a:t>n Financiera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96D5C22-D3CD-58C3-951D-4D9C24D6091B}"/>
              </a:ext>
            </a:extLst>
          </p:cNvPr>
          <p:cNvSpPr txBox="1">
            <a:spLocks/>
          </p:cNvSpPr>
          <p:nvPr/>
        </p:nvSpPr>
        <p:spPr>
          <a:xfrm>
            <a:off x="1652587" y="3552825"/>
            <a:ext cx="9210675" cy="528639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</a:rPr>
              <a:t>NIIF 10 </a:t>
            </a:r>
            <a:r>
              <a:rPr lang="en-US" sz="3200" dirty="0" err="1">
                <a:solidFill>
                  <a:schemeClr val="bg1"/>
                </a:solidFill>
              </a:rPr>
              <a:t>Estados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Financieros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dirty="0" err="1">
                <a:solidFill>
                  <a:schemeClr val="bg1"/>
                </a:solidFill>
              </a:rPr>
              <a:t>Consolidados</a:t>
            </a:r>
            <a:endParaRPr lang="en-US" sz="3200" dirty="0">
              <a:solidFill>
                <a:schemeClr val="bg1"/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0CF676B-B634-EC54-5086-0F3BE58C7266}"/>
              </a:ext>
            </a:extLst>
          </p:cNvPr>
          <p:cNvGrpSpPr/>
          <p:nvPr/>
        </p:nvGrpSpPr>
        <p:grpSpPr>
          <a:xfrm>
            <a:off x="1557337" y="4290720"/>
            <a:ext cx="7602087" cy="398462"/>
            <a:chOff x="4506383" y="6513721"/>
            <a:chExt cx="7602087" cy="398462"/>
          </a:xfrm>
        </p:grpSpPr>
        <p:sp>
          <p:nvSpPr>
            <p:cNvPr id="7" name="Subtítulo 2">
              <a:extLst>
                <a:ext uri="{FF2B5EF4-FFF2-40B4-BE49-F238E27FC236}">
                  <a16:creationId xmlns:a16="http://schemas.microsoft.com/office/drawing/2014/main" id="{54A67175-21E9-E078-FD98-28370526BCCE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>
                  <a:solidFill>
                    <a:schemeClr val="bg1"/>
                  </a:solidFill>
                </a:rPr>
                <a:t>Elaborado por Gerson Castillo para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0A980B3B-9200-8371-480F-B7F1A089BD1F}"/>
                </a:ext>
              </a:extLst>
            </p:cNvPr>
            <p:cNvSpPr txBox="1"/>
            <p:nvPr/>
          </p:nvSpPr>
          <p:spPr>
            <a:xfrm>
              <a:off x="9715186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1" name="Imagen 10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0B680BF2-E5EB-A488-7EBE-B71A0284D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8671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527E7D6-DA56-C66C-53DB-C8EA0F6F48D9}"/>
              </a:ext>
            </a:extLst>
          </p:cNvPr>
          <p:cNvSpPr/>
          <p:nvPr/>
        </p:nvSpPr>
        <p:spPr>
          <a:xfrm>
            <a:off x="0" y="-18472"/>
            <a:ext cx="2826327" cy="69208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Complemento 5">
                <a:extLst>
                  <a:ext uri="{FF2B5EF4-FFF2-40B4-BE49-F238E27FC236}">
                    <a16:creationId xmlns:a16="http://schemas.microsoft.com/office/drawing/2014/main" id="{407FC4CB-E655-DCC6-8B10-5852D7AF34E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90335" y="64007"/>
              <a:ext cx="9221737" cy="672084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6" name="Complemento 5">
                <a:extLst>
                  <a:ext uri="{FF2B5EF4-FFF2-40B4-BE49-F238E27FC236}">
                    <a16:creationId xmlns:a16="http://schemas.microsoft.com/office/drawing/2014/main" id="{407FC4CB-E655-DCC6-8B10-5852D7AF34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90335" y="64007"/>
                <a:ext cx="9221737" cy="6720841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ítulo 1">
            <a:extLst>
              <a:ext uri="{FF2B5EF4-FFF2-40B4-BE49-F238E27FC236}">
                <a16:creationId xmlns:a16="http://schemas.microsoft.com/office/drawing/2014/main" id="{32EBDD04-9499-CD07-F9D4-1F741F74D731}"/>
              </a:ext>
            </a:extLst>
          </p:cNvPr>
          <p:cNvSpPr txBox="1">
            <a:spLocks/>
          </p:cNvSpPr>
          <p:nvPr/>
        </p:nvSpPr>
        <p:spPr>
          <a:xfrm>
            <a:off x="156278" y="1218437"/>
            <a:ext cx="2471482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Balance </a:t>
            </a:r>
            <a:r>
              <a:rPr lang="es-PH" sz="2800" dirty="0">
                <a:solidFill>
                  <a:schemeClr val="bg1"/>
                </a:solidFill>
              </a:rPr>
              <a:t>G</a:t>
            </a:r>
            <a:r>
              <a:rPr lang="en-US" sz="2800" dirty="0" err="1">
                <a:solidFill>
                  <a:schemeClr val="bg1"/>
                </a:solidFill>
              </a:rPr>
              <a:t>eneral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s-PH" sz="2800" dirty="0">
                <a:solidFill>
                  <a:schemeClr val="bg1"/>
                </a:solidFill>
              </a:rPr>
              <a:t>C</a:t>
            </a:r>
            <a:r>
              <a:rPr lang="en-US" sz="2800" dirty="0" err="1">
                <a:solidFill>
                  <a:schemeClr val="bg1"/>
                </a:solidFill>
              </a:rPr>
              <a:t>onsolidado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0B0DAB-1E48-43B2-1738-98FDB54BB890}"/>
              </a:ext>
            </a:extLst>
          </p:cNvPr>
          <p:cNvSpPr txBox="1"/>
          <p:nvPr/>
        </p:nvSpPr>
        <p:spPr>
          <a:xfrm>
            <a:off x="0" y="2693408"/>
            <a:ext cx="2784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H" sz="2400" dirty="0">
                <a:solidFill>
                  <a:schemeClr val="bg1"/>
                </a:solidFill>
              </a:rPr>
              <a:t>Casa Matriz S.A. </a:t>
            </a:r>
            <a:br>
              <a:rPr lang="es-PH" sz="2400" dirty="0">
                <a:solidFill>
                  <a:schemeClr val="bg1"/>
                </a:solidFill>
              </a:rPr>
            </a:br>
            <a:r>
              <a:rPr lang="es-PH" sz="2400" dirty="0">
                <a:solidFill>
                  <a:schemeClr val="bg1"/>
                </a:solidFill>
              </a:rPr>
              <a:t>(Cierre 2023)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E00DFE7-197F-B3ED-A6D0-2D426AB2A0CC}"/>
              </a:ext>
            </a:extLst>
          </p:cNvPr>
          <p:cNvSpPr txBox="1"/>
          <p:nvPr/>
        </p:nvSpPr>
        <p:spPr>
          <a:xfrm>
            <a:off x="0" y="3660273"/>
            <a:ext cx="2784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H" sz="2000" dirty="0">
                <a:solidFill>
                  <a:schemeClr val="bg1"/>
                </a:solidFill>
              </a:rPr>
              <a:t>Activos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7420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527E7D6-DA56-C66C-53DB-C8EA0F6F48D9}"/>
              </a:ext>
            </a:extLst>
          </p:cNvPr>
          <p:cNvSpPr/>
          <p:nvPr/>
        </p:nvSpPr>
        <p:spPr>
          <a:xfrm>
            <a:off x="0" y="-18472"/>
            <a:ext cx="2826327" cy="69208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2EBDD04-9499-CD07-F9D4-1F741F74D731}"/>
              </a:ext>
            </a:extLst>
          </p:cNvPr>
          <p:cNvSpPr txBox="1">
            <a:spLocks/>
          </p:cNvSpPr>
          <p:nvPr/>
        </p:nvSpPr>
        <p:spPr>
          <a:xfrm>
            <a:off x="156278" y="1218437"/>
            <a:ext cx="2471482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Balance </a:t>
            </a:r>
            <a:r>
              <a:rPr lang="es-PH" sz="2800" dirty="0">
                <a:solidFill>
                  <a:schemeClr val="bg1"/>
                </a:solidFill>
              </a:rPr>
              <a:t>G</a:t>
            </a:r>
            <a:r>
              <a:rPr lang="en-US" sz="2800" dirty="0" err="1">
                <a:solidFill>
                  <a:schemeClr val="bg1"/>
                </a:solidFill>
              </a:rPr>
              <a:t>eneral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s-PH" sz="2800" dirty="0">
                <a:solidFill>
                  <a:schemeClr val="bg1"/>
                </a:solidFill>
              </a:rPr>
              <a:t>C</a:t>
            </a:r>
            <a:r>
              <a:rPr lang="en-US" sz="2800" dirty="0" err="1">
                <a:solidFill>
                  <a:schemeClr val="bg1"/>
                </a:solidFill>
              </a:rPr>
              <a:t>onsolidado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0B0DAB-1E48-43B2-1738-98FDB54BB890}"/>
              </a:ext>
            </a:extLst>
          </p:cNvPr>
          <p:cNvSpPr txBox="1"/>
          <p:nvPr/>
        </p:nvSpPr>
        <p:spPr>
          <a:xfrm>
            <a:off x="0" y="2693408"/>
            <a:ext cx="2784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H" sz="2400" dirty="0">
                <a:solidFill>
                  <a:schemeClr val="bg1"/>
                </a:solidFill>
              </a:rPr>
              <a:t>Casa Matriz S.A. </a:t>
            </a:r>
            <a:br>
              <a:rPr lang="es-PH" sz="2400" dirty="0">
                <a:solidFill>
                  <a:schemeClr val="bg1"/>
                </a:solidFill>
              </a:rPr>
            </a:br>
            <a:r>
              <a:rPr lang="es-PH" sz="2400" dirty="0">
                <a:solidFill>
                  <a:schemeClr val="bg1"/>
                </a:solidFill>
              </a:rPr>
              <a:t>(Cierre 2023)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E00DFE7-197F-B3ED-A6D0-2D426AB2A0CC}"/>
              </a:ext>
            </a:extLst>
          </p:cNvPr>
          <p:cNvSpPr txBox="1"/>
          <p:nvPr/>
        </p:nvSpPr>
        <p:spPr>
          <a:xfrm>
            <a:off x="0" y="3660273"/>
            <a:ext cx="27840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H" sz="2000" dirty="0">
                <a:solidFill>
                  <a:schemeClr val="bg1"/>
                </a:solidFill>
              </a:rPr>
              <a:t>Pasivo </a:t>
            </a:r>
            <a:r>
              <a:rPr lang="en-US" sz="2000" dirty="0">
                <a:solidFill>
                  <a:schemeClr val="bg1"/>
                </a:solidFill>
              </a:rPr>
              <a:t>&amp;</a:t>
            </a:r>
            <a:r>
              <a:rPr lang="es-PH" sz="2000" dirty="0">
                <a:solidFill>
                  <a:schemeClr val="bg1"/>
                </a:solidFill>
              </a:rPr>
              <a:t> Patrimonio</a:t>
            </a:r>
            <a:endParaRPr lang="en-US" sz="2000" dirty="0">
              <a:solidFill>
                <a:schemeClr val="bg1"/>
              </a:solidFill>
            </a:endParaRPr>
          </a:p>
          <a:p>
            <a:pPr algn="ctr"/>
            <a:endParaRPr lang="en-US" sz="2000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CF399FDE-47B8-07B6-82C2-134BF26891B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2059"/>
                  </p:ext>
                </p:extLst>
              </p:nvPr>
            </p:nvGraphicFramePr>
            <p:xfrm>
              <a:off x="2940316" y="82296"/>
              <a:ext cx="9095406" cy="664768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CF399FDE-47B8-07B6-82C2-134BF26891B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0316" y="82296"/>
                <a:ext cx="9095406" cy="66476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672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527E7D6-DA56-C66C-53DB-C8EA0F6F48D9}"/>
              </a:ext>
            </a:extLst>
          </p:cNvPr>
          <p:cNvSpPr/>
          <p:nvPr/>
        </p:nvSpPr>
        <p:spPr>
          <a:xfrm>
            <a:off x="0" y="-18472"/>
            <a:ext cx="2826327" cy="69208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2EBDD04-9499-CD07-F9D4-1F741F74D731}"/>
              </a:ext>
            </a:extLst>
          </p:cNvPr>
          <p:cNvSpPr txBox="1">
            <a:spLocks/>
          </p:cNvSpPr>
          <p:nvPr/>
        </p:nvSpPr>
        <p:spPr>
          <a:xfrm>
            <a:off x="156278" y="1639061"/>
            <a:ext cx="2471482" cy="16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E</a:t>
            </a:r>
            <a:r>
              <a:rPr lang="es-PH" sz="2800" dirty="0" err="1">
                <a:solidFill>
                  <a:schemeClr val="bg1"/>
                </a:solidFill>
              </a:rPr>
              <a:t>stado</a:t>
            </a:r>
            <a:r>
              <a:rPr lang="es-PH" sz="2800" dirty="0">
                <a:solidFill>
                  <a:schemeClr val="bg1"/>
                </a:solidFill>
              </a:rPr>
              <a:t> de Ganancia y Perdidas C</a:t>
            </a:r>
            <a:r>
              <a:rPr lang="en-US" sz="2800" dirty="0" err="1">
                <a:solidFill>
                  <a:schemeClr val="bg1"/>
                </a:solidFill>
              </a:rPr>
              <a:t>onsolidado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0B0DAB-1E48-43B2-1738-98FDB54BB890}"/>
              </a:ext>
            </a:extLst>
          </p:cNvPr>
          <p:cNvSpPr txBox="1"/>
          <p:nvPr/>
        </p:nvSpPr>
        <p:spPr>
          <a:xfrm>
            <a:off x="0" y="3396995"/>
            <a:ext cx="2784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H" sz="2400" dirty="0">
                <a:solidFill>
                  <a:schemeClr val="bg1"/>
                </a:solidFill>
              </a:rPr>
              <a:t>Casa Matriz S.A. </a:t>
            </a:r>
            <a:br>
              <a:rPr lang="es-PH" sz="2400" dirty="0">
                <a:solidFill>
                  <a:schemeClr val="bg1"/>
                </a:solidFill>
              </a:rPr>
            </a:br>
            <a:r>
              <a:rPr lang="es-PH" sz="2400" dirty="0">
                <a:solidFill>
                  <a:schemeClr val="bg1"/>
                </a:solidFill>
              </a:rPr>
              <a:t>(Cierre 2023)</a:t>
            </a:r>
            <a:endParaRPr lang="en-US" sz="2400" dirty="0">
              <a:solidFill>
                <a:schemeClr val="bg1"/>
              </a:solidFill>
            </a:endParaRPr>
          </a:p>
          <a:p>
            <a:pPr algn="ctr"/>
            <a:endParaRPr lang="en-US" sz="2400" dirty="0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Complemento 1">
                <a:extLst>
                  <a:ext uri="{FF2B5EF4-FFF2-40B4-BE49-F238E27FC236}">
                    <a16:creationId xmlns:a16="http://schemas.microsoft.com/office/drawing/2014/main" id="{A86CC351-0E42-9BE9-5E55-A3C36A983BD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6400840"/>
                  </p:ext>
                </p:extLst>
              </p:nvPr>
            </p:nvGraphicFramePr>
            <p:xfrm>
              <a:off x="2940316" y="109727"/>
              <a:ext cx="9095406" cy="6574537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2" name="Complemento 1">
                <a:extLst>
                  <a:ext uri="{FF2B5EF4-FFF2-40B4-BE49-F238E27FC236}">
                    <a16:creationId xmlns:a16="http://schemas.microsoft.com/office/drawing/2014/main" id="{A86CC351-0E42-9BE9-5E55-A3C36A983B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40316" y="109727"/>
                <a:ext cx="9095406" cy="657453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606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>
            <a:extLst>
              <a:ext uri="{FF2B5EF4-FFF2-40B4-BE49-F238E27FC236}">
                <a16:creationId xmlns:a16="http://schemas.microsoft.com/office/drawing/2014/main" id="{C992F001-B2D0-451A-B00C-0D774BC066DC}"/>
              </a:ext>
            </a:extLst>
          </p:cNvPr>
          <p:cNvSpPr/>
          <p:nvPr/>
        </p:nvSpPr>
        <p:spPr>
          <a:xfrm>
            <a:off x="0" y="0"/>
            <a:ext cx="12192000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B0333A-24FB-66AC-9873-3124FCEFC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5947" y="1765507"/>
            <a:ext cx="6565581" cy="864761"/>
          </a:xfrm>
        </p:spPr>
        <p:txBody>
          <a:bodyPr>
            <a:normAutofit fontScale="90000"/>
          </a:bodyPr>
          <a:lstStyle/>
          <a:p>
            <a:r>
              <a:rPr lang="es-PH" dirty="0">
                <a:solidFill>
                  <a:schemeClr val="bg1"/>
                </a:solidFill>
              </a:rPr>
              <a:t>Gerson Castillo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96D5C22-D3CD-58C3-951D-4D9C24D6091B}"/>
              </a:ext>
            </a:extLst>
          </p:cNvPr>
          <p:cNvSpPr txBox="1">
            <a:spLocks/>
          </p:cNvSpPr>
          <p:nvPr/>
        </p:nvSpPr>
        <p:spPr>
          <a:xfrm>
            <a:off x="4431230" y="2510588"/>
            <a:ext cx="4743299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Contador, Abogado &amp; </a:t>
            </a:r>
            <a:r>
              <a:rPr lang="en-US" sz="1800" dirty="0" err="1">
                <a:solidFill>
                  <a:schemeClr val="bg1"/>
                </a:solidFill>
              </a:rPr>
              <a:t>Desarrollador</a:t>
            </a:r>
            <a:r>
              <a:rPr lang="en-US" sz="1800" dirty="0">
                <a:solidFill>
                  <a:schemeClr val="bg1"/>
                </a:solidFill>
              </a:rPr>
              <a:t> de Software.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20CF676B-B634-EC54-5086-0F3BE58C7266}"/>
              </a:ext>
            </a:extLst>
          </p:cNvPr>
          <p:cNvGrpSpPr/>
          <p:nvPr/>
        </p:nvGrpSpPr>
        <p:grpSpPr>
          <a:xfrm>
            <a:off x="1109281" y="4169857"/>
            <a:ext cx="7602087" cy="398462"/>
            <a:chOff x="3692567" y="7124378"/>
            <a:chExt cx="7602087" cy="398462"/>
          </a:xfrm>
        </p:grpSpPr>
        <p:sp>
          <p:nvSpPr>
            <p:cNvPr id="7" name="Subtítulo 2">
              <a:extLst>
                <a:ext uri="{FF2B5EF4-FFF2-40B4-BE49-F238E27FC236}">
                  <a16:creationId xmlns:a16="http://schemas.microsoft.com/office/drawing/2014/main" id="{54A67175-21E9-E078-FD98-28370526BCCE}"/>
                </a:ext>
              </a:extLst>
            </p:cNvPr>
            <p:cNvSpPr txBox="1">
              <a:spLocks/>
            </p:cNvSpPr>
            <p:nvPr/>
          </p:nvSpPr>
          <p:spPr>
            <a:xfrm>
              <a:off x="3692567" y="7124378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>
                  <a:solidFill>
                    <a:schemeClr val="bg1"/>
                  </a:solidFill>
                </a:rPr>
                <a:t>Presentación elaborada para 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0A980B3B-9200-8371-480F-B7F1A089BD1F}"/>
                </a:ext>
              </a:extLst>
            </p:cNvPr>
            <p:cNvSpPr txBox="1"/>
            <p:nvPr/>
          </p:nvSpPr>
          <p:spPr>
            <a:xfrm>
              <a:off x="8901370" y="7124378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pic>
          <p:nvPicPr>
            <p:cNvPr id="11" name="Imagen 10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0B680BF2-E5EB-A488-7EBE-B71A0284DF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8708833" y="7151476"/>
              <a:ext cx="257542" cy="253580"/>
            </a:xfrm>
            <a:prstGeom prst="rect">
              <a:avLst/>
            </a:prstGeom>
          </p:spPr>
        </p:pic>
      </p:grpSp>
      <p:sp>
        <p:nvSpPr>
          <p:cNvPr id="8" name="Elipse 7">
            <a:extLst>
              <a:ext uri="{FF2B5EF4-FFF2-40B4-BE49-F238E27FC236}">
                <a16:creationId xmlns:a16="http://schemas.microsoft.com/office/drawing/2014/main" id="{2961331F-730D-B964-D06C-CACB52BF5B7D}"/>
              </a:ext>
            </a:extLst>
          </p:cNvPr>
          <p:cNvSpPr/>
          <p:nvPr/>
        </p:nvSpPr>
        <p:spPr>
          <a:xfrm>
            <a:off x="2780535" y="1944467"/>
            <a:ext cx="1371600" cy="137160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70C91572-E54D-7025-BB2A-B688B02C9333}"/>
              </a:ext>
            </a:extLst>
          </p:cNvPr>
          <p:cNvSpPr txBox="1">
            <a:spLocks/>
          </p:cNvSpPr>
          <p:nvPr/>
        </p:nvSpPr>
        <p:spPr>
          <a:xfrm>
            <a:off x="4283334" y="2858355"/>
            <a:ext cx="5093954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1"/>
                </a:solidFill>
              </a:rPr>
              <a:t>ESPECIALISTA EN AUTOMATIZACIÓN FINANCIERA.</a:t>
            </a:r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15DE42A-1B73-B912-9927-BCF02776A2E7}"/>
              </a:ext>
            </a:extLst>
          </p:cNvPr>
          <p:cNvSpPr txBox="1">
            <a:spLocks/>
          </p:cNvSpPr>
          <p:nvPr/>
        </p:nvSpPr>
        <p:spPr>
          <a:xfrm>
            <a:off x="1910252" y="3423627"/>
            <a:ext cx="3414323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gerson.profesional@outlook.com</a:t>
            </a:r>
          </a:p>
        </p:txBody>
      </p:sp>
      <p:pic>
        <p:nvPicPr>
          <p:cNvPr id="17" name="Gráfico 16">
            <a:extLst>
              <a:ext uri="{FF2B5EF4-FFF2-40B4-BE49-F238E27FC236}">
                <a16:creationId xmlns:a16="http://schemas.microsoft.com/office/drawing/2014/main" id="{7DA87853-36A2-DB9D-FBE1-EF762F9C5D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05096" y="3546826"/>
            <a:ext cx="228600" cy="228600"/>
          </a:xfrm>
          <a:prstGeom prst="rect">
            <a:avLst/>
          </a:prstGeom>
        </p:spPr>
      </p:pic>
      <p:pic>
        <p:nvPicPr>
          <p:cNvPr id="19" name="Gráfico 18">
            <a:extLst>
              <a:ext uri="{FF2B5EF4-FFF2-40B4-BE49-F238E27FC236}">
                <a16:creationId xmlns:a16="http://schemas.microsoft.com/office/drawing/2014/main" id="{07C8F2D9-6FF6-5FE4-86B8-B30F040DDB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64719" y="3526024"/>
            <a:ext cx="228600" cy="228600"/>
          </a:xfrm>
          <a:prstGeom prst="rect">
            <a:avLst/>
          </a:prstGeom>
        </p:spPr>
      </p:pic>
      <p:sp>
        <p:nvSpPr>
          <p:cNvPr id="20" name="Título 1">
            <a:extLst>
              <a:ext uri="{FF2B5EF4-FFF2-40B4-BE49-F238E27FC236}">
                <a16:creationId xmlns:a16="http://schemas.microsoft.com/office/drawing/2014/main" id="{4D21B2F0-52A5-101E-4D90-CD73D50F86B6}"/>
              </a:ext>
            </a:extLst>
          </p:cNvPr>
          <p:cNvSpPr txBox="1">
            <a:spLocks/>
          </p:cNvSpPr>
          <p:nvPr/>
        </p:nvSpPr>
        <p:spPr>
          <a:xfrm>
            <a:off x="5444024" y="3423626"/>
            <a:ext cx="1881742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H" sz="1800" dirty="0">
                <a:solidFill>
                  <a:schemeClr val="bg1"/>
                </a:solidFill>
              </a:rPr>
              <a:t>+34 </a:t>
            </a:r>
            <a:r>
              <a:rPr lang="en-US" sz="1800" dirty="0">
                <a:solidFill>
                  <a:schemeClr val="bg1"/>
                </a:solidFill>
              </a:rPr>
              <a:t>605 56 83 70</a:t>
            </a:r>
          </a:p>
        </p:txBody>
      </p:sp>
      <p:pic>
        <p:nvPicPr>
          <p:cNvPr id="22" name="Imagen 21" descr="Dibujo en blanco y negro&#10;&#10;Descripción generada automáticamente con confianza baja">
            <a:extLst>
              <a:ext uri="{FF2B5EF4-FFF2-40B4-BE49-F238E27FC236}">
                <a16:creationId xmlns:a16="http://schemas.microsoft.com/office/drawing/2014/main" id="{5397F847-BD73-17E2-D313-E69C489E4C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455" y="3526024"/>
            <a:ext cx="228600" cy="228600"/>
          </a:xfrm>
          <a:prstGeom prst="rect">
            <a:avLst/>
          </a:prstGeom>
        </p:spPr>
      </p:pic>
      <p:sp>
        <p:nvSpPr>
          <p:cNvPr id="23" name="Título 1">
            <a:hlinkClick r:id="rId10"/>
            <a:extLst>
              <a:ext uri="{FF2B5EF4-FFF2-40B4-BE49-F238E27FC236}">
                <a16:creationId xmlns:a16="http://schemas.microsoft.com/office/drawing/2014/main" id="{BF99474A-3B68-93AE-BF7D-806817F63791}"/>
              </a:ext>
            </a:extLst>
          </p:cNvPr>
          <p:cNvSpPr txBox="1">
            <a:spLocks/>
          </p:cNvSpPr>
          <p:nvPr/>
        </p:nvSpPr>
        <p:spPr>
          <a:xfrm>
            <a:off x="7406611" y="3427692"/>
            <a:ext cx="3414323" cy="3984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>
                <a:solidFill>
                  <a:schemeClr val="bg1"/>
                </a:solidFill>
              </a:rPr>
              <a:t>https://www.gersoncastillo.dev</a:t>
            </a:r>
          </a:p>
        </p:txBody>
      </p:sp>
    </p:spTree>
    <p:extLst>
      <p:ext uri="{BB962C8B-B14F-4D97-AF65-F5344CB8AC3E}">
        <p14:creationId xmlns:p14="http://schemas.microsoft.com/office/powerpoint/2010/main" val="186075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ángulo 23">
            <a:extLst>
              <a:ext uri="{FF2B5EF4-FFF2-40B4-BE49-F238E27FC236}">
                <a16:creationId xmlns:a16="http://schemas.microsoft.com/office/drawing/2014/main" id="{85A4D8C6-03B5-2352-D21A-B14E6C86780A}"/>
              </a:ext>
            </a:extLst>
          </p:cNvPr>
          <p:cNvSpPr/>
          <p:nvPr/>
        </p:nvSpPr>
        <p:spPr>
          <a:xfrm>
            <a:off x="0" y="0"/>
            <a:ext cx="6362700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FE59EE4-7921-D688-E24F-A38C39ADE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572" y="201002"/>
            <a:ext cx="10515600" cy="1325563"/>
          </a:xfrm>
        </p:spPr>
        <p:txBody>
          <a:bodyPr/>
          <a:lstStyle/>
          <a:p>
            <a:r>
              <a:rPr lang="es-PH" dirty="0">
                <a:solidFill>
                  <a:schemeClr val="bg1"/>
                </a:solidFill>
              </a:rPr>
              <a:t>Premisas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A671CA-3861-32B2-B1BD-E0466775AC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9441" y="1503950"/>
            <a:ext cx="5752819" cy="4937017"/>
          </a:xfrm>
        </p:spPr>
        <p:txBody>
          <a:bodyPr>
            <a:normAutofit lnSpcReduction="10000"/>
          </a:bodyPr>
          <a:lstStyle/>
          <a:p>
            <a:r>
              <a:rPr lang="es-PH" sz="2400" dirty="0">
                <a:solidFill>
                  <a:schemeClr val="bg1"/>
                </a:solidFill>
              </a:rPr>
              <a:t>Grupo Empresarial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Casa</a:t>
            </a:r>
            <a:r>
              <a:rPr lang="es-PH" sz="2000" dirty="0">
                <a:solidFill>
                  <a:schemeClr val="bg1"/>
                </a:solidFill>
              </a:rPr>
              <a:t> Matriz</a:t>
            </a:r>
            <a:r>
              <a:rPr lang="en-US" sz="2000" dirty="0">
                <a:solidFill>
                  <a:schemeClr val="bg1"/>
                </a:solidFill>
              </a:rPr>
              <a:t>, S.A.</a:t>
            </a:r>
            <a:endParaRPr lang="es-PH" sz="2000" dirty="0">
              <a:solidFill>
                <a:schemeClr val="bg1"/>
              </a:solidFill>
            </a:endParaRP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Sede España</a:t>
            </a: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Moneda Funcional EUR</a:t>
            </a:r>
            <a:endParaRPr lang="en-US" sz="1800" dirty="0">
              <a:solidFill>
                <a:schemeClr val="bg1"/>
              </a:solidFill>
            </a:endParaRP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En Junio 2023 Casa Matriz, C.A. paga  100.000 € por el </a:t>
            </a:r>
            <a:r>
              <a:rPr lang="en-US" sz="1800" dirty="0">
                <a:solidFill>
                  <a:schemeClr val="bg1"/>
                </a:solidFill>
              </a:rPr>
              <a:t>7</a:t>
            </a:r>
            <a:r>
              <a:rPr lang="es-PH" sz="1800" dirty="0">
                <a:solidFill>
                  <a:schemeClr val="bg1"/>
                </a:solidFill>
              </a:rPr>
              <a:t>0% de las acciones comunes de Subsidiaria, Inc. </a:t>
            </a: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Conforme principios establecidos en la NIIF-10, Se establece la relación de control sobre Subsidiaria, Inc.</a:t>
            </a: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 Vende mercancía a Subsidiaria</a:t>
            </a:r>
            <a:r>
              <a:rPr lang="en-US" sz="1800" dirty="0">
                <a:solidFill>
                  <a:schemeClr val="bg1"/>
                </a:solidFill>
              </a:rPr>
              <a:t>, Inc.</a:t>
            </a:r>
            <a:r>
              <a:rPr lang="es-PH" sz="1800" dirty="0">
                <a:solidFill>
                  <a:schemeClr val="bg1"/>
                </a:solidFill>
              </a:rPr>
              <a:t> por 5.000 € con 20% de margen de ganancias.</a:t>
            </a: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Vende equipos a Subsidiaria</a:t>
            </a:r>
            <a:r>
              <a:rPr lang="en-US" sz="1800" dirty="0">
                <a:solidFill>
                  <a:schemeClr val="bg1"/>
                </a:solidFill>
              </a:rPr>
              <a:t>, Inc.</a:t>
            </a:r>
            <a:r>
              <a:rPr lang="es-PH" sz="1800" dirty="0">
                <a:solidFill>
                  <a:schemeClr val="bg1"/>
                </a:solidFill>
              </a:rPr>
              <a:t>  10.000 €, </a:t>
            </a:r>
            <a:r>
              <a:rPr lang="en-US" sz="1800" dirty="0">
                <a:solidFill>
                  <a:schemeClr val="bg1"/>
                </a:solidFill>
              </a:rPr>
              <a:t>1</a:t>
            </a:r>
            <a:r>
              <a:rPr lang="es-PH" sz="1800" dirty="0">
                <a:solidFill>
                  <a:schemeClr val="bg1"/>
                </a:solidFill>
              </a:rPr>
              <a:t>.000 € sobre el costo de adquisición.</a:t>
            </a:r>
          </a:p>
          <a:p>
            <a:pPr marL="914400" lvl="2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  </a:t>
            </a:r>
            <a:endParaRPr lang="es-PH" sz="1800" dirty="0">
              <a:solidFill>
                <a:schemeClr val="bg1"/>
              </a:solidFill>
            </a:endParaRPr>
          </a:p>
          <a:p>
            <a:pPr lvl="1"/>
            <a:r>
              <a:rPr lang="es-PH" sz="2000" dirty="0">
                <a:solidFill>
                  <a:schemeClr val="bg1"/>
                </a:solidFill>
              </a:rPr>
              <a:t>Subsidiaria, Inc.</a:t>
            </a: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Sede Estados Unidos</a:t>
            </a:r>
          </a:p>
          <a:p>
            <a:pPr lvl="2"/>
            <a:r>
              <a:rPr lang="es-PH" sz="1800" dirty="0">
                <a:solidFill>
                  <a:schemeClr val="bg1"/>
                </a:solidFill>
              </a:rPr>
              <a:t>Moneda Funcional USD</a:t>
            </a:r>
            <a:endParaRPr lang="en-US" sz="18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PH" sz="20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2052" name="Picture 4" descr="Dónde están los metros de oficinas disponibles en Madrid?">
            <a:extLst>
              <a:ext uri="{FF2B5EF4-FFF2-40B4-BE49-F238E27FC236}">
                <a16:creationId xmlns:a16="http://schemas.microsoft.com/office/drawing/2014/main" id="{B5C5FAF0-D49E-DDAB-9EF1-E088CF3AD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3192" y="1503950"/>
            <a:ext cx="2816861" cy="1536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iajar a Nueva York - Qué ver en Nueva York">
            <a:extLst>
              <a:ext uri="{FF2B5EF4-FFF2-40B4-BE49-F238E27FC236}">
                <a16:creationId xmlns:a16="http://schemas.microsoft.com/office/drawing/2014/main" id="{9F267FF5-6E84-0EFD-F602-B3EA51BC9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178" y="3419714"/>
            <a:ext cx="2713066" cy="180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upo 19">
            <a:extLst>
              <a:ext uri="{FF2B5EF4-FFF2-40B4-BE49-F238E27FC236}">
                <a16:creationId xmlns:a16="http://schemas.microsoft.com/office/drawing/2014/main" id="{6AD45944-5382-5B18-9E65-3F4E49AD55ED}"/>
              </a:ext>
            </a:extLst>
          </p:cNvPr>
          <p:cNvGrpSpPr/>
          <p:nvPr/>
        </p:nvGrpSpPr>
        <p:grpSpPr>
          <a:xfrm>
            <a:off x="4596024" y="6531652"/>
            <a:ext cx="7572956" cy="398462"/>
            <a:chOff x="4506383" y="6513721"/>
            <a:chExt cx="7572956" cy="398462"/>
          </a:xfrm>
        </p:grpSpPr>
        <p:sp>
          <p:nvSpPr>
            <p:cNvPr id="21" name="Subtítulo 2">
              <a:extLst>
                <a:ext uri="{FF2B5EF4-FFF2-40B4-BE49-F238E27FC236}">
                  <a16:creationId xmlns:a16="http://schemas.microsoft.com/office/drawing/2014/main" id="{76F5A138-B842-7235-371A-32078461B596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/>
                <a:t>Elaborado por Gerson Castillo para </a:t>
              </a:r>
              <a:endParaRPr lang="en-US" sz="1600" dirty="0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59B0F30A-1C30-EAB0-FBED-E31375CA79BB}"/>
                </a:ext>
              </a:extLst>
            </p:cNvPr>
            <p:cNvSpPr txBox="1"/>
            <p:nvPr/>
          </p:nvSpPr>
          <p:spPr>
            <a:xfrm>
              <a:off x="9686055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latin typeface="Arial Black" panose="020B0A04020102020204" pitchFamily="34" charset="0"/>
              </a:endParaRPr>
            </a:p>
          </p:txBody>
        </p:sp>
        <p:pic>
          <p:nvPicPr>
            <p:cNvPr id="23" name="Imagen 22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46084D50-7843-8CF6-4E82-A5457DB4AB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91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ángulo 20">
            <a:extLst>
              <a:ext uri="{FF2B5EF4-FFF2-40B4-BE49-F238E27FC236}">
                <a16:creationId xmlns:a16="http://schemas.microsoft.com/office/drawing/2014/main" id="{72962D31-A04A-0222-D47D-C5BCEA665673}"/>
              </a:ext>
            </a:extLst>
          </p:cNvPr>
          <p:cNvSpPr/>
          <p:nvPr/>
        </p:nvSpPr>
        <p:spPr>
          <a:xfrm>
            <a:off x="0" y="-18472"/>
            <a:ext cx="2826327" cy="692087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9BEE82-BD87-F372-39F1-57405ACC4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66" y="697379"/>
            <a:ext cx="2708083" cy="1600200"/>
          </a:xfrm>
        </p:spPr>
        <p:txBody>
          <a:bodyPr>
            <a:normAutofit fontScale="90000"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Estados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Financieros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Individuales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2800" dirty="0" err="1">
                <a:solidFill>
                  <a:schemeClr val="bg1"/>
                </a:solidFill>
              </a:rPr>
              <a:t>Previos</a:t>
            </a:r>
            <a:r>
              <a:rPr lang="es-PH" sz="2800" dirty="0">
                <a:solidFill>
                  <a:schemeClr val="bg1"/>
                </a:solidFill>
              </a:rPr>
              <a:t> </a:t>
            </a:r>
            <a:br>
              <a:rPr lang="es-PH" sz="2800" dirty="0">
                <a:solidFill>
                  <a:schemeClr val="bg1"/>
                </a:solidFill>
              </a:rPr>
            </a:br>
            <a:r>
              <a:rPr lang="es-PH" sz="2800" dirty="0">
                <a:solidFill>
                  <a:schemeClr val="bg1"/>
                </a:solidFill>
              </a:rPr>
              <a:t>(Cierre 2023)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8BE5F1C-6633-E7C0-D4D3-FBFE3821C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936" y="2783142"/>
            <a:ext cx="236365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H" sz="1400" dirty="0">
                <a:solidFill>
                  <a:schemeClr val="bg1"/>
                </a:solidFill>
              </a:rPr>
              <a:t>Casa Matriz, C.A.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H" sz="1200" dirty="0">
                <a:solidFill>
                  <a:schemeClr val="bg1"/>
                </a:solidFill>
              </a:rPr>
              <a:t>Moneda Funcional EUR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H" sz="1200" dirty="0">
                <a:solidFill>
                  <a:schemeClr val="bg1"/>
                </a:solidFill>
              </a:rPr>
              <a:t>Idioma Español</a:t>
            </a:r>
            <a:endParaRPr lang="en-US" sz="12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s-PH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Subsidiaria</a:t>
            </a:r>
            <a:r>
              <a:rPr lang="en-US" sz="1400" dirty="0">
                <a:solidFill>
                  <a:schemeClr val="bg1"/>
                </a:solidFill>
              </a:rPr>
              <a:t>, Inc.</a:t>
            </a:r>
            <a:endParaRPr lang="es-PH" sz="1400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H" sz="1200" dirty="0">
                <a:solidFill>
                  <a:schemeClr val="bg1"/>
                </a:solidFill>
              </a:rPr>
              <a:t>Moneda Funcional USD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H" sz="1200" dirty="0">
                <a:solidFill>
                  <a:schemeClr val="bg1"/>
                </a:solidFill>
              </a:rPr>
              <a:t>Idioma Inglés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PH" sz="1200" dirty="0">
                <a:solidFill>
                  <a:schemeClr val="bg1"/>
                </a:solidFill>
              </a:rPr>
              <a:t>Plan de Cuentas diferente a Casa Matriz, C.A.</a:t>
            </a: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Complemento 4">
                <a:extLst>
                  <a:ext uri="{FF2B5EF4-FFF2-40B4-BE49-F238E27FC236}">
                    <a16:creationId xmlns:a16="http://schemas.microsoft.com/office/drawing/2014/main" id="{8117146A-9017-0C27-B48F-BE5ABE1352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2819041"/>
                  </p:ext>
                </p:extLst>
              </p:nvPr>
            </p:nvGraphicFramePr>
            <p:xfrm>
              <a:off x="2906648" y="97864"/>
              <a:ext cx="4424865" cy="63431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5" name="Complemento 4">
                <a:extLst>
                  <a:ext uri="{FF2B5EF4-FFF2-40B4-BE49-F238E27FC236}">
                    <a16:creationId xmlns:a16="http://schemas.microsoft.com/office/drawing/2014/main" id="{8117146A-9017-0C27-B48F-BE5ABE13520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06648" y="97864"/>
                <a:ext cx="4424865" cy="63431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Complemento 5">
                <a:extLst>
                  <a:ext uri="{FF2B5EF4-FFF2-40B4-BE49-F238E27FC236}">
                    <a16:creationId xmlns:a16="http://schemas.microsoft.com/office/drawing/2014/main" id="{F4293B7B-5918-8935-3D82-D335C2C5B5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6688287"/>
                  </p:ext>
                </p:extLst>
              </p:nvPr>
            </p:nvGraphicFramePr>
            <p:xfrm>
              <a:off x="7411834" y="97863"/>
              <a:ext cx="4780166" cy="63431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6" name="Complemento 5">
                <a:extLst>
                  <a:ext uri="{FF2B5EF4-FFF2-40B4-BE49-F238E27FC236}">
                    <a16:creationId xmlns:a16="http://schemas.microsoft.com/office/drawing/2014/main" id="{F4293B7B-5918-8935-3D82-D335C2C5B50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11834" y="97863"/>
                <a:ext cx="4780166" cy="6343104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upo 16">
            <a:extLst>
              <a:ext uri="{FF2B5EF4-FFF2-40B4-BE49-F238E27FC236}">
                <a16:creationId xmlns:a16="http://schemas.microsoft.com/office/drawing/2014/main" id="{083FCA8B-9C89-921D-F35F-395AF0977557}"/>
              </a:ext>
            </a:extLst>
          </p:cNvPr>
          <p:cNvGrpSpPr/>
          <p:nvPr/>
        </p:nvGrpSpPr>
        <p:grpSpPr>
          <a:xfrm>
            <a:off x="4596024" y="6531652"/>
            <a:ext cx="7572956" cy="398462"/>
            <a:chOff x="4506383" y="6513721"/>
            <a:chExt cx="7572956" cy="398462"/>
          </a:xfrm>
        </p:grpSpPr>
        <p:sp>
          <p:nvSpPr>
            <p:cNvPr id="18" name="Subtítulo 2">
              <a:extLst>
                <a:ext uri="{FF2B5EF4-FFF2-40B4-BE49-F238E27FC236}">
                  <a16:creationId xmlns:a16="http://schemas.microsoft.com/office/drawing/2014/main" id="{F85D37B5-FFC1-A215-BC67-F8001BFFCD21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/>
                <a:t>Elaborado por Gerson Castillo para </a:t>
              </a:r>
              <a:endParaRPr lang="en-US" sz="1600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AB01AE46-D8F5-2ED5-6E4F-A432FF2550F0}"/>
                </a:ext>
              </a:extLst>
            </p:cNvPr>
            <p:cNvSpPr txBox="1"/>
            <p:nvPr/>
          </p:nvSpPr>
          <p:spPr>
            <a:xfrm>
              <a:off x="9686055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latin typeface="Arial Black" panose="020B0A04020102020204" pitchFamily="34" charset="0"/>
              </a:endParaRPr>
            </a:p>
          </p:txBody>
        </p:sp>
        <p:pic>
          <p:nvPicPr>
            <p:cNvPr id="20" name="Imagen 19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F3A63859-9391-4891-F7FD-040C3192F0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98697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8" name="Picture 8" descr="What is Power BI? - Beginner's Guide to Power BI | DataCamp">
            <a:extLst>
              <a:ext uri="{FF2B5EF4-FFF2-40B4-BE49-F238E27FC236}">
                <a16:creationId xmlns:a16="http://schemas.microsoft.com/office/drawing/2014/main" id="{AE90C618-ED53-DDE0-8A8D-7358DB76C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514" y="2425873"/>
            <a:ext cx="2594131" cy="255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eneficios de Microsoft SQL Server">
            <a:extLst>
              <a:ext uri="{FF2B5EF4-FFF2-40B4-BE49-F238E27FC236}">
                <a16:creationId xmlns:a16="http://schemas.microsoft.com/office/drawing/2014/main" id="{B7A8889A-3B74-4EDE-912F-A822150AF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843" y="1919288"/>
            <a:ext cx="1511300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B038603-F0EC-C8CC-77CC-9C62BF94E9F4}"/>
              </a:ext>
            </a:extLst>
          </p:cNvPr>
          <p:cNvSpPr txBox="1"/>
          <p:nvPr/>
        </p:nvSpPr>
        <p:spPr>
          <a:xfrm>
            <a:off x="1162050" y="3081338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Casa </a:t>
            </a:r>
            <a:r>
              <a:rPr lang="en-US" dirty="0" err="1"/>
              <a:t>Matriz</a:t>
            </a:r>
            <a:r>
              <a:rPr lang="en-US" dirty="0"/>
              <a:t>, S.A.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B3F4C0-DEC6-41E4-08AE-886D32D7BCF5}"/>
              </a:ext>
            </a:extLst>
          </p:cNvPr>
          <p:cNvSpPr txBox="1"/>
          <p:nvPr/>
        </p:nvSpPr>
        <p:spPr>
          <a:xfrm>
            <a:off x="990853" y="3479245"/>
            <a:ext cx="22152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1400" dirty="0" err="1"/>
              <a:t>Conexi</a:t>
            </a:r>
            <a:r>
              <a:rPr lang="es-PH" sz="1400" dirty="0" err="1"/>
              <a:t>ó</a:t>
            </a:r>
            <a:r>
              <a:rPr lang="es-ES" sz="1400" dirty="0"/>
              <a:t>n a base de datos </a:t>
            </a:r>
          </a:p>
          <a:p>
            <a:pPr algn="ctr"/>
            <a:r>
              <a:rPr lang="es-ES" sz="1400" dirty="0"/>
              <a:t>SQL Server  ERP</a:t>
            </a:r>
          </a:p>
          <a:p>
            <a:pPr algn="ctr"/>
            <a:endParaRPr lang="en-US" sz="1400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21ADE7D3-9018-8D32-C49C-ABD15AE05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668" y="4612720"/>
            <a:ext cx="723900" cy="67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C615C2D-A4F8-F7A8-20E6-5CA2A44E555E}"/>
              </a:ext>
            </a:extLst>
          </p:cNvPr>
          <p:cNvSpPr txBox="1"/>
          <p:nvPr/>
        </p:nvSpPr>
        <p:spPr>
          <a:xfrm>
            <a:off x="1284647" y="5812870"/>
            <a:ext cx="1627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err="1"/>
              <a:t>Datos</a:t>
            </a:r>
            <a:r>
              <a:rPr lang="en-US" sz="1400" dirty="0"/>
              <a:t>  </a:t>
            </a:r>
            <a:r>
              <a:rPr lang="en-US" sz="1400" dirty="0" err="1"/>
              <a:t>exportados</a:t>
            </a:r>
            <a:r>
              <a:rPr lang="es-PH" sz="1400" dirty="0"/>
              <a:t> </a:t>
            </a:r>
          </a:p>
          <a:p>
            <a:pPr algn="ctr"/>
            <a:r>
              <a:rPr lang="es-PH" sz="1400" dirty="0"/>
              <a:t>del</a:t>
            </a:r>
            <a:r>
              <a:rPr lang="en-US" sz="1400" dirty="0"/>
              <a:t> ERP</a:t>
            </a:r>
            <a:r>
              <a:rPr lang="es-PH" sz="1400" dirty="0"/>
              <a:t> vía Excel</a:t>
            </a:r>
            <a:endParaRPr lang="en-U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7035EF6-75BC-A884-2747-EB6ED1937E54}"/>
              </a:ext>
            </a:extLst>
          </p:cNvPr>
          <p:cNvSpPr txBox="1"/>
          <p:nvPr/>
        </p:nvSpPr>
        <p:spPr>
          <a:xfrm>
            <a:off x="1254255" y="5443538"/>
            <a:ext cx="1780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Subsidiaria</a:t>
            </a:r>
            <a:r>
              <a:rPr lang="en-US" dirty="0"/>
              <a:t>, Inc.</a:t>
            </a:r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F874A0E7-6A11-13F0-952A-B7CD4865F516}"/>
              </a:ext>
            </a:extLst>
          </p:cNvPr>
          <p:cNvSpPr/>
          <p:nvPr/>
        </p:nvSpPr>
        <p:spPr>
          <a:xfrm rot="21240015">
            <a:off x="3570238" y="4774474"/>
            <a:ext cx="1423431" cy="2826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884DEC-EE88-8922-D52A-4EBFADFDD774}"/>
              </a:ext>
            </a:extLst>
          </p:cNvPr>
          <p:cNvSpPr txBox="1"/>
          <p:nvPr/>
        </p:nvSpPr>
        <p:spPr>
          <a:xfrm>
            <a:off x="5616423" y="4537951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H" dirty="0"/>
              <a:t>Consolidación</a:t>
            </a:r>
            <a:endParaRPr lang="en-U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DCA5707-15AC-0425-31B7-C27A563BF076}"/>
              </a:ext>
            </a:extLst>
          </p:cNvPr>
          <p:cNvSpPr txBox="1"/>
          <p:nvPr/>
        </p:nvSpPr>
        <p:spPr>
          <a:xfrm>
            <a:off x="5559846" y="4838588"/>
            <a:ext cx="17469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L</a:t>
            </a:r>
            <a:r>
              <a:rPr lang="en-US" sz="1400" dirty="0"/>
              <a:t>ó</a:t>
            </a:r>
            <a:r>
              <a:rPr lang="es-PH" sz="1400" dirty="0" err="1"/>
              <a:t>gica</a:t>
            </a:r>
            <a:r>
              <a:rPr lang="es-PH" sz="1400" dirty="0"/>
              <a:t> de negocios</a:t>
            </a:r>
            <a:endParaRPr lang="es-ES" sz="1400" dirty="0"/>
          </a:p>
          <a:p>
            <a:pPr algn="ctr"/>
            <a:endParaRPr lang="en-US" sz="1400" dirty="0"/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45EE9BF9-2010-BB89-8564-DE2BFFC3BEE5}"/>
              </a:ext>
            </a:extLst>
          </p:cNvPr>
          <p:cNvSpPr/>
          <p:nvPr/>
        </p:nvSpPr>
        <p:spPr>
          <a:xfrm rot="788401">
            <a:off x="3567619" y="3866067"/>
            <a:ext cx="1423431" cy="2826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0" name="Picture 10" descr="How to download data from Federal Reserve FRED API? ~ Quant Trading">
            <a:extLst>
              <a:ext uri="{FF2B5EF4-FFF2-40B4-BE49-F238E27FC236}">
                <a16:creationId xmlns:a16="http://schemas.microsoft.com/office/drawing/2014/main" id="{2ECE08A3-49F2-58F7-D159-6129078C1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614" y="1486326"/>
            <a:ext cx="2215286" cy="120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19C339B-A2C4-09E9-0A93-CD75C1AE8DF2}"/>
              </a:ext>
            </a:extLst>
          </p:cNvPr>
          <p:cNvSpPr txBox="1"/>
          <p:nvPr/>
        </p:nvSpPr>
        <p:spPr>
          <a:xfrm>
            <a:off x="3558995" y="2381546"/>
            <a:ext cx="3217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H" dirty="0"/>
              <a:t>Data Macroeconómica</a:t>
            </a:r>
            <a:endParaRPr lang="en-US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A5C7A45-1ED8-57D2-B458-0023EE5210DE}"/>
              </a:ext>
            </a:extLst>
          </p:cNvPr>
          <p:cNvSpPr txBox="1"/>
          <p:nvPr/>
        </p:nvSpPr>
        <p:spPr>
          <a:xfrm>
            <a:off x="3558995" y="2700839"/>
            <a:ext cx="236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T</a:t>
            </a:r>
            <a:r>
              <a:rPr lang="es-PH" sz="1400" dirty="0" err="1"/>
              <a:t>ipo</a:t>
            </a:r>
            <a:r>
              <a:rPr lang="es-PH" sz="1400" dirty="0"/>
              <a:t> de Cambio vía API REST</a:t>
            </a:r>
            <a:endParaRPr lang="es-ES" sz="1400" dirty="0"/>
          </a:p>
          <a:p>
            <a:pPr algn="ctr"/>
            <a:endParaRPr lang="en-US" sz="1400" dirty="0"/>
          </a:p>
        </p:txBody>
      </p:sp>
      <p:sp>
        <p:nvSpPr>
          <p:cNvPr id="17" name="Flecha: a la derecha 16">
            <a:extLst>
              <a:ext uri="{FF2B5EF4-FFF2-40B4-BE49-F238E27FC236}">
                <a16:creationId xmlns:a16="http://schemas.microsoft.com/office/drawing/2014/main" id="{2979A3A3-5817-F4D7-2C46-0A0DDECD5304}"/>
              </a:ext>
            </a:extLst>
          </p:cNvPr>
          <p:cNvSpPr/>
          <p:nvPr/>
        </p:nvSpPr>
        <p:spPr>
          <a:xfrm rot="2733400">
            <a:off x="4969938" y="3300236"/>
            <a:ext cx="457200" cy="2826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7370E42E-7BC6-9E7B-3A28-5C205517CA2C}"/>
              </a:ext>
            </a:extLst>
          </p:cNvPr>
          <p:cNvSpPr txBox="1">
            <a:spLocks/>
          </p:cNvSpPr>
          <p:nvPr/>
        </p:nvSpPr>
        <p:spPr>
          <a:xfrm>
            <a:off x="576038" y="456242"/>
            <a:ext cx="93345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/>
              <a:t>Flujo de </a:t>
            </a:r>
            <a:r>
              <a:rPr lang="es-PH" dirty="0"/>
              <a:t>d</a:t>
            </a:r>
            <a:r>
              <a:rPr lang="es-ES" dirty="0" err="1"/>
              <a:t>atos</a:t>
            </a:r>
            <a:r>
              <a:rPr lang="es-ES" dirty="0"/>
              <a:t> y </a:t>
            </a:r>
            <a:r>
              <a:rPr lang="es-PH" dirty="0"/>
              <a:t>m</a:t>
            </a:r>
            <a:r>
              <a:rPr lang="es-ES" dirty="0"/>
              <a:t>apa de </a:t>
            </a:r>
            <a:r>
              <a:rPr lang="es-PH" dirty="0"/>
              <a:t>p</a:t>
            </a:r>
            <a:r>
              <a:rPr lang="es-ES" dirty="0" err="1"/>
              <a:t>rocesos</a:t>
            </a:r>
            <a:r>
              <a:rPr lang="es-ES" dirty="0"/>
              <a:t> </a:t>
            </a:r>
            <a:endParaRPr lang="en-US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C69FD7C4-0DE3-A13A-54F0-0BEAC93A253F}"/>
              </a:ext>
            </a:extLst>
          </p:cNvPr>
          <p:cNvGrpSpPr/>
          <p:nvPr/>
        </p:nvGrpSpPr>
        <p:grpSpPr>
          <a:xfrm>
            <a:off x="4596024" y="6531652"/>
            <a:ext cx="7572956" cy="398462"/>
            <a:chOff x="4506383" y="6513721"/>
            <a:chExt cx="7572956" cy="398462"/>
          </a:xfrm>
        </p:grpSpPr>
        <p:sp>
          <p:nvSpPr>
            <p:cNvPr id="24" name="Subtítulo 2">
              <a:extLst>
                <a:ext uri="{FF2B5EF4-FFF2-40B4-BE49-F238E27FC236}">
                  <a16:creationId xmlns:a16="http://schemas.microsoft.com/office/drawing/2014/main" id="{D3759E1A-2C80-CDD4-2C06-CA80CF605FE4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/>
                <a:t>Elaborado por Gerson Castillo para </a:t>
              </a:r>
              <a:endParaRPr lang="en-US" sz="1600" dirty="0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E4A490C5-8EE9-7717-6F82-4054CFC9EE80}"/>
                </a:ext>
              </a:extLst>
            </p:cNvPr>
            <p:cNvSpPr txBox="1"/>
            <p:nvPr/>
          </p:nvSpPr>
          <p:spPr>
            <a:xfrm>
              <a:off x="9686055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latin typeface="Arial Black" panose="020B0A04020102020204" pitchFamily="34" charset="0"/>
              </a:endParaRPr>
            </a:p>
          </p:txBody>
        </p:sp>
        <p:pic>
          <p:nvPicPr>
            <p:cNvPr id="26" name="Imagen 25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6AB3D85D-3EEF-8BB9-D250-5AA1027941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3BC267B-A016-446C-CFCD-AB859B3ED8FF}"/>
              </a:ext>
            </a:extLst>
          </p:cNvPr>
          <p:cNvSpPr txBox="1"/>
          <p:nvPr/>
        </p:nvSpPr>
        <p:spPr>
          <a:xfrm>
            <a:off x="600075" y="4109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H" dirty="0"/>
              <a:t>Proceso</a:t>
            </a:r>
            <a:r>
              <a:rPr lang="en-US" dirty="0"/>
              <a:t> de </a:t>
            </a:r>
            <a:r>
              <a:rPr lang="es-PH" dirty="0"/>
              <a:t>consolidación de estados financieros</a:t>
            </a:r>
            <a:endParaRPr lang="en-US" dirty="0"/>
          </a:p>
        </p:txBody>
      </p:sp>
      <p:sp>
        <p:nvSpPr>
          <p:cNvPr id="2" name="Flecha: a la derecha 1">
            <a:extLst>
              <a:ext uri="{FF2B5EF4-FFF2-40B4-BE49-F238E27FC236}">
                <a16:creationId xmlns:a16="http://schemas.microsoft.com/office/drawing/2014/main" id="{285DD440-778F-AF43-94F4-8743C1E82CE6}"/>
              </a:ext>
            </a:extLst>
          </p:cNvPr>
          <p:cNvSpPr/>
          <p:nvPr/>
        </p:nvSpPr>
        <p:spPr>
          <a:xfrm rot="20613983">
            <a:off x="7387802" y="3156487"/>
            <a:ext cx="1423431" cy="2826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03D5C769-1CF2-1707-E58D-C3B6418304FB}"/>
              </a:ext>
            </a:extLst>
          </p:cNvPr>
          <p:cNvSpPr/>
          <p:nvPr/>
        </p:nvSpPr>
        <p:spPr>
          <a:xfrm rot="808327">
            <a:off x="7425428" y="4591067"/>
            <a:ext cx="1423431" cy="282634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0BB02AC3-1121-D6B1-448A-40DA8EEA9A19}"/>
              </a:ext>
            </a:extLst>
          </p:cNvPr>
          <p:cNvSpPr txBox="1"/>
          <p:nvPr/>
        </p:nvSpPr>
        <p:spPr>
          <a:xfrm>
            <a:off x="9030313" y="3266004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</a:t>
            </a:r>
            <a:r>
              <a:rPr lang="es-PH" sz="1400" dirty="0" err="1"/>
              <a:t>stados</a:t>
            </a:r>
            <a:r>
              <a:rPr lang="es-PH" sz="1400" dirty="0"/>
              <a:t> fina</a:t>
            </a:r>
            <a:r>
              <a:rPr lang="en-US" sz="1400" dirty="0"/>
              <a:t>n</a:t>
            </a:r>
            <a:r>
              <a:rPr lang="es-PH" sz="1400" dirty="0" err="1"/>
              <a:t>cieros</a:t>
            </a:r>
            <a:endParaRPr lang="es-PH" sz="1400" dirty="0"/>
          </a:p>
          <a:p>
            <a:pPr algn="ctr"/>
            <a:r>
              <a:rPr lang="es-PH" sz="1400" dirty="0"/>
              <a:t> consolidados</a:t>
            </a:r>
            <a:endParaRPr lang="en-US" sz="1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48852DD-6AC1-AF98-E45B-0C542D654A9E}"/>
              </a:ext>
            </a:extLst>
          </p:cNvPr>
          <p:cNvSpPr txBox="1"/>
          <p:nvPr/>
        </p:nvSpPr>
        <p:spPr>
          <a:xfrm>
            <a:off x="9043355" y="2896672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Casa </a:t>
            </a:r>
            <a:r>
              <a:rPr lang="en-US" dirty="0" err="1"/>
              <a:t>Matriz</a:t>
            </a:r>
            <a:r>
              <a:rPr lang="en-US" dirty="0"/>
              <a:t>, S.A.</a:t>
            </a:r>
          </a:p>
        </p:txBody>
      </p:sp>
      <p:pic>
        <p:nvPicPr>
          <p:cNvPr id="1026" name="Picture 2" descr="Download Microsoft PowerPoint Logo in SVG Vector or PNG File Format -  Logo.wine">
            <a:extLst>
              <a:ext uri="{FF2B5EF4-FFF2-40B4-BE49-F238E27FC236}">
                <a16:creationId xmlns:a16="http://schemas.microsoft.com/office/drawing/2014/main" id="{D0793354-DD23-8C91-D16A-AB96233AE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5990" y="1586207"/>
            <a:ext cx="2094102" cy="1396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CuadroTexto 27">
            <a:extLst>
              <a:ext uri="{FF2B5EF4-FFF2-40B4-BE49-F238E27FC236}">
                <a16:creationId xmlns:a16="http://schemas.microsoft.com/office/drawing/2014/main" id="{27A0A141-F932-472E-5A97-F35C2CC526B4}"/>
              </a:ext>
            </a:extLst>
          </p:cNvPr>
          <p:cNvSpPr txBox="1"/>
          <p:nvPr/>
        </p:nvSpPr>
        <p:spPr>
          <a:xfrm>
            <a:off x="9208966" y="5489842"/>
            <a:ext cx="17145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</a:t>
            </a:r>
            <a:r>
              <a:rPr lang="es-PH" sz="1400" dirty="0" err="1"/>
              <a:t>stados</a:t>
            </a:r>
            <a:r>
              <a:rPr lang="es-PH" sz="1400" dirty="0"/>
              <a:t> fina</a:t>
            </a:r>
            <a:r>
              <a:rPr lang="en-US" sz="1400" dirty="0"/>
              <a:t>n</a:t>
            </a:r>
            <a:r>
              <a:rPr lang="es-PH" sz="1400" dirty="0" err="1"/>
              <a:t>cieros</a:t>
            </a:r>
            <a:endParaRPr lang="es-PH" sz="1400" dirty="0"/>
          </a:p>
          <a:p>
            <a:pPr algn="ctr"/>
            <a:r>
              <a:rPr lang="es-PH" sz="1400" dirty="0"/>
              <a:t> consolidados</a:t>
            </a:r>
            <a:endParaRPr lang="en-US" sz="14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454EC06-E332-1C48-04A9-0FD612E03884}"/>
              </a:ext>
            </a:extLst>
          </p:cNvPr>
          <p:cNvSpPr txBox="1"/>
          <p:nvPr/>
        </p:nvSpPr>
        <p:spPr>
          <a:xfrm>
            <a:off x="9222008" y="5120510"/>
            <a:ext cx="1872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Casa </a:t>
            </a:r>
            <a:r>
              <a:rPr lang="en-US" dirty="0" err="1"/>
              <a:t>Matriz</a:t>
            </a:r>
            <a:r>
              <a:rPr lang="en-US" dirty="0"/>
              <a:t>, S.A.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8533545-42B6-17BA-C355-6183CABF84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567" y="3855706"/>
            <a:ext cx="1519360" cy="151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58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53FA9189-21E0-1BE1-209B-59D12E2AFDF4}"/>
              </a:ext>
            </a:extLst>
          </p:cNvPr>
          <p:cNvSpPr/>
          <p:nvPr/>
        </p:nvSpPr>
        <p:spPr>
          <a:xfrm>
            <a:off x="0" y="0"/>
            <a:ext cx="6233320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F7D89-F1BD-5472-1C02-03CBE885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4" y="457063"/>
            <a:ext cx="13051715" cy="1325563"/>
          </a:xfrm>
        </p:spPr>
        <p:txBody>
          <a:bodyPr/>
          <a:lstStyle/>
          <a:p>
            <a:r>
              <a:rPr lang="es-PH" dirty="0">
                <a:solidFill>
                  <a:schemeClr val="bg1"/>
                </a:solidFill>
              </a:rPr>
              <a:t>Homogenización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418AB-1F38-88A8-B085-92B4EE07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1965833"/>
            <a:ext cx="3981451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Plan de </a:t>
            </a:r>
            <a:r>
              <a:rPr lang="es-PH" dirty="0">
                <a:solidFill>
                  <a:schemeClr val="bg1"/>
                </a:solidFill>
              </a:rPr>
              <a:t>c</a:t>
            </a:r>
            <a:r>
              <a:rPr lang="en-US" dirty="0" err="1">
                <a:solidFill>
                  <a:schemeClr val="bg1"/>
                </a:solidFill>
              </a:rPr>
              <a:t>uenta</a:t>
            </a:r>
            <a:r>
              <a:rPr lang="es-PH" dirty="0">
                <a:solidFill>
                  <a:schemeClr val="bg1"/>
                </a:solidFill>
              </a:rPr>
              <a:t>s</a:t>
            </a:r>
          </a:p>
          <a:p>
            <a:pPr lvl="1"/>
            <a:r>
              <a:rPr lang="es-PH" dirty="0">
                <a:solidFill>
                  <a:schemeClr val="bg1"/>
                </a:solidFill>
              </a:rPr>
              <a:t>Mapeo de plan de cuentas entre Casa Matriz, S.A y Subsidiaria, Inc.</a:t>
            </a:r>
          </a:p>
          <a:p>
            <a:pPr lvl="1"/>
            <a:r>
              <a:rPr lang="es-PH" dirty="0">
                <a:solidFill>
                  <a:schemeClr val="bg1"/>
                </a:solidFill>
              </a:rPr>
              <a:t>Agregación de  campo de cuenta relacionada en casa matriz en plan de cuenta de la compa</a:t>
            </a:r>
            <a:r>
              <a:rPr lang="en-US" dirty="0" err="1">
                <a:solidFill>
                  <a:schemeClr val="bg1"/>
                </a:solidFill>
              </a:rPr>
              <a:t>ñí</a:t>
            </a:r>
            <a:r>
              <a:rPr lang="es-PH" dirty="0">
                <a:solidFill>
                  <a:schemeClr val="bg1"/>
                </a:solidFill>
              </a:rPr>
              <a:t>a subsidiaria 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endParaRPr lang="es-PH" dirty="0">
              <a:solidFill>
                <a:schemeClr val="bg1"/>
              </a:solidFill>
            </a:endParaRPr>
          </a:p>
          <a:p>
            <a:pPr lvl="1"/>
            <a:endParaRPr lang="es-PH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PH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EE4545-FDEB-7473-5640-624ECB43121B}"/>
              </a:ext>
            </a:extLst>
          </p:cNvPr>
          <p:cNvSpPr txBox="1"/>
          <p:nvPr/>
        </p:nvSpPr>
        <p:spPr>
          <a:xfrm>
            <a:off x="600075" y="4109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H" dirty="0">
                <a:solidFill>
                  <a:schemeClr val="bg1"/>
                </a:solidFill>
              </a:rPr>
              <a:t>Proceso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s-PH" dirty="0">
                <a:solidFill>
                  <a:schemeClr val="bg1"/>
                </a:solidFill>
              </a:rPr>
              <a:t>consolidación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C78229E1-03C1-B626-18BB-70C3FD3DB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182" y="266563"/>
            <a:ext cx="4196268" cy="2787151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594AC6FF-959B-7738-9681-9DC939DA485A}"/>
              </a:ext>
            </a:extLst>
          </p:cNvPr>
          <p:cNvGrpSpPr/>
          <p:nvPr/>
        </p:nvGrpSpPr>
        <p:grpSpPr>
          <a:xfrm>
            <a:off x="4596024" y="6531652"/>
            <a:ext cx="7572956" cy="398462"/>
            <a:chOff x="4506383" y="6513721"/>
            <a:chExt cx="7572956" cy="398462"/>
          </a:xfrm>
        </p:grpSpPr>
        <p:sp>
          <p:nvSpPr>
            <p:cNvPr id="15" name="Subtítulo 2">
              <a:extLst>
                <a:ext uri="{FF2B5EF4-FFF2-40B4-BE49-F238E27FC236}">
                  <a16:creationId xmlns:a16="http://schemas.microsoft.com/office/drawing/2014/main" id="{FC3D5C82-3F8E-3773-1BBD-E84799F115E0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/>
                <a:t>Elaborado por Gerson Castillo para </a:t>
              </a:r>
              <a:endParaRPr lang="en-US" sz="1600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EC52029E-CBE0-949D-3274-E069D100101C}"/>
                </a:ext>
              </a:extLst>
            </p:cNvPr>
            <p:cNvSpPr txBox="1"/>
            <p:nvPr/>
          </p:nvSpPr>
          <p:spPr>
            <a:xfrm>
              <a:off x="9686055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latin typeface="Arial Black" panose="020B0A04020102020204" pitchFamily="34" charset="0"/>
              </a:endParaRPr>
            </a:p>
          </p:txBody>
        </p:sp>
        <p:pic>
          <p:nvPicPr>
            <p:cNvPr id="17" name="Imagen 16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E64F07FA-646E-A091-4A89-6A405B4DCE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  <p:pic>
        <p:nvPicPr>
          <p:cNvPr id="21" name="Imagen 20">
            <a:extLst>
              <a:ext uri="{FF2B5EF4-FFF2-40B4-BE49-F238E27FC236}">
                <a16:creationId xmlns:a16="http://schemas.microsoft.com/office/drawing/2014/main" id="{87776737-C3AC-7ADE-1B31-66D9F28C9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182" y="3717362"/>
            <a:ext cx="4401164" cy="1867161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C5C2B8EE-0033-B5E8-E408-966B6923C0F1}"/>
              </a:ext>
            </a:extLst>
          </p:cNvPr>
          <p:cNvSpPr/>
          <p:nvPr/>
        </p:nvSpPr>
        <p:spPr>
          <a:xfrm>
            <a:off x="6960359" y="3685127"/>
            <a:ext cx="968698" cy="19917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4CDA0487-50E5-C918-31E6-DB0C2E99FC0C}"/>
              </a:ext>
            </a:extLst>
          </p:cNvPr>
          <p:cNvSpPr/>
          <p:nvPr/>
        </p:nvSpPr>
        <p:spPr>
          <a:xfrm>
            <a:off x="7024182" y="4356805"/>
            <a:ext cx="904875" cy="197283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14E1B126-FBD9-8FB2-4CCE-E0BD782881E1}"/>
              </a:ext>
            </a:extLst>
          </p:cNvPr>
          <p:cNvSpPr/>
          <p:nvPr/>
        </p:nvSpPr>
        <p:spPr>
          <a:xfrm>
            <a:off x="7024182" y="998916"/>
            <a:ext cx="904875" cy="197283"/>
          </a:xfrm>
          <a:prstGeom prst="rect">
            <a:avLst/>
          </a:prstGeom>
          <a:solidFill>
            <a:srgbClr val="FFFF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onector: angular 34">
            <a:extLst>
              <a:ext uri="{FF2B5EF4-FFF2-40B4-BE49-F238E27FC236}">
                <a16:creationId xmlns:a16="http://schemas.microsoft.com/office/drawing/2014/main" id="{2827658E-B74A-D672-4C4E-C5B55ED04063}"/>
              </a:ext>
            </a:extLst>
          </p:cNvPr>
          <p:cNvCxnSpPr>
            <a:cxnSpLocks/>
            <a:stCxn id="24" idx="1"/>
            <a:endCxn id="23" idx="1"/>
          </p:cNvCxnSpPr>
          <p:nvPr/>
        </p:nvCxnSpPr>
        <p:spPr>
          <a:xfrm rot="10800000" flipV="1">
            <a:off x="7024182" y="1097557"/>
            <a:ext cx="12700" cy="3357889"/>
          </a:xfrm>
          <a:prstGeom prst="bentConnector3">
            <a:avLst>
              <a:gd name="adj1" fmla="val 4540299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78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53FA9189-21E0-1BE1-209B-59D12E2AFDF4}"/>
              </a:ext>
            </a:extLst>
          </p:cNvPr>
          <p:cNvSpPr/>
          <p:nvPr/>
        </p:nvSpPr>
        <p:spPr>
          <a:xfrm>
            <a:off x="0" y="0"/>
            <a:ext cx="5570621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AF5D1EE-21BD-F148-A2AD-27B8DF67CB9A}"/>
              </a:ext>
            </a:extLst>
          </p:cNvPr>
          <p:cNvSpPr/>
          <p:nvPr/>
        </p:nvSpPr>
        <p:spPr>
          <a:xfrm>
            <a:off x="743604" y="2955043"/>
            <a:ext cx="3893270" cy="3503522"/>
          </a:xfrm>
          <a:prstGeom prst="roundRect">
            <a:avLst>
              <a:gd name="adj" fmla="val 59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F7D89-F1BD-5472-1C02-03CBE885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7" y="312679"/>
            <a:ext cx="13051715" cy="1325563"/>
          </a:xfrm>
        </p:spPr>
        <p:txBody>
          <a:bodyPr/>
          <a:lstStyle/>
          <a:p>
            <a:r>
              <a:rPr lang="es-PH" dirty="0">
                <a:solidFill>
                  <a:schemeClr val="bg1"/>
                </a:solidFill>
              </a:rPr>
              <a:t>Homogenización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EE4545-FDEB-7473-5640-624ECB43121B}"/>
              </a:ext>
            </a:extLst>
          </p:cNvPr>
          <p:cNvSpPr txBox="1"/>
          <p:nvPr/>
        </p:nvSpPr>
        <p:spPr>
          <a:xfrm>
            <a:off x="407568" y="266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H" dirty="0">
                <a:solidFill>
                  <a:schemeClr val="bg1"/>
                </a:solidFill>
              </a:rPr>
              <a:t>Proceso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s-PH" dirty="0">
                <a:solidFill>
                  <a:schemeClr val="bg1"/>
                </a:solidFill>
              </a:rPr>
              <a:t>consolidación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>
                <a:extLst>
                  <a:ext uri="{FF2B5EF4-FFF2-40B4-BE49-F238E27FC236}">
                    <a16:creationId xmlns:a16="http://schemas.microsoft.com/office/drawing/2014/main" id="{6D623221-23B8-F849-2EFA-FF2DCBC3B0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1118242"/>
                  </p:ext>
                </p:extLst>
              </p:nvPr>
            </p:nvGraphicFramePr>
            <p:xfrm>
              <a:off x="874348" y="3082183"/>
              <a:ext cx="3589926" cy="325578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>
                <a:extLst>
                  <a:ext uri="{FF2B5EF4-FFF2-40B4-BE49-F238E27FC236}">
                    <a16:creationId xmlns:a16="http://schemas.microsoft.com/office/drawing/2014/main" id="{6D623221-23B8-F849-2EFA-FF2DCBC3B0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348" y="3082183"/>
                <a:ext cx="3589926" cy="3255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9" name="Complemento 8">
                <a:extLst>
                  <a:ext uri="{FF2B5EF4-FFF2-40B4-BE49-F238E27FC236}">
                    <a16:creationId xmlns:a16="http://schemas.microsoft.com/office/drawing/2014/main" id="{05276DBE-9AAB-4D24-9F16-EC8CBC40D0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84021499"/>
                  </p:ext>
                </p:extLst>
              </p:nvPr>
            </p:nvGraphicFramePr>
            <p:xfrm>
              <a:off x="5679864" y="596783"/>
              <a:ext cx="6397221" cy="471651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9" name="Complemento 8">
                <a:extLst>
                  <a:ext uri="{FF2B5EF4-FFF2-40B4-BE49-F238E27FC236}">
                    <a16:creationId xmlns:a16="http://schemas.microsoft.com/office/drawing/2014/main" id="{05276DBE-9AAB-4D24-9F16-EC8CBC40D0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79864" y="596783"/>
                <a:ext cx="6397221" cy="4716519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upo 9">
            <a:extLst>
              <a:ext uri="{FF2B5EF4-FFF2-40B4-BE49-F238E27FC236}">
                <a16:creationId xmlns:a16="http://schemas.microsoft.com/office/drawing/2014/main" id="{36869DDD-127F-5985-512F-CF530FCCC709}"/>
              </a:ext>
            </a:extLst>
          </p:cNvPr>
          <p:cNvGrpSpPr/>
          <p:nvPr/>
        </p:nvGrpSpPr>
        <p:grpSpPr>
          <a:xfrm>
            <a:off x="4596024" y="6531652"/>
            <a:ext cx="7572956" cy="398462"/>
            <a:chOff x="4506383" y="6513721"/>
            <a:chExt cx="7572956" cy="398462"/>
          </a:xfrm>
        </p:grpSpPr>
        <p:sp>
          <p:nvSpPr>
            <p:cNvPr id="11" name="Subtítulo 2">
              <a:extLst>
                <a:ext uri="{FF2B5EF4-FFF2-40B4-BE49-F238E27FC236}">
                  <a16:creationId xmlns:a16="http://schemas.microsoft.com/office/drawing/2014/main" id="{D8F30BB1-33EE-4D56-D600-85134EA1ACFB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/>
                <a:t>Elaborado por Gerson Castillo para </a:t>
              </a:r>
              <a:endParaRPr lang="en-US" sz="1600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07E15F3-17B4-8253-41C5-97726DF6B257}"/>
                </a:ext>
              </a:extLst>
            </p:cNvPr>
            <p:cNvSpPr txBox="1"/>
            <p:nvPr/>
          </p:nvSpPr>
          <p:spPr>
            <a:xfrm>
              <a:off x="9686055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latin typeface="Arial Black" panose="020B0A04020102020204" pitchFamily="34" charset="0"/>
              </a:endParaRPr>
            </a:p>
          </p:txBody>
        </p:sp>
        <p:pic>
          <p:nvPicPr>
            <p:cNvPr id="18" name="Imagen 17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0DF54079-1F89-4CD7-9DF0-0E001AC555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  <p:sp>
        <p:nvSpPr>
          <p:cNvPr id="25" name="Marcador de contenido 2">
            <a:extLst>
              <a:ext uri="{FF2B5EF4-FFF2-40B4-BE49-F238E27FC236}">
                <a16:creationId xmlns:a16="http://schemas.microsoft.com/office/drawing/2014/main" id="{A666A8C5-54B5-736C-522D-8D711F4E0B9F}"/>
              </a:ext>
            </a:extLst>
          </p:cNvPr>
          <p:cNvSpPr txBox="1">
            <a:spLocks/>
          </p:cNvSpPr>
          <p:nvPr/>
        </p:nvSpPr>
        <p:spPr>
          <a:xfrm>
            <a:off x="331799" y="1369588"/>
            <a:ext cx="5016266" cy="2700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H" sz="1800" dirty="0">
                <a:solidFill>
                  <a:schemeClr val="bg1"/>
                </a:solidFill>
              </a:rPr>
              <a:t>Conversión monetaria de estados Fina</a:t>
            </a:r>
            <a:r>
              <a:rPr lang="en-US" sz="1800" dirty="0">
                <a:solidFill>
                  <a:schemeClr val="bg1"/>
                </a:solidFill>
              </a:rPr>
              <a:t>n</a:t>
            </a:r>
            <a:r>
              <a:rPr lang="es-PH" sz="1800" dirty="0" err="1">
                <a:solidFill>
                  <a:schemeClr val="bg1"/>
                </a:solidFill>
              </a:rPr>
              <a:t>cieros</a:t>
            </a:r>
            <a:r>
              <a:rPr lang="es-PH" sz="1800" dirty="0">
                <a:solidFill>
                  <a:schemeClr val="bg1"/>
                </a:solidFill>
              </a:rPr>
              <a:t> Subsidiaria, Inc. </a:t>
            </a:r>
          </a:p>
          <a:p>
            <a:pPr lvl="1"/>
            <a:r>
              <a:rPr lang="es-PH" sz="1600" dirty="0">
                <a:solidFill>
                  <a:schemeClr val="bg1"/>
                </a:solidFill>
              </a:rPr>
              <a:t>Se aplica el m</a:t>
            </a:r>
            <a:r>
              <a:rPr lang="en-US" sz="1600" dirty="0">
                <a:solidFill>
                  <a:schemeClr val="bg1"/>
                </a:solidFill>
              </a:rPr>
              <a:t>é</a:t>
            </a:r>
            <a:r>
              <a:rPr lang="es-PH" sz="1600" dirty="0">
                <a:solidFill>
                  <a:schemeClr val="bg1"/>
                </a:solidFill>
              </a:rPr>
              <a:t>todo establecido en NIC </a:t>
            </a:r>
            <a:r>
              <a:rPr lang="en-US" sz="1600" dirty="0">
                <a:solidFill>
                  <a:schemeClr val="bg1"/>
                </a:solidFill>
              </a:rPr>
              <a:t>21</a:t>
            </a:r>
            <a:r>
              <a:rPr lang="es-PH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párrafo</a:t>
            </a:r>
            <a:r>
              <a:rPr lang="es-PH" sz="1600" dirty="0">
                <a:solidFill>
                  <a:schemeClr val="bg1"/>
                </a:solidFill>
              </a:rPr>
              <a:t> 39. </a:t>
            </a:r>
            <a:r>
              <a:rPr lang="es-ES" sz="1600" dirty="0">
                <a:solidFill>
                  <a:schemeClr val="bg1"/>
                </a:solidFill>
              </a:rPr>
              <a:t>Conversión a la moneda de presentación</a:t>
            </a:r>
            <a:r>
              <a:rPr lang="es-PH" sz="1600" dirty="0">
                <a:solidFill>
                  <a:schemeClr val="bg1"/>
                </a:solidFill>
              </a:rPr>
              <a:t>. </a:t>
            </a:r>
            <a:r>
              <a:rPr lang="en-US" sz="1600" dirty="0">
                <a:solidFill>
                  <a:schemeClr val="bg1"/>
                </a:solidFill>
              </a:rPr>
              <a:t>NIC 1 </a:t>
            </a:r>
            <a:r>
              <a:rPr lang="en-US" sz="1600" dirty="0" err="1">
                <a:solidFill>
                  <a:schemeClr val="bg1"/>
                </a:solidFill>
              </a:rPr>
              <a:t>párrafo</a:t>
            </a:r>
            <a:r>
              <a:rPr lang="en-US" sz="1600" dirty="0">
                <a:solidFill>
                  <a:schemeClr val="bg1"/>
                </a:solidFill>
              </a:rPr>
              <a:t> 92 </a:t>
            </a:r>
          </a:p>
          <a:p>
            <a:pPr lvl="1"/>
            <a:r>
              <a:rPr lang="es-PH" sz="1600" dirty="0">
                <a:solidFill>
                  <a:schemeClr val="bg1"/>
                </a:solidFill>
              </a:rPr>
              <a:t>  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s-PH" sz="1800" dirty="0">
              <a:solidFill>
                <a:schemeClr val="bg1"/>
              </a:solidFill>
            </a:endParaRPr>
          </a:p>
          <a:p>
            <a:pPr lvl="1"/>
            <a:endParaRPr lang="es-PH" sz="1600" dirty="0">
              <a:solidFill>
                <a:schemeClr val="bg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s-P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058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53FA9189-21E0-1BE1-209B-59D12E2AFDF4}"/>
              </a:ext>
            </a:extLst>
          </p:cNvPr>
          <p:cNvSpPr/>
          <p:nvPr/>
        </p:nvSpPr>
        <p:spPr>
          <a:xfrm>
            <a:off x="0" y="0"/>
            <a:ext cx="5570621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AF5D1EE-21BD-F148-A2AD-27B8DF67CB9A}"/>
              </a:ext>
            </a:extLst>
          </p:cNvPr>
          <p:cNvSpPr/>
          <p:nvPr/>
        </p:nvSpPr>
        <p:spPr>
          <a:xfrm>
            <a:off x="743604" y="2955043"/>
            <a:ext cx="3893270" cy="3503522"/>
          </a:xfrm>
          <a:prstGeom prst="roundRect">
            <a:avLst>
              <a:gd name="adj" fmla="val 59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F7D89-F1BD-5472-1C02-03CBE885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7" y="312679"/>
            <a:ext cx="13051715" cy="1325563"/>
          </a:xfrm>
        </p:spPr>
        <p:txBody>
          <a:bodyPr/>
          <a:lstStyle/>
          <a:p>
            <a:r>
              <a:rPr lang="es-PH" dirty="0">
                <a:solidFill>
                  <a:schemeClr val="bg1"/>
                </a:solidFill>
              </a:rPr>
              <a:t>Homogenización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EE4545-FDEB-7473-5640-624ECB43121B}"/>
              </a:ext>
            </a:extLst>
          </p:cNvPr>
          <p:cNvSpPr txBox="1"/>
          <p:nvPr/>
        </p:nvSpPr>
        <p:spPr>
          <a:xfrm>
            <a:off x="407568" y="266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H" dirty="0">
                <a:solidFill>
                  <a:schemeClr val="bg1"/>
                </a:solidFill>
              </a:rPr>
              <a:t>Proceso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s-PH" dirty="0">
                <a:solidFill>
                  <a:schemeClr val="bg1"/>
                </a:solidFill>
              </a:rPr>
              <a:t>consolidación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>
                <a:extLst>
                  <a:ext uri="{FF2B5EF4-FFF2-40B4-BE49-F238E27FC236}">
                    <a16:creationId xmlns:a16="http://schemas.microsoft.com/office/drawing/2014/main" id="{6D623221-23B8-F849-2EFA-FF2DCBC3B0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4348" y="3082183"/>
              <a:ext cx="3589926" cy="325578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Complemento 3">
                <a:extLst>
                  <a:ext uri="{FF2B5EF4-FFF2-40B4-BE49-F238E27FC236}">
                    <a16:creationId xmlns:a16="http://schemas.microsoft.com/office/drawing/2014/main" id="{6D623221-23B8-F849-2EFA-FF2DCBC3B0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4348" y="3082183"/>
                <a:ext cx="3589926" cy="32557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9" name="Complemento 8">
                <a:extLst>
                  <a:ext uri="{FF2B5EF4-FFF2-40B4-BE49-F238E27FC236}">
                    <a16:creationId xmlns:a16="http://schemas.microsoft.com/office/drawing/2014/main" id="{05276DBE-9AAB-4D24-9F16-EC8CBC40D02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3491937"/>
                  </p:ext>
                </p:extLst>
              </p:nvPr>
            </p:nvGraphicFramePr>
            <p:xfrm>
              <a:off x="5911191" y="572719"/>
              <a:ext cx="6045261" cy="545510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9" name="Complemento 8">
                <a:extLst>
                  <a:ext uri="{FF2B5EF4-FFF2-40B4-BE49-F238E27FC236}">
                    <a16:creationId xmlns:a16="http://schemas.microsoft.com/office/drawing/2014/main" id="{05276DBE-9AAB-4D24-9F16-EC8CBC40D02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11191" y="572719"/>
                <a:ext cx="6045261" cy="5455102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upo 9">
            <a:extLst>
              <a:ext uri="{FF2B5EF4-FFF2-40B4-BE49-F238E27FC236}">
                <a16:creationId xmlns:a16="http://schemas.microsoft.com/office/drawing/2014/main" id="{36869DDD-127F-5985-512F-CF530FCCC709}"/>
              </a:ext>
            </a:extLst>
          </p:cNvPr>
          <p:cNvGrpSpPr/>
          <p:nvPr/>
        </p:nvGrpSpPr>
        <p:grpSpPr>
          <a:xfrm>
            <a:off x="4596024" y="6531652"/>
            <a:ext cx="7572956" cy="398462"/>
            <a:chOff x="4506383" y="6513721"/>
            <a:chExt cx="7572956" cy="398462"/>
          </a:xfrm>
        </p:grpSpPr>
        <p:sp>
          <p:nvSpPr>
            <p:cNvPr id="11" name="Subtítulo 2">
              <a:extLst>
                <a:ext uri="{FF2B5EF4-FFF2-40B4-BE49-F238E27FC236}">
                  <a16:creationId xmlns:a16="http://schemas.microsoft.com/office/drawing/2014/main" id="{D8F30BB1-33EE-4D56-D600-85134EA1ACFB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/>
                <a:t>Elaborado por Gerson Castillo para </a:t>
              </a:r>
              <a:endParaRPr lang="en-US" sz="1600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07E15F3-17B4-8253-41C5-97726DF6B257}"/>
                </a:ext>
              </a:extLst>
            </p:cNvPr>
            <p:cNvSpPr txBox="1"/>
            <p:nvPr/>
          </p:nvSpPr>
          <p:spPr>
            <a:xfrm>
              <a:off x="9686055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latin typeface="Arial Black" panose="020B0A04020102020204" pitchFamily="34" charset="0"/>
              </a:endParaRPr>
            </a:p>
          </p:txBody>
        </p:sp>
        <p:pic>
          <p:nvPicPr>
            <p:cNvPr id="18" name="Imagen 17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0DF54079-1F89-4CD7-9DF0-0E001AC555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E68D14E1-15E1-EFBA-086E-84A2696E4CCB}"/>
              </a:ext>
            </a:extLst>
          </p:cNvPr>
          <p:cNvSpPr txBox="1">
            <a:spLocks/>
          </p:cNvSpPr>
          <p:nvPr/>
        </p:nvSpPr>
        <p:spPr>
          <a:xfrm>
            <a:off x="331799" y="1369588"/>
            <a:ext cx="5016266" cy="2700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PH" sz="1800" dirty="0">
                <a:solidFill>
                  <a:schemeClr val="bg1"/>
                </a:solidFill>
              </a:rPr>
              <a:t>Conversión monetaria de estados Fina</a:t>
            </a:r>
            <a:r>
              <a:rPr lang="en-US" sz="1800" dirty="0">
                <a:solidFill>
                  <a:schemeClr val="bg1"/>
                </a:solidFill>
              </a:rPr>
              <a:t>n</a:t>
            </a:r>
            <a:r>
              <a:rPr lang="es-PH" sz="1800" dirty="0" err="1">
                <a:solidFill>
                  <a:schemeClr val="bg1"/>
                </a:solidFill>
              </a:rPr>
              <a:t>cieros</a:t>
            </a:r>
            <a:r>
              <a:rPr lang="es-PH" sz="1800" dirty="0">
                <a:solidFill>
                  <a:schemeClr val="bg1"/>
                </a:solidFill>
              </a:rPr>
              <a:t> Subsidiaria, Inc. </a:t>
            </a:r>
          </a:p>
          <a:p>
            <a:pPr lvl="1"/>
            <a:r>
              <a:rPr lang="es-PH" sz="1600" dirty="0">
                <a:solidFill>
                  <a:schemeClr val="bg1"/>
                </a:solidFill>
              </a:rPr>
              <a:t>Se aplica el m</a:t>
            </a:r>
            <a:r>
              <a:rPr lang="en-US" sz="1600" dirty="0">
                <a:solidFill>
                  <a:schemeClr val="bg1"/>
                </a:solidFill>
              </a:rPr>
              <a:t>é</a:t>
            </a:r>
            <a:r>
              <a:rPr lang="es-PH" sz="1600" dirty="0">
                <a:solidFill>
                  <a:schemeClr val="bg1"/>
                </a:solidFill>
              </a:rPr>
              <a:t>todo establecido en NIC </a:t>
            </a:r>
            <a:r>
              <a:rPr lang="en-US" sz="1600" dirty="0">
                <a:solidFill>
                  <a:schemeClr val="bg1"/>
                </a:solidFill>
              </a:rPr>
              <a:t>21</a:t>
            </a:r>
            <a:r>
              <a:rPr lang="es-PH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párrafo</a:t>
            </a:r>
            <a:r>
              <a:rPr lang="es-PH" sz="1600" dirty="0">
                <a:solidFill>
                  <a:schemeClr val="bg1"/>
                </a:solidFill>
              </a:rPr>
              <a:t> 39. </a:t>
            </a:r>
            <a:r>
              <a:rPr lang="es-ES" sz="1600" dirty="0">
                <a:solidFill>
                  <a:schemeClr val="bg1"/>
                </a:solidFill>
              </a:rPr>
              <a:t>Conversión a la moneda de presentación</a:t>
            </a:r>
            <a:r>
              <a:rPr lang="es-PH" sz="1600" dirty="0">
                <a:solidFill>
                  <a:schemeClr val="bg1"/>
                </a:solidFill>
              </a:rPr>
              <a:t>. </a:t>
            </a:r>
            <a:r>
              <a:rPr lang="en-US" sz="1600" dirty="0">
                <a:solidFill>
                  <a:schemeClr val="bg1"/>
                </a:solidFill>
              </a:rPr>
              <a:t>NIC 1 </a:t>
            </a:r>
            <a:r>
              <a:rPr lang="en-US" sz="1600" dirty="0" err="1">
                <a:solidFill>
                  <a:schemeClr val="bg1"/>
                </a:solidFill>
              </a:rPr>
              <a:t>párrafo</a:t>
            </a:r>
            <a:r>
              <a:rPr lang="en-US" sz="1600" dirty="0">
                <a:solidFill>
                  <a:schemeClr val="bg1"/>
                </a:solidFill>
              </a:rPr>
              <a:t> 92 </a:t>
            </a:r>
          </a:p>
          <a:p>
            <a:pPr lvl="1"/>
            <a:r>
              <a:rPr lang="es-PH" sz="1600" dirty="0">
                <a:solidFill>
                  <a:schemeClr val="bg1"/>
                </a:solidFill>
              </a:rPr>
              <a:t>  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s-PH" sz="1800" dirty="0">
              <a:solidFill>
                <a:schemeClr val="bg1"/>
              </a:solidFill>
            </a:endParaRPr>
          </a:p>
          <a:p>
            <a:pPr lvl="1"/>
            <a:endParaRPr lang="es-PH" sz="1600" dirty="0">
              <a:solidFill>
                <a:schemeClr val="bg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endParaRPr lang="es-P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595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53FA9189-21E0-1BE1-209B-59D12E2AFDF4}"/>
              </a:ext>
            </a:extLst>
          </p:cNvPr>
          <p:cNvSpPr/>
          <p:nvPr/>
        </p:nvSpPr>
        <p:spPr>
          <a:xfrm>
            <a:off x="0" y="0"/>
            <a:ext cx="5570621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AF5D1EE-21BD-F148-A2AD-27B8DF67CB9A}"/>
              </a:ext>
            </a:extLst>
          </p:cNvPr>
          <p:cNvSpPr/>
          <p:nvPr/>
        </p:nvSpPr>
        <p:spPr>
          <a:xfrm>
            <a:off x="743604" y="2955043"/>
            <a:ext cx="3893270" cy="3503522"/>
          </a:xfrm>
          <a:prstGeom prst="roundRect">
            <a:avLst>
              <a:gd name="adj" fmla="val 590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Segoe UI" panose="020B0502040204020203" pitchFamily="34" charset="0"/>
              </a:rPr>
            </a:br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F7D89-F1BD-5472-1C02-03CBE885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7" y="312679"/>
            <a:ext cx="13051715" cy="1325563"/>
          </a:xfrm>
        </p:spPr>
        <p:txBody>
          <a:bodyPr/>
          <a:lstStyle/>
          <a:p>
            <a:r>
              <a:rPr lang="es-PH" dirty="0">
                <a:solidFill>
                  <a:schemeClr val="bg1"/>
                </a:solidFill>
              </a:rPr>
              <a:t>Homogenización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418AB-1F38-88A8-B085-92B4EE07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799" y="1369588"/>
            <a:ext cx="5016266" cy="2700435"/>
          </a:xfrm>
        </p:spPr>
        <p:txBody>
          <a:bodyPr>
            <a:normAutofit/>
          </a:bodyPr>
          <a:lstStyle/>
          <a:p>
            <a:r>
              <a:rPr lang="es-PH" sz="1800" dirty="0">
                <a:solidFill>
                  <a:schemeClr val="bg1"/>
                </a:solidFill>
              </a:rPr>
              <a:t>Conversión monetaria de estados Fina</a:t>
            </a:r>
            <a:r>
              <a:rPr lang="en-US" sz="1800" dirty="0">
                <a:solidFill>
                  <a:schemeClr val="bg1"/>
                </a:solidFill>
              </a:rPr>
              <a:t>n</a:t>
            </a:r>
            <a:r>
              <a:rPr lang="es-PH" sz="1800" dirty="0" err="1">
                <a:solidFill>
                  <a:schemeClr val="bg1"/>
                </a:solidFill>
              </a:rPr>
              <a:t>cieros</a:t>
            </a:r>
            <a:r>
              <a:rPr lang="es-PH" sz="1800" dirty="0">
                <a:solidFill>
                  <a:schemeClr val="bg1"/>
                </a:solidFill>
              </a:rPr>
              <a:t> Subsidiaria, Inc. </a:t>
            </a:r>
          </a:p>
          <a:p>
            <a:pPr lvl="1"/>
            <a:r>
              <a:rPr lang="es-PH" sz="1600" dirty="0">
                <a:solidFill>
                  <a:schemeClr val="bg1"/>
                </a:solidFill>
              </a:rPr>
              <a:t>Se aplica el m</a:t>
            </a:r>
            <a:r>
              <a:rPr lang="en-US" sz="1600" dirty="0">
                <a:solidFill>
                  <a:schemeClr val="bg1"/>
                </a:solidFill>
              </a:rPr>
              <a:t>é</a:t>
            </a:r>
            <a:r>
              <a:rPr lang="es-PH" sz="1600" dirty="0">
                <a:solidFill>
                  <a:schemeClr val="bg1"/>
                </a:solidFill>
              </a:rPr>
              <a:t>todo establecido en NIC </a:t>
            </a:r>
            <a:r>
              <a:rPr lang="en-US" sz="1600" dirty="0">
                <a:solidFill>
                  <a:schemeClr val="bg1"/>
                </a:solidFill>
              </a:rPr>
              <a:t>21</a:t>
            </a:r>
            <a:r>
              <a:rPr lang="es-PH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párrafo</a:t>
            </a:r>
            <a:r>
              <a:rPr lang="es-PH" sz="1600" dirty="0">
                <a:solidFill>
                  <a:schemeClr val="bg1"/>
                </a:solidFill>
              </a:rPr>
              <a:t> 39. </a:t>
            </a:r>
            <a:r>
              <a:rPr lang="es-ES" sz="1600" dirty="0">
                <a:solidFill>
                  <a:schemeClr val="bg1"/>
                </a:solidFill>
              </a:rPr>
              <a:t>Conversión a la moneda de presentación</a:t>
            </a:r>
            <a:r>
              <a:rPr lang="es-PH" sz="1600" dirty="0">
                <a:solidFill>
                  <a:schemeClr val="bg1"/>
                </a:solidFill>
              </a:rPr>
              <a:t>. </a:t>
            </a:r>
            <a:r>
              <a:rPr lang="en-US" sz="1600" dirty="0">
                <a:solidFill>
                  <a:schemeClr val="bg1"/>
                </a:solidFill>
              </a:rPr>
              <a:t>NIC 1 </a:t>
            </a:r>
            <a:r>
              <a:rPr lang="en-US" sz="1600" dirty="0" err="1">
                <a:solidFill>
                  <a:schemeClr val="bg1"/>
                </a:solidFill>
              </a:rPr>
              <a:t>párrafo</a:t>
            </a:r>
            <a:r>
              <a:rPr lang="en-US" sz="1600" dirty="0">
                <a:solidFill>
                  <a:schemeClr val="bg1"/>
                </a:solidFill>
              </a:rPr>
              <a:t> 92 </a:t>
            </a:r>
          </a:p>
          <a:p>
            <a:pPr lvl="1"/>
            <a:r>
              <a:rPr lang="es-PH" sz="1600" dirty="0">
                <a:solidFill>
                  <a:schemeClr val="bg1"/>
                </a:solidFill>
              </a:rPr>
              <a:t>  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endParaRPr lang="es-PH" sz="1800" dirty="0">
              <a:solidFill>
                <a:schemeClr val="bg1"/>
              </a:solidFill>
            </a:endParaRPr>
          </a:p>
          <a:p>
            <a:pPr lvl="1"/>
            <a:endParaRPr lang="es-PH" sz="16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PH" sz="16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EE4545-FDEB-7473-5640-624ECB43121B}"/>
              </a:ext>
            </a:extLst>
          </p:cNvPr>
          <p:cNvSpPr txBox="1"/>
          <p:nvPr/>
        </p:nvSpPr>
        <p:spPr>
          <a:xfrm>
            <a:off x="407568" y="266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H" dirty="0">
                <a:solidFill>
                  <a:schemeClr val="bg1"/>
                </a:solidFill>
              </a:rPr>
              <a:t>Proceso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s-PH" dirty="0">
                <a:solidFill>
                  <a:schemeClr val="bg1"/>
                </a:solidFill>
              </a:rPr>
              <a:t>consolidación</a:t>
            </a:r>
            <a:endParaRPr lang="en-US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>
                <a:extLst>
                  <a:ext uri="{FF2B5EF4-FFF2-40B4-BE49-F238E27FC236}">
                    <a16:creationId xmlns:a16="http://schemas.microsoft.com/office/drawing/2014/main" id="{6D623221-23B8-F849-2EFA-FF2DCBC3B0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74348" y="3082183"/>
              <a:ext cx="3589926" cy="325578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mplemento 3">
                <a:extLst>
                  <a:ext uri="{FF2B5EF4-FFF2-40B4-BE49-F238E27FC236}">
                    <a16:creationId xmlns:a16="http://schemas.microsoft.com/office/drawing/2014/main" id="{6D623221-23B8-F849-2EFA-FF2DCBC3B0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4348" y="3082183"/>
                <a:ext cx="3589926" cy="3255783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upo 9">
            <a:extLst>
              <a:ext uri="{FF2B5EF4-FFF2-40B4-BE49-F238E27FC236}">
                <a16:creationId xmlns:a16="http://schemas.microsoft.com/office/drawing/2014/main" id="{36869DDD-127F-5985-512F-CF530FCCC709}"/>
              </a:ext>
            </a:extLst>
          </p:cNvPr>
          <p:cNvGrpSpPr/>
          <p:nvPr/>
        </p:nvGrpSpPr>
        <p:grpSpPr>
          <a:xfrm>
            <a:off x="4596024" y="6531652"/>
            <a:ext cx="7572956" cy="398462"/>
            <a:chOff x="4506383" y="6513721"/>
            <a:chExt cx="7572956" cy="398462"/>
          </a:xfrm>
        </p:grpSpPr>
        <p:sp>
          <p:nvSpPr>
            <p:cNvPr id="11" name="Subtítulo 2">
              <a:extLst>
                <a:ext uri="{FF2B5EF4-FFF2-40B4-BE49-F238E27FC236}">
                  <a16:creationId xmlns:a16="http://schemas.microsoft.com/office/drawing/2014/main" id="{D8F30BB1-33EE-4D56-D600-85134EA1ACFB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/>
                <a:t>Elaborado por Gerson Castillo para </a:t>
              </a:r>
              <a:endParaRPr lang="en-US" sz="1600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07E15F3-17B4-8253-41C5-97726DF6B257}"/>
                </a:ext>
              </a:extLst>
            </p:cNvPr>
            <p:cNvSpPr txBox="1"/>
            <p:nvPr/>
          </p:nvSpPr>
          <p:spPr>
            <a:xfrm>
              <a:off x="9686055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latin typeface="Arial Black" panose="020B0A04020102020204" pitchFamily="34" charset="0"/>
              </a:endParaRPr>
            </a:p>
          </p:txBody>
        </p:sp>
        <p:pic>
          <p:nvPicPr>
            <p:cNvPr id="18" name="Imagen 17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0DF54079-1F89-4CD7-9DF0-0E001AC555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6" name="Complemento 5">
                <a:extLst>
                  <a:ext uri="{FF2B5EF4-FFF2-40B4-BE49-F238E27FC236}">
                    <a16:creationId xmlns:a16="http://schemas.microsoft.com/office/drawing/2014/main" id="{DA271F4F-132D-82EF-7196-009362F901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234861"/>
                  </p:ext>
                </p:extLst>
              </p:nvPr>
            </p:nvGraphicFramePr>
            <p:xfrm>
              <a:off x="5701365" y="812130"/>
              <a:ext cx="6354277" cy="435423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6" name="Complemento 5">
                <a:extLst>
                  <a:ext uri="{FF2B5EF4-FFF2-40B4-BE49-F238E27FC236}">
                    <a16:creationId xmlns:a16="http://schemas.microsoft.com/office/drawing/2014/main" id="{DA271F4F-132D-82EF-7196-009362F9011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01365" y="812130"/>
                <a:ext cx="6354277" cy="435423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2223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ángulo 37">
            <a:extLst>
              <a:ext uri="{FF2B5EF4-FFF2-40B4-BE49-F238E27FC236}">
                <a16:creationId xmlns:a16="http://schemas.microsoft.com/office/drawing/2014/main" id="{53FA9189-21E0-1BE1-209B-59D12E2AFDF4}"/>
              </a:ext>
            </a:extLst>
          </p:cNvPr>
          <p:cNvSpPr/>
          <p:nvPr/>
        </p:nvSpPr>
        <p:spPr>
          <a:xfrm>
            <a:off x="0" y="0"/>
            <a:ext cx="5570621" cy="68394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A9F7D89-F1BD-5472-1C02-03CBE885F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68" y="708974"/>
            <a:ext cx="4814138" cy="833326"/>
          </a:xfrm>
        </p:spPr>
        <p:txBody>
          <a:bodyPr>
            <a:noAutofit/>
          </a:bodyPr>
          <a:lstStyle/>
          <a:p>
            <a:r>
              <a:rPr lang="en-US" sz="2800" dirty="0" err="1">
                <a:solidFill>
                  <a:schemeClr val="bg1"/>
                </a:solidFill>
              </a:rPr>
              <a:t>Procedimientos</a:t>
            </a:r>
            <a:r>
              <a:rPr lang="en-US" sz="2800" dirty="0">
                <a:solidFill>
                  <a:schemeClr val="bg1"/>
                </a:solidFill>
              </a:rPr>
              <a:t> de </a:t>
            </a:r>
            <a:r>
              <a:rPr lang="en-US" sz="2800" dirty="0" err="1">
                <a:solidFill>
                  <a:schemeClr val="bg1"/>
                </a:solidFill>
              </a:rPr>
              <a:t>consolidación</a:t>
            </a:r>
            <a:r>
              <a:rPr lang="en-US" sz="2800" dirty="0">
                <a:solidFill>
                  <a:schemeClr val="bg1"/>
                </a:solidFill>
              </a:rPr>
              <a:t>  NIIF</a:t>
            </a:r>
            <a:r>
              <a:rPr lang="es-PH" sz="2800" dirty="0">
                <a:solidFill>
                  <a:schemeClr val="bg1"/>
                </a:solidFill>
              </a:rPr>
              <a:t> </a:t>
            </a:r>
            <a:r>
              <a:rPr lang="en-US" sz="28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7418AB-1F38-88A8-B085-92B4EE072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568" y="1780344"/>
            <a:ext cx="4188456" cy="3629856"/>
          </a:xfrm>
        </p:spPr>
        <p:txBody>
          <a:bodyPr>
            <a:normAutofit/>
          </a:bodyPr>
          <a:lstStyle/>
          <a:p>
            <a:r>
              <a:rPr lang="es-PH" sz="2400" dirty="0">
                <a:solidFill>
                  <a:schemeClr val="bg1"/>
                </a:solidFill>
              </a:rPr>
              <a:t>Asientos de Eliminación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  <a:endParaRPr lang="es-PH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es-PH" sz="2000" dirty="0">
                <a:solidFill>
                  <a:schemeClr val="bg1"/>
                </a:solidFill>
              </a:rPr>
              <a:t>Eliminación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PH" sz="2000" dirty="0">
                <a:solidFill>
                  <a:schemeClr val="bg1"/>
                </a:solidFill>
              </a:rPr>
              <a:t>del </a:t>
            </a:r>
            <a:r>
              <a:rPr lang="es-ES" sz="2000" dirty="0">
                <a:solidFill>
                  <a:schemeClr val="bg1"/>
                </a:solidFill>
              </a:rPr>
              <a:t>importe en libros de la inversión de la dominante</a:t>
            </a:r>
            <a:r>
              <a:rPr lang="es-PH" sz="2000" dirty="0">
                <a:solidFill>
                  <a:schemeClr val="bg1"/>
                </a:solidFill>
              </a:rPr>
              <a:t>. NIIF 10 P</a:t>
            </a:r>
            <a:r>
              <a:rPr lang="en-US" sz="2000" dirty="0" err="1">
                <a:solidFill>
                  <a:schemeClr val="bg1"/>
                </a:solidFill>
              </a:rPr>
              <a:t>ár</a:t>
            </a:r>
            <a:r>
              <a:rPr lang="es-PH" sz="2000" dirty="0" err="1">
                <a:solidFill>
                  <a:schemeClr val="bg1"/>
                </a:solidFill>
              </a:rPr>
              <a:t>rafo</a:t>
            </a:r>
            <a:r>
              <a:rPr lang="es-PH" sz="2000" dirty="0">
                <a:solidFill>
                  <a:schemeClr val="bg1"/>
                </a:solidFill>
              </a:rPr>
              <a:t> B86 (b)</a:t>
            </a:r>
          </a:p>
          <a:p>
            <a:pPr lvl="1"/>
            <a:r>
              <a:rPr lang="es-ES" sz="2000" dirty="0">
                <a:solidFill>
                  <a:schemeClr val="bg1"/>
                </a:solidFill>
              </a:rPr>
              <a:t>Elimina</a:t>
            </a:r>
            <a:r>
              <a:rPr lang="es-PH" sz="2000" dirty="0" err="1">
                <a:solidFill>
                  <a:schemeClr val="bg1"/>
                </a:solidFill>
              </a:rPr>
              <a:t>ción</a:t>
            </a:r>
            <a:r>
              <a:rPr lang="es-PH" sz="2000" dirty="0">
                <a:solidFill>
                  <a:schemeClr val="bg1"/>
                </a:solidFill>
              </a:rPr>
              <a:t> </a:t>
            </a:r>
            <a:r>
              <a:rPr lang="es-ES" sz="2000" dirty="0">
                <a:solidFill>
                  <a:schemeClr val="bg1"/>
                </a:solidFill>
              </a:rPr>
              <a:t> </a:t>
            </a:r>
            <a:r>
              <a:rPr lang="es-PH" sz="2000" dirty="0">
                <a:solidFill>
                  <a:schemeClr val="bg1"/>
                </a:solidFill>
              </a:rPr>
              <a:t>de las </a:t>
            </a:r>
            <a:r>
              <a:rPr lang="es-ES" sz="2000" dirty="0">
                <a:solidFill>
                  <a:schemeClr val="bg1"/>
                </a:solidFill>
              </a:rPr>
              <a:t>transacciones entre empresas del grupo</a:t>
            </a:r>
            <a:r>
              <a:rPr lang="es-PH" sz="2000" dirty="0">
                <a:solidFill>
                  <a:schemeClr val="bg1"/>
                </a:solidFill>
              </a:rPr>
              <a:t>. NIIF  10 P</a:t>
            </a:r>
            <a:r>
              <a:rPr lang="en-US" sz="2000" dirty="0" err="1">
                <a:solidFill>
                  <a:schemeClr val="bg1"/>
                </a:solidFill>
              </a:rPr>
              <a:t>ár</a:t>
            </a:r>
            <a:r>
              <a:rPr lang="es-PH" sz="2000" dirty="0" err="1">
                <a:solidFill>
                  <a:schemeClr val="bg1"/>
                </a:solidFill>
              </a:rPr>
              <a:t>rafo</a:t>
            </a:r>
            <a:r>
              <a:rPr lang="es-PH" sz="2000" dirty="0">
                <a:solidFill>
                  <a:schemeClr val="bg1"/>
                </a:solidFill>
              </a:rPr>
              <a:t> B86 (c)</a:t>
            </a:r>
          </a:p>
          <a:p>
            <a:pPr lvl="1"/>
            <a:endParaRPr lang="en-US" sz="2000" dirty="0">
              <a:solidFill>
                <a:schemeClr val="bg1"/>
              </a:solidFill>
            </a:endParaRPr>
          </a:p>
          <a:p>
            <a:endParaRPr lang="es-PH" sz="2400" dirty="0">
              <a:solidFill>
                <a:schemeClr val="bg1"/>
              </a:solidFill>
            </a:endParaRPr>
          </a:p>
          <a:p>
            <a:pPr lvl="1"/>
            <a:endParaRPr lang="es-PH" sz="20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PH" sz="2000" dirty="0">
              <a:solidFill>
                <a:schemeClr val="bg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6EE4545-FDEB-7473-5640-624ECB43121B}"/>
              </a:ext>
            </a:extLst>
          </p:cNvPr>
          <p:cNvSpPr txBox="1"/>
          <p:nvPr/>
        </p:nvSpPr>
        <p:spPr>
          <a:xfrm>
            <a:off x="407568" y="2665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H" dirty="0">
                <a:solidFill>
                  <a:schemeClr val="bg1"/>
                </a:solidFill>
              </a:rPr>
              <a:t>Proceso</a:t>
            </a:r>
            <a:r>
              <a:rPr lang="en-US" dirty="0">
                <a:solidFill>
                  <a:schemeClr val="bg1"/>
                </a:solidFill>
              </a:rPr>
              <a:t> de </a:t>
            </a:r>
            <a:r>
              <a:rPr lang="es-PH" dirty="0">
                <a:solidFill>
                  <a:schemeClr val="bg1"/>
                </a:solidFill>
              </a:rPr>
              <a:t>consolidación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36869DDD-127F-5985-512F-CF530FCCC709}"/>
              </a:ext>
            </a:extLst>
          </p:cNvPr>
          <p:cNvGrpSpPr/>
          <p:nvPr/>
        </p:nvGrpSpPr>
        <p:grpSpPr>
          <a:xfrm>
            <a:off x="4596024" y="6531652"/>
            <a:ext cx="7572956" cy="398462"/>
            <a:chOff x="4506383" y="6513721"/>
            <a:chExt cx="7572956" cy="398462"/>
          </a:xfrm>
        </p:grpSpPr>
        <p:sp>
          <p:nvSpPr>
            <p:cNvPr id="11" name="Subtítulo 2">
              <a:extLst>
                <a:ext uri="{FF2B5EF4-FFF2-40B4-BE49-F238E27FC236}">
                  <a16:creationId xmlns:a16="http://schemas.microsoft.com/office/drawing/2014/main" id="{D8F30BB1-33EE-4D56-D600-85134EA1ACFB}"/>
                </a:ext>
              </a:extLst>
            </p:cNvPr>
            <p:cNvSpPr txBox="1">
              <a:spLocks/>
            </p:cNvSpPr>
            <p:nvPr/>
          </p:nvSpPr>
          <p:spPr>
            <a:xfrm>
              <a:off x="4506383" y="6513721"/>
              <a:ext cx="5016266" cy="39846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r">
                <a:buNone/>
              </a:pPr>
              <a:r>
                <a:rPr lang="es-PH" sz="1600" dirty="0"/>
                <a:t>Elaborado por Gerson Castillo para </a:t>
              </a:r>
              <a:endParaRPr lang="en-US" sz="1600" dirty="0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307E15F3-17B4-8253-41C5-97726DF6B257}"/>
                </a:ext>
              </a:extLst>
            </p:cNvPr>
            <p:cNvSpPr txBox="1"/>
            <p:nvPr/>
          </p:nvSpPr>
          <p:spPr>
            <a:xfrm>
              <a:off x="9686055" y="6513721"/>
              <a:ext cx="23932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PH" sz="1400" b="1" spc="-50" dirty="0">
                  <a:latin typeface="Arial Black" panose="020B0A04020102020204" pitchFamily="34" charset="0"/>
                </a:rPr>
                <a:t>KONSOLIDATOR IBERIA</a:t>
              </a:r>
              <a:endParaRPr lang="en-US" sz="1400" b="1" spc="-50" dirty="0">
                <a:latin typeface="Arial Black" panose="020B0A04020102020204" pitchFamily="34" charset="0"/>
              </a:endParaRPr>
            </a:p>
          </p:txBody>
        </p:sp>
        <p:pic>
          <p:nvPicPr>
            <p:cNvPr id="18" name="Imagen 17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0DF54079-1F89-4CD7-9DF0-0E001AC555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" t="2830" r="78685" b="6604"/>
            <a:stretch/>
          </p:blipFill>
          <p:spPr>
            <a:xfrm>
              <a:off x="9522649" y="6540819"/>
              <a:ext cx="257542" cy="253580"/>
            </a:xfrm>
            <a:prstGeom prst="rect">
              <a:avLst/>
            </a:prstGeom>
          </p:spPr>
        </p:pic>
      </p:grp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Complemento 3">
                <a:extLst>
                  <a:ext uri="{FF2B5EF4-FFF2-40B4-BE49-F238E27FC236}">
                    <a16:creationId xmlns:a16="http://schemas.microsoft.com/office/drawing/2014/main" id="{91A48AD6-9D22-D607-E537-081CD5A30B5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59379002"/>
                  </p:ext>
                </p:extLst>
              </p:nvPr>
            </p:nvGraphicFramePr>
            <p:xfrm>
              <a:off x="5629274" y="109728"/>
              <a:ext cx="6468238" cy="63312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4" name="Complemento 3">
                <a:extLst>
                  <a:ext uri="{FF2B5EF4-FFF2-40B4-BE49-F238E27FC236}">
                    <a16:creationId xmlns:a16="http://schemas.microsoft.com/office/drawing/2014/main" id="{91A48AD6-9D22-D607-E537-081CD5A30B5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29274" y="109728"/>
                <a:ext cx="6468238" cy="63312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2156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webextensions/_rels/webextension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webextensions/_rels/webextension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webextensions/_rels/webextension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2.png"/></Relationships>
</file>

<file path=ppt/webextensions/_rels/webextension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webextensions/_rels/webextension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_rels/webextension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webextensions/_rels/webextension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webextensions/_rels/webextension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webextensions/_rels/webextension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png"/></Relationships>
</file>

<file path=ppt/webextensions/_rels/webextension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webextensions/webextension1.xml><?xml version="1.0" encoding="utf-8"?>
<we:webextension xmlns:we="http://schemas.microsoft.com/office/webextensions/webextension/2010/11" id="{D4D31A85-EB9B-4A91-AB08-43BF8F6A642F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72VzW7bMAyAXyXQ2SjiNX/tbcm6HbYMQVL0MgQFbTGZCkXyJDmpG+TdR8ox1mRF0Q3zcnBkkiI/UhS9F1L5QkP1FTYorsUUXA7Suk4qEmFqWXc4kiO56mdDQHp0e7I7JK0tgrLGi+u9CODWGO6UL0GzIxJ+WyYCtJ7Bmt9WoD0mokDnrQGtnrA2JlVwJR4SgY+Ftg7Y5SJAQHa7JXN6J4T04pIiQh7UFheYh1o6x8K60LwnwteriHSqY2cx4MSaAMqQY5ZlmPcHV8M+dvP+KHs3yvAyZflK6dCYVDePhaN89k05PkZlP+2tsvRqNcB8lErZy7A7IIRQFWwzoQzW1qkctIi5OfT+CDKxutzE1c2JfGFLl+McV1FlggoVe7ofL+5vcUNnREU5UKVmzlIdo3IMGkyOnU9IGVEoVn+3u4lDMpbiuntI9g3Se7llW9kmz9zu/o5hiuBLh2+FOMu7M0WpJPhznAl46EwhOPX0KtZ/Oq3cyhcwliTxyqz18Ur86tXbmq5QWxtuIdPIly57oJbmzqRt1kl04yo25wflml5PkzPWVjvusGwuJpk9PL+Bducj2r9vsDaOpeUyLesZB8Y3E64ujrM6rupyUS01blHXuh8luoriRv1JvAsuBBkriZHnM1Yt1ZqD+Jkyhru1ntWvgnE1WwarD+xPwc6PJO4nKg2Fb1y0y/1CU/yWA0mctYGdNih3oEtuEVNqzX3Ev+eDQGyQvr68sGXwBeQ4A4MRvqiDK4x2sf0kh4prx/9fVIgstIxxCDN+q0UMQnNI8dx544Yj3U+1qFk2VAgAAA==&quot;"/>
    <we:property name="creatorSessionId" value="&quot;1c6d3a3e-4656-4b7c-a771-5e30b050315a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81VUW/aMBD+K8jPUVVasXW8lQztgaVFgPoyIXQkB3Nl7Mx2oGnFf9+dTbrCuqqTFmm84Nxd7vv8+fPlSRTSlQrqG9ig6IsMbA6FsZ2uSISOscHt7Si7nowWN9fZkMKm9NJoJ/pPwoNdo7+TrgLFHSj4bZ4IUGoMa35agXKYiBKtMxqUfMRYTClvK9wnAh9KZSxwy6kHj9x2S+X0TNjds0tChNzLLU4x9zE6wdJY3zwnwsVVoHSc42YBMDXag9TUmGNLzHsfPn3s4Xneu1peXC3xssvxlVS+KamHD6Wl/dAu65J1uC62oHMsRCBt0bkDQmpUtQmr4VF8aiqb4wRXIaW99DW1SReD6WKGG1KddrsnCcbWkEAhOTG7EPpudqlFKihE/3yfPHNIKbQ2Vuag2qQxAMVb7XxBUoyg3qL0R1kyBFdZfC+hE8xOhoUswJ1SS8FBJwNv5eP/oFRuildozCnipF6rg91/+XAW2ZVya/wMlgr5Qi3vya7sOnrN2ALtoA7G+yxt4+OL5IRrq6e9nzeXjsruX94us3OB2r/3fBvH0rJM8zi/QLtmekVxrFFhFeUiLRVuUcXcjwptTbghf4R3xkJQsSww8Blh3ZLWDOLGUmt2a5zDbxJjNVsmFg/sb4mdHkl4n1gpKF3Tol3er5jitz1QxBrjuWlD5Q5UxRbRlVLsI/69HARig/Rl5YWpvCshxzFoDOTLCC4x1AX7FQwV1pb/v0ofuNAy4BBN5iECBo0hyWPnffUHbj8BkPgPQCcIAAA=&quot;"/>
    <we:property name="isFiltersActionButtonVisible" value="true"/>
    <we:property name="isFooterCollapsed" value="true"/>
    <we:property name="isVisualContainerHeaderHidden" value="false"/>
    <we:property name="pageDisplayName" value="&quot;BG Matriz&quot;"/>
    <we:property name="pageName" value="&quot;ReportSection&quot;"/>
    <we:property name="pptInsertionSessionID" value="&quot;604F55F2-F9D3-4BB9-99BA-63966832A8D6&quot;"/>
    <we:property name="reportEmbeddedTime" value="&quot;2024-05-18T05:21:26.790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5170e534-c91f-4e0c-b69a-3031dcabdf04&quot;"/>
    <we:property name="snapshot" value="&quot;data:image/png;base64,iVBORw0KGgoAAAANSUhEUgAAAeUAAAKNCAYAAAAef3PIAAAAAXNSR0IArs4c6QAAIABJREFUeF7svX94VNd57/uldSrlkFg8JkWAMeq4IJdcS7Z5EAUfj+NHRU17kJODBkgsyc1Vx46PEb1xdxTqRqC6QnLSRJ44N8i+foii02Mh5wFJXBfRxkeqHsfDtTmWHzlGviaRXU8FhB9K6GWSkqA6Kbfr195r/5iZPWJGzEjv/AWjvdde67vW7O9+19rr8y64evXqVdCHFCAFSAFSgBQgBa67AgvIlK97H1AFSAFSgBQgBUgBrgCZMg0EUoAUIAVIAVIgRxQgU86RjqBqkAKkAClACpACZMo0BkgBUoAUIAVIgRxRgEw5RzqCqkEKkAKkAClACuSIKU8gsur/Qfsn1uBk1wYsSdEvU319WPP4z+1HPfyfcfEvShOceRF94b/DI99fhu+990eomNV+V9e2Ltr83QYY62a1EgCupwaz3Va6HimQ7wo47hs+743pt1q7jrrGG9/D4s+e40WluleN/k03on/gdT+7hvuNdn1eiUT39jTqmb4u1++MuWPK+CieO7YVW5d6iXkNA+Sa+sZtyKK4ZHW9pgsmOfl6aZCt9lC5pMBcVeCX6At/F498396+6q9+Cn+7dXGGG63fo0TQUqIFPclMWQVHqYw7vQrLAM12kvf9kj0Q/NF+eWDSoCy9GlzvozNqyvYIVhPS9uRjfa9Erf7qGtzx+Mm0I2UxSGGLgvUBxcXlT3+r8YoZKVdgkv/bkl6Uc9GK1h+9hDWfPWc9JTqe3NQgTNheVfT54/jcPScxiAQRume52qyBn3qskNd4eBma95/DW1/9BO7/h+97tM+u0+zOFlzvYU7XJwXySIHLZ/G5O17S7hvKqNh95FZE2ayi1hx+P1L3AfU9N6nF8t7ovNfpxm4PHJq/+ymsfNa6P7Ky6//ZMTPJ7qntwJf4vU18mr/7n4HPstnOZWjGObSX3oHnJt4Ss5PHFmGfdmzyoMTvrKl13HOlJ/HI/usxC5qdMZU5UzYNSKuoR+eZRunoVMtAZzZ97fUUaT3JqYHm7Dg9enQPdnAzTfC9HGjQHwzgmH5XmshpoUntyc4cxPIJTzygJLmeqofzeNuAdz5R6u1TDyNzZ/Bm5ydBpZIC11kBZcopp6wtY4r+8RkEH4c1W3j+IqaWLtaWAhPNlMnvIcz0rT8WARIeXob2/VpgIiXRo2Nl1iJIsUe4lrlr9xt1P0wV1Tq9xEsHGdDw+/7vjPLp9sxG7NdvDGTOlHWR9CkW2/datPZd4I8+ew6uKDWNNWVlxM5pFOeas3uAOKeVdTNk/9YMTJmecyA51z14HzoMzyNSNuv6zBq8tcN60hRDgJlqOU7dw56EE9TDNlY+iucOr8CRLScxaBu4Xu0jU75+PzO6MimQhgJJI2X2Toxjitcr+DHvB173Av29GmXKayAiTnkf+upH8MjjltG576lWBG03ZXUPdD4E+I2A7Tqp6zqDLtvUtW12INF7RWnof50PzZwpe0XKzFhcUxdySjnDkbKYQrFHxGoq2/a9zWTV9I5myq7pbq9IWTNDXy+YuXvZmu5xvtymD1592l3Ww/nU6Hz6tP1fbx+Z8nX+rdHlSQGfCnivKfMXnv7gfR4VJgtmhJHBemC3TWUnmC1ks3xyuYwv+ZlLZ4nuqfq0thZMuB4GHMGFetHWMYtovtzrGeyIF86C/yjWkM17p0tNZ3A12y/1+uzeFIdlzpQB+FtTtgbFta4p29omBwO0lxSqP/FRDH7/5w6z1teUP4rqT/wcg/ytbN30dDP8I1T4WlNW69fO6Xfnk2qitXYVafuvB4/MXZG8fj29fWTKmfnJUCmkwGwokOjtaz1Klr9vrMELpSfxgHrpiVXPtaas3wu8I2VznVgzf+easnVPbYAB/S1ttaasggwtUpazorpqzWqm0GNq2rW7xrZkBzQ/sQztT5yzvZWtvMQy7PxdpsuoKc/GUKVrkAKkAClACswBBViw8+wiX9tg50BrfTeBTNm3VHQgKUAKkAKkQGYUYBH/CaxMuI01M1fJx1LIlPOx16jOpAApQAqQAnNSgfw25Z9cRPymxSj6zTnZN9QoUoAUIAVIgXmmQP6a8pnjeOS/nMQrG9bge89uQAkZ8zwbutRcUoAUIAXmngL5acrSkPt+ITpkSSUZ89wbmtQiUoAUIAXmnwL5Z8rTZzC4/yQmf+XorN9dg4fuX4GC+deH1GJSgBQgBUiBOaJA/pnyHBGemkEKkAKkAClACjgVIFOmMUEKkAKkAClACuSIAmTKOdIRVA1SgBQgBUgBUoBMmcYAKUAKkAKkACmQIwpk3pSPt2PBUCWu7tmY5SaeR+/2ZYgZV9G8QV1KfFd3SPy/pvcI1tbej91aTdpeu4rKoXZgTyVGtscQPliLpfLv519ox0iwGbXoReiWOgyIUnDgdD9qV7B/v4b2BXeL8rYdwDnt3Cw3loonBUgBUoAUmAcKZNSUX9u7AHeP16CmrAn92TblM70IGf2Adi12/ZEq3aRlD57pRXu0Es0PCPt9bS8z5WZgbwixBmW459G7dwSVDUDjLTE0XW0Gf6xg15H/DyjT5gZNH1KAFCAFSAFSILMKZNSUedWYiXUHsm7K518IoSvQiUCkC4GDzdiY7LoJTHnj8XaEYmH0M7OWx4TRiK5AvxZ9A+Ja/QjHQmhEpziePqQAKUAKkAKkQIYVyFNTZtPUwowD0jCbV9ijYZtOiUyZTUfLKWzIKLgyKqew9Wj4eDva0cyNmhn0slpoU9oZ7hEqjhQgBUgBUmDeKpCfpsynlNWaL4DWV3G1IZY4Qk9oymwqm01hdwLdI6jcUwsokzfXqZkRO43aeijI9sr5vB2Z1HBSgBQgBeahAnlpymo6WbzgpQwyjJjrxS/Zo0lMGWwKewhYuyos1py1NWRzTdkAOh0vdQkzV+vR83DkUJNJAVKAFCAFMq5AHpqyO0q1TFp7O5q/fX3Otl7sfNFLRLnsnA4EzDesAWbUCzaqd7bb8Kp86Yu/yNYi+4BF59l+mS3j3U0FkgKkAClACuSyApk35VxuLdWNFCAFSAFSgBTIYQXIlHO4c6hqpAApQAqQAvNLATLl+dXf1FpSgBQgBUiBHFaATDmHO4eqRgqQAqQAKTC/FMi8KXtgNhOStjKttfPN6aTlsxe8RlCpyF2ZrksGy5s1/TJYZyqKFCAFSAFSIH0FMmrKbsymeBt6bFsN1hp2Slb6VU19BnsLu/Ewkl7Lvec4dbn5dsR8aGO+9QnVlxQgBUgBPwpk1JT5BT1wl/Z9xX6qNZNj5FapSAAdOubT3N5UgwMvrkXdp8VWp7bXzglEpwF0aKhNgQiFlXgC1pYoUStxHWwZQ13tgLXtSt9G5bVdSq/H6X5URhkZTKa84Fu3wMuNle3G2Kq3EDp8RP77HDpN9Ke15Uts9xLn2OoS6DK3c7HkG81Q27v0xBoz0ZfOIQVIAVKAFMi2AnPHlM2HgYCJ4NyoYTRdmaBWqP3OVrYoC7UpWNccTqLzsU1TXob+LcwUY3IKnIFLJIObJ7xwgkUsnKdMiWHiPZd6wk/sGbAs9rZFFhNJNQQwxV4Xhh5Vx8kkG3tYJqzX0L4XaKa91dn+TVH5pAApQArMWIE5Y8qCSS0iTxEJX4UXD9ua2rUgJCJblIXajMksUiZcxGZmOrxEM3b9GI2VrWYP9CxVKvmFgpmIOoUBQxm7HZCiTLlySIOX8JSSnZ7nWKZsh6lQuskZ/07oRFKAFCAFZkWBOWLKDsqXipoZD9uByPQyZZZhqr07BkjUpu3FKs9I2WmelRjRXhpzRco8zaSG6rT9X8eEpjJlZwTu9YCgR8rOCH1WxhRdhBQgBUgBUmCGCswNU3atY9uzSIkIWq6pnhFrrOaaMkv7yKeQG4GIYllrEea2Azhn4157GyFLA6nQnCbeU+sUK5IX9dDXlHlUvyFBuWwV20yS4awXm3r3MHJZF/uasoYdneFgodNIAVKAFCAFsqtA5k05u/Wl0kkBUoAUIAVIgTmrAJnynO1aahgpQAqQAqRAvilAppxvPUb1JQVIAVKAFJizCpApz9mupYaRAqQAKUAK5JsCZMr51mNUX1KAFCAFSIE5q0DmTdkn+3o2eM4CsMHers7Wx2vLkWN7VrYunWa5M9c7NxjhM69/mkLR4aQAKZCeAhdH0dMdxdTKIMLbK1Akz554qRPD7wK4aT3qaiuAN3pw4HgcQCk276xCCT9uGpPDh3D0h1O4cV0Y9RvU2cD0232ILtyKTQFR4NRwH06Ub8WmJVb12DFd0Qu48a56ce6pKHqOnsD0yirUby5FQXotyYmjM2rK/tjXs8fDJlPOiTFGlSAFSIE5q8AJdD0dR/1jQYcBTqG/4xUEm7ZCeehoRwRoMlDh1OJX/0F7ugFgfy9sMlDGvfoEunbsQvzR78FYF8fwsz2I//oSUNOM0HJZwHQUke8UwXi0HOP7WnDhwTDO7x/H/U3VwNEWHChpxY7b80/4jJoyb75P9vVs8LCVKQfYPl+EMFZbhwG175hBQYYAtOwW3xkxLNu4G+Dc6gB6946gkuMpNVSlg19du0JEyoGyOtS1wDpX7R12HS/wmXWHEu0ZZuWNANiN3YfYfuYmxG65G7sVf5tnwaoD55YpvrZ5jTa0tY4h0MD2QFs4TgVLYfuiOToU7QjFAlhbW5ekXIEq1TncAbafO8VebMUF58cmwo0uYO3R2p9m/cMxrS/V3nOOTBW6mvvRV+Tfj5FqTArklwJxRNs+hydPluC2JUDw899EaI1qwRT6nz2CJWUVuK2iHEsKgNHn23Eh8IcoXVOB0sVaS6fjiMcn0HfwErburEIRpjG6vweFq+MY+ogBY52MlAciiG4wLFP+QQSRKwYMjkOOIPLLUuAnZTC2lwCn+hB5814Yn9bC6jwRd96Y8rLDIQ4Bie1dgJEqmaghEjC/uxvSjLmhhhFzmXIlRszvFEdaJK4Ah38o5rVCX+plyOMbYrDhNl2DhM0idCBwuh+1HHICvHqVEbo0Fjc/x4sCZp2bypT1chvRif4HTDK45IYLpnbMcEJNVIWTkMJMxKj7GD17lcXuVvATf/Vnpqz6cql6AKwaQciVVCR7ixZ58tumapICWVZgGlMHd+HJy1sRWg0UrwnazHY6HseV6Un0fWMUwa+EUXo5jvivLmH0Wz3AnzVjk5ypnj57Aq+/M4HoG4Woe7waS493oqfwIYR/1YkIkpjyGxHr7+zfP10J/OJeGDVLgLN9iByX/86yCpkuft6YskowYUboPGIMc0PSo3aByLQ42FakHECXjPJ4J/CIO4Cu7TGEJfHLzrBm6E0RFVrH1wKc0b2Wm63bNjQj02ccTNQnS4ChymTZq9iDgpVkQuE9U5myaWAJy9UTbGhr5Hqk7iKdaYbN6tQQQ++ZWtSyp1j54csbbEaBf+RMQHd69eeRskoWIpNshFeNYCTYjFoeHetJODL9c6HySAFSQFdg+mQXnnoziMbNxShcWISCG9z6TD4fwbufMiwTfjmCro8ZrqnlKR4Jh1D04iAmfg1gMopXEMbffF2sP4u/a5Eyi4bHq2BsLpJ/C+LCQAF27CwHdMPOsy4jU05kymZyCGWUdgMW/ay/BKVQnSpStrJPqThUs6cEGZuSm3LTe42INTAUqJYIw2RuW6hQc6rajN4F1tOavhYPIyoDlrtcL1PWv0vO1GZRcGxVAIEHam0PHp7Zs9KsPzNlM7qXLxWeW9VhfeexfJJnv0mqLimQRwpMY3TfHowGqlB8eRE2mS96TWBw/wQKF09g6GwQrTtL8HrvK5guimNotBg7nqjGouFOHCkJ4sMvTqBojfj+i09Um2vQTmO1TPkEenoLUV9bjOGOp3B+TTmmpkrQ2FCBie5diC65FzgJbG6qli+T5ZGcAMiUPU1ZZ1PXoKY1hE62vuxaU42hfXsHxg4N8HVePcex5xpscMRcE1Zc6nY0ixSRyuRV5O0VKWu5kiHXmdnUtmJ712wDQozfDWvtuWZbG0KR5qSm3O8q1ztStq6lZgrYmrvHx+MNfOshRkb6MtIWMweCTe6n/tyUDwMDh9g5Kte1vqbszH+dXz9Iqi0pQAqkUCDWh342ZZ6HL3H56dvMm7Kfq9IxwoJf6OXRpKexzUAjdyQ6g0IycMpMX+LzU/+Zlp2BZlERpAApQApkXQEy5axLPHsXuHr134EFv4EFs3dJ15Wu/vu/4yoW4Dd+I/1a+Kr/VVb+b2BB+sVfR1Xo0qQAKUAK+FOATNmfTnQUKUAKkAKkACmQdQXIlLMuMV2AFCAFSIE5rIAn0WsaE0cPYfjUFIqDjQjdXoC4J9FL6TKJ6MAUymsqUHR5AoMDQzh1sRjBh7eibKG7LHUWEb38jKuUmE1B9OJbhRQAw0+5Mz2Gb+OJoclzC5KjUHasAXTKLU4zvSQHqGSinCQVYGur4i1k9rKZtS1LnJKbqM8Z60knkgKkQI4qkIjoNY14vABFRdMYfqITxU8YuJKI6MW2Ox1twSMvl+O5r2/FErafeWERii4PoWV/MVofu81VlqB+EdEr5aDwhdk83oveFbV8T6mfF3tSXjTFAdy8DgNrjX7tLWf7SdnHcWbzevnD377WvqTzSQFSIJcUSEb0UvWMY7DjCMqa6jGViOh1ahDPjBej+OSkDcuJi4OIvFQGo1ZQsgGrLP4NEb18DgafmE1WWvZNWUaMkQA6ugPo3yNxHRr+snMf0LhTbMnhWEsjhrARQ6OLECXoXQIGIrfdmDANdi7bP6w0su9tVhhOtg2KE6nkFqADp9meZoWHFGV6IkH5fmhx7bbWNoytCoNtYxIQEBEpZw716bOf6TBSgBSY5wokJ3oxE40+vQ/xmmZUrwTgSfSaRP/T4wg+th5RnZV9MYrIs3GEdqu9xo6ymPJE9PI5/vyaskmTytSGII/6mXURLGfBZHZHllak7AaF4AXBkdaBHAq60YkujSSlX18rR2E4V1hT2jGP7FVqq4+OkVRIUJ1ixWYjOlads5tyRlGfPvuZDiMFSIF5r0BiotckBvdFUdpQj9KFdpmmNaLX9A/60HXsAoBLeOvYKaxv+hrCS6J45lgpwrUqy1OCsojo5XP8+TBlZkDL3mvCVRW5+iw63cP4dXhUKj4c2LGi18WfdpsyY2TbcZt2I1Xsa2b2y1BXxrjZOjTTiwJmPQzoZenoSRVJO5GglUNaCkr1MOOIlDOH+kxXZTqeFCAF5q8CCYheZ/vwF20/QsnHFwEoQsWDf4grR72IXo2oX83Us7JKYWAX9rxTgjvYqSzt432TeNJWVjl+dJSIXh5j7n0At7q/T2XKsxEh81o5XnZS9WqIuV7C8jJlluygvTsGrAqj+YGlsOXzdbbBTMKg5PBpylo5eqTsNmWZRGMDOKebv+Clm7ILVXktqM/5e3uhlpMCpEAeKEBErzQ7KYUpO6NXgabMwhS2qx6WSetoSrYWzKaml9XCWlPmb19bLGmxVqy9Ne5CRDrRjslNWaAl5fV4akYrktenqk16FZv6likba7bVAFscpnwtqE8tYUSaPU2HkwKkAClACmRYAdqnnGFBs12cLWLP9sWofFKAFCAFSIFZVYBMeVblntnFfvlPQ3j+H2Pi5HWfxufXFs+sIDqLFCAFSAFSIKcVIFPO6e6hypECpAApQArMJwXIlOdTb1NbSQFSgBQgBXJagcybcirMpgncUPmHs/CSl5Q8m6Suube2y15kG0FlShwpITxz+hdNlSMFZlsBT/a1qMTUcB9OlG/FpiXTmBw+hKM/nMKN68Ko31Aka+n+fvKlThx9V/75N0ux+dH1mDrYg9GzhVi5uR7VqwvMFhL7OkVn+8JsmmVk/+aeTVOe7XGfO9fLfr/lTlupJqQAKZBcgUTs6ziGn+1B/NeXgJpmhJYD+NV/wCJuAEY7IihsMsD51eyT6PuLQ4i8VCowm/yYSfR3jCPYVI0l7DxiX/scnKn2KeumvHcElXvY9qPsfJQpu9GVlRgxCV8W7lNsjWKwEQ15+d5a7B4P4JwRw7KNHHRp4TADjKetbZVS+E2+/ziAtbV12K2+41usJFJTJeIwcZ8eW6okVlNsGQMnkmHLGOpqB+DaRqbNPqgkHyaURF5L34pmnq+d1/baOQQiknpm1suazTDP39aGNgCVB5uBvQtwdwvrO4kZhdq65cSOZqd/qVRSgBS4ngqkZl9PDUQQ3WAIU56OIx6fQN/BS9i6swoqVk70/fizEVz6UwNBFhgzROfFKLr+cSWMhnLRaGJf++z8lKaszCn7N27dlJcdDuHcQUbqEiAOaz+wonMB7XuBZkbmYuCQaCXCaDTJY86o2wv2ofCbDOyxYCNM81awj3Y086QY5yW6M9Ctkbo0edXfRdIOdkwYse3L0L+FGXQsyTSzimIrMaLawsvV0aLqGFamQo+yY7wiYI/91l5ZtyQEJTF21OfYocNIAVIgjxRIxb4GdFOePnsCr78zgegbhah7XDGtAc/vtSiYCRJ/N4oT709g6P1yND9aAT6BTexrn2MlpSmrcpxwDp/lp3GYLVLmUa0gYnFiFgNysCQVVSPgZqkBOvglWl/FuVUd4lgO2BAR8ZiEnahybAhMdgwzw6oRmSxiKSxOdqMb+SmjbFWmapqO3hRRqCJ0MXZ3AvN0Jsvg0e6YSJQBO1pUmH4lYt3yIYRfWCtXj7wZKCUCdEUrOdlMP86CsKiImkX0XtjRNDqNDiUFSIG8USAx+1o0wRYpy1Z5fec8Vudj62KwqW80GahgXxL72uc48W3K2c8SldSUN4godIRNxe5pxkaf9VZRrEpQUTlkITD1SFlkcLKbsmXwdi31yJjbP+du61mndCN2m7J1vPNv59HLlggagEYzv7MWTdte7PKKoGWkHNHPly+EndYyb6XEjvocO3QYKUAK5JkCCdjXLgM+gf6OCRStiWNotBhffKIaBcOdOFISxIdftH/P1otHv9oOPN4szJdNWw/EUbJ4AkMXNqH1UeBQL7Gv/Q+UNDCbWUNsytqmMmVmoguGKs1kEvq6qzM5hBm9aohNYbJu/OZS3aTMf8so8hCrnFhDNtdkZZnW2rqzTH0N3CNS1taARdmVGLGtSS/lMwQqOQdPzMGif+08fU1Zj4Ah68am/dX6cc22tWg6KKbU63h7RKTcyab7tTV5PUWH/wFER5ICpAApkEQBYl/T8CAFSAFSgBQgBUiB2VAg8/uUZ6PWdA1SgBQgBUgBUmAOKkCmPAc7lZpECpACpAApkJ8KkCnnZ79RrUkBUoAUIAXmoAJkynOwU6lJpAApQArMmgIJMJsTL3VimOEyb1qPutoK4HgPDrwZR8GaaoTvKzGrN/3uIHqOTgC3hxDepH3/dh+iC7diUyCO0QSYzfjxHnQdn0LJfWGE7iyCWdbqatRvLhX7mfPsk3lTTsW+VgKxt7TNbTrZUS2bmM25x77OTh9kt1Q/yE9vprfaRhbo1ra0JaysXy54dltLpZMCuadAIszmFPo7XkGwaatAYmIa8XgBioqAie52TGxuRjX/wyie6QDCTRW4cjSCIx83UB9gh59A145diD/6PRjrFIrTgdk824fIsQoY20sg6F/1mPrGK1j3+FYsOtqJ4bsaBUkszz4ZNeV02Nfi2AOcspVtzCZtzcnwqJTEMwETuZ4fP6bsXT/3XvDr2Q66NimQjwokw2xOof/ZI1hSVoHbKsqxRAtZbfjM+BAif1cK48ESvkWz5UoTWu8DRvf3oHB1HEMfMYQpe2E23+5E5KcPwbivAJMHdyFasRd3vPxtTFYEgZdHUfJwGGV5GCpn1JT5sPID4VBs6MNAeBZMOd/Y15wWhhDGauswoLjSK9zsbH6cZHO/taUfR9i/W3abNDK2Z1jtBbcoYRJvesYfn9tWF75nOYAuRQ/jXG1w0hmjglucbrF/2bUP3dwXrRCrAk4SKKtDXQtg7p+W9yc7vzsgQCiclS6hKHvE/m3FBFd7qtk+8QUmp1zDiWrft7WOIdDQDwWBsRHdeLsCnDceK9uNsVVvIXT4CAIHm7HRgwuej7dTqjMpcO0KJMdsTsfjuDI9ib5vjCL4lTBKMY2Jgx0YvrUJO9Ypt5zGePcudF0oQelHfokb1zVjGzrRU/gQwr/qRATClD0xm5jCcFs7hm4oQdkNBfjw9m0o+E4PCv80hIK/60e8xkD1fI+U/ZmyuqEG0LU9NmumnF/s6xBUfZeqhxyFA9XY2TyBxntNHH7C4SD838xMNE62U2MFM/HJ5+bXcHDDmYExNjiLlF2c7oYARkwkp/6zV/3OTFXjjS+4G2AwE4Y5tS1nqGPUPId+vm7Kqq0CkMKALnb0aQJS2YIOBE5rpsxRquyjH78MMYOBVpJxwbM303PtN00qgRTIrgKpMJvs6pPPR/DupxpRdPDbuFLTiOBi7zrF+fR1CEu/N4iJX7MTo3gFYfzN16ugVpptmE2tGB5931+K0VfL+HQ2Q3A++ca9+HKNmDzPp8+sR8rWTVxPkpAdyfKVfW3yuRVzey8QXtXhYmdbSTU0pjfHhypMp2UmLk51oMsXn9vzGpopuzndwuiW1a7l1DJr6UDPpgWIqFZ/MPMYDzq/m80UJIiUeQTLhtDxdsExtzHFRYatwEF7kg6lkRkpu7J96Qk7knDBszjTk51fBZVKCmRSgUSYzQkM7p9AIUNjng2idSfQ+dlDKLxH2Gvp5kZU/BPDbNbjtvejiF+ewOvxTfhiQ7n1cpZKOBFIhNksQHRgAvH465hYXg/jk4sQ7WjH6PJy4M0pVDxuJHwAyKQCmS5rlk3ZcWNmrVFpDDPdMs6QFlmY+PS1MyFFDrOvmSnzzFKSnc1QoPbkGDKmS9guhylHPDjVCUzZyefWHxD0ZB4qUk68NuuMdL0ewvTvEj2k2aeqhQGrY9n0dSMQEZxw58t34gEwDBjSlE3Wt5UMxWKYOx9kvExZ/y77D5VZ+ElQkaRA/itAmM00+9DPmjIvMvs3tVRA9prgAAAgAElEQVSmnKvsa27Kh4GBQ1ZuZ5EdSrGmnTmdU0XKbk41Sy/pTJoh8jb7uYZ8uHKsKfPolyWvuIWthbvXiHXWtlhvjvE1ZfFegXM8WA9wam3a4nfXoKY1hE6+ptyIfgxggDG45QOenVNuccOt2YIa1GwDQhFt+hpqHZqNTaavd6TsxQW/3q+7pfkLpcNJAVIghxXIfKScw43Nl6rZp6/zpdZUT1KAFCAFSIFrVYBM+VoVzMr5VwEsyErJVCgpQAqQAqRA7ipAppy7fUM1IwVIAVKAFJhnCpApz7MOp+aSAqQAKZBRBRJgNvk1Lp9A/7EihDZMoef51/EzeeHiex5C6E65V/lUFD1HT2B6ZZVEY05geN8QJgDcuKEe9euKgMsTGBwYwoV4KTbttLZITb/dh67oBdx4Vz3qNxSBYTe9UJ4ZbW+WC8u8KafEbOpvYIsXlrJF3NK367hAFn6F9XhxLeWpMzknZaHXfoDtre6kxWl9xLcuee3F9UPTSoCnlHulO9FovWWepD6+kKbmdqhr14lKIAVIAb8KJMJssvMZGOTz2HVxJ/6hqcIscHx/BJdqDQQXsq8m0dMxjvubqoGjLThQ0oodN/UhcvxeGOYe4ziGnz6ClTvrUXqDVq/pKCLfKYLxaDnG97XgwoPNqIAXytNvW3LjuIyasj/MpnOrTPaEyAj7eiYGO5NzsidD2iXrQJDEJ/sx5QRnK4BJJjGdZMpp9zOdQApcmwLJMJvA9Btd6LmhFPHhQhjKlC8OIvJSGYxaiQOZGkTkZQv4EXnzXhgVr+CZl4pRVnEb1t++BAXsmKNFCK4GcHM5KgJFoto/iCByxYDBeA7HI4gUGjDuFH+yoTyvrZGzfnZGTZnXPuWWqOtpyh5RukJ+1tZhN98KwyJ3a/tRTWsbgEr0K2pWLdvs44GQTHmOx6yAAzspoBt6+QJ8wVCPuzmG8hwCEbZlSWEqxVYocY62TUqiN1mEG2OM8RYJ6zBiaIyF+f5n6zx3W9wRdWJwh2/EJdvyJHGcba1tGFsVhrktKziCkNxGJbY16YjLc2ARNd8/rW1b8kJ4muAQL3SnC/E56781uiApMMcUSILZvDyKZ3oLEH54Gp0dME15sjeC8U8aqFZUL5ZUQkXF5r+LEI9fwfTpPjz1WhB/s/kE/uJ/FOPLjwdxoXsXXr/vayJphYKLMDa2+W8vlGd+yT77psxM23YDztbktYBJcEOSe2Z1OhXbM8v36SbATao9vBa+EtqeWo8oUYv+bOfsBZr3bOQPKwq4IWrksS/X3LPrgXpkGMpb+hE63Y9azq1m5hpDu6P8MBpN9KbZRhWRmnXU9wd7R7zCtIED7HoJaVp+EZd2gAvrl45V5yxTNiNmL8SlfQ+2t3Zumpcd3Zl9pGt+/eyptqRAZhRIhNmcHO7E0R+ya0zilWPAQ1/5GjYF2FT1BO5vqoKMdUWWqH0F2LGz3G6yvHry+D+ZRpeKpvWI+FQfIuNVMDYXYWogguiGRqw8mhzlmZlWZ7eU2TdlrT3Z3o/rnL62/19G7FUjHrjJLowEmzklyoz8G2I2U3VO8dr+r2YLGmLWAwhrt04vc5q04/92GpVOsaqFycP2KF8nf7mmoZUpB0eStsXqIs0krwlx2QxIuprCYaoHIvPhQiW5cIE7NFPmDyYCTGImn1CV1RGbTiBJBOjy5HFn98dFpZMCc1+BRJhN1fJRRFSkzHjUxyvwZcamBhAfZpjNRtxxbBeiS+4FTgKbm6pRcnIQXe8XYNHJIVy4by92rANGn92D0eL1uPJ+IUJNKxHtLUR9bTGGO57C+TXlmJoqQWODG+W5iUXUefa5rqac7fR5blPWcudqkbKTbGV7AUm9uMYM0EyY4I4uvdCYV9k53QE+9e36OPNJ2/6fIImCMhvd9B3lO7GYJq6TVUAz5WRt0esq+qhToipnirhkpmxpb2olqWJN7zUi1iAjcs6p1mlaypQ7EYiwvzkeUHyacmOWc3fn2e+eqksK5K8ChNlMs+9SrSlrqe+yyb1mtXa/6OXxVrH+0pE+vasit201qClrcq0pO9MM8unoNM/RsZFsmlhfUxbl6+avTXdrGutrw+wc2xS9juZkb1EnWFNOmDJRi+6vFXG5UVu2qNlWA2zptKav+RICS/7IPk7EpRUps7apNfe0IuWDtYC59m6tx6c5sulwUoAUIAWyrkDmI+WsV5kuQAqQAqQAKUAKzE0FyJTnZr9Sq0gBUoAUIAXyUAEy5TzsNKoyKUAKkAKkwNxUgEx5bvYrtYoUIAVIAVIgDxXIvCmnxGyKt4DFiz3ZfekmI0Sv69Cp2d4qlk6T1BvygW7r7Wmx/zsVItUbsZmNN+7940PTaTkdSwqQAjNSgHGqewcxcbkMoccUp3oak8OHcPSHU7hxXZhzqsUnwfe/msLwwFso316FJWz71PEedB2fQsl9YYTutHY5O9nXcHG0Z9SC63pSRk3ZN2bT3Eea3bZfD1POxDWzZcr+8Jn2PnGb6LUR2TJnytdWj+yOPCqdFJivCghO9erH6iFBmpYQv/qPzRU3AKMdERQ2GShTf3F+f3EIzxyMA3Fg6+NbsYSRvo5VwNheYsdnutjXYZzf7+Bo355//ZBRU+bN97ElKhQZw8AhCw2ZLaaXMsjACyF0MfRky24O8GCADba1RqAaBcrSiYvEC+0mQMQyM2vbk8I8mtQwrVw1A+DGZi61Roi2NcyJjDRNWYdl6OARyG1CJk6zEiPbGX5TAUoEplK1iZevbTtiW6AqhxTtzGO2wqxbG9paxxBoENu1ugJsr7C8Dk9UEUCX3AYm2sBIYSMAdgMGQ4LKfcUe5dWuSJ6YxKKxWfUzv9vWydGbjay92lYvE8fJWbg6sU1ut3JomH8/V6oxKZDbCkz0fhZfOFiA2wKLsPLTrTDus6JaTMcRj0+g7+AlbN2pUb08v59Cf8crCDZtxZK3OxH56UMw7ivA5MFdiFZIzKaTff3LUuAnDo72p1mcnV+fWTdlfaox29OOuikve69JMpUVGlKhJoWh9W9hpiKY0IyzHI65Tbkyan0nyq7EiMJcyn63ImUdo5kseYMTt+mFlfSGlYg2beQGJLjP7FxWxzBgaO1cMILKqwx1adXfHKau5BCOvdELOhCQe6g5f3qDFaHqkbephzyeozldIBBmxM7yNAP1SlDhBXnhldciZR2KImEqoj52CEnmovT8+pFTbUmB2VIgfrwdf/XyHQjdU4RFt65H2XKZnpFNVJ89gdffmUD0jULUPV5tRtLe32umjCkMt7Vj6IYSlN1QgA9vb0RopQf7+qcrgV/I7FI6U3u2Gp+h61wXUxY3dxFV23nQGWqVwyB5pCyvad2YvUzDYih7mTJbV1UsbXM9/AxbHx+TjGgNWOKJzZToTjWjkAAZaU1fJ44mneQuE6rBOd9alMoBIiJi1U05cUIK+7Sw0ktEynZT1tniQo8mxIwYwjzVo7qu/cHFWqNmpqnSdrqnop3164SGPk1kynLWI3BQXRMWG5ydQ5mkMvsDo9JIAacCF4fwZHchGh8uBwqLUGR5snmk4FQbCC23n2z/Xjdl6zhb9icX+zqICwOJONr501Wzbsr8Ja+hSh7hZWvtVMlvm75OasqNQIRhHkUSi5EqOxnLMhKGnBTH2T9WFqWYYjx7YjOVCSUgdclClS6VQ+p63pGyetBw66gf72HK6LXwn65IWX9Bi50rtPE2ZaceXrMDlRiRkbrIviXK018ccyXO0JdAEuZe9oiUWaTNjHcIQBWbObC/bEaRcv7cmKim+avA5Ist6LocxPrpaZQ2VKOUN+UE+jsmULQmjqHRYnzxiWoUcPZ1EB9+0f69mHDWTXkS0YEJxOOvY2J5PYxPxtHjyb6uwES3g6OdhzLOvilz/KWWTpBHVdn5pGPK/RjAgLkmK7I6qeQHNdvaEIqwKNeJ6XSuqaqUiCK7khubabVTjwSdyEjTZLVUhSo1o1p/txuxlWrSjanUDFqu7VopIEV9vNa0ReRdg5ptQCiBKdvRonKN2ZXpSmSIcpbn1lIfB3p7VP3Y2r++ni3X0WHHh4o6iel6lfxCITxd6R6zM+yoVFKAFMimAsS+zqa6uVB2svXeXKgf1YEUIAVIAVJgviiQ+Ug575QjU867LqMKkwKkACkwRxUgU56jHUvNIgVIAVKAFMg/BciU86/PqMakAClACpACc1QBMuU52rHULFKAFCAFZkWBi6Po6Y5iamUQ4e0V0HAhmBruw4nyrdhUMIqe51/Hz2SFiu95CKE79f1S7A3rKZTXVKCIYToHhnDqYjGCD29F2ULAhdOU5RBm008Pp2Bf29469njz188l0jqGv0UdQ5N6GzfZybZtTGldxX2wfNP58dYaTKzq5GCSTH3Uti2+1zsbH7UlqSGGkAF0ZvQNeevtaH3/uNkM1xatbDQweZnZ3qo3+y2iK5IC2VLgBLqejqP+sSDsW5LjGH62B/FfXwJqmm17ksf3R3Cp1kBwoVWnqaMteOTlcjz39a1YcjmO+MIiFF0eQsv+YrQ+GkfkO0UwHi3H+L4WXHiwFZuY8xNmM3Wn+mNfW+VkghOdqlacGnYYWGtIYInHCdmoRzbKTNXWjP3dA5WasbK1gjzNb66bcpaBOdnoJyqTFPBWII5o2+fw5MkS3LYECH7+mwitsR/pAoVcHETkpTIYtRoZ+9QgnhkvRvHJSYHVVEWoYz/ej8gVAwbH50YQKTRg3AmAMJs+B2Yq9rUqZlZuTvLN6kgAHRK/yC+vZanq3Ac07hR7ck0ilRFDYywsoluzPUC75Dybe4bNvcx2frQ1G1CDAy+uRf/lMGdPh2IBrK2tw27IDEvaXmjG5L66x4NZzSNsbd+uZGwLcIj9e3V+rGw3xlbZedeifIHkFPt2nVmerLJqWtsAVKJ/D9Au9x3H1N5yXo74PlBWh7oWxdvWy07C4DapW2L/chdCGKutw4DKGHZGMqsl8lTsb5Z1TVR3buRKW0Y0u2rXRp5vMtDHAzhnxLCM6+C9T5vrm5A97gVJYUhPnT8u4TiqfQ5WOO+PqhHZF+46+Py10WGkwHVUYBpTB3fhyctbEVoNFK8JonRxclOe7I1g/JMGqs3jJtH/9DiCj61HVLGuWREXo4g8G0dodzVK3oggAgPGOg+0pv49YTYTjAWfpjwrdCWzLsLsGGpyI4NLOLJUuXnVAXTJY1RiCotoZbGa3ehHj1kAW2IE4FXOoA6hEfqUto789GJWW5hQdgUdLuLFvI4ZypRUmxmwRdC3At063lLrQy1C5Q8VnKutTDmALhvjW0BUwM1Pld0JGM7rse+c7bF41BwqcjiEc2x6XPVV1QhC/IEoZiEy5QNc5XtdGprTXvcFG4W2Xv1r8cxVu/QUKDNjj5vjFxIVG+hy8MebBTxGto891DBSHDN6N1rWXYfreKelS5MCvhWYPtmFp94MonFzMQoXFqHghmSmPImejgnc32Qlo5j+QR+6jl0AcAlvHTuF9U1fQ3hJFM8cK0W4tlRMibtwmhLRSZhNn/3ky5RnJ+2ec/2aR1AeN0WvJBIxbmKdQPcIKvfUwsRnchlU/ZnZL0NdmYxCNYnMMr0SKpgGGHNE33oCBWv/NBS6U5ZvMxkeSYqPnXnt0NjkPgtDHeNZnax1bltaR312QD3A8ChVMb7tJiLOrUSsG2hm0Tj78OuFrUxRJgvbbsomB11pqkw5OGIS1Xh5KkL3qLsd06kjTy1WOev7cEx7uNFnKXgUaxHF/LDH1TXVg5lObxN9Yb+envnLNOUkdfD5a6PDSIHrrMA0RvftwWigCsWXF2GT80UvnXN9qg9PHq/Al7eLqes4x2w2on41+5+F1cTALux5pwR3LAJw03rU1ZZitOMpnF9TjqmpEjQ2FOAQYTbT6Hc/pjwr64YOKEiSl5c8Mzux6Kw7BqwKo/mBpSYTm79c5ay/R6IDP6bc9F6jZGl7JcfQTVlGWfLFLt2ULVNjfeTM8GThJp0zE87cyraMXebLetb0tbBvZXgML6rKVjzrJsRucV5Pj57dbbTNGKhr6qasLzloQ9CVF1p/uVC9rKctQbj1unb2uNCiCzEEEN5TC2hJT1RVnUlD1JS4MGWRMjTR7E0avzg6lBSYXwoQZjPN/vZhyq6bapqX8HW4qx56YgaLxWwxqhmv2pnlyEpU4eY8ixuxbc1Tq5gfU9ZzHCdlVnOe890sS7GZD9q1pszXTe2pCq31Y2vNMjF3XOd616CmrElbU/bKm9yBsUMD4KvxKup25YjWjSeBKR+GPbe2cxpdzgTYckA7Ilv+kGTm6Fbr+3qGLe/I1cyslShSTsIe548otmUIJ39crpnLRCiu6NuWf1vmhc7oW+6+fiV0EClACuSYArRPOcc6JD+qk2NroLMy85IfPUO1JAVIgfxWgEw5v/uPak8KkAKkACkwhxQgU55DnUlNIQVIAVKAFMhvBciU87v/qPakAClACuSHAgyf2TuIictlCD1WBfEO9jQmhw/h6A+ncOO6MOo3MFRXHKO9XYieXYkqhtksAiZe6sTwu+ptbAvlSZhNP12fArPpBGFwoEWWPnlN1UqmidxKg32dwPcXZRSDaX95KTsd42uP+oyRp5SKMzu9RqWSAteiQBzDTx/B6sfqpRlrZf3qP/YQ3gCMdkRQ2GSgmG2jWmcgtPIEnnk6jvBjt2FQB4uoUwmzmbpDfGE2tZdyfN2cU1824RFpmfKsEMb0qs58r/asvL1+DbqnOjW7/U6mnEp/+jspMNsKTPR+Fl84WIDbAouw8tOtMO7T0lZMxxGPT6Dv4CVs3VmFU89GcOlPDQQLJtH/l1Gs+8of4o1nj2BJWQVuqyjHEgXZJsymz25MtSVKM7/s3pwZaUrQq2w4R7X9xYbIZHtsHVuO3luL3eMBvLUlhreDzahdwbbAMEiGIDV1sb+37Da3KLHtNe6tQXJ7DkdH6ohNDcnI61OJEYVoVLjJFRr2Ugd9aNuO2l57FYjEEObndwFbxlCn1cPc/mRDWDpQnwyFohCarC6O/b1OzGVoCEAL0MS3X0msZKo6s6GjITLbWscQaOhH7RmF/NS2MW0fAdjmL0O2zQt56oGnNEEx29rAIaGM3qZplRoz6nN802GkACmQtgLx4+34q5fvQOieIiy6dT3KllvpK6bPnsDr70wg+kYh6h6vRsnZITz59SHg5nIULixE6NGtWBqP48r0JPq+MYrgV8IoZTVw4jcJs5mgX1KZstzfaTOxtLvY3wm6KTtxh+GYMFhmtvyjPSxYmEnGL7aO001ZYCgF0at/C6NjxSS+sxIjewUFbKlGqVIYSAuYoWEk9S09GuTEjWMUVbXqpLYmCVM362GCPWTbkqE+OZNbcr6leSbCXDYHurAgEhD0q7Tq7ISadCBw2qKlmToxrOcC9rd+1K5QbXMjT80+M5Gp1jEc18mzgtn3bKfEjPobUnQUKUAKzESBi0N4srsQjQ+XA4VFKLKnlOIlupJXQE1fWxmoJp+P4N1PGSJLFGE2ffZEClPW1yyznSLPFim7IA4yElWITIcpK1JWIlNWf7eifWU8lRgxE1dIKIQe7emITcmTtk9HW5hIASdZK5nOlv7epqzoUF6QFAn40A1Y1sPF71b188JcmlzqpbaHFYv0pYAqzjrbp+qFZtrsBGuaSthgcsmtvdBO5KkwXpbEQp4XAbo4JUsl72BasIcjJ/azGc0bvDGjPkc3HUYKkAIzVGDyxRZ0XQ5i/fQ0ShuqRbSLE+jvmEDRmjiGRovxxSeqsSQWRf8/xXHp+ARK/sTAppUTGNw/gcLFExg6G0TrTsJsptcFKUzZlgs4y9CH5KZsRZE8qYPGxPbEI5qJF/rF9LU0eU9TdiS8sGE5PU1ZS1Dh0s+99uzLlPXMWEn4251otCfH0E3Zibl00LbMpBop62zlUN7IUaCMlKbT09QQ06Ek2r9tyFMPPGUEaDTzPqtrsYcj/5jR9AY5HU0KkALXTQHCbKYpfcrpax3naE8EkOaVUh6ezJRZcgI7IlPWy5YaUUxrq6isZlsbQhG5ppzQlO1rmXyd2SNC7efs42Wog3NN2Z3WUaQiTDdS1td8E0fKZj0OuaN6PaEHrwOstIq2t+g9UlG662yhTWu2AaGIvqasUJ1qCUBO/ZsPN8rI2bS2wFs6EZlmaknUoGbbWjQ51pTVen9izGjK4UQHkAKkACmQdQVon3LWJaYLkAKkAClACpAC/hQgU/anEx1FCpACpAApQApkXQEy5axLTBcgBUgBUoAUIAX8KUCm7E8nOooUIAVIAVKAFMi6Apk35RzCbDL1LICGyEWcTaxn1nsryQWyvb0sm22zvZFvuxDRubKpe9plZ3m3RNr1oRNyUwFPxjUQP96DA2/GUbCmGuH7BPnak33Nzh8YwqmLxQgy9vXCaUwcPYThU1MoDjYidLsGHnm7D13RC7jxrnrBzT4VRc/RE5heWYX6zaXw2A6dm5pptcqoKecaZjPjHOdZR3H6Hz/5bMqJWzk7ppxb2NKZ41f9j5YZHkmmPEPh5tNpiRjX04jHC1DEkkt0t2NiczOql0hdHOzrsstxxBcWoejyEFr2F6P1sdvkudMYfqITxU8YKON+HkXkO0UwHi3H+L4WXHgwjPP7x3F/UzVwtAUHSlqx4/b80z6jpsybnxIeopG0jreD7xHWtvtkTkJ9z6tWqn5N898W0lJF09zkEMJYbR0GFNhCQUFYxO1CPcotTofU9h4GsmAfYSwKgSkgGXLLjwkZEdugOA5U4j3FMfJj4iItbOeCjbvFH2X0b6uvjtVUWMzTAXQo4AY/h9HIuhAr242xVYxIZl7Njt30RIAybQUOc/chVicFApHbuXibJYLT81qWVqz+51Z1iH3fKzQoiHZewLa9SSE5E2NITUJZgrGotlOp7WpKy7bXziEQsTRpem8Z7m5hIstrQtVP1cE+rkQ5Uo9uBS6xTNbayiV14iaXBL/K9l/b+myj1TeOWR/P/tdQrWYbOClNoUz1rXbOPmN0NYmeVVvebPUFxLY3vTymn0KvphjTmfuhU0k5pEBSxrWs57jJtpZfONjXJhX74iAiL5XBqFVRdRyDHUdQ1iSTWhD72mfPpzRlC5TBIusOhyH4vIqPwxJEHF6mDOvhwIbSPBziBsr2wI5UXbUBRqwKSPO3UaX06ombnUBgMhKWAI+wfdIKQKLgIgzkIfCdeuYs58OFPXpU8BIGNFEoUU68YuAP9uCgsJhmldT5Yh9zzLDvgbaBTtg5XjhNHYfJ+dWwHiqYubr0DAOGdS1nVO+O8vU6MjpXGDEnurQhBm8MqZ2IZmrM269rqZPP1IOi6KtEmrjoZ6amzj7Sx576N9CuCGNqxoVhSzXtBIxFw6+6+sxBKdOGGTd8OV71/nc/oOgoU6uApH3igWndqCNOTTSquzzOA3CNaR8/XzokLxVIxrhmU9UTBzswfGsTdqxLwr5mLb8YReTZOEK7q2VWqTiiT+9DvKYZ1SulNMS+9jlGUsJDtAhnWw3WGv3XPVK2QCKijSwC0E3TvGFp1C8dKqKiX28spmMKVj4UVA6JZBnCfsWNO6wiRn3mwDVl7njYkOXZTF5jbltcaw3awiMfOxta9a5zKtcbAepgTSvyl4nubLTgHlxPEYHyiJev8+ttFzAQYZ6J6uiBLj2YCOlpscED0V4EHtBmHBxaWg9guilb9dQhJQI+IiN8hWZVoiXtI9lfDTELDcrOk7MtZv94kN74uPCIVhdsHMMBzgdPZKpqPI1ofHf1sKL1nfaTdvaJ/f+yDRpm1UKr2svT3+Fw/o583kHosHxWICHjehqj+7+NKzWNCC72bqDJvv7VIJ45VopwrVoTnsTgvihKG+pRulA7l9jXPkdKSlM2b/98+lTdqH2WntZhnpG4AxXpilrlFTxRm6Ype6AezelmZ4Rup1Gpl5oqh2T0zQxYMzN7ZCeXA0yEpDRwD3wki5RN7KV62U67ibpxoIlMWStHJg9x4zQhk2/UwozKWHSfsB3O6F5ru7wGa3flEGNiM7NxRsos4QbLhqUZrB6l6oxr9j03SSCAStRq0/L8QcrUMlGkLMekPo6da6nOZRdX7mc7IpTPWjBTToIttWYkrEjZ3WfqIc6aDTAXSV5w9z9bFkjadzZTtveJJw6XRfZDlWImx2yzZso+f1tp/Yjp4LxTwJtxPYrIZw+h8B4xFV26uREV/9SJIyVBfPhFO/saA7uw550S3LEIwE3rUXffJJ5s+xFKPs6+KELFg+X40dFC1NcWY7jjKZxfU46pqRI0NlRgonsXokvuBU4Cm5tUlJ1fEs76mrIeYTpRjJmXTlsnU9EJn3oVa2U1ZqSuH6ethbmSWNhRnDbUo7b+Z2+XMOV+DGCAoSzNtUA3bpRF2i5T1rJqmeuCZspDa/2av9R2GBg4xNI06GuWMgOUnsYwSaRsw2e60kqqNWMP09FM2Ybu9LyW1nZ9TRkqlSOfr7BH81r9edSqJcxwjyP7g5A+rlzoUPlQxNaD7RG9feywa/LlhVpNX61gq1yx3hzoXiDWo7fVoKasCf17WMYxCw/qwpaahqbhV40Ylql3B7ge1oyBmSZUe4h09b++tq/GhG0KX1fG3idXtd+J+R4Eq2NkTI4xPd2memDSI3v3jFPmf99U4rxUgNjX87LbM9jo2XmDOIMVngNFJXjJbw60LFET5ubb93O4w6hppEACBTIfKZPUDgXIlGd1SMiIOvuzMLPaqpQXI1NOKREdQArkhQJkynnRTVRJUoAUmKsKvHz8LP766bG52rycadcXGm7Hf/3k7+RMfRJVhEw557uIKkgKkAJzWQFmyn/eenwuNzEn2vZXX1hLppwTPUGVIAVIAVIghxXIL1NeiM80VeAzv/sh/OTkD/HI/3laKPv7ZfjWZ34bH/vwB3jrv0fx1f/FvlyEz+wuQ8WJKJr+dS3+dttifFT2w0/e/kbkwL8AACAASURBVH/xSOdZ/r//+uf34U9KPwTg5/j7R4/j28tvxZN//rv4vRuv4PUXxvDVlz8Ko/X3UHHTh/Czt8fxyP913uzNe/5bEI23fwj/9s//jC93vA9s3YAn7/tP+K1/+Qk6W8ZxTOv3eWfKtsTzTAiTXCX40xy+Ye6/Tfx2bOrfjv0NT3Z8+uuHiV4ESgCPSFCpxMzmFK1g6542qEcaaEW2FUVRnhRpStuvmkq/jKNHU12Q/k4KkAJJFcgnU7754Up862PvoOYr53Hz8oX48dnL0pRvwR+fPo1/uGUDBv/3f0P1o/+Cjn234qO/+SHgf76ERw4rCRbC+ObdWN47hCZu3MBfPVcFPDKEv5aHPPjVKtzzxqt45NXVeGHPh/CNR09j8X0/xz+8/FF0dJfh5w3y2LsqMBD+AH+28108uO8e3DwwiRs/cxMOP/Iq0PpJfOb0S3hgvyX9vDNl1XQXdGDB3RjTISHcVPqBbUAoYgcgpPXbTcWhTvr3BKbM9172A3ILi2d9Ul3XTyPYPtchYGyV3K6kYB82kpdXQeyBZASVV9V+VT8Xu8ZjMtHea6wCnU4KzGUF8saU/6gCg/9tOX778gf4OYtq66KIODum6m4M/OG/oOZLP+R/4Qb7v4YsU3b8nZtypAofO3sRP3zrfXQOXYKxrwrLu4bQ9OZqPPc/bsaJP3kZnby038G3nvsdvPXIy/g2++//UYWB33oVNR2XcXNTFb617ArwwXnUPP4usDWIgbt+jJrm980akilrneX1ZqgFRpjhz003C30PLt8HrHF7PTnVMQt+4apnp40+Zd9X/SqwUfKAzf21TUBE7dO0Iyzr2L5kr2iWwyfC2nW0SNnVFgu5mfANW49z+LGSo/3Wln4cUUxtI4bGGHsYsPOnGRAiJe9b3+PNCVcWL3uGvUinkQLzXoG8MeW7VuO5ptUofPMn+DEu4/WOd/B/a7138+YN+NaW38DhllfxvJiZdpnyQ1+vwh3/cwh/xpj88vN7v38LAgsX4g8Y47r3JTQVbcDg1puAf/0F/u2DX+PwziieX34rOvasRsE/HsOf9cno/M+rMIAh1HwDAPt3yRXgijTlLUEM/L78t7wOmfKsmbJO12JT5ZIKBUZ1qkSzzThUhOyFGtQJTwri4bGdSXsYUCZpkqjUNQNdSJYUgdGbeCIOloCBU54UF1kkibBwlIpwJcT0zmaUhIUtmcN8aUHxhzWOsUoG4pf3rV/fiWWc93dWEoAUmKECeWPKy38bxl+sxR1vvoPvnvoAsZHzEPEwcPPWIL71+5cQ+ZJ9HdceKX8cf/vcInz3kVfxDx5arf/LKvz5T4esKefld4rp672XEN5zM370319GRE5589NZNFx+GjUt/yzM/+Ql3FjxAZp2/oCb9LfwKmq+IQ2cReTz9UUvr5t1diNlB8BfMzzTlPV1WJXxyYlttK3VKvKWlkRADSIPU2YJGJgJq4QFlVEtExajKpnJFGQhGqZRPEQ0IcazCjmu58A5ekfKqVnYtvMS8qlT875tualnsJ49w3sWnUYKzGkF8saUWS/8/loMNC7Gj09ewW9dOY1HvvHPMiL+L3j4Yx/gpx8A+NeL2P+lMW68NlPeGsTguvOoZtPLAP74L6vw2XP/hB//bzfjt375Idx5ywf42+Yonv9EBZ77nQ+h8HcX4mffexV/9uu1GP7Mf8LP/r9/B/AB3jp0Cbf+8b/hc1/6BTqeuw2/feEX+OhHLiNi/AjrI5/APf96CdPFwN//tRWxs+uRKc9apByzrbO6I2UvTrU7UrYbnoo+GdbQsYbrZcobmPF2IYYAwntEogQ3c1jL/GQzWxa9d2CMr2OzaXfreq4pfv7gEEOTbU3Zvs6sZ41SyM5EpuxEeibnfS+1ZiHSeLFsTt9NqXGkQAYUyCtTzkB7r7mIB4N4rjCKR7SXuPyUSaY8a6a8lCdCUDlxLSZwEk71Qacpu6epTYPSeMxm/ljGztaZzRtEpiPTiD2Zw5ogHhGwPr3sbov9XDOXspY32XmOp8FqyS/cfGqZzzkJ79uTh+zn10DHkAKkQEIFyJRnZ3DMW1OeHXnpKqQAKUAKzA0Fjr1xHn/5tdG50ZgcbsWuh8txf5XIUpXLHyJ65XLvUN1IAVKAFCAF5pUCZMrzqrupsaQAKUAKkAK5rACZci73DtWNFCAFSAFSYF4pkHlTZi9dDVWCwSjASFXspSgmKYd6aG8gZ0Nmz7eTE13oOtCx+F5j/YWwbIhAZZICpAApQArkqwIZNWW+j3W8BjUKU3m8F70ralG7QoN6ZHE7DTe8w8Bao1/jbNu7xhvAkcPdR5jLHO4cqhopQAqQAplVIKOmzKvGolVOqbJHxdeM1UzZbrmtKRJAh359c7tUDQ68uBZ1n+ZxO9peOycwlwbQwbGTS7W6a5hOtOFVJ2taA43wbVLatik1I6BjLs8xtCXDyrUATa9Z17OSeIhrBBgaEyGM1dZhQEFObDMNVr2srV8phaEDSAFSgBQgBfJEgdkxZYV2zCYr2XwY0FGV7sQTVqSsAUIk3QsvCBJXZVRhNsH3QJvITN6pzj3NqTGXfB+1ygpllqeRyGQ0HEYjlh0O4dzBWsRUZq0VFi6UMJd58quiapICpAApMEMFsm7KNu7yDCvp5zRn6kgewWqGpspwm3IzwFGXnUD3CCr3MENsB/aoTEzOtIop/i/BIOFYAmNXphwc0VIwijX3c6s64KJwaW0gzKWfkUDHkAKkACmQvwpk15RnI0L2il5V1NwQQ8gAOg/WQuUz8jLljSxS7Y4Bq8I8gYUtT7KrDc4XxFJjLm3Rtm7Kjml+wlzm7w+Jak4KkAKkQCYUyKopO6PXrK2Dutax7RmfltUOWCkUzwgkp7mmfJBFxOz4RsDM76y9Nc7Xdi1T56JrWE/nmrJqoxdvmq9bayav68PK0aNr63wLF0qYy0wMeSqDFCAFSIHcVSDzppy7baWakQKkAClACpACOa0AmXJOdw9VjhQgBUgBUmA+KUCmPJ96m9pKCpACpAApkNMKkCnndPdQ5UgBUoAUIAXmkwKZN2WfmE3bG85ZUlzfQuT1klk2kZez0b4syUbFkgKkACngX4GLo+jpjmJqZRDh7RUo4mdOY+LoIQyfmkJxsBGh2wtkeZOIDkyhvEYeFx9Fz/Ov42fyr8X3PITQncD4wLcRPVuEigfqUbEYmH67D13RC7jxrnrUbxBX4Fdxfn8qip6jJzC9sgr1m0uhruq/Mdf/yIyasj/MpnibeGxbTVIcZiakec223zidEp17kdM5l44lBUgBUmC+KHACXU/HUf9Y0GGA04jHC1BUNI3hJzpR/ISBMgBTR1vwyMvleO7rW7HEIdH4/ggu1RpY/2YEXYsM7Lj9BJ554gLq/rIQXd8pgvFoOcb3teDCg63YxHx5OoqI7fswzu8fx/1N1cDRFhwoacWO2/OvHzJqyrz5PjGbti1DWdLNacpW9CpJXwx/yRGbQO/2Zag7BNT0voXQ4Tv4v8G3Q1ViRP7NhtC04TDZlim2rUqUYQOBrOi1ICEyKYcZwc9Gko4saUvFkgKkwHxXII5o2+fw5MkS3LYECH7+mwitcWoSx2DHEZQ11aPk1CCeGS9G8clJBJscpnxxEJGXymDUlmD86QiuPGagAsBoRwSFm4ChKwaMDWw7agSRQgPGnQB+EEFE//6XpcBPymBsLwFO9SHy5r0wPu20/tzvs9kxZQ+IyOyY8gLc3SI6ge8n3iDMuHJLDLFgM2rPSIRmcATt0UoODhEfLVKWhK7mDSzDk4XhdOIwbQQvmQ1K0blEmRrWcy/QnO2MWbk/9qiGpAApkNcKTGPq4C48eXkrQquB4jVBlC7WGxRH9Ol9iNc0o3rlJPqfHkfwsfWIdrziMuXJ3gjGP2mgerEwYjRZpoz7gCgMGOsAvBFBJNG/f7oS+MW9MGqWAGf7EDku/51nGmfdlBNhNmfHlHVcpuwZ/QHBBfJYK5NPWKbshe/0gnxUDtmv5YJ/iEcDUT6Hj4zhwOl+nkGLPqQAKUAK5KMC0ye78NSbQTRuLkbhwiIU3KBaMYnBfVGUNtSjdCEw/YM+dB27AOAS3jp2CuubvobwOrU2PImejgnc31TF16MnD0Yw/gfMoKfQzwx8O9AzXgVjcxGmBiKIbjAQWg4RDdu+D+LCQAF27Cy3m3eeCZtdU06C2bw+piwi5UBZP9DQb0XKrggZaJfRrFc9vXCYlUMLMFLFonEZF7OMT4F+VA4xrjYzX49EFnsFa1vF53k2dqi6pAApMO8VmMbovj0YDVSh+PIibFIvep3tw1+0/QglH18EoAgVD9ajgnuwNNqmrSgY7sSRkkbUF/ThyeMV+DKbdmafi0OIfOsCSj8+hQu3NiK87gqGO57C+TXlmJoqQWNDAQ71FqK+ttjxfQUmunchuuRe4CSwuakassS86qWsmnIyzObsmLI1fc3WeV9FhzBI9AomtlpT1pJDiGluuT4Mx5qyjHR5isWAyNnsGRHrySX0tI78/EqMyHSMWcOO5tUQpMqSAqQAKZCGArE+9LMp8zx8ictPKzNvyn6uSseQAqQAKUAKkAKkgEsBMmUaFKQAKUAKkAKkQI4oQKacIx1B1SAFSAFSgBQgBciUaQyQAqQAKUAKkAI5ogCZco50BFWDFCAFSIG8VMATsylaMjXchxPlW7FpCTD97iB6jk4At4cQ3iTfi/bEbBbwYw8NX8DPVm/Cjk0lmHipE8PvArhpPepqFcqTMJv+xktK9rXAbO5mpc0C0UrnX8/G9fyJlPmjZuNt9szXWpSYmBPu3EaWrRpQub4USLLF0df5dNAcVCARZjOO4Wd7EP/1JaCmGaHlo3imAwg3VeDK0QiOfNxAfcAuh8JsBq8MIfL3JTAeLJUHWNuobHwuwmymHk++2NdnetG7opZDM17bq/bwpi57JkdkPOHEmV4H+WsmtcrOOflsyokVmR1TVqS23AC55DB3nUw5Oz/evC01NWbThH0sHELk70phPFgCHG9Hy5UmtN6npYvQMJtTL0ZwZHEQzJJXllWgpGgK/c8ewZKyCtxWUY4l6jTCbPocOT7Z1yJCyqYpS771QQecQ8NmssHRjmZrX7LkVl/ds1HsP7bxrQPo0iP8qhEs2MjjfYj9xjo/m/1fIUGEsWDLGOpqByRPm9VJmzHQ9z+/txa7xwM4p9ebE8DYtWoEBeyM+r8122Crr3ZcaAhAC9B0OoCOW+owYM5QBHi9YmW7MbZKr6+IXDme1Mn+VuWuYNqOANiN3YdYnZoQu4XNfkhimYMDfnWP81qWVsk54eK8wEFFQdM04DAWxSvX6q8bh8dY1PfO834LdJn92PbaOQQiliZN7y2TmFapO9vfzjWU/9dpbLY+akKsW6FUvehwFtktFAtgbW2d1C6MmOKnM+0jQKOtzzZafeOYZfLsf00jc+xofQfDgt0IDKzFbr+6B9aMlkais+qro2vFWIDB9JNlpBrTPm8ndFguK5AKswmNwDWN8e5d6LpQgtKP/BI3rmtGvQQtsRbqmM2pgV349pJmfHnDBXTteR2bvlKPpfE4rkxPou8bowh+JcwN24XcJMxmgsHiZcpeT9hZf+pOEHF4mTKUOSfnWzev8IqUpflHgC4bP1vpI252/VuEcaiI1sbKllp0ohHL3msCeyiwPs6HC3v0qB5sKqMhKB73UtUH7MEh4jB4k8EtDCBmuzEz4LvkgauHCk+TYzfsDgTMBwRwfKgJVXHpGQYM61rOqN4d5as2sjoyUw4jZtLPZL82xBLMWpxHrzwWGuRF6KlraekYkExzQV1LrEknujDCmOkuNKqzj/Sxp/5tUeJY0hbOWucPBJZ2jehE/wMxkyZnjYHU3HT+sHE4JB7mtP4P8YQrS7VEMVrfae1I2idqDGj13WhqyR5W5VjwKI+Nc/eYzmWjobqlo0BizKYoxYbFlAXHXdPXdswmi5SjdxkIrZQJKZpEhilu3s9H8O6nDJElijCbPrvKYcpe7OtEPGyfV/B5mP9Imd84WBQrP4zq5cW3tpkya6eKYnhEWQtmAstqFT9bN2UZ7bGv5EOBnZUtbtzhVR0mKcysjGvK3PGwIcuzJ8SQx1SNwLwpuyJzZXjN0B8BnFO59v8rwwuga3sMYd0A2IOE/nBh01NEoDzi5TMkfjnhqo4WBY3rklRv68EqEO1F4AFtpsShpZVgRCQacaJQXVG1mg0pe9X+4JS0j6yHCHO8sDawSFfvH/PhRzdl92xKIm663VTVeBrRHiI8+k5/9HP0ib2PvMaTd3n6OxzO35HPHy4dllcKJMBsyjZYphzH6EtRxC9P4PX4JnyxoRxXEmE2L4/imbbXUVwxjcmCEIzN0xjcP4HCxRMYOhtE607CbKY3RHRTvi4RslVddoPocEzN6pGgZ9QqT/fiW1umzKZflckki5JYYSzKaQQiIvmEeqnJxsrWzMyeWUqmwmRIUHM6m92oR1DJEltoSwAsUhaR1lJujguGKm03fWupwBmFOk1ZK0dmuzLLNfsWnCGezJS9M2SpOvvlhGumrK7nGo0eMyLcJIEAKlFrLiM4tUwUKct+TTaO9dkWVh92rLOPnPo0xBDqDqBfnwXxTI5imbK7z1RfWbMB5iLJC+7+P7eqwxoTXn1nM2V7n9hevtMjZTauWBvMNmsPaI4EL2wMOLOnpXczoaNJAQ8FCLOZ5rDQbmZe7Gs+RatFUdnlP2vrZCo60dbKarbVYK3BGNb6cWK9LynfWrKtzXY41v8EP1uPlBvRjwEMaGvWfCpVrVFrkZ/LlKUximu515SVfvyltsPAwCF2nL5mKacvzTVPVi/2d+9I2ba26FpTVmvG2oOIp3lpa8ae17K/gc/Mg7fbxQnX6qjVn7fZxSvXx6n9Qcj2Fz6bIWZFzH6SZas1ZRHR28cOu6Y1dpUOVsnWWBd9FOhW6/I1qClr4mas/x74taEtFZiGJrVj3HUjhmXyvQXRZ4m56Z79b2uDR9/ZftrOXRHamrIcn0tZHSNjcoypdXX9oVSP7IW+ZMpp3j/p8HmvAO1TzvoQ+CmOfOEgVnxzB+7K+rXoAkKBN/HMF85g+zfvx8fmiSQ/HdyJgyv2YQdL/k4fUoAUyFsFyJTztuuo4qQAKUAKkAJzTQEy5bnWo9QeUoAUIAVIgbxVgEw5b7uOKk4KkAKkQA4qcHkCg72DmLhchtBjVZBATV7R+MkeRKfrUa0ts7jxmxMY3jeECQA3bqhH/boiTL/dh67oBdx4Vz3qN7D9UOLj+v5UFD1HT2B6ZRXqN5dCw5PkoFDeVcq8KafCbGpbibL7kpdoMGE20x2L7pfe9C1TqjQ/BDFPfKZ8MaxTfzM4SRUTIzjTbRcdTwqQAtlXII7hp49g9WP1NjNm15042I7xy3FMln0NxjpVEw/8ZkEfIsfvhVEjoZounGar2KdMmM3U3ekLs2kCBrKPUCTMZuo+cx3h3O6ToAg/pux5agLi2wxqSqeQAqRAjikw0ftZfOFgAW4LLMLKT7fCuM+KanlV34ggAsMy5bgHfrP0CJ55qRhlFbdh/e1LUODEaRYaMFikTZhNn73vG7Pp3mvp8wo+D/MPD7FtiZL4wnmL2bTNdAipdYCIBdzQMKRqq5YDQ8n2TostXhoSs7UNQCX6TXCGc/uU3I4mcaNvbenHEVbGCg3WMguJTHwOMjqMFCAFNAXix9vxVy/fgdA9RVh063qULXdMIDtNGV74zWnE41cwfboPT70WxN/cNWgZuX6+89+E2UwwFlNiNtUN2oMfnNHhTZhNZnxpYzZZH5j7dsV+60Sm7MQ6dq7SCVLsPGnK2n5ck+Zmo40p8xfH62jGxAhOO/Qko0OHCiMFSIGZKXBxCE92F6Lx4XKgsAhFzkVdlylbl0mI39weR9d4FYzNRXZsJ2E2ffaRD8ymvAXbSFc+S0/jMP+RMmE2vWW1uNoKQ2lng1ugE/UAxBJILEOdxFBaxDTrfE6CYmQrzZSToRktU/ZATqYxGuhQUoAUmB0FJl9sQdflINZPT6O0oVokj1AfzZTjHLNZj9vet+M3C04Oouv9Aiw6OYQL9+3FjnVXMNzxFM6vKcfUVAkaGwizmV5PpsJsaqVlN0uUeMmLMJuC6OUXs6l3theGVE+A4cJ6KoSkg8fNHnoSIkADXSaf2+t66rvKIZVRLPvvIqQ34OloUoAUmFUFCLOZptxpYDaz//Y1YTbNhBQ+MZs2NKrCK+pvzG9rQyjSDM7admA9GZpUICydqFIdKSqxk2akHNNSBLrRjPoUuEqVaWJE0xyadDgpQAqQArmuQOa3ROV6i2e9fhTZzbrkdEFSgBQgBfJUATLlrHfcB7j43k9QsGo5PpL1a9EFSAFSgBQgBfJZATLlfO49qjspQAqQAqTAnFKATHlOdSc1hhQgBUgBUiCfFci8KafCbCq1XInhMy/ja3vbgT1zcD+rfPEK+zqB7y9C58FaqGT316pixiloHhXy9db9jMcHreFf6xig80mBa1IgTfY1PHjVjId9aPgCfrZ6E3ZsKkH8eA+6jk+h5L4wQncS+9p3/6SD2RTHHsC5DBqKs6JpmfKZXrRHK9H8QKbsLZVsCeAmqU5zELZ8HJ5zh/gy5RnXmkx5xtLRiaTANSuQLvt6Ej0d47i/qRo42oIDJa3YsWwIkb8vgfGg3OF8tg+RYxUwtpdg/NkILv2pgSCDkhD72mdv+cFsHm9HKBbA2sNAeBZMmW3V6UIIY7V1GHBt82FksSbEbrkbu1kTW1/FuVUd6DIxjzG8HWxG7QoHOIP9vWW3eTzbCmRu8TK3H0lq2RnZ3to67ObbhcKIMcjGIQC8PpUYUf9XyMoVGpqy9xzfa8w/2tamttdeBSIxhPn5XcCWMdRp9bCgHInqIWYRzONYXYwYGmNib7O1PUpscdrI+m0IQAvQpLchVZ1t9W5DW+sYAg39qD3TDrHNSdHdGPBlBGA9Yci2afXRwSNqe5TS3KzrtjZwkOdBUV9zG5VCc5rfyTb5HNZ0GClACqRWIG329dQgIi+XccMFI3S9eS/q0YMji4McOrKyrAIlpzsR+elDMO4rwOTBXYhWfA31AWJfp+4NfVqaEZsUSELekM39slDM6wC6tjNDydzUa6JIme+fPRziUXls7wKMVF1FOKZRptiJWqRsoiD3bEyMmHyvCVf3CIJV/xZmmjG08/ZUYmTvCCr3sHbJaJjhLjeCGxuriwBpxNC+F2hmOvGHFGGEpvE0xBJG7hb2UlHLhKmb9VgwgkpmokoQVX6gy10PDd6hTF/URauf0oadHwmI2Y206qxHr2zPcgcCpzuBbodOeyD/1o/aFapt1jjBC44+Y/pyzbWxxKf2Y/KhoQsBZs78wUPARwLdc3RJw/8vlI4kBbKmQNrsaxYFq4xQ8t/16MC3lzTjyxsuoGvP69j0lT/Eu23tGLqhBGU3FODD2xsRWulIbsFIYcS+TtCvKTCbbkOZHVNWSEgL2ygjUYmEdJqydXxyxKSblFWJkQUy6mYSOaJPy4At09PZ0jAfWmoBDuNYK6JUTW5vU1YGZBmgBfOAiOJ1A5am2okujMiZAJspB0cQuqUODAXCPyzS1NCY6dXZPlUvNNNmJ5ROurmahssepNjxmolrMBOubwToMpceVPvZw5F86JEPhu1oRvMGATIZ02cfsnaLooJJgXmmQNrs61E8s68AO3aWmxmk6n8cQfQugxvvaEcEhU0GyqSMtulrYl/7HFxJMZs6v1i72etRtc/L+DlMrSnz6WuerUhLkrBBlqBSFa6w1pT1JAj6v3XEpCrP05SdMwB6VGn+WzdlDUPpmv53rz37MuVIAB1qxkKLlHXCF/t3JxotBKY+q8FMOcmMh+2FsJR1Zv2uondmmo1ApAkxwzlTovPKtX+zSL07BqwKo/kBllVKPYDIYyJAowH5wpu6Fns4smYMnOvY9ocKP6OJjiEFSAE/CqTHvm7EHcd2IbrkXuAksLmpGiWXR/FM2+sorpjGZEEIxmYgOjCBePx1TCyvh/HJOHp6C1FfW+xgYldgottRlp8K59gxmX/7OgVm01wb1SKhbL1alcyUrSQUam1RPjCoNWVp4nw6WUaMNRpiMrEp29cyE0Wo/dxclqEOzjVlWR/tum2viWxN6uPLlA9q69Zs1TZBpGzWQ61ve64pC/xls5btiUf05jq4nzorBGcNarYBoYi+pizrZy4ByKl/8+FGGTmb1hYPVgLnqdbkxbLE3S3sC1b+WjQ51pTV2rNt/TyLSyc59jun6pACc0cBYl/Pnb6klpACpAApQAqQArmsQOYj5VxuLdWNFCAFSAFSgBTIYQXIlHO4c6hqpAApQAqQAvNLATLl+dXf1FpSgBQgBUiBHFaATDmHO4eqRgrMXAEim6WrXXZJc+nWJo+OvziKnu4oplYGEd5eAQuCCUwN9+FE+VZsWiLaEz/Zg+h0ParvtNrHkJo9RyeA1dWo31yKAobpHBjCqYvFCD68FWULgem3+9AVvYAb76pH/QbCbKY3OlKyr/VtUdmnKllUK7nXNkvbr1KKNGOWs7tk0aY2HOkdQzcHkWTu/XVWNoOr6G97p2xblg/Qt6Vl+VLpF69vdzPP1rd2pV9kRs443oveFbX8bXVfnwQkPl/nZvGgWRuPZ3rRe6YWtdouB3eztD3wTkAPO9hzLGRRnJwo+gS6no6j/rEgGPnS+sQx/GwP4r++BNQ0I7QcmDjYjvHLcUyWfQ3GOnXkFPq/+grWPb4Vi452YviuRoSK4ogvLELR5SG07C9G66NxRL5TBOPRcozva8GFB1uxifkyYTZTjwB/7OuZM59T18B+BKtPxyoLUan/Py0udroX1o7P/HVmT79raHZGT52Ppnyt4+b8mfNYuiKNh7UcNeWMDqRkhZ05j/MrlqZI7JJi9mHemXIc0bbP4cmTJbhtCRD8/DcRWmMXeWoggugGg5sy/zDy+nMuPgAAIABJREFUFgzNlKcx3v1tTFYEgZdHUfJwGGXK3S8OIvJSGYyP9yNyxYDBHpiORxApNGCwSPsHEfv3vywFfmJHdhqfliH6rA2ka79Q5qevU7KvZ8tUvKIV8d39W/pxB9/nKrnXhuItM/ymtQfWtbdV8ZOV7hpb2Yt73bkPaNypXyeGsBfLmeMlFQXMuedXcaHZRbW9wTopjJO6AlhrsrWbsVGnXvF6MySom4+t78Nme5FZ+8UebGtGQ7RNQDtiZbsxxh50OLKT08IF7UviQsV3jhkQV10Un8x+kxPTh52AIbngshwL/qLvjdZ43iaPW5HPRLledVX7tc26a9dQe5/19qbHE5f7uZl2co+1oLKxMeCeFXKxyWVUa+3Ddo/PyiFrP/YBhio13CjRyqjjmqb++liyj6eaVk4M53hcF/Ncv89o7HDFMA9063WyEKmBsjrUtShN3PvaPZn0+hjXmQErLF6AGm+mfrbfpf67d5qo+L/qU8GdF8jYxAx27Z5gctUZA0AD2MjfbltrG8ZWhdGv0/Bk3bzreu038OtbwjSmDu7Ck5e3IrQaKF4TROnidE15CoNP9KDwT0Mo+Lt+xGsMVDMDvxhF5Nk4QrurUaIbebJ/E2YzwXDwMmUnJ1nhG50ml9ER5mX+irvNYBOKgaxYzDpvmcErEuAaPevowWCWx1kRT2KWM7uJKhiJmgJz4S/N62rtSsa0Nqe0VTsETMTOx9ZvLuICKirV2eCiDeL8mMGmtr3M1A9X2h1pWFGwF7lM6GI+KOjwEjXOGFdc8bhNjYQBiLrqHeZ4UDOnLL1u5F56JeeJb3SxuAPoUqjPZFnIPCIs27jhrHABTjE/Jia10XqI4teCxVSX1ww7UaraQ6UivFm8d/f5VuY0L4a5Vi+dVrfgboABZ5iZmrQ15xjzYtJrvwVtPFr9mPp3acJ10Oug0olxIX4DIuFKV6ATgSE/DPZaLPXgquu0QOfMnHiIZubtQL5m9D53fQubPtmFp94MonFzMQoXFqHghjRN2ZGQ4sk37sWX172OZ46VIlxbKqbEXThNGXkTZtNn56dgX+ulZHdaMkGkLG+SbrMUPzo9faP54+bZjMZwwHljTMpgFi31uo6T5Ww9IPAz5E1VJLuoU2zuFKbsxGfyhBK26Fs34MQ3C9UnVkTGLswiLD0qcxioQpUm5EoneY9AM1fBptayVrH4Uove7UlE5ANWlZXVyhpbDvN39hMneTkwnlraTtHvYS0K9ckTdyZbYfhPJz9ce6dBJ5OZMy0JH+YEI951jsKhVo2A66dHlKwsc5bEPZZsqFHVDw0xN/PcrLMXw7wfVmSenMxmUdfs/arjbyuH7AlDbA9tztkkHuF6/y757zgw4lhXd4wLPm4rgY0OVr0jwYl1T9AfcEWkDD1nu+OhRMwjWRnWPOvq87aau4dNY3TfHowGqlB8eRE2OV/0SjJ9HR/uxJGSepS82I7R5eXAm1OoeNzAbd/fhT3vlOCORQBuWo+62lKMdjyF82vKMTVVgsaGAhwizGYaQyIp+9peTrbfdvRaU1YvMSUyZeup3mPqy8z+xGPKFAzmxKbMzd9kOS/lqRPNl6ucUZNpeEo770jZacpN7zXyrEi1PAUku4EkMGXHCyuWKYusSlZ05oyS/HOl3Xxwe4IN1hdsAaFyj0wPqaWO1CNlFjGLDFtaNi0tSYa3KXv0E88Wpt38bS/hJdErAU98wVClmL43y5FZq5gpO/nhqpIpficJx6eTZ/4AGz+afsnWhh1jycYvVy9oMlNOVGf2IONkmH8phP7vyaxwuimZiFT58OPAt9pmQDQmPXsY1F80dI/HVL9L+dvcOwKsAv5/9t4+PKryzv9/U4XEooSqEJ7juBCla6LkMjxdjOuVOnUtcS0zPNQB1qWjSyHQ6uzUUodEBULZbjp2F6Llh9Nsv0LYL5DQfgVdf6G5+DlcITVeQUhXbFBGnkMQyxRDE1H5fe9zzn3Ofc6cSWaSmWSG+cw/hJNz7ofXfTLv87nvc78/RY+LCW/0dq3y3x1Pfyqep39g074TeP+1vyUIf7ucZ/jfnrCsovsOieF7lU7VCJDNZox3Q0/e12ZrkTFWEf3p4joWf4qXX36RIw7IuZSFxAhiJCJ7ThvXVrWXZ8w8mLU1RHn9To4ijPXovxyk6JhHAco6V+S1yOhEWbfmq+ZwDs8kJeYcjrSmrOV81tYvxbzOPfpKi3mNTdZWpbK4sIksDJGyPG2uX2+WcjzztJfqjaH/4jaO02H1nQI+C6CP9uRxF8vQLwFIebBFP3FfM2p38ncH9Msg2jjytVXeyMj3ZuT7M8I1On76aJqPqfm6tnjf2WHP8xjWlI1tFsvmHubiOwDdRcoW+IXsafp7TUwUI7RJXFOGkBtbuoe0bGzGWQbOT32A090XJahBLWrZGIa9C2HWfnHmhvuqCw+4Om98OzCnUv++RRRtjf77jM5MBwLxf9ErHahRH4lA2hNoxqacBsw8sQIFScii+T+W4tS8zXhstNi4C/jd8v+N8S8nZ5uTECM1aQAIkCgPAHSqkggQASJABIiAGQESZboviAARIAJEgAgkCQES5SQZCGoGESACRIAIEIH4i3KPNpuyHZ1+s35iBkK02NS/jBSrvaf41mli2hpTqbFYdg6Ey1Cv61ReZIJi6hAtlFh4RFsmnUcEiEB0BEy9r7vQuncn9p1sR7a1BI57MhBq3Ipth0LImFwM14M5atlhx028r9k5/sZ2jJzuIu/r6EZFPitqm011u0Qspcd+brhVYWxuYrp9nLFXnxxXxCyQsTEy7WTMdSqldGewYVJRX60ok2OAqBVEIJUJRPK+7kIolIGsrC7se6ES2S+UYIL0f6C1qhyts70olhww+XnC8aEG7+unu+DbALhXFaJlUyU6V5SgULo0YPDEdqFtSwse9RQDe8uwLWcNlt+TemzjHyn3ZLN5uhwOdQtJrBFrbID1X9rCdhJp25G2RUPdUiFsb1i3ZR1WP6Vs/z94Dhaf4syjPlCYbZMx2BgancwM+z/D7Qy1Nmq2h4LDkmosAtUu9HXJElMzw/d8OBozyxgnwYZS2Per2xojtU+055RdrKQtPxKjItTz//doF6htZVHtBiVrTqW8MPc2YTyk3wlWo+z/zKlLsuwUmAozLH2yMI3tNqKziQARMCXQs/c1EMKeiteR51kEHhu3vOLDpe+7YdVnsEDYce597bwJeza9juwH83Fk/3k8uqIYkp6T93WU92UPNpuiYYHOvCDK4mM5TZy+VvccK45eYhSs2UgK+3ClvczM2ckrGHAwBx/FVAOK+5fkO+3SG1qoDkiarSfbr6paacrzCmF2iF6hLFPbQ4MouwRzirCoUbDglNsXNK1v0Ayg4ZoXzC5Q3tcpnCeYTcgsihCsYlaO3LtaGw3RnU01bbH4ZZcpyRyCs1SuCSvbCydnysRcNVngnOQHEZfkxiV/emthGs+sWrHcj3QuEbi+CPTkfR1C4JebELJ7UTxBjopbd1Rg350eLL9fVGST46L3ddcRvPyzI7B+Px+tO5qQu1JJWmH0wSbv6wi3Vw82mzprzRinK2O9obubvtaldOSJKQyCYybK3KyCe1MXBUSx0USYCwcvwxKohkV0FxKtH1nHJKOEeuUhALI7lBRZR46UXVIkq/fWDbNh5EIvmuQr9bFo1NSeU31w0ZJzsEukBxvJxCHc2lDHWvBl5kke1OsVL2qdoQcvexy3ORUtQpWo3Qf4BStMc1FmTl1KUosq2c/Y3MI0/KEi1nuLzicCRACI7H19Ans2BZC7ZBFyh8qC3LTlVXTaS2DVJa0wOX5yj977WhcRl8N3o1fOMkXe11Hegj3ZbAovgiXW+1qMpHjbteg03OIz/GUuU1GW/I39CMICV6kTLAIOs34UI0npwQOwoAhOMe+xyYyCqe0hE2UeIYpCzY+xiJNlSbIpvsdGG0ZRlI32ieL0umiRKIiyPrrnHMMfPkSrUN6PSvBkCeH3junYqw9pwbCoWLOw7C5SVvzLo7UwjfKWptOIABGIRCCC9/XZXfjJuj8h55vMwDoLhYvvQmDpTmTOkiexc2eXoPAj5n09Fe2l+uP5h4ze11l4/cevomvKXWg9lAHXv+XjHfK+juGW7MlmU/LqVVK98dRpMRQfy6m6aJivW/KsPSbWlloKNzEqXI116pqy7GGrn3Y3sX7UNdJoqan9sjtLT8zTbA81XvyYOJVr9CPmNpSKZaBxSlxKI6j1LzxSVtaBpTeghTXlnuwCzewGxTXlMHtNE27izIlJWkyNV98sTGPIMhzL7UbnEgEi0B8EyPu6Pyhfz3WYZauKor/dJRaI4nI6hQgQASJABFKPQPzfvk49Bolr8ZUL+OPx88i+8x6M+HqM1VwN4eSfB2PCyFgvjLEeOp0IEIEBJbC/8SwONrcPaBvSofLJfzMc3334jqTvKoly0g8RNZAIEIHrmQAT5WfWNF7PXUyKvj3/owIS5aQYCWoEESACRCCJCZAo98/gpJ0oG7e4yOYT8puy4pu50lu04xdCyj5bfU7e3xvTR8i3qlwn70GOpZBI67zyy0dBd3Tl6foVS/Xs3J5yDHdbXpLZfsbadzqfCBABlUCqi/LY2YVY/w/DccufL2LLqma8KfVsKBZ4CrHgbwbj8kcf4bmK4ziDoXjkqUJ8Z8h+rKzUboDvPvMg/jF3MIDLeGNZI161FWDzY8Mx4stOHKhugO8Po+BeczcKbx2Mv/yxBUt/1aZePOsHVpTcMxiff/yxVAfmTsf6B7+OIZ9eQGVZCw4I91naiTLvu35vsCygzfPsKHDLzlNt26sRfNyJGWxrkbTHVn6jOeZPT3ucu/19BFGWPJRrACXZu2mbeqo3mo4MgFfzdWEZGg1bOocIpBiBlBblMXnYXjoUlcsacWDMUIw924EzEv8C1L56A1Y++T4Wb5qGjBX1uLzBhrtuGowRH78B+0vaID2/2QYsrcOL/NCk4bj72CV8MNeK2ilnYPdewSMPXsab+29BRVUeLi9Rzp1SiFrXVaxccQyLN83C2NoTGLbgVuxe2gCseRgLTr2Fx7cI9aTr9LWZH7H5fuQ4irIYdXZr2cijc5N9sMpWJ7+lUrHUVB4WROvNgw3AjJmQzDcls48K+C0ewMedpqKw3pRmDhRXsHH6b48w4w9pS5EfwbzVaJ54GI7dr+t+lh9otJkDeeZBvgZzmrHQWSvPRlj8imWlfquXzsIyxb7IqLlE4HohkLqifAfWv3ovvvWNq7jcCXz0+zew9NeqsmLjK+PxyeFLuPveTLyxrAGvsV89Y0Mt6vSi7LPh9rMX8cHh46isuwRgOGYV3YK7H7wb1lMNeGJLh1LoHdi4+Q4cXrofr7IjP7ShdkgD7BUdGOuxYePoTuBqG+yrjgGqoB9XbxOKlIW/GDNR7rNxiBqxyiLEI25V8FTLRnF6nEfIFvjDkmJoDwnMclI2zTB5cBAiZd6HorpYrDfNTE0YLDF614u7PJ0uTq2LbdUcxTS70NGomcMEmjlj1aNIstEULEPDLCx7NVdxvXwnUj+IwIASSF1RHoHFGwrxxJALeOcscOZwEyqZkRH7TCnA9h8Ow+E3L8HyreE4+6v9ePGQuSjfPW08LEOH4lvOHKD6LXjq70CJZwTuHn8rbv/4MB5/qQ0YcycqSich4/cHsHKXItKiwLOfczqBTkWU51hRO035WWkSiXI3oqx6I8e8niwUKro/qYYg8lqt5LesWjaOki0rlXVsea3bRJRNbC+lJAli2ax6E1Fm1pPMhCNa603TSNkwLS5PN7sAN3/gEB8QtJ/BjVgkNMxUo9L0Gk2UDWvyCTZwGdBvO6qcCKQAgdQV5aGY+tQ0lOW2ofLNy7h86hQOHFOA66LYh7Hxy7fk6NgkUuZDNPWnNjzzSZ0w5VyA2s2A/cXL2Fw6Fn/6z/3w/UEYUBYN55+CvexjLN5gw6yjlzCs8Co8K96T6tmIBthf4lE2QKIcQZT7HCHzckVRVqJBFu+FR8piJB05Uta3i4teEeqFsqWqzUSZRbGxWG+y6XafRX0RjpfrcAOV0stxYqTckygbp8LNxVsnyv2UOjMFvg+piURgwAmkrigzdKPw/CsFuPfCp7gw5HO8uaoZv2WHx3wTv9lwB4ac78SI7K+we9V+VJ7Vi/IjP7Xhe+c+wpm/HYshfx2M+8ZfxW+8AVxeVIQFN1/BX7JvxbD/acLjp+7GvgVfx1/+/BWAqzi88xLufORzPPHjK6jYfBdGnL+CW27ugM/9J0z1/R1mfXYJXdnAGy824DVWJ0XK5UCp/uUtYwYhObWg/In9zWnlwh4sGaXp4EEzsVpZ+1UTI5hGyuHT1GqbpQQMPIUjm0bWl8u9oWOz3pStOrVkDXIKSzZtzo/JXMwFVv+SnBD5qukWTYRcWXfXkkrIferdG/AD/j1GDSAC1w2B1BblARiGxVZszgxgqfASVzStSNtIORo4dA4RIAJEgAjIBEiU++dOIFHuH85UCxEgAkQgpQkcbG7DCy+xt6Dok0gCK//pb1H8LSmxc1J/yGYzqYeHGkcEiAARIALpRIBEOZ1Gm/pKBIgAESACSU2ARDmph4caRwSIABEgAulEgEQ5nUab+koEiAARIAJJTYBEOamHhxpHBIgAESAC6USARDmdRpv6SgSIABEgAklNgEQ5qYeHGkcEiAARIALpRIBEOZ1Gm/pKBIgAESACSU2ARDmph4caRwSIABEgAulEgEQ5nUab+koEiAARIAJJTYBEOamHhxpHBIgAESAC6USARDmdRpv6SgSIQNIRYAkp/qf1UtK163pr0Njsr+O7D9+R9N0iUU76IaIGEgEicD0ToCxR/TO6lCWqfzhTLUSACBCBlCZAotw/w5d2oty23YHRzlqN7rxtOLfDiVEADq4dhHrbNXinxwP+QZQPmonVQlHrDsZa9kGUzw/CpbQv9laxNtSj6JoXM2K/mK4gAkSACKgEUkuUh2KBpxAL/mYwLhz9AEv/45Tcj2l52LhgBG6/6SoO/2cAG/4gnPfHD7Cm8hQs35+JksKhwJlTeHHdB/hAJTAUjzxViO8M2Y+VlWZlKSdOuw+bbZ1Yuk67ctYPrCi5ZzA+//hjPFdxHJg7Hesf/DqGfHoBlWUtOCDcZ2knyrzvB9eWA6VcrGQBbZ5nR4G7Jk6irNR0uhrlgSJ4H2eyb/Lp9ve9E+W27eWot3rhHEffKESACBCB+BBIJVEe+1QRNt7+Puw/a8PYMUNx5myHIsrj8cipU3hz/HTs+afPUfz/DkXttDasXHUWizfNxLDfXoRl3g2oXNqE29fYMOdoHZ7YLl/q3mDDXTcNxoiP34D9JSbKhrKWNQMYged90/GdoWcwbSn7P4Aphah1XcXKFceweNMsjK09gWELbsXupQ3Amoex4NRbeHyLNkYkysL9yqJovyWBotxYjkEzlNh5TQOulUKLptn/bfXq7+3V51DzeDA8UhbKkM8ZBajH7Nj2uwIsfEyuY93Bc7D4/LDsKEK9GnG3oXo+O+ZCcP5oLNzJzrRj26kaOFENx/iFqOX/J1GPz7cZlUIErgMCKSPKf1+IPT8YgxEdV3EZl/HGwgB8Rv62maj99qewt45B7e0tsP/sAhZv+A4e6riEW75xCXb3+xjreRibBzej+GcXtKufsaEWdbIo8w8v68cfYNYzRXjqyyu45W8/h52L8g9tqB3SAHtFB8Z6bNg4uhO42gb7qmPAXCtqp5yB3XtcLY5Eud9EGYoYytH5wbUOBJfIQhgeSfMI2QJ/xOnryOdokTIXYC9grM/ihyPokkX9dDUcVRZUTqynCPs6+PKkLhCBRBBIGVGeMgmbPZOQeegCzqAD71S8j98KQMbOno6Nc76G3WUNeO3sJFS8Ogn34SrOfPklOuta8KeZhfjOsKu4cPVr+PyjA3iiQomyWRkGUdaVNb4Q251f4qUfAas2QxNl8Rr2c04n0KmI8hyrFKlLAq18SJT7TZSDKF8LeEuV1d3GcpTDC+84QZSZOEqRKgBprdtElI3n+AC/YXrcTJRnNJZLIlwJvyS8RQFxirsN1WvrUVTKIurRWJjHonhahU7EFxuVSQRSlUDKiPKYEXD/pAD3Hnof/3XyKoL1beq68Ni5Vmycdgm+H+vXcYGhWMWmr/11eO6QPELfNUxfSwcFgTWW9eRPi/CdCTcAGIyxI4HArjfgYVPfLBrOPwV72cdYvMGGWUcvYVjhVXhWvCeVtxENsL+kCT+Jcn+KsvDSVXikLEbSkaJgLfKdAeUcH1DiBiqFl8FMRRlMeP0IwgJXqRPY7kAJKnWRco3xgSEuL7yl6lcQtZsIEAGRQMqIMmv0tALUltyGM0c7MaTzFJa+9LHUFTZF/dTtV/HJVQCfXcSWH1+BdcNw3DIkC2NDx7HyxU48+fx43HLTUNw95AI2uN/DLT+14Xvn6vDEf+pFObysZrwp1VKAWilS/gq/+bfP8cSPr6Bi810Ycf4Kbrm5Az73nzDV93eY9dkldGUDb7zIInaNNIlyv4myuPYLqOvBTFzZW9prGnBuYoX2ZniESFn39rjy5jgTWPmNcmVt+LS8dq2tKctT5uxaVYiZSKtryuvQcM0Li1qO/H+KlelLmQgQAU4gpUQ5GYZtsRWbMwNYKrzEFU2z0laUo4FD5xABIkAEiIBMgES5f+4EEuX+4Uy1EAEiQARSmsA1AKfPfZbSfUiFxn/65y7c+83bkr6pZLOZ9ENEDSQCRIAIEIF0IUCinC4jTf0kAkSACBCBpCdAopz0Q0QNJAJEgAgQgXQhQKKcLiNN/SQCRIAIEIGkJ0CinPRDRA0kAkSACBCBdCFAopwuI039JAJEgAgQgaQnQKKc9ENEDSQCRIAIEIF0IUCinC4jTf0kAkSACBCBpCdAopz0Q0QNJAJEgAgQgXQhQKKcLiNN/SQCRIAIEIGkJ0CinPRDRA0kAkSACBCBdCFAopwuI039JAJEgAgQgaQnQKKc9ENEDSQCRIAIEIF0IUCinC4jTf0kAkSACBCBpCcQV1E+uHYQZpaxPq9DwzUvZiSq+43lGDRjtVz6vG04t8OJUQBY/RUTz6Hm8VFo2+7AaGet1gJ2njuI0fw6tY1tqF5bj6JSJ4LC9eqFrK66IlwrlXuj9RHAmgbleBuq549G0H0N3unylW3by1Fv9cJ5uhzl8CrH5fMW7pTPsVfLbaUPESACRIAIEAFGII6ifBDV2y1wMpFpLIcj6Eqc4DRqQsfE12+pgXf6QZTPr0AzHKhURFoW0XKgVHlAEK7T2ghBlB2oYNeXyiIPMMEuQQ08qCmdoRN9LtDyQwArw49gC1C0Q64rXJSNwh0u5HRLEgEiQASIQHoTiKMoCyD7UZRxuhrlgSJ4LX7pQcDzYQmCS2rgHCe3J5Ioa2IuRsrlCE5sRlASeZZ5nJUN4EMLvKVA+fwgXILgA+xBgB0rQj2Ltm1BlCgPI2GiPK4ajiqLJO7q57TJsfS+H6n3RIAIEIG0JpAAUeZCxaPNBPA1iZSL6hyyGJ/WR+lGUebT3trUsV6UUcoEFvBKkTEr04NgFfs/UK4c13rEr1VEWZoCl9tRFDBMX49THh5009UHTcpMAC8qkggQASJABFKCQHxFmUV+44PwJHI9mWEV15SldV2gfNBMKKvMhnVmk+lrFrW6oUxzG0XZC0hT3lycuRhHiJQlobaoU+CjlOi3cmK9fk05QqQsRfm0rpwSfyzUSCJABIhAognEUZT7IULmNMS1YUWkxTVsOcKVp7Bjnb6W1p/Z9LuvGQVuZa1ajZy1F8nkqfFBqLexl7s0YWdr0WxqvGR3ARw+8UUvszXlEsCnTbUnerCpfCJABIgAEUhuAvETZSlKXgj1fWfhrei4IzCIsijCUl3CmnbEF73YevCgehRdcyGovn3No2pRZMUp5khvT+tFWVprHlQByyl5Ol17+5od1yL6dQe1t7XjzogKJAJEgAgQgZQjED9RTrmuU4OJABEgAkSACCQXARLl5BoPag0RIAJEgAikMQES5TQefOo6ESACRIAIJBcBEuXkGg9qDREgAkSACKQxgbiKciSbTe0t5cSSNrfA7LnO6NrHXvLyw6I4dvVcauqdwTm4gtwlrfs+SG+ZoxI1jwdNjFXizSve5UXuW3T3g3a9xoEsU1PvrqcWE4HkIhBHUTaz2QxKbxs3z7Mr24sS1/n4fDF2Z+bRf6KQOEpyyarbmOJ6ZqxPczuLtiVm2+HizSve5UXbt76cR+YwfaFH1xKBdCQQR1EW8BlsNmP/ko91KCLskRa3aSnJI6S2wIFmJ9u+Zce2U8x9i0WGlbD4lGQRbDuXDyjhW7ykay2GSFkvEsZtWVI9HxZgdYsF55gNJ09EobRDjeqFdskJNJRkHoxhHYCyz5A/72Z8W4nQ5XoqATdPbKGdL7uVGZKBGBnY6tVkHusOnoPF50cwbzWaJ55DJUokH3EpUjYw0m3t4lvSwN3T5EjZkrcQC1lCEiMv1exF5u0cp20tMybl0GY7+Ln8XhB4h5nHzBAMZXroP7M5FZhI29KYsYsy1uz/2kyBuIVNGJegBQXOhVgtjpVkrwo14Yi9+jAcu++Vk4+Y3k+yl7qUwEVNbBLrfU/nEwEicL0RSIAohwtkv4hymAWmOFTaF7qFZY/a7ZAzS6nuWxVaUgszK01p2tqFoHH6Wt0vbd7n0R965CxSOltQZr9ZpFh3ch9sIaISvLwH+ZigOwEx6YahfZxtUZ3gXGZ6l4oMFAtQRRx5diteFhMlI6MaW72239pMlAfNBJR919qDg8JN2Qc+iu3fZu1fEpT9yrtzMgvzT+ft148DfxiyVEXbf+M4hkfgIgc52Ymw993ix6AZkLKgsXtJmr5XfNdrrPWGfplFyrw+zc71evtSof4QASLQewLxFeUINpv9IsphySIYlPBIh32Rql+0iki4JpqJsvFaE1EWRKbfqtICAAAgAElEQVT6tBNOJW2jPEWs1WNMIylFZ2DpJ5vlyBEG4xUWOdnqtUxbPHGFIIzi+rlsQiK3tzksHaQZA1GUtXVyUzHifexJlAX+8vS4C3CzsotQb2KByh40RjsLwlJ8iqz0UXQEMRMfjKLqv1EMw4XT/EFHOU8cF/7gwEVZTRnK+yWWbR51q/dAhKWE3v9p05VEgAikIoE4inJkm83Ei7I+lzIfCG1KWR8pyy8nySkmWa7kcyaiHH6tmSjLNp7BiRZYHnfq8kcbRVl7EDBE8CyKXAKUGDNIGSJFVk89gCJuA6pmo9K/lGVcLzZn0LMoGxmJDwlq38Tpa8kdjaWtZKyZfSibYldE2fSBSXloEiN/MWtWxEiZiTyvi/HXLFXlhyHeN5lzeP/118sPblp54gNVUR23UdVHyqqlq4koK7UqiUa0JCZm4yDPkxjd4FLxa4TaTASIQLwIxE+Uu7HZ7A9Rlr7c+Loto6NEmzwrFF9rlaYcdwO1O7X1Wy16VsrANpxzBzFaWqNlH7aeaC7KXNilaWrho++z2DZWlhY98mhQjBB5JK3LSa08QMj1hNt1MgGR1ieN9qbi+quwBsq48DVl/ka5GCkbGc0Q6rTzF/d0a8oVaN5ZK9msyn1i66tKFC60QfqdtV63hitND3OBEsbQPFKWvcmN2b7UmYMY+i+NrDprIY91xDVlXq74sGAU5bB+dXc/hd8D8fqjpnKIABFIXQLxE+UUYRDvB4R4l5ciGKmZRIAIEAEikAACaSfKX165iCs33oZbhvSV5pe48mkb/oxvYNStX8cNfS2OricCRIAIEIG0J5B2opz2I04AiAARIAJEIGkJkCgn7dBQw4gAESACRCDdCMRVlGOx2YzVyrC3A5MK1pvduZHRmnVvR56uIwJEoF8IXGzC1qoA2idY4ZpfiCyx0o4jqDmQBcfDOeg6tgdb97YCk4qxaHYuMpTzQu9uxbbGEIBczF5hQw5CaKr2I3B2JKxLFqHwNqDrj7vgD5zHsCmLsGi6VkPY8ZMBbN17BF0TbLo6+oVDnCqJoyhHa7Op7Kcl682ohpBEOSpMdBIRIAIDQuAI/L8MYdHTVlVktWZ0oaXqn/HsxRV405ODmg1v4/5VczF8byX2TSmBY4x8ZlOFD/C4UcgvfNeH9V+48dz0I3j5lS4s/34nfL/OgntZPlo2leH84jV4iOlyV8Bw3IW2LS141FMM7C3Dtpw1WH7PgEDpU6VxFGWhHVHYbCZebKK13pTtMzGnGQuZzaWy9UV20YrVehOChSO3iTQxjZD2zwpbmNxBlBhsGsUtXOZ7nPs07nQxESACRKCPBEIIrHsC64/m4K6RgPWf/x2OyYIkv+vH1htzEdqXCbcnHy1Vr+JEoRXY34Scp1zIU0LlptfKcd7ybeROLkTubQDO7sHLe7NhnXIEgfOPYvnYrfB1uuGWnPV88GW64b4PwHs+/fG/5gIX8uCenwOc3AXfoQfgfmxkH/vY/5cnQJSjs9nsF1GOynqT7T8ejZo5bG/tKNWJS+d/HIP1ptG8QtfPSGYTYUYZmiNYtBmb+v/WoRqJABFIbwJdaN/xLNZ3zIVjEpA92SqLKvt0NOHl6gy4nupCZQXg9uRgzwtbkfl9BzL+Tw1CdjeKlUgZHSGEvriEpo1bgZVeWIOVKH/fCld+K2qaclGStw+VcMN9P4B3ffBF+vmTCcCVB+C2jwTO7oKvUfk5xQYpvqIcg81mv4hyVNabBlMQxbbRXJSjsd5UDCPyWBILlnRA9GSWbRddE+tRb/XCya0VBVE22meSKKfYXxQ1lwikEYGuo3784pAVJbOzkTk0Cxk3yp0/sa8Sez+QfsLbB4AnPQ/gyHEtil3/7gN4jomn8Ona74P/djes+3zofFqezm7a4AOcExBoscE9OwvttT4EprvlqW8WDeuOW3G+NgPLV+TrxTvFxiOOohybzWbiRTla600myswWkmUvkq+ptxkyBSmRcrTWm9I9oIi7mVUjy8ak2lgq50ruXQYPZTVjE0+KkGI3FzWXCBCB651AF5o2laLJYkN2x3A8ZHzRC03wSZFyLgIV5Wgakw8cakfhKjfyD1Xi9Zx5yGl6G11ZIdQ1ZWP5C8XIObYVP/l/upCX+ye0DH0S/+rMxr6KX6Btcj7a23NQsiQDO6szsSjseCFaq55FYOQDwFFgtqcYOSmIP36iHKPNZn+IcnTWm7Io16AWtSzNnpjiURLD2Kw3NbtMnkJQiK5VC0jBdpMdU9eU5fzTqrmnLo1gCt5d1GQiQASIQLwJBHehhk2Zp+BLXNGgiJ8oR1NbUp4TnrovKZtJjSICRIAIEIHrngCJMj5F/do3Map0Ib553Q83dZAIEAEiQASSmQCJcjKPDrWNCBABIkAE0ooAiXJaDTd1lggQASJABJKZQFxFOTqbTeHFJ+WlqkQC6q3NZiLbRGUTASJABK4bAt3YbLbv24Uj+XPxkLr76QQCte3Ityt2nKEmbH3tHfxFgZE960k47pNdRZiFZmDoXDxkAUKNW+FvbEfOgy447iObzSjvnShtNhurUT3OqWw/ciC4RN6KlIgPE+SKibIpCPuI/9fvH05E7VQmESACROB6JxDJZjOEfa9sRejLS4Ddq1pqtu8tw9L9+dj8b3Nh9Npq2eLDJacb1qFMkY/Av/xZhJb9N9xjdsF3oFBy6mp5xYdL33fDynSbbDZjuLmisNmURTKRomy2b1o+9uicGtzLLDXBrDA9CLrrAbYRyX0OFt9oLGRbo6BsaWosx6AZbJMS3+KkcGB9rANQBniuya5g0nU8+jdep/5fsN+cL9f7WZ4dN9vY9it5fzPbs+z5cDRmlrG6lPNRDcf4hajl/0/Qg0wMo0ynEgEikNYEurfZZGj0Zh978HJLNrKPnoDVYxDli3vgeysPbifbWdyFpi1bkTkphLqb3XBnVsL3yZNwP5iBEzueRaDw51hkIZvNGG696Gw2ufjwKDaGCqI8VXbP8pbOEM5vQ/XaehSVOhFUnbbYdHoFLKf0ETvfR11UJzpyCUUxkfVZcG6HE6MUoxAmqtxm01IlXqfVOwq8XdDqZYJbZUFNmAOYJtKV8OtdwKKkQKcRASJABBJDoBubTaVCTZRPoOaXLbA+PRWBirfDRPlEtQ8tD7tRzDJCNVZia+aTcH1RqVhqtmPfunLU3ZiDvBszcNP8EjgmmFhuks2myTBHabMpGWx86JFsKBP3iRApq+5cXDT15xltLr3TlaxW1do0uNRmYTZAMwyRe7Pu4DXor9ObgshJLyzwqzagfK90EeqV9oll2qW6gWoWjSv2nYnjRiUTASJABKIjEMlmk1/NRbm4fRf8B84DuITDB05iqufncN3P14ZPYGtFKx712JCFE9j3yh60fskcOgN4Gy7867+xdI7yRzd9TTabPQ1SlDabJskXeiq5t783W1NmFposotXWlIV2G4RWzM5kTDRhFOVImZzk64oQdAfhYlG12hkDLxZts+lwmxfecVrkHDajIETlveVC1xEBIkAE4kOge5tN3fS1VGE7apRIOWMfs9kswaKMXVjfWIjnWHYn8aMmn2Avh7UiFHoHrWMWwf1wCFvJZjOK4YvSZtMYVcpRoCZVUdQUwymCnSVbnRXqktsBZU2ZC6aYcEKOeJl3tbS2q1pkKtXrHi7EeuS1Z4ipGZUpbnltmrcjKK1va0LN6q5H0TUvZiC83cwve7S0Dm5Y246BBp1KBIgAEUh5AmSzmfJDSB0gAkSACBABIpASBOK6TzklekyNJAJEgAgQASKQpARIlJN0YKhZRIAIEAEikH4ESJTTb8ypx0SACBABIpCkBEiUk3RgqFlEgAgQASKQfgTiKspReV8Lb2kn9s1r2VZTdsUSnLZ6M8a92cbVm2t607ZeXRNtDuloz+tVI+giIkAErgcC3Xhfo+MIag5kwfEw3+4Uhff1pBPYU1uHkxezYX1qLvKY7SbbTBXmoy37Y/sD5zFsyiIsmp4FnAxg694j6Jpgw6LZuZBdtFPrE0dRjtL7WuWT+C980d+6T5aegsBG7ZlNopxafwnUWiJABHpBIJL3NSuqCy1V/4xnL67Am55CWVij8b5GCKGhWcjqqEPZlmyseTrH1EebvK9jGa6ovK9F68lYCo/+XE1AhQeAMA9qbU+wFLlb/CiHV/Whln6G7Eet7RVmftSVgNvgk80sNAfNZC7aWLdmHZonujQnLslPuycf6/D9zro9y8xX21Zv3j7Jh3s1atl+ancQo9meaMmH26Jai45i+58lm9Ei1M/3w7LDixkqD20ft7qXfN46rANQZDgvor939ENDZxIBIpDyBLr3vu5614+tN+YitC8TbibKJ6P1vlbA6PywDT7a7JT3fPB1uuGWcgb44PtrLnAhT0pcAeb2degBuB8zpr1IfuhxjJR5Z3vyvubCwxMzJA6SNn3N6zLxoF4SRHmgCF5uYCI6ZvGfFVFmJidmkTL3yXYFHeDOXqqbmMUvCbpkkMKm7qssqJxY36OPtVmZEqkI7eM+3EE2ZQ9FjCXhdSGo+H2birKKn4+bYP+p2qayhBuKiAuJRPT+3okbRyqZCBCBZCTQjfd1RxNers6A66kuVFYAbs/IqL2vpZ5eDMD3SgiO1cWqxWaYO5jq+KX4YJP3tclNEqX3tXwlE+cSwJfI1I2yv7VluwMlqETN42Ye1E5AcvcqkJy4WOQYKVI2irLRJ1uXvEKZLdAnkhAjVXMf627L7EaUufBzMZetRFkWrkqgSk7CYSrKohMbi7J9gF99SAn35NY/GETwBU/G7w9qExEgAnEnEMn7+sS+Suz9gFV3Am8fAJ74x6kIHo/G+xpyRH0gFy6nfk04TJTJ+7qn8YzS+1oopk/rvD01R4roeNIJQVx01pZiIUr2Jlu9GtmqAmcWKZv4ZDNLTu6tza5lDwJsylt+INAiZZYNKizqVQTXKK5imfyaMAEW2mcqym4e5fIx4tPXYgSs/M4HlLiBSsmnm1t/FqFetQANT7kZ5gsexdjQKUSACFwPBLr3vgaa4JMiZXlNORrv6/baZ1H6fg7uHQ7g1qlY6CwES12hifIR8r6O6tbphfd14t++FtInsrXTuiJpTVbnQW2tV/IU67M7sXVh+zw7Ctw16poyE1adZ/Z4ef2YfaTMUCyRhJTzWL4Wc5gYK9mdhBzNLHI397EO997m2aakeqQ1YpbyUa43Uvu0KXQ5X3VRgNdnh32NA5XCmrLWFs3fW5oCV3I52+cVwBNh7VmN6o2+4FHdMHQSESACRKAXBMj7uhfQ6BIiQASIABEgAkQgZgIJeNEr5jbQBUSACBABIkAEiAAAEmW6DYgAESACRIAIJAkBEuUkGQhqBhEgAkSACBCBuIpyVDabnDl7MUx9yzcxA5FqNpuR30aPxv2MvynthfJud5RQI1/H+PG3yaMsjE4jAkQg3QiY2myG0LRjK5rOZmLC7EUonpSBUONWbDsUQsbkYrge5LabQOjdrdjWGAKQi9krbMBbldh7TIF4Qy5mL7Mhp6NVst48H8rFQyts6t5lstns9maLzWZTEsyWbTgnbb1JzCfVbDb7JsqJYUilEgEiQAQiE+jGZvOL/7st5cYTqKlogdVjQ0YoA1lZQGtVOVpne1GsmG01VfgAjxt805Ra18U6+N7Khds5HPt++TomrFiE3BuFlnQF4Pt1FtzL8tGyqQznF7vQtqUFj3qKgb1l2JazBsvvSb2xi2ukrHa/J5tN6fcWFOwGXP0iyklmszlOuFFUm8t1WLemGZYlzExF2xolbxtj26o0Ry35asGSk9tpqueYXx/MW43miedQo9sGdg4WHy9bX+a5iRWKQ5lo/5l4J7bU+zOiFhOBdCTQvc0mOkIIXQzA//sJcC/JVwG1vOLDpe+7YVWyRTS9Vo7zlm8jd3Ihcm/TOKrnhfbAtzcL1kkAxuaj0MJ2LZPNZgx3XBQ2m5Lto2DnGEPpsZyarDabqnmIJKyCscegClhOsX3F5aoNpxzt620uJQaC85hs3uECFJMQi/R/L5zjuIEKu340gu5r8E43ToVr/2d7lvkeZ0n2+f8FcxJuFar1IZYRoXOJABG4fgh0Y7MJIHQsgCPHW1F3PB/eZYXIQBdad1Rg350eLL9fyN/ExPuLS2jauBVY6cVDTHOFKBhnd+En/ysbz62y4nzVs3jnwZ9jkUWx1oQb7vvJZjPyPRWFzabm/hTZASxeNy2fvk4+m00+Za+4iCkOX3z62lIlpJyUkliw5Bf6SFlNGqHAWndQi3ghpqwMu15fpxxxy2VDdUBTYnFFlF1BTeSl81Uv7XiNFJVDBIhAKhKIZLMp9kWeni4BtryKTnsJrEI0LJ7Xtd8H/+1uacpZ/Bnte+DbrySaYIknMt1w38fsOHfB12KDe3aW4vZlxfnaDCxfkQ+IvtgpBjaO09fR2GzqHaskVtLUa2yvJkXLOOltNlUbS/ZyluYFbqmSnbhYpKvIY9j0tWinaTwHkud1pOuNL3aJoqx/sUtMihHRKjTawaDziAARuA4JRLDZZNPWtSHk3NaKuvMPYc2yLlR+bycyZ8kveOXOLkHhR5V4PWcecpreRldWCHVN2Vj+gpyAomlDObDKq6wzd6HplVI0ZU9F5/FMODwTEKjOxCJnNvZV/AJtk/PR3p6DkiWFaK16FoGRDwBHgdkeLZlFKoGPnyhHabOpwem/SFmS/CSy2RQfQbSI1w77PMAhJegQHl4kC0sh1aIK0Jjm0eBjrVhxwux6IV2jGGHPEFJPsocl8zXldXLijlS6y6mtRIAIXD8EyGbz+hnL67sniX/Iub75Ue+IABEgAgNPIH6R8sD3JX1b0FqL+av/C99btwP23PTFQD0nAqlIoPU426NLn/4gkHun8uZ2f1TWyzpIlHsJji4jAkSACMSDwP7Gs3hmTWM8iqIyuiHw/I8K8N2H70h6RiTKST9E1EAiQASuZwIkyv0zumknysYtOvILRhb4+QtHurestTeNtTeM+2dgqBYiQASIQDIRSHVRHju7EOv/YThu+fNFbFnVjDcluEOxwFOIBX8zGJc/+gjPVRzHGQzFI08V4jtD9mNlpTYC333mQfxj7mAAl/HGska8aivA5seGY8SXnThQ3QDfH0bBveZuFN46GH/5YwuW/qpNvXjWD6wouWcwPv/4Y6kOzJ2O9Q9+HUM+vYDKshYcEAY67USZ9120tkRjNarHORUTC2WbDqrhGF8DqG8aJ9OfB7WFCBABItC/BFJalMfkYXvpUFQua8SBMUMx9mwHzkj4ClD76g1Y+eT7WLxpGjJW1OPyBhvuumkwRnz8BuwvaYyf32wDltbhRX5o0nDcfewSPphrRe2UM7B7r+CRBy/jzf23oKIqD5eXKOdOKUSt6ypWrjiGxZtmYWztCQxbcCt2L20A1jyMBafewuNbhHrSdfpaJ8rCvW30dY7s89y/fxBUGxEgAkRgIAmkrijfgfWv3otvfeMqLncCH/3+DSz9taqs2PjKeHxy+BLuvjcTbyxrwGvsV8/YUIs6vSj7bLj97EV8cPg4KusuARiOWUW34O4H74b1VAOe2NKhFHoHNm6+A4eX7ser7MgPbagd0gB7RQfGemzYOLoTuNoG+6pjgCrox9WhpUhZvMsNXtjsVyTKA/k1QHUTASKQLARSV5RHYPGGQjwx5ALeOQucOdyEyjqF6pQCbP/hMBx+8xIs3xqOs7/ajxcPmYvy3dPGwzJ0KL7lzAGq34Kn/g6UeEbg7vG34vaPD+Pxl9qAMXeionQSMn5/ACt3KSItCjz7OacT6FREeY4VtdOUn5UmkSgrIKS15g89Ya5dJMrJ8pVA7SACRGAgCaSuKA/F1KemoSy3DZVvXsblU6dwgKdc1EWxD2Pjl2/J0bFJpMzZT/2pDc98UidMORegdjNgf/EyNpeOxZ/+cz98fxBGikXD+adgL/sYizfYMOvoJQwrvArPivekejaiAfaXeJQNkCgzdiYRMkdKojyQXwNUNxEgAslCIHVFmREchedfKcC9Fz7FhSGf481VzfgtOzzmm/jNhjsw5HwnRmR/hd2r9qPyrF6UH/mpDd879xHO/O1YDPnrYNw3/ip+4w3g8qIiLLj5Cv6SfSuG/U8THj91N/Yt+Dr+8uevAFzF4Z2XcOcjn+OJH19Bxea7MOL8Fdxycwd87j9hqu/vMOuzS+jKBt54sQGvsTopUmZZjWQbRuMb2XIaQjl7MolysnwlUDuIABEYSAKpLcoDQG6xFZszA1gqvMQVTSvSNlKOBg6dQwSIABEgAjIBEuX+uRNIlPuHM9VCBIgAEUhpAiTK/TN8JMr9w5lqIQJEgAikNIFrbKmv/UpK9yEVGn/xz524565bk76pZLOZ9ENEDSQCRIAIEIF0IUCiHMNI08tpMcCiU4kAESACRCBmAnEV5YNrB2FmGWvDOjRck9/AZh92vN52Dd7p0v9Qzv2wDefF3PoeLojkLtarek5Xo/q0E06pD737sLfRS1CpvoEeWymMWz2KBK49Xn+6Gg43ULnDCfmdd/oQASJABJKYwMUmbK0KoH2CFa75heCJFrv+uAv+wHkMm7IIi6Zr6RfDjp8MYOveI+iaYMOi2bnISOKuRmpaHEX5IKq3W+BkW57U/clBSYCb59lR4K7RRHkt4C3lkp04at2L8kGUx9KO021oGzcqOcTtdDXKA0XwKtvLEkeQSiYCRIAI9BeBI/D/MoRFT1v1YtoVgO/XWXAvy0fLpjKcX7wGDzFdDjvuQtuWFjzqKQb2lmFbzhosv6e/2h6/euIoykKjDKYhLEL0WwZOlC2sfjjQ7FyIWil7VRHq54/Gwp2AnM1K+L+UzcqC6vl+BPNWo3niOdRY/Bg0YzUAO7adqoFzHMtyJV8v7r0G2HH5utVlwLqD52DxsfOU606XwxF0oebxIMrnB2HJW4iF0nnyLIK4r1suF0I7DsOx+3VYWFvFzFu2eqVtvC2s7HoAqwF3A+ALwsUi5cZy9TzoMnbF72aikogAESACvSMQQmDdE1h/NAd3jQSs//zvcExWSnrPB1+nG242S9nogy/TDfd9AIzH/5oLXMiDe34OcHIXfIcegPuxkb1rzgBelQBRPigJjiQESsd0osymVMcvRC37XYLFgUfKTJRH73bg3A4ngupUuhApN5ajHF5FGMtRb3UB7tEIuplYtqF6bT2KSll/lGuWBCNEqrJYS9eNk7NhOZiIczG2+DVRHjQTYGLMzpOmmC3wq9xkcbfscCHIy2PtkI55McM0UubcWbrMClikhwd+jD10KNeSccsA/rlR1USACJgT6EL7jmexvmMuHJOA7MlW5N6mnPmuDz644b4fQHc/fzIBuPIA3PaRwNld8DUqP6cY8viKsiS4QXgM6576SFkjFOl4vBiKoswjda1OTZSNzmNyhMtFTFwD55G1E2BC7yzQrZ3zSFkSTibgXGQZlyoLamz1ukhZfnBRzvMBfmFKum07fzjg7YggyuJDDs9hrYq7INTiVL3wEBIv1lQOESACRKAvBLqO+vGLQ1aUzM5G5tAsZNyolMai3hYb3LOz0F7rQ2C6G44xkKNh3XErztdmYPmKfL1496VRA3BtHEU5PELm/Ykkvol+mzkWUdam11mrBQEUxTVsgIzr0hGui1KUS9SXssRIuTtRlqe39Q8BYsQtRs/aS2KJ5j4A9zFVSQSIQMoT6ELTplI0WWzI7hiOh9QXvULYV/ELtE3OR3t7DkqWZGBndSYWObMNxwvRWvUsAiMfAI4Csz3FyElBJvETZTFiYyCkqE2ewtaJcj+ubXYvysq6MAxrytIb4WzaWJvuZS+uyWvKyrqttV6dgufrwfLY90GUd/DoW5rYV9aZxfIMZbN15TUNODexAqOd8jUyczNR1q8p69fBU/CupSYTASKQvgSCu1DDprlT8CWuaAYtfqIcTW10DhEgAkSACBABIhCRAIky3RxEgAgQgQEkwLyvX6v9cABbkB5VP/qtCfjuw3ckfWdJlJN+iKiBRIAIXM8EKCFF/4wuJaToH85UCxEgAkQgpQmQKPfP8KWdKBu3FakvHYlGF3Fx8TJsUVJfioplYCO/KR5LKeK5eivR3paiXRfv8vreIiqBCBCBRBBILVEeigWeQiz4m8G4cPQDLP2PUxqSSXeiwjUSTasa8b/50Wn3YbOtE0vXfYCxc6dj/YNfx5BPL6CyrAUH+Dlj7sT6Z+6A5aar+KA2gBc78rBxwQjcftNVHP7PADb8AcA05diQK/j9ika8qlw76wdWlNwzGJ9//DGeqzgORKoDQNqJMuers7ZsrEb1OCec45j/tQPBJczQIk63dU9Wk93+vveiLO8f9savH3HCQcUQASKQmgRSSZTHPlWEjbe/D/vP2jB2zFCcOdshQ//76dhePBgZmcDuJwN4TTo4As/7puM7Q89g2tIr+M3mW7F7aQOw5mEsOPUWHt/CzhkK97/PxJjdDfDsV8qaNh6PnDqFN8dPx55/+hzFyz7FxlfuQNC3H75jwhhPKUSt6ypWrjiGxZtmYWztCQxbYFaHfA2JsuHvI6GiHLbNClrSC+YaZmpFaeI6xq04uZ0mDO5jQjncYIRbcVaiRLISdQUd8H9YgNVlqyXHMr5lSd2GZLIlTNoyprMBlbdHyXun+y+BR2p+pVGriUBqE0gZUf77Quz5wRiM6LiKy7iMNxYG4NOhn4TNm0fhwFJZlGc9U4SnvryCW/72c9j3DkXtzDbYVx0D5lpRO+UM7N7jAApQuzkTB45dxe2fXcT/+tVxfMDLtM1E7bc/hT0wArXf6sRhFpSfb8Orr53CGXbOD22oHdIAe0UHxnps2Di6E7hqVgeJMlCqZYiScBi8sOPyJ6RGwqKBhhCRwyxpg2CmYWIFyq04R3GzD3W6XdsjbFEjZcFSU/Gt5qI8+kOP4p89GjVzmIe17HXtkjy2w+0uiwLhNqCSuHOR577hiaMfqxIAACAASURBVOAYl8GgQogAEegtgZQR5SmTsNkzCZmHLuAMOvBOxfv4bSRRnlaI7c4v8dKPgFWbAft/D0XtNEUw51i1n5ko7xyGN55rwpkFs1DyeTOKf34BY2dPx8Y5X8Pusga8Ns2KfbM78YuyY5j8k5m4t/ENPLEdwDM21KIO9peUn3M6gU6zOkiUdaIsrTVLIhXnrFCqKAf12Z64heQ4QZS7taKUB8w8aYYQcStpJvWirAksv56LKUswoc0OcFEvQr2J3aV4jbGcorpygWeMma16+y1B1xEBItBvBFJGlMeMgPsnBbj30Pv4r5NXEaxv06JaiZYWKWf8tAjfmXADgMEYOxIIvHUBY/OvwrPiPUlMN6IB9pfYdDWLlG/AyqVNOKNE0CsPjcXGaZfg+7Gy7vwPVjXKliLiz+tg/w/IEXf+KdjLPsbiDTbMOnoJwwrN6iBR1kQkkZGdKMpCnmFVCNVIuScrSk2U1VzHbIq5rggNqFDWwSNFyr0QZZO2skjZ6M3NhbqoTshFnUie/fYVRBURASIgEkgZUWaNnlaA2pLbcOZoJ4Z0nsLSlz4WuqKfvpZ/wUQXsC/9E9y+v8Oszy6hKxt448UGfPKEDd8714B9d87Cgpuu4OI3bsDxLftxfM538NTtV/HJVQCfXcSWH5/F1E0FuPuzy8j4xpfY/eIVPPTM53jix1dQsfkujDh/Bbfc3AGf+0+YaqjjtbNa82hNWYk+VQtIblEZrxzA4otcRhtMqQ5lLbZHK0pBlHcDtTuZZSWz2vRihrj+azimT1qhRdrdR8r6Mvk6sxilh0fcwpqyYF1KX2tEgAhcHwRSSpSTAfliKzZnBrBUelEs+k/ainL0iJLrzERnrEqu3lJriAARSBYCJMr9MxIkyv3DOW61hJp+hYbbf4BHLHErkgoiAkSACPRIoDUYwo497E1k+iSSwANTR+GBaaMTWUVcyiabzbhgpEKIABEgAkSACPSdAIly3xlSCUSACBABIkAE4kKARDkuGKkQIkAEiAARIAJ9J0Ci3HeGVAIRIAJEgAgQgbgQIFGOC0YqhAgQASJABIhA3wmQKPedIZVABIgAESACRCAuBEiU44KRCiECRIAIEAEi0HcCJMp9Z0glEAEiQASIABGICwES5bhgpEKIABEgAkSACPSdAIly3xlSCUSACBABIkAE4kKARDkuGKkQIkAEiAARIAJ9J0Ci3HeGVAIRIAJEgAgQgbgQIFGOC0YqhAgQASJABIhA3wmQKPedIZVABIgAESACRCAuBOIoym2onj8aC3cCmLcN53Y4MSouTTQppLEcg2asln8h1HVw7SBUTDyHmsd5zQdRPmgmpDOV84Jry4FSF4Lz/bDs8GIGL76xHOXwwjtd6AcAezUvTzy+Dg3XhGsT1U8qlwgQASJABNKKQBxFWePWtt0Bv6UG3ukJYqkKKKDVdRDl8yvQDAcqlQeCtu3lqLd64RynteOgJMpeWAxtlI8zsR6NoPua0nZZiKX/g4t2gvpExRIBIkAEiEDaE0iQKIeLYVxJC6KM09UoDxTBa/HDEXTB82EJgktqJCFmgl2CSiFyBrgozzhdDUeVBTWlLFY+iPK1gHdJUDimtJifZ6vHoLoiXJPOpw8RIAJEgAgQgfgTiKsoMxEc7awVpnzj32CpRJNIuajOIYvx6XJJnPkUttwmYNspWahVUQaLgpUpbF7eOEXg1elvVpki2EyMlWnzdQd5JJ2g/lGxRIAIEAEikJYE4irKnKBZhBpXuuKa8poGXCuFtnbMKgpb09YEGMr0NYt3+dR3UZ08pa2PnrVIWYrEBaE+uFZ5ABCmxePaPyqMCBABIkAE0pJAQkSZRZRitBp3suL0tRI5i/WZiSY/ZqlSBJhdJ01NB1GAInilaWlhDVlaD2f/LwF8cpQtPnQkdM087sCoQCJABIgAEUgFAvETZSZw4xei1jRSjTMKgyiHibDyUOD5cDRmlil1SxH1DGH6mouu+GIXOya8sQ2AT1XzqXmptES/XR5nXFQcESACRIAIpAaB+IlyavSXWkkEiAARIAJEIGkJkCgn7dBQw4gAESACRCDdCJAop9uIU3+JABEgAkQgaQmQKCft0FDDiAARIAJEIN0IxFGUI9tsMvvLelti9/ayOvhLXZo1ZnfDyV7oqkdRCthl9ge/dLvxqb9EgAgQgWQkEEdR1rqns74cNBPN8+wocCfQdpO9M63uPxZMQZKReD+0ycxetB+qpSqIABEgAkSgjwQSJMp6m82Ee2HrRJmZgrD6XYBbSZABJYGEajrC/s+TUhShfn4QLskvmwu67IEtJdeAXXUDk1nL52BOMxbq3MvErVQmCSvUupXyTgtJNaTtWhap3GDeajRPPIdKlMD/YQFWt1hweE4NXpe8xIXZCOEaXVssfjVZh7SdC7weYz/6eOfQ5USACBABIhB3AnEV5Ug2m/0ryuGRcphzlyCuLFMUuEMX9D7aklWnziObi/Jo1Mxh2aOC6hS4LsFFmHkKS5bBhV8Tdp6lSt5nXSk9RPBkGBLLDz3S3mqVn5AUQ3zwCG8LfyhqQ/XaehSVsgcOwS407rcRFUgEiAARIALxIBBXUeYNMtps9o8oa2vK3PBDXGeWj8nRbLOUjhE672vmCFYJv5RVqiggRvqisBkF1dy+U+eXzS7hSTPElJIsAQZPbiGZobhg8WnpJEVm/GdXUPYW5591B88J12htsajZsfRGKGR6Eo8/GSqDCBABIpA4AgkRZaPNZv+IsmCfyXgJ0aqxfi3K5CLIhNePICxwlToBMbuUaaQsXKcktYD4MpsxUmZluKGmlJRdw7SXzLRIuWdR1tt7irMCEURZF6En7kaikokAESACRKDvBOInyt3YbA6IKJvYZRbVKdG0ZJPJ1pL1IqileRTWbvl6tMraXAhniPWZ2HBqNp3ha8ry2+JC5C4ky2A5qTV+xnbxdXEvZhiyXg2asVq2CFXXlJH47F19vx+pBCJABIhAWhOInyinNUbqPBEgAkSACBCBvhMgUe47QyqBCBABIkAEiEBcCJAoxwUjFUIEiAARIAJEoO8ESJSlPc5sS5I+Z3Lf0VIJRIAIEAEiQARiIxBHUY7NZrM/rCOjst48XY3q0044p8cGjs4mAkSACKQjgVDjVvgb25EzywXH/Vkagi/asa/2MPLn2zASQNcfd8EfOI9hUxZh0fQsdB3bg617W4FJxVg0OxcZ0pVdOLFvJ/Z+0I5h97uk86SPoazWtyqx7xiAW6diobMQvFZjHTgZwNa9R9A1wSbUkVqjFEdR1jrevc2mslc4Waw3T7ehbdwojDIdNzLcSK3bmVpLBIhAQgn80Q/fJ4vgflCWVPVzsQ4v7wgBIWDuqrkY2RWA79dZcC/LR8umMpxfvAKhV97G/avmYvjeSuybUgLHGOXqLwDcCDRV+JDpcSPPWBbaUVPxNqyeuZLYq5+wOlxo29KCRz3FwN4ybMtZg+X3JJRGQgpPkCj3bLPZ39ukxL3J3MqyRrWk5BaUWrRvrz4Mx+57ZatNtsXJB5SMXwjJusNgi7m6DJCNPJg1p2ZnqW2D4tuR2LYn2b4zuqQZCRlzKpQIEAEiEDuBiwGsd5XjyIS7MOoGK5a/NBe5ulIE8XzPB1+nG242A9nogy+zBLZDr+JEoRXY34Scp1zI47reFUIo1IpdOy5h7gqbEgWLQtyOmldex8i8QtxVmI+R/DpjHX/NBS7kwT0/Bzi5C75DD8D9mE7GY+/zAFwRV1GOxWazf0VZ72ktW1maWFAuCaI8UARvJOctaYBMyhpXDcf4GjhO1cB5uhzMHUyy4DR6avssqNeVPwAjTlUSASJABHpDoKsdNavKccnBxDgb+bNy1WlkuThBSN/1wQc33PcDkH5ehNw9W5H5fQcy/k8NQnY3ipVIuevsEbzzfisC72Zi4api5BjLYpPcoRA6u05g10tNsP7MJT8MGOv4ZAJw5QG47SOBs7vga1R+7k1fB/CauIoy70c0Npv9I8pG603R+MPcgpK5eY12FqBBSukoTl8bE06Ixh2CtzV3ADMIPM/cVBQQyx/AkaeqiQARIAIxEehCa1UF3pm1Ao+OzERWlmEKWxRlFqm22OCenYX2Wh8CE3Nx4gMtil3/7gN4jomn8JHOm+5WprXNp6xPvObDsX9w4yG2qGysY7oV52szsHxFvl6wY+rjwJ+cEFGOxmazf0TZYL0pul4xwY1oQcnFGChXPKq1N7TFSJk7gpmLsmataUySQWvVA3/rUwuIABGImUBHE15+4R1MeDgbXTfb4OAvZoVFtyHsq/gF2ibno709ByVLcvFORTmaxuQDh9pRuMqN/EOVeD3Hipt+14qsySHUNWXjX14oVtaNRVFuxZ4trci8rRV1Z61YsyIDO6szsciZbaijEK1VzyIw8gHgKDDbw6PumHs5oBfET5RjtNkceFGW/bGZHSX7SGu81no4lHVjOYGFssaMbTjnDmK0ci4k680eImUluxNPICGVJ01zy+vSPGnGgI4+VU4EiAARSDUCwV2o6ZgLRwq+xBUN6viJcjS10TlEgAgQASJABIhARAIkynRzEAEiQASIABFIEgIkykkyENQMIkAEiAARIAIkynQPEAEiQASIABFIEgIkykkyENQMIkAEiAARIAJxFOVova+F/b6SM9aMhI3CwbXGLVEJq6p/C1bedMemSuD/G47KHc4INqGxN8u4xzz2Enq+IqoEIKyPbvSib8btZz23h84gAkSgHwh0tGJP9R60duTB8bRNMQmR6w0d3YpA1yIU3wfgYhNqdryDEzfmoNhZjNyhAHlf93F8uvW+bqxG9TgnnOMSn50pJlE+XW1w8+ojhB4v7/1eZW5Ewhim4icqUe51x0iUe42OLiQCCSMQwr5fvo5JTy/SiTGrrnVHOVo6QjiR93PZAUzxwtasMkHe130dF6NoRNqTnNgvZyb6cqRs2e6AHw40OxeilvlYs8hS3VfNvKo9CI6fCWnH8poGnJtYAf+HBVjdYsHhOUH80eqVHiJEVy7p92Wr1fPZfmTVz1rd/6z4YEvWmxYUOBditbrHWfbAlny1dxShXvHEBsx8uM+hhlt/Cnur1x1sAHxBuKTr/cCcZiwU2qFlyYrUDuZaxjgpzmesLe4gSiSb0FHQvLvZvmwvZjSWw1EHoAzwSPu0lT701GbGVW33Oqxb0wwLS5V5mu8T531mJiz1//evcjXgVvomtAfcLc1Wr99fLrZ13jqsA1C0Q24v34cu+5XP0LVDdm2jDxEgAokm0Fr9PfxoRwbusgzHhMfWwP2gkF2KVS5aZiq2mm0H/NiX44brHvK+7vX4xOJ9bXT96nWl3VwoivLo3Q5JjINrB6Hedg2uoD5pBvvC577XUj8+9Ehf4uIDhs4qU/q9RUowUTOHiSb3ui5C/dp6FJWyKWUlGpZEBJKwsQeEElTK5ytuYToWEWw6xW5qbeJOYrKoq+0YVI8iUXCYmDKhlRJwGNph8Ste3UqeLH6u2D7Ohl3vs8gPNep5o6CKZZh3OG+10d60ApZTlUCVgVMpUD6I/Y7ltuZ9s8CvOK9hu2HMVFc27Rz5YSuoPDRwxzVtVsZSdZ0uaSTiD4jKJAJxIhBqLMfz+++FY1YWht85FXljDBadOlEOofXAEZw8WofWKV4svz+DvK/7Og49eV+LotfXurq7XhcpW2rgnc6iXQf80s/KGnieEkEZRFk+R4uOwyJl5ffh9ptFqB+kRN2scYboUxNgTZT1Mwtaogy9D7fWU3NR5gKkCSB7AOCOYlIULwqwIqqV8KNemQmQauBiK7ibScdZpGmrVwU8tjbrp+plZsLsBOe0QxBXwQY1KJ0viLjRPc4H+NVEH7z/7OEI8PJ3FhrLUQ4vvNOV1KGMh5p4JJF3IZVNBIgALtZhfVUmSp7KBzKzEGabbYiUZWJN8FUAbk+hCpC8r3t7L4lRFMurpAqh8KXfD1+I3Yuy0jn+ZT1OHylrosxFXIu2WFIJ/ntTUTZ6aos8TCJR3UMMj5TVF+DC156jEmWfBRVVFtQoU7Y8UpYzWI1SxbcSJUrkboiUmSjz6/l9IPQjtjYzIeTROxPNEsDnQdDNpt7Fl9REP3K9n3h5VRCY6IL3cZb+0uA5ztJqqi+F8brYw5E2Y2BcKkn1dfne/mnSdURgoAic+F0Z/B1WTO3qQu6SYn3aR0GUQ/v92NUxAcOP1uH8Q2ux/L4T5H3dq0GL0vtazDHM6klkXuHuRNkV5FGksl7KIjMW4fI1ZSUSlqZmFb9q+7x1cPi86F6U9WuZkSLUGklcRmMh89XWrSkr7RHqNfpkRyXKO8Q1X4WzSaSstoOvb5uuKSte3eBpKZmAC2/bS+vkXszots2ctx32eYDDJ64p8/tATHcpCjQXcjatLT/k8RkAeU1eXpaYWSbdUbDPK4DHsKbM7zPd+nkc31rv1d8MXUQEiEDsBMj7OnZmdAURIAJEgAgQASIQO4E47lOOvXK6gggQASJABIgAEdAIkCjT3UAEiAARIAJEIEkIkCgnyUBQM4gAESACKUngYhO2VgXQPsEK1/xCiDuQ2/ftwpH8uXhoJBBq3Ipth0LImFwM14M5Sle7cGLfTuz9oB3D7ndh0fQsnHirEnuPKb++IRezl9kw6o+74A+cx7Api6Rz+KfLePxkAFv3HkHXBBsWzc6FYeNVSuCNoyhHabMpvjiV4G0pMTl6JdFwRTJbGYgm8reWLVXy/m62TUx+WYq/IBepVeIb19o5iTSM6Q+L0IEYA6qTCCQvgSPw/zKERU9bDQIYwr5XtiL05SXA7oVjTBdCoQxkZQGtVeVone1F8UilV4qDV1OFD5keN/J4Zy/WwfdWLtyOk/D9OgvuZflo2VSG84vX4CGmy10Bw3EX2ra04FFPMbC3DNty1mD5PclLLlLL4ijKWhXd2myqpyXeDnEgRDkedSZKlHuzDShcRHtvD8qGPpGinHp/ftRiIpDKBEIIrHsC64/m4K6RgPWf/x2Oyfr+tNf6EJjuhmOMdrzlFR8ufd8NKw9ju0IIhVqxa8clzF1hUyNt9byjPvg63XBPZ1tqffBluuFmHtnvGY7/NRe4kAf3/BxoFp1c+VOHc4JEWe+8ZC4ymkmGskM27tR0W6Ii2mLK+165RSXfYiO6R+m2ICnGIGFbbJStVPJWHdk2km2d0pl3iHuzBQtI47Ywldc4bTuWahOpUJLOUaxAdVuqJDtJ5jRmsN2U3LwkI1GwLVZFddoWItZWnY+2iSWmvA2sEhafaA9qgV/Hg21p4jaZ52DxKfuJzSw2mWOXarJijLrlBzbjmDAXMd4HmZmyrWynfssX23vN95GrZihC/40s437jUYFEIC0IdKF9x7NY3zEXjklA9mQrcm/rTpS70LqjAvvu9EguXfzTdfYI3nm/FYF3M7FwVbHsjS1EwToLTtFkxPjzJxOAKw/AbR8JnN0FX6Pyc4qNRVxFOTqbTT7Nzf2OE0dMZ7PZnS2malEp+z2zL3TRhlOz19QeNuSyDa5RUiTIbRyN+2w1y0d9j8Xz5N+EP8SEzyroXNFUtyruQOYC3OG2m5Ywm0ozMxczS0z5AUMWOi1SFiNvlYdqk8nLYfulBbMP5ffiXu9wy1X5HpFtQ7UxYVPn8kdhpnPyMriRKcYncrvENlC0nri/OCo53Qh0HfXjF4esKJmdjcyhWci4MZIod6Fpy6votJfAahBufoUYVXft98F/u1uefj65C74WG9yzs6CLvMOOW3G+NgPLV+SHeWmn0rjEVZR5x3uy2VSkR3F2MkRpcaRnZh4S7sCl/8JmAsHsGM1Ema2rygYV7KMleRg0o1mKjOXMV4ooG7JOhU0dR2W2EjmaFIXbaMiy7qAQpUomH7IoiqIsXqOP1M0sMc1FWUt4wXmILl3mdpfaGrXoQW2cEjc8hAiua9zIRZvRYLMRBVrCDMmxjLt+8YcmaD7jrKnCQ0wcbzcqigikIYEuNG0qRZPFhuyO4XjI+KKXOn3dBN/3diJzlvyCV+7sEhR+VInXc6y46XetyJocQl1TNv7lhWKwCeemDeXAKi9kg80Q9lX8Am2T89HenoOSJRnYWZ2JRc5sw/FCtFY9i8DIB4CjwGyPEnWn2KgkRJSNkU9SZImK6FXNRJnZPnJR5Qkrwq00LVXMg9nsIUKbig8KoqzlAzZGuoZo1GDLyXkV1fH6zCNlMytQ7YHHzAtbifRRrVloGixRpSg0zBIzkigbeZjNDoh2l5ozl/jimHmkbBwT8UHDOLugJf4QbUTLWUYrG/e7jmy5mWJ/s9RcIpDeBMjRK8rxjyry01skJtJiU5rkFFM39iDKNahFLbOa5Cn+TOw1pcxFfB1Usnc0rqnydIcIW1MOt8oMt4rka+vqQwyE1IPcylIZDv2DjtHyUoz+BUFX1mTlSJqnXQy3OtWiaM0S02z6WhZwJfkG56E+YJglxhAsNsNYih7YsngbxyTMXpN5XisWqBJfnQ2o4e3vbtbwo7zD6TQiQASIQMIJJCZSTniz41lB4t8Cj2dr06MsGpP0GGfqJREgAkYCJMrowP/89jCGf3cmxtL9kSQEaEySZCCoGUSACPQzARLlfgZO1REBIkAEiAARiESARJnuDSJABIgAESACSUIgjqIcpc0m7zh7kUpNTJ84GrptO/wlLr7PVZdPV9jCo7593Jt2mdtL9qakRFwTd7cw5QWqVWvsaJ1YKe0r1n3iMc5hb4j3jQzZcfaNH11NBLol0NGKPdV70NqRB8fTNtkMRP2cQKC2Hfl2zSM79O5WbGsMsY1SmL1CO5/5WgeGzsVDFiDM41opj7yvo7wXo7HZlMSyRU5QnzhHr0GomCgbULAPq1P+P3OeCsJlKspezIiyn6l4WrxFOR62oj1yjIcoG/aN91gnnUAEiEAvCISw75evY9LTiwxiLBfVvrcMS/fnY/O/zZX2I7MP87yGx63sSeZqewT+5c8itOy/4c4zelyT93XMA2M0yggTAulL1oKC3TAIY8xVdXNBuFOW6gTFtjLND8KStxALmRmIYE1p2WF0oJK3/Kxbsw7NE12osdZDNbAw2T6lN+4wMf/gfXcuxGp1m5Mwy6CUqUb4anQvd1ViCQeanQtRyw1MxolborhTGus/t7yUE0lEdX0km072YKNuKzLaiNqx7XcFqOlgxh3G8wRDEWFbkrr1TLDgbLgmPhBp7FT2gq1muFWmvr+uIN9yxiw82V5pZesW65+tHtJ+ZosfDraXuQzwXGPjzreJJd5tLp53OpVFBJKFQGv19/CjHRm4yzIcEx5bA/eDQs6ok3vwcks2so+egNUjiPJr5Thv+TZyJxcqNp3M/WsrMieFUHezG+4byfu61+Mbtc3m2noUlcrCqI9We121yYVmiRO4yYe8vxhsb6uU9YiZYFQCbma4oYmyRbHc5JmRxKgbqlOWwRFM56ClGZDoPZghOVCx8ktQKYkDcxFj9cgPNEUIVgHe0vCYXWK82yHPMLCpYWYnyUWGCSI/VgqUq5aXGp5I1+vrN7PpdCEojRub2dDYqpGyGs0aZyH4w1ER6lW7Tc3q0lIlOnvp28nNUdQZjjBOXsGzm4l4BSySs5ow9jxCttajPFAEr/LQwEV5kM8isxSjcZXh9TxnEs+/NSqLCMgEQo3leH7/vXDMysLwO6cibwz3uD6Bml+2wPr0VAQq3taJMjpCCH1xCU0btwIrvbAercTWzCfh+qISPrjhhk/+937o7TPJ+zr62647m01dcodEi3JY+fzLGrrpa7lNTIj0ogzVx1r0iA4aEikY/a+1Pba667mQiQKqCAFLoMATVzDK3AhDtO/k9PWzDnJ/XBPrUW/lAiU8eJjwNb++wlC/mU2nEG2yxkhmIU6oDmZc1ETxkxrNRdkC/1rhQUO1upQj4mZDGk/dtHh3nIx+2PxhRTEVkZrAouMlQVNR5g5g+tmdxCdLif6vic4kAilE4GId1ldlouSpfCAzC1mKJne9twv+A+cBXMLhAycx1fNzuO4XMy8Dst+1A7mBPWj9EsCJAN6GC/+6MoQa8r7u401gWAM0rjHLuYqUj2F6to816y7X1pC1NWU5J7CZlWR4pIy1Wg5h/qDh+bBEsdqM9GKYKMra9WKkLFpBsp91WY10PQgXB90DD5v6rSvCuYkVcsRtjJQjiLJ6rnC9mlVJql807xD6aVJeWKTMpvd1L/AJoiy8QGdM4Whc8mBjx/M38z5H5iSKvzCDIM40iGvK/P5k09eSV7bsxBbOkCLleP49UlnpQeDE78rg77BialcXcpcUI1fX7XbUKJFyxj7mfT0POU1voytL9r5e/oLgV61GwuR93bs7J0qbTa1wszXf3lUd+SpxrVW0k2R1V6B5Zy2kRItqGkB9pDxDZ7VpB+bIU808fSD4mrCwVhpxTVmJLHXTpOrDi5aCUC5Ti0rN0jqW7AZqd7KW85SHRptNtjZrzlcSnx6v796mk/HWUlcq08/Cg5ho07ntlPmacljqS86HD6YZe3FN2WA7qkXk8ouDoiWnbHGqrFEb15QVUZYfRPiasjGVZLzvSyqPCBCBXhMg7+teo7uuLhQjt4HsWLzfnh7IvlDdRIAIEAEioCcQx33K1x9aXQKEBE6zx0KORDkWWnQuESACRCC1CJAop9Z4UWuJABEgAkTgOiZAonwdDy51jQgQASJABFKLAIlyao0XtZYIEAEiQASuYwJxFOVova9NXK4SBFj0vTa+xRxtlZF8ksk/OVqCJufFww+7D9XTpUSACAwAAVNP7C6c2LcTez9ox7D7XVg0PQtg59XW4eTFbFifmou8oeR93efR6t772sxpq89VmhagGVCI+24TU1cqltovvtWpCIbaTASIQJwJdOOJ/cX/3d15o+yBnelxI485fA3NQlZHHcq2ZGPNshB8v86Ce1k+WjaV4fxi8r6OeXC6974eCFHm9pWya1cwbzWaWWIKVLxekQAAIABJREFUcc+x9Ha16PSlCLkbqJD2smp7iaWoWzWeEPcYi77Tmre2vE9W3Dur7INV9+IavZblPcbh3tyGfbRsbzD3bj5lQQV3sQp7UzzcG7sowL2hWd1sL7Hmk635Rov7kQdhpuoTrplqmHpxny5X93Jre8Dltsv/l604H51Tg9ctNbIvt2Dooe4D5/0w9cfWP2gZzUjEm1adMZH2QjO7Tz1HyU71wwKsbmGWm7IFa09+55G8yWP+Y6ELiEAaEOjWE7srhFCoFbt2XMLcFTaoPl8X98D3Vh7c36yBr9MNt/Q94YMv0w33fQDeM3hi/zUXuJAH9/wc4OQu+A49APdjPO1F6kCO4/S1JjpmhheqY5RoMpLgbUbhkbKcdCDoZiJp/qVuqWI+2DVwolq2ZeTia7SPNHGF0vtOK97a43iKSsFmUnGXcsEv2GPqZESyntR7czNPZ/kcdSYC5VC9m9XLTWYFIvg6a3wMvtGqc5fg5iVaZApNNfXSVp20FAMTH+DnvtPStdrxEubdXToDclv0PuJcaCP5YzMhlz27uzGi6SbDFOcoPYR86MG10hkaW8kTXZ9lTHM6M1qrps4fPLWUCAwEgcie2EDX2SN45/1WBN7NxMJViqPXxQB8r4TgWF2MHKPHdSQf7E8mAFcegNs+Eji7C75G5eeB6HAf6oyrKPN2dOd9LbY10XtuxTVlOVoVBcsQsfMveLAMVsz6UhHM0/L/uRXjaGeBlExihurHLAqrme+0IEBGP+ZSi+wilceidNHSUS8yfObBUqVEq4I/tmrZyYSOZ0IyuF1F8nVWfatF9y9DikP1Win6bcY2KeGDNopmXtreJUEtk5bi1AWWSIOzU+vjSSq4yEHy8lYTcfTgjy2JOzt/SRDVp51wqj7YYvuYr7mYuEIWWynqVzgyUdaSXwgJMsQkG0a2UvQezqMPf4t0KRG4fglE8MQWO9xe60NguhuOL/bg5QO5cDlzIVlns6iXvK+juTeOA7jT/MSI3tf607ubcoymBT2dE75mahBlUy9mJqx+BGGBi2VECou0FCFQEkswP+bufafDo8Kwdqviw39j4s29SEuNKEbKXJQ1luGRciRfZ12kzKNj3UtYxrKi8eK+F9taDsOyw8zq0yQhCOs7m4K3KRFvDP7YUsy9thzBiRZYHnea5sEOeyHPYAfKxFgvytH4nfMUk5S4oqe/Qfo9EeAEzD2xj6CmohVZk2Xv6395oRiofRal7+fg3uEAbp2Khc5cNFX8Am2T89HenoOSJRnYWZ2JRc5s7NMdL0Rr1bMIjHwAOArM9gg+2ik0DPGLlKP1vjbLqZsgYN2LsryOydcvxSl3Y9IHSfiEPMo8i5MsiEbfaqMYaVGvHC0yz2o5E5Q+568hl3CYN7eYnUrLJCUmtwjz5Fa5mvs6y45lUNaUtTSaEX2jBc9r3ayIwUubrdGqWa9YpOwDSpRZAtWHWp0iFx9AzMdEvyYse1urHyWphn6mQTzBuCtAWzM2i5SlJQilrfZ5kfzOI3uTJ+hWpmKJABHgBMj7mu6F/ifQH8k64tOrRC9B9NTKRNafLH7nPTGg3xMBInD9EIhfpHz9MEmCnlzDta+AQV8blARt6aEJ177CNXwNgwagqde++hJf4Wu4IZ6crn2FL7+69v+3d/7xUVV33v9QF4iN/Kjy+4cwShC7BpTHCOEhXTc1SxW6KwlCSaCuDW6qgbbMxpYlgBWIZZ/Nju1CarOYsl0h7IIJfbag0tC8WMMGavqEAj6CoA4agSBgiRiakFp3z7333HvunTvJJJkJM5nP/EOYuffc73mfO/O53/Pjc/RK9wlz2dHfmozwOhC49LtW5HxbrH7gK5IEvplzJx6eNT6SlwhL2RTlsGBkISRAAiTQNQJClB/I2dO1k3lWyASe/vZUinLItHggCZAACcQpgdgS5UQsKEjBgtv74sLxE8j7pwar1ZJuQ3HuMNStOIR/xwh4105Cys198fEbx5D3k0Y8vPx+fH1iXwBX8PITh/CCPHPUbXh2+Xh4bmzDicoaPHNC/P92TBrYhhP/UYeVe5ox85tpyL+rL66dPo2Vxe/ijHGu833Mm45n7/88+n10ASVrjuGAck/FnSjbtjkUIBwTfOxrl8Xkm3zAZ19eE9p3Ul36o58hzTlCO18c5TJmq05AM5bx2CYUuRQeK2OOtAQN/c7gkSTQ0wRiSZRHP56OjUPeROYPGjF6VCLOnG3WcX1lOrbP6Yv+CcCuJTV4ESPw4P1X8Mr+ASjekowrj1UBpRlAXhWesQFOhPdHMzBqVy0K9htlLc/A7htqMac8CdtXfg4Ly25AZW4bli09hcWbZmJ05V4sE73996Q43n8PAxfcjF15tcDaWVjQsBcLN1sXiztRllV3t25UltZos1srgEeArC6JsnElx3ragC9Su5+7i7JuRKGYc7ise+3pL+x1uV5HbK9LULwoCfROAjEjyl9Jwe5vjsLQ5jZcEdluTg18tiZJQmnpCBzIE6IsX+OxsXQ8juTtx2hfBoacvYQTR95FSdVl44CpqCxNwIFTbRjyySX860/exYm5M1B5fwtef2cw7hvSgMyL41HZrxaZxc0YXZCBjdeqkPlPAL6VYX9/ZAvQ1ojMFaeAeWmovOcMMgvF0l39RVG2NVbges5ur1FWhSNgmRUsIw3hGpZR7Vj6pNs85u5Qlteoa4WNstPfHmmYTBg2mJDLZfT/C6vKMk8JPL4yY12uWDerO4JZNpaWVaVEYrOmNLPyQCtM1aRDXaojl2Q57Si1cqVdpNePfGnBeVBahY7QHKv05Uq61admMYks1GfnoFKLRVkyJK1HDeOMrm7q0Tt/SlkrEggPgZgR5XuSUFqQhITDF3AGzXi9+E38vD1RHnUbilcnof+vDmDZS82YNG0sPImJ+HL2OKB8Lwq0uW1TUblzIF5eWYczC2Yi/1o91rYkY83Yj/DzdwbgoYnN2NBwC1agCpnPAViegcpgf49rAVoMUZ6bhsppxt8UZcURCVJonN7OlnjZhKcz97gpymKdcKAomjaZC9VOaJkhe1DWjigHLLNxde+yMmrLfMLFHENjYMUnqqhaU/rXGWYVhpOYcA6z7Dqly5eLiYdLnbUHAcMuUluD7RNezqoBit9yzDKtPvMxcleWdpwZyxjDYnShEHHLEYsbWHTmBuWxJBAagZgR5VFD4f3eVEw5/Cb+7f02+KsbcSKYKI9KQunq0XjrX/bD92s7h/v+LgPLL1YZXcsiU74By/LqcMbIbo/cfDv6r6vCyrOJePaFGWh9tQVTJjcgc81pLN6QgZm/rkLeLujZsPr+8csYmNKGgqW/1cR7I2qR+ZzRJc5MWTXC0GQoYAw5fJmyIjTiUjLjVYRFzTK1sW6RDbqIslvmKU0wbBsrGLaYpngLf2vh4ZxRrXsxq9fWRNhu9aiKvuW/rB7j7FlwbuLhbhGqOlOZGzwIkZcuVooBivY1WVuLcxOKTYtJtT6a7/fCETZLSiDw4Sq0nx0eRQIkEIxAzIiyqMC0qajMvwVnjregX0sD8p47rVRL6b6em4Z9Cz6Pj3/3RwBtOLLzffR/cDT6/b4v7h7bhp8V1uDioxn42rla7LttJhbceBWXvnAD3t28Hy/ceT9+lv45nPldAkZfO41Hn7qK5aV3YOj5qxhwUzN83j/i8X+4pr1fbHv/Ldzn+zPM/OQyWocDLz9TixfPWuHFQfe1u81msGzKKcJhFWU3a0a5oYTmuCUz1dAyZa0Zxdi3sVmCTeAU4Xd6JovemPTVhUht16rSPmatbooQaNcpM2WH65Xmc12NdOHBrVlNWl3m5sYfqj2oKsqyTsa96vaAoD5UdLud+FtMAiTQLoGYEuVoaMvFaShNqEGeMokrlLDiQJTdMaiirM7Ido5HdvvHPsiYsnUdY5a2kQ3abB+DZMpyopdeM3WMVx8XFj7XAeOxytaDfarSzY0lAq0qLV6uQqhtluHYmlFFrIybO8eUZZ1t3e5uoqx1RwdafUoht8632GnbWcrNGEKclR7KF4THkAAJ6AQoyj1zJ8StKPcMXl6FBEiABHoHAYpyz7QjRblnOPMqJEACJBDTBH7XdA2/+i9phxHTVYnq4D1jB+B/JQ+J6hhFcLTZjPomYoAkQAIkQALxQoCiHC8tzXqSAAmQAAlEPQGKctQ3EQMkARIgARKIFwIU5XhpadaTBEiABEgg6glQlKO+iRggCZAACZBAvBCgKMdLS7OeJEACJEACUU+Aohz1TcQASYAESIAE4oVAN0TZ3WYzXsCxniRAAiRAAiQQbgLdEOVwh8LySIAESIAESCC+CVCU47v9WXsSIAESIIEoIkBRjqLGYCgkQAIkQALxTYCiHN/tz9qTAAmQAAlEEQGKchQ1BkMhARIgARKIbwIU5fhuf9aeBEiABEggigiEUZQbUT5/JHJ2AnhkG87tyMYIHERRnxlYJSq8thafrU6NWNUPruuDGWv04jPLz6Fi4YgOriViq0b6Z4WIXFSBITRuz0I+SkKIL2KoWDAJkAAJkECUEgijKFs1FMJT5qlAIcpRPiYb2WOAg+uy4H+sQvs7Eq+D64qA1UJgxcNBGTw7elZsI1EnvcyDKFoHFEbwgSZysbNkEiABEiCBzhCIkCgXoTqt0CbAPSfKQON2cf1cwGtk7liPWpERHypCn1SRt4v/58KviXc6quf7katl9lLQxWfy3Exsa3A8THxQjqyxOagUJR38DIXTlR4B5VpZVQDWAAUHgWL1b3+ulimLh5eR2VopZnxZfg+mZudglRmj2vsgYjX+H+Geh87cRDyWBEiABEggPATCKspSZAK6jw8VIcsQovCEHVhKe5myzNzTq2Q2Lc63MmrILB7lKKpJR6GnzIpXCPAWDyrMTDUwEzd7BqYDkHX1lKGPz6N344uHAeVvnYXfyoA/sK7bJxWaQHvMbm7luENFKEIhCqfLBw/7g0+k2LJcEiABEiCBniEQVlGWIavjpppQv10Q0fFkrZNXGVPWs1e39/SMtl4bc4bVzW0IaQnKtAw/vUbN9BtRvq4a6atFJu3enWw9ECifZ1Rbwq4+lMi/06rNbFsrVmS+rudYomxl1jppWc+euVV4FRIgARIggUgT6IYot+N9rWSLkc6QJSC7MCoZq9FNrI1xi0xW5Mhm97YcexbCWwY/PMhdnQ2ok7ECMuXACWLigaA6Q38QUDNls+7BRNmWgdtjNstRMmpbRh7pO4PlkwAJkAAJ9DiBboiyI1ZlnFXOvhbipo+Z6q/QZkV3jUGAKKszv42sMr3KmKGtzQ4X47PWhDD7rGhlJrkc71XDMsemXcaU5cxzNyEWM8KV99XMV8t6oXTzm8eJjH4kciBjdoyTdw0XzyIBEiABEohCAuET5SisHEMiARIgARIggVgiQFGOpdZirCRAAiRAAr2aAEW5VzcvK0cCJEACJBBLBCjKsdRajJUESIAESKBXEwijKHfOZtM2YzmCiNWlUpG2+oxgNXpf0WJioBco0Uxb7C/OMu99zc0a9WICl+qwdUsNPrw1DbnzUzBIqeqH+17C0cnz8ED/Omx98XV8bHw2fOYSZN3d3/hfE+rKt+Jo03BMzp6HYYdKsOeU8dENEzH7iQyMeOMllNWcx8B7FmHRdOsKrc7336/B1j1H0XprBhbNngh5hViiH0ZRtqrdvs2msVb4kUxM9VrLlCIBLew+09Lko0Nf7UjUJn7K7BFRjrK2DFw9ED/tzZrGMoGjKPthExZ9J80hgE3Y9/xWNH16GcgsRNYoq47HNvtwOduLtET9PfH/8/O9eEBVc/HBpSr49k6EN+t9+H46CN4nJuPYpjU4v3itfmxrjeP9XDRuPoavFswB9qzBtnFr8eRdscc2QqLcsc1m5H94D6LItM9UGkZxxRLLk3SHLCXLN+wrtfiQhfrsHFRqy5w8KFM318ioNiw75VIvY+nSTufSL90BDHPrkSOWh7lt1mEsuxIuXmVvT8WqY4YTmBa2Xg9Pcg5yxIYbRnxWD4C0AbXqkLl2PYB0VKz2WJuEtHsNfY20bkFqlPeB/L91TY2JiG/NKi2OcxOKtSVvcqmbq22otBf9rBCQBi+Sp9Y+inWoGqO2rjywXcx622xG1bZ28T5XlrDp/GDbKEXUw+Tu9WOkxqGjdgXgsFvN9Vv3vb4WXjiuWRasOie/rT3FUrhcv1w6KNiXBNrDmtdxWL5qy+akLatlJqMutdOvqRvl+JNXoX6CslmL6/luywGtOqxfux71E3JRoZrfaEzFveZyjdj7TWTEIRNoQs36R/Hs8XG4YxiQ9jc/Qtad9pM/rPShZrrXEuVLu+Hbmwxv9jjjwKPwFb+POdMH4fzgO5B21zCzgGPP+3D5G16kHffB1+KFV/OB8MGX4IX3bgC/dbz/+4nAhWR4548D3n8JvsNfgvevrPJCrtZ1PjCsotwZm80eEWW3jRzcRBmB9pXpNVkYuStLs8n0S3OQMYYdpi1TNgTBB5QJi86ALFr/kauYq/8YynqLH2LT0MR0FMt3cT/TfxBhupQ5NvZwMWpxc1FTrxvosOZ8gLELm/Qt15ho7my62Ot10kUmVzy0SN6qbWiAvajsrA58aApgE9Au6fBvcd+cwxRBtG+LanqwS0tV6UEe4DoXSrvaNz6xhNiyQVXd4fRsOB3Vsj3HWF34fnNDlcAeJ1Xsbb8X2sOGbsuaajy8ae0QxMvd7zUMbmQhrudbwwlu96p4KCpWhd3hFx9wjev8A8fLR5JAKz7c8V082zwPWUnA8DvTMPGW9kX5vXIfjs3yYo55XB18uW8hq3QRBu8vQklCAVbO7G/LgvEbH3zwwnsv0O7fF28Frn4J3sxhwNmX4Dtk/B1JBBEoO6yiLOMLxWazR0Q5xEzZylT0GsjsRYqmGasqykHNUqYaP5ImDfuuVcZDgd2HW98JKldkbIrzmF6CXbzkD78mkIYxi8iGpEWotguX4kLmtB+1PQzIEAO6ch07Uxkxq+daG4wYAu7zoNjYpEMr1mEbqgqWs17ioUduu6myd2sXYbDSJ7XedZMQ3be82tyZzLyO+nAmH8qUtrTdiyG3a+DuXW6i7Nli1U3vhSiA3ys3QLHaVhXlQMtYI3tNdmx/avOUN+xgH7M/HAa61ym/Im7nr9YfQtX2sN2r5jl+q7fBtsFLb9mdLQK/tr2wyNbjZfjHw2nInz0cCYmD0P9P2hPl97C1+CS+WpChjDuLTLkV3oIUW3bbut+HsiFevftZZL3HMuCdPQi2zDvg/TScr+yPJ5dOtot3jHHvhih3z2Yz8qKse1/bn+rd7TfdhEqNL1CUFd9sh2gGbrUoflDzAZ++05Sc4CbcxZzWnCXIdxdlc99no6ynslDxqrFJhpJlm/s0iwyoKt3mpe2aoSuibJ90ZbcSVTNl+dDgKsrt2IYGju8bguT1I1/ZNUuUL9vD9QFCi9npR269hwlA+kJ18ph7XbIdmbJeL7WHwJnJO0U40G5VvWckH88W55alarkuouxwfLM9pKm9PKLKsp3FZily4pwPyDcn0Km7nrlsZ+p2vkt7qPeqbMeCt/ONrVg7uEaM/SAy3M4SaEXdptWo82RgePNgPOCc6KV2X7//Ep49lIKVonsZQNO+EvxiXD7SThZhW9MdGP5uEyYvz0VKIlC3oQhYUYgU/UjsK/5HNN45GR9+OA75j/XHzvIELMoe7ng/BSe3fBc1w74EHAdmF8yB7CTvbK2u5/HdEGVH2J202ewJUdZ3gpK2lHJs1BpPzDQnmwWOo2nju0bWasVqjK0p46kaBTFGKn4Mbds5qplyPipQicqd1visJt5yjNoYZxa2pO6ZcjHqd1ZqW0VaY4RWvcyxSrO8TGQmF6BCHTt16QFQW9AahwwcU1bHjIOK8g59ZyuZvQfYhqptYRtTVsbqA2J0tove9auNfGtjpfZ520En9iljytZ59rZU29q0hm23XdVxeGM8V3RHG/dA5iPrkeWzjynr8wnU7mVLlHVLWuiZ9Fi9juJlH3M2tviUDScE3FePyp3anWH2HgTYt9oeNhyZcsD56jakbvXKBOaWoELsgmaMvdu3QmWmfD1/0OPi2v6XUCG6zGNwElco7RM+UQ7lanF5jMvEo05xCDJhrZ0ywj7rvFPxXr+DI71n9/WrWZArd3dL1C6c31NLGaOONQMigR4iQFGOOOgWnK55Gzel3YUhXbrWRbxR8wkmpI1HQnvnX3wD2/Ye0Y+49X8jq6PjuxRLtJ50EW9s24sjk2chJ7lrlKO1Zu3GdfENvPbJBHxpfLt3RvAiQjy/5fRrqPivBr2ceGMckzcGg45lAhTlWG49xk4CJEACJNCrCFCUe1VzsjIkQAIkQAKxTCCMohyqzaYykcRmABF+jLHqktQzk+DCz1uUGK/j2ZGhyVJJIAYJNJ/E7vLdONmcjKzvZJgzoJsObcW2w03of+cc5N5vzYtuPbUbW/ecBO7KQu4DyvtvvISaxHl4wNOKk3t2Yt/7H2J4Wj6y7rLMM2mzGeL9YYoKys01o+YknA9c3hNrayPwuh6iHI5rRkqUA9cKRwB6Z4uMMrvLzobP40mABFQCTdj3w18g6TuLHMuRWtHU1B+DBgEntxTh5OxCzNHMturw42IgtyAFLXt8+MUXvVjkERaaR1H25HfR9MSr8N4rz23Fvu+XYPj3vUgWp9JmM/Rbz+3H321mbKRny0qBNO0rXe0h9TXHThtMmDaJljtToGXiCG3dsWa0YFsmpS9PcRp82JbwuC7T0Rmr66LlEhvnZhqm5aVmyalYVSqWh7JO2jIgZQmLWGYj1p7qBhEO60bxlsM+snC6ukxGX5ZjswQVa1ulneZBoFhZd6wvL1LOac+6VLUFjXAvSuh3M48kARIIlcDJ8q/h2zv64w7PYNz6V2vhvd9paA2Y9pki4W2qgu8/JsK7eJy27n5NSwHW3g/Ubd6KhKQmVN1kOHlpATRhd/EvkFxgCD5tNjtuls7YbIoGyDJ+vDsuuWtHqKIc3B5SF7RAG8xAH2NXy0SHlaeVKXfgx2xWKbjdZKHwetVl2u4KZgi3aZepmEpYDk6KDaZhPuJRHjTMywe0g/u12rUEFQ8YAXaafs2lrNAwthBuW7nIb9+6NKAeYp1v19qeZ5EACfQ8gaZDRXh6/xRkzRyEwbfdh+RR6j5NrTi5oxj7bivAk/fK91txbMt3UXZ+HCbe9HsMvLcQj6AEWxOWIPcPJZa9JppQ88NNaMosxJxbjXo57Tdpsxm8wTuy2XTzZo7E7WPLlA0jkAAnqh258M9X3I5MS8lAUQ60TKxAtrZxg2X7aIqyo1s2oPfAxWxFWmEEmJVocOzGEU7HMdPwQjOcOAePT9bJEllVlFWDCbsRR6B9pL1L3sUSVBV2+be6YYEI3+hJaM+6VI1Jq7Hh9x2Je4NlkgAJRIDApSo8uyUB+Y9PBhIGYZCpya2o2/wCWjLzkebwx5ZRNGnd11kY8epunPwUwHs1eA25+Pt/mIhjm2ow8bFFmGjsLKWdQ5tNZwN20WazBzJkGWnoohxog+nm8xxomahksuuqka75BotNBwqRatsv2Jl9tmfnaHVfp1dJi8b2s9fAMWj1eBdRVjdtCGiPQPtIm2GEYuvpzJ617nlVlB22m+1bl1qbdVg9BBH40WCRJEACESXw3v9dg7LmNNzX2oqJj83BRO1qdfB9bScSZuoTuSbOzkfKO8JmcxHueLcGTc0n8XrTA/jbxyZbW0DKTHjUS/je+rcw7ouDAQxCyuLJeGsPbTY7bsQQbTaFv7Oa1bnZJXZ8sdCO6IwoB9hgKvVp1zLRYfuoZ3vCLtE+puzM+mxZobmdo14va6Kcsn1iO5my3U5UZNRq9q8ItDGOrWfSTptOxbJSGe/W4+7AEtQtU5a7LxmbZgTd5EOWbY6Fy7gclpKhNTmPIgES6O0EaLPZ21u4uzaYvZ0P60cCJEACJNBTBMK4TrmnQg73dSjK4SbK8kiABEiABLpGgKLcNW48iwRIgARIgATCToCiHHakLJAESIAESIAEukaAogwg0iYmXWsankUCJEACMUggiM1mMDvNpt9sxbZDTWJONmYvzcA4cX5lFd6/NBxpj89DslwG1XwUFQcGIWuW3YqzrOY8Bt6zCIumDwLer8HWPUfRemsGFs2eaM3kjiGMYRTlEL2v1VnNLhvVh5Od6bYlfKuCXUvYfn6QjWzTqCOcEbAsEiABEognAsFsNoPYaYrFUsU+oMCLFImpuQlNiYMwqLkKazYPx9rvTBaemji25W/w3UtL8UqBcSRtNkO/sdr1vjYdmiI/wcoyvWjnWh80onHMCCgLgpSKBhpphE6BR5IACZBAfBEIarPpaqepO4vUvViE856/wMQ7UzBRNRa5tBu+vcnwZo9D62/KsPVPJqJpXwK8UpRpsxn6zRWa93Ujyg3DDXdBDP16wY5Unags+8ky+JNXoX6C6gct/Z+tbD+z/Aiydk1Bzk4AYh2xD8gfmwPh5Kz7UHs060tR1qo10kVLrLG1vKQDXbOEz7a+DjeS67O7T44lkAAJkEDnCQS32Qy001wkeydFZvyHy6jbuBVYVogHhF32pRr4nm9C1qo5GNdchx+X90fu460oKYYlyrTZ7LiBQvO+lsLnshFCx5fo1BGBmbIw1RgJv1cYYqgPBUZG/JgfwqO5UDhTaS+3TFlm3UpZY8qRNbYCWQ267abu6e1H0Xw/cndkY4T0rvZ5UG0rv1PV4cEkQAIkEN0EgtpsWmHrdprGblBKbVr3+1A2xIsnB+7Gjw9MRG62Pib83r4S7DkhDnwPrx0Alvzg/+ABsZMUbTZDvxc68r7WSxLiZtlbhl566EeqY8q6M5XD3tJw49JKNFy1oDlyTdV2Qkq1ibJzpyTVNUvZVEKMmQt7SYfAy94DfecoWX7odeGRJEACJBALBNxtNptQt9dup9myT9hsPoJxda+hdVATquo3xdN6AAAfZklEQVSG48nvz8GNld/F6jfHYYpw1bz5PuRkp0Dfa6oOPi1T7o+t5bTZdLkXuuh9rZQU6VnPgXsbt+85bYUmM2SYOx21v5GFuyhneYESNVPeIYQ+WAYeC183xkgCJEAC15kAbTZDbIAueF9Hely1fVGGtnlCn9RVWgW1WJSdjazMeiRysA3nvH6MNI7Vd2zqIFNenap5WEufb608rZtbH5fmDkgh3lc8jARIgATiiEAYl0TFETVWlQRIgARIgAQiQICiHAGoLJIESIAESIAEukKAotwVajyHBEiABEiABCJAgKIcAagskgRIgARIgAS6QiCMohyizaaMUkwMM2cndyX0js8JnOjV8TkxcYQxqQ6bSoD/HGzM8A5P5OpytvCUGFhKSLPuu3x/RN4pLlJcWC4J9AoCQbyvmw5txbbDTeh/5xzk3m/5VwNNqCvfiqNNwzE5ex5SBon/l6Hm7DCkPbYIKbe04uSendj3/ocYnpaPrLt0JzDxan3jJdD7OoS7JhSbTW0N8bFtOKctGYrMq1Oi/EG5wzgkMjFZpXbdwtPNMS3S0Yaz/JBEucsXpCh3GR1PJIFuEwjmfd2Kpqb+GDQIOLmlCCdnF2LOMP1ixzb7cH6+V3fyEq/f+PDsH7xYOf0ofvx8K558YrJxbiv2fb8Ew7/vRbKmyDXw/XQQvE9MxrFNa3B+cS4aNx/DVwvmAHvWYNu4tXjyrm5XqMcLCGOmbMXeoc3mIeF65cHUXTAcryJTbynKnu1ZKEMW6rNzUGmYhIwwl3AJZ7EC+MfOgLY4am0tzk0oRtnbU7HqmAdH5vrxRlohsscAqgGI9vmaVebxYumTucTLXGpluJZpLl8eTM3OwSpzOZVut6mblqSj2rDfBNwsP8+hQrqMKcu41h+sBXzCNUycXwbMrUeOEodlnhIsDn3dtHmciMXrR77mSDZCWdIlloAVIlW0WxWANUCBtiTMqENHMQuuZtzrsX5tPTyP6e5n+pI0WWex3rsaEC3hNeqmxANpzJJRbV/Kpsb6yHqsB5Au1oQrrHRr1FRbHLpBDF8kQALhIhDU+1q5wLHnfbj8DS/StIT3KHzF72PO9EE4P/gOpN01DDi7Gz/eMxxp9xxFzfmv4snZhnqjCbuLf4HkgkXQ8mx6X3fcbCHbbGqe1x6UmTaUHZfdlSNUUR65K0vLyv3r+qA64zPk+otQbYitVraSKWv1eLtA+xFXHzBsrlza58L/eiQq5grRlLaa6ag2Pb2NbFgTEWjCJh4Q8lGiH78OKDSEQrfmHKHF4eYIptbfikmaluiibsbRpxrpquBoD0G5qPCUBcbhKTNsQY3+CnmsGp9kI873efTeDfO4UGJ2OqkVw9NQAmwR94HoKVHMWvqIzyqQPUbWzbpPsN3RZuI87R5S7iXtYctvPDSUwWMYtsjs3LOlCFhNMe7K94nnkEBHBIJ7X2upLU7uKMa+2wrw5L2yC7oOvty3kFW6CIP3F6EkoQB/e9MLKHozDbmTT6KibiLyH5uM/mhCzQ83oSmzEHNutTJqH7zw3qtn176LtwJXvwRvphD2l+A7ZPzdUdBR9nmEMmUpPEa2ZQicqHugoES++1rLlD0VKJwuri//NsbAk40MyiHK1vGWENgyZaO8QKevdFQ77TvVbM9F9Ow9C5Ynt93y060nQhVlKUCWAIp6S/MSLYtXBdiIowRl9ocTGZ9ipKJdWWSaGdWmgHcuZntXvc5M6Z0Q5Ws9BuqDmuWS5teOV0TcaVTjA8pMT3FZf/FwZDz0GJl6EQpROF23S62P8LahUfY9Zzgk0DMEgnpft6Ju8wtoycxHmroTlJYpt+qbTAgv68NfQoZ/K1q+o2/lWLfBB6zIwvlNNZj42CJMlHsri9rQ+9rZpl2x2VT9o43yZLdiBG4ZW/d1gCgbFzxUBO3Heow1pmwJtyrioptXiEMFhH+1FG1XUXb2AKhZpasoWw8xZqYsMmjtFTj27J4pO0TZ50Gx8OBWM3FXUc43MndHpixEWZ4v20aph21CmMzug8Ys2l1m79LzvAB+r9ywQ15AsSs1s+BsiKGGoi1+YEIuCheKnbZkXY3jxQ5e5qRBeS3xcGT1GDjHsWN9XD4CXxcWSQJhIeDufV0H39d2ImGmPsFr4ux8pLwjvK/zkXayCNua7sDwd5sweXkuUs5uxff+uRXJE9/CscQl+Pv7j+J769/CuC8KM+xBSFk8GW/tofd1x40Vos2mOTaq/uh2XHqXjmhPlHP9Mos0xktFPCLDlWPKhohrImlYY2Y+sh5ZvsIORNk+lhksQ63QxMWw8LSNKRvxKNd1WnKGJMo71DFfw0bURZTNOOT4tuuYsmELCrkDlhBwZba9Nk5eiNR2Y5a8M5H5CJDlU8eU5VaW6s5aqkDbNy9R7UvlRiJiWGLGGnGbiPKnosAxpizH+23j5xGcZNilG5YnkQAJdEyA3tcdM+IRJEACJEACJEAC3ScQkTHl7ofFEkiABEiABEgg/ghQlOOvzVljEiABEiCBKCVAUY7ShmFYJEACJEAC8UcgjKIcqs2mOgNbTrKKHHjLQMNY1mPOEI7cNVkyCZAACZAACXSFQBhF2bp8+zabXbeX7GwFhSAXT7DcsNT/d8qCs7MX7uzxPW7x2dkAeTwJkAAJkEBPEIiQKDudl6w1vppTk2rqELFaqktq5EX09746twJTsisNe0exXlZaO56DxyetIy1rSd0KMjCrd9pTlmnmFLqlpG5UofQeGOuxtQcWm+WnB2XSbMQw6NCvJ5cJGUundsr/S6dw3SRDWmvKpUGaO5ZpXuJmjyndrIKcr1hTymVE5hIkxcISyhKkbcKBS1iJmhacdMyK2G3NgkmABHo1gbCKckg2m+p65ggah7iZbmhraw0LTP86abcoRExaOwZm++lVQWwZVUMQcZopxMrfkOJs9812Wn6qxiVWBJYxhuVWpd6LuuDr1pq6c5owNBHrr6WxiYjJtNeU9phmEe7naw8V2qs9C0tFdNu9Rq/+7rByJEACJBB2AmEVZRmd6vak+kg7o1eds8JeM1dzEitLt7qv7Rm1Ogatm3a42zIGOEK5iLJlUKLXTpSniqZZf8VNTDUrkdmvu92mYzck4/r2hwjLe9v01raJsuUNbT5UjLHMUrTru1pY6h7eQS08w9+YLJEESIAE4oJAN0S5KzabdqaR3cJP3/3IOaYsNqMQ2aCrKDtsJM2M0+bZrdchYN9hl3NtWatRdVcLT1OUXSwkTdcpZ7e/3eVK1FXULb1K/1d2o8tM2V2U8wHhrDVGZ1WdIbrvQ7CwbOjAwjMuvjqsJAmQAAmEn0A3RNkRTKg2m9pORfqYqbmdXvjrJSVQt7IUFpLmGK0+Jqt3tUPfttH0YLZ7c4vMVoicZt8ot3y0ZZrq9ovW2HDmI5mY6hUbYARaUbpvjmG3+JQZqMxU8w2bT7vdpi7KFahEpaifORSg1EHG7Oxq1wm4nh+ahWUHFp4Ra08WTAIkQAK9m0D4RLl3c4rC2jm6rzsdYRfOFw9e5sYPnb4gTyABEiABEuiAAEU5Zm+RLoiqra6hnq/2HmRCm2k9JmahMXASIAESiGoCFOWobh4GRwIk0NsJXPpdK+bn7+vt1bzu9Vv26J/i4Vnjr3scHQVAUe6IED8nARIggQgSEKL8QM6eCF6BRQsCT397KkWZtwIJkAAJkED7BGJdlEfPTsGzfzkYA353CZtX1OMVrbrj8fSG2zBpEHCx7k0s++kVLChIwcPjP4drZxqw8gencMbAMvMbM5CfkghcaETJmmM4IN5Pug3FucNQt+IQ/h2J2rkLbu+LK++8g5XF71rnfjMN+Xf1xbXTp7X3MW86nr3/8+j30QWrLOM6cSfKtlm7AoKxxlXOHJbuUOo6XPO9Tn1r7TOkxan2WcmhFObi9qU4WQXOtHYvUy5Dsgw3Qrl2N4/hZKtuAuTpJBBdBGJalEclY/vqRJQ8cQgHRiVi9NlmQzAHY1LSZZw4lYTS0hGozjuBj+9vwyv72+D90Uzc8au9yPsPTX1R+sIIHFhSgytr0/Hg4Wrk/X46ts/pi/4JwK4lNXgRU1H5wg1YtuRNLN40Df2XVuMZceo9KajMbcOypaeweNNMjK58DwMX3IxdebXA2llY0LAXCzdbbR13oiyr7u4pbU0q8mwvh39hNlK1JTmKeUVnvycd+UW3+7m7KOvWmPpyKXWNcmdDi7bjo8rnO9rgMB4SuM4EYleUx+PZF6bgy19ow5UW4J1fvYy8n1owJ00bC8+4sXh8+hUs8x4zxDoRKzbNwMCyKqw8LI4diqd9d2PIyQvAlMG4+M/78Yz2vi7mB/KEKCdh4/NjcfHIZUyakoCXn6jFi+KQb2Wgsl8tMoubMbogAxtHtgBtjchccQqYl4bKe84gs1D4aegvirLtRrfsLaVzs75ONkyirGa52npdWP7Prn7Sfs0DO9c05nDYZBqCnv72SH2NMoxZx5BuV/r/02uEeJcohhuWx7f4zOZ4tdCquV53Y42zFq9HWU8tZziLBwfpyV0L+NS/jdjNeqvn+OFJzkHOGstBTI/Diln/f+R36LrOv3W8PAnEBIHYFeWhWLwhBY/2u4DXzwJnjtShRPjfG6+H/zoF940bgMlDL2PD0nocwAh4N0xByvkjWPhco3FUEjZuGY/WVxpw7c/HYsAvq7Bsl0OU75mK7d8aiCOvXIbny4Nx9ieGcC/PQCWqkPkcAPH3uBagxRDluWmonGb8TVFWvaKl+AQupel2NmpmwqoLlrLxBcpRVJOOQpsYuvg5yztIsckMiM0w3yhBGarTCs0lQYF+09J1C4roBz58BCtfeFhr3ftbPKjQHiykJ7fqzy3rkI5qw8db24RC2+RDfxiBsAcVdpnGmmKbz7fcDKSjnoaY+DljkCQQ+wRiV5QTcd/j07BmYiNKXrmCKw0NOHAqsD2eLs0A8o4BP0rGgF/WomBPs3XQX6ahcoaV3e6+txFzRKarZsq2jHgWNn66VxdikQ1PbkDmmtNYvCEDM49fxsCUNhQs/a0m0htRi8znrGsxU3ZmyvPtlo6q/WWXvlamqPjtu05JcW3XT9qDMpdM2ek0po6T6+Pfxo5NySK7TbW6uYUACiHNqNZ3h1Kv7WLR6exOtvtoy14FNUa1u115sDB3g5KOY+7nmKKsuq4J6BHdEKRLrcqTSCDuCMSuKIumGoGnn5+KKRc+woV+1/DKinr8XLz9lRRsf7Avzvw+EXffdAkrlwIrKkYAH7Zp7fvua1X41fgMfO3cKZxJ/SImfXwVGN4XJ16swkot21a6r0d9ET/bMB79zrdg6PA/YteKy7hv+TU8+tRVFJfegaHnr2LATc3wed/Cfb4/w8xPLqN1OPDyM7V48ax1O8WBKLt7Xwcbv5Q+13qXr7Cg7OZ3TxXlPtVI/0zfucj00zYzZTc/aXdRlmPKWmRmxpqq7QBl8442hF/1thb1Fh3M6asLkWqbjBWYKTsniNl8tNVM2XxwCCLKzgcL2yYc1jk2UdaycEGKLxIggWggENuifB0ILk5DaUIN8pRJXKFEEQei7I5BFeXATHOEtvGBPk6rvzo/c9o4Ue1+ddkDWNt6UGSSa2txbkKxOb6rz6wOQZTVcV/DN7sE+UY5+nis6mMthLtPVbqWQYuXWvfAOiozyAPGlOVYr5sQZ0PrqpZiHFBvdazcOk7fZUr4fOvj4HKsu8vsQ/kG8BgSIIGQCFCUQ8LU7YPiVpS7TY4FkAAJkEAcEaAo90xjU5R7hjOvQgIkQAIxTeB3Tdfw2q+Vwc+Yrk30Bj921E2YeteQ6A3QiIw2m1HfRAyQBEiABEggXghQlOOlpVlPEiABEiCBqCdAUY76JmKAJEACJEAC8UKAohwvLc16kgAJkAAJRD0BinLUNxEDJAESIAESiBcCFOV4aWnWkwRIgARIIOoJUJSjvokYIAmQAAmQQLwQoCjHS0uzniRAAiRAAlFPgKIc9U3EAEmABEiABOKFAEU5Xlqa9SQBEiABEoh6AhTlqG8iBkgCJNCbCQjv64pXxa57fEWSwLCbb8TDs8ZH8hJhKZuiHBaMLIQESIAEukaAG1J0jVtnz+KGFJ0lxuNJgARIIA4JUJR7ptHjTpTV/YM1xGLfYh+QPzYHlcZ+xBULR4SBvrIXsVFa5/cFVvcq7kZIH5QjywuU7BD7HPNFAiRAAp0nEFuinIgFBSlYcHtfXDh+Ann/1GBVOOk2FOcOQ92KQ/h3JCL/6Rn4svhh/OQSNj9VjyvfmIH8lETgQiNK1hzDARXVqCQU5w/Arwrr8cqo2/Ds8tsxaWALXt9ejw37YV7zyjvvYGXxuzhjnDvzm2nIv6svrp0+rb2PedPx7P2fR7+PLgRcI+5EWfI9uK4IWF2IVNu92Yjy+WXw7HC+3/kb2Dzjg3IU1aSjMJjQt/t5mES5G+HzVBIgARIQBGJJlEc/no6NQ95E5g8aMXpUIs6cbdYb8SvTsX1OX/RPAHYtqcGLSEJp6QgcyBN/i1cSSl8YgQNLanBlbToePFyNvF1W+y9eOwtLb7+KTTk1wIYMzPxNLfJqk7B9dV8898SnWPHCDVi25E0s3jQN/ZdW4xlx6j0pqMxtw7Klp7B400yMrnwPAxfcjF15tcDaWVjQsBcLN1vXoCg7RXldNdJXhzGjVEX3UBH6pK7Sr7i2Fp+tBor6zID2jvh/RrX5eWb5OVQs9KNovh+5SoYrMv0yZKE+W2T2mdjWUIFslCPLyPT1clNxcF0fzFijXEeU4/Uj358LrSdAZM9bPKhQY8B61H5WiFTxmVaeUf4Y/iiRAAnEO4GYEeWvpGD3N0dhaHMbruAKXs6pgc/WeKoQJ6F002hcOn0Zx395Ci8e/Tye9t2NIScvAFMG4+I/78czh/WTR89Lw8bJzbgwPFET8aGbMjCqrAoFh5NQ+q+jcfTrZzDp+bG4eOQyJk1JwMtP1OpC/60MVParRWZxM0YXZGDjyBagrRGZK04B89JQec8ZZBZaE+goyhpukSGPRM7OCIiQKcqwZeEH12XB/5guqIGZtMyQPShzEeWRu7JwTgi1Kawy35eZfjqq1wGFq+X7geVhexGq0wqRXpOFMk8FCqf/z1PkoSJk+XNRgjLts2yKcbz/DrP+JGASiBlRvicJpQVJSDh8AWfQjNeL38TPg4pyIu5Luxm3fOEWfH3ezaj7egM8W8aj9ZUGXPvzsRjwyyosE5nyqCSUrh6BA080YqbMrOdOx+55NwOfXMW1tk+xq6wZD31rII68chmeLw/G2Z8Ygr48A5WoQuZzAMTf41qAFkOU56ahcprxtxEjRdmZKc/PB3wV4RMkU5T9KFKF8lARilCIwjGKKJsZqjHWvcNdlE0RxUGjTCXjltmulpXX65n0GKsb3K89DJQAW/QeAb+tG1+W59EfUpL1rJsvEiABEogZUR41FN7vTcWUw2/i395vg7+6ESeCirL1Qb4vA5POtmD0ECuL3X1vI+asOIUv54sx4YT/6Xr8HIYM64cz//lbLJTj1KPu1ruvjw/GCjMjnoWNn+7VhVhkw5MbkLnmNBaLLu/jlzEwpQ0FS3+rifRG1CLzOaN7HQBF2fFdMzPYcGWJqij3qUa66B4GEJgpq5l0+5lyPkr0LmghvFXpqEWxnnWPcY6JN6Jc645XxF3Es8UPTMjVxrlFN3d1xme2TNmc6CYfHEQWzRcJkEBcE4gZURatNG0qKvNvwZnjLejX0oC8504rbad2Xydj448GoPX3ibh70CV8/4mP8FDpFzHp46vA8L448WIVau7NwNfOVeHRfxFFKOcuTEHp+L5IuD0RH79ai2W14/CzDePR73wLhg7/I3atuIz7ll/Do09dRXHpHRh6/ioG3NQMn/ct3Of7M8z85DJahwMvP1OLF89a4VGURef19iyMzBZzrwF9LDeMc5SDjClb1zFmaa+txbkJxWYc2qzwIJly/i6gcqeI1xgDVseqtffSUW2MVQeOTQvhVnsDlFni2jWzAZOHUX5c/xSx8iRAAoJATIlyNDTZ4jSUJtQgT5nEFUpYcSvKocCJxmO0iV5yDDgaA2RMJEACvZIARblnmpWi3DOcw3YVinLYULIgEiCBThCgKHcCVjcOpSh3Ax5PJQESIIF4ISBE+au5e+Olutetnt/5xl2YP+e263b9UC9M7+tQSfE4EiABEogAAWbKEYDqUiQz5Z7hzKuQAAmQQEwTiC1RDmKzOS0ZGxcMxZAb23DkX2qw4dfKcW+cwNqSBnikzeaZBjyz/oSynCoRDz6egof67ceyEjHD21mW0bzT7kZpRgvy1lsLsWiz2c6t7+Z9fWRuBaYYs6+1U4P4YZsuWXLWc7tfsSjyvlbitC2BCsNPRLjLCzWk63XdUOPjcSTQ2wjEkigHtdmcNhYPNjTglbHTsfuvr2HOLxM1845lK85i8aYZGPjzS/A8cgNK8uowZG0G5h6vwqPb9Zb0bsjAHTf2xdDTL+vrj51lPVEPYCie9k3HQ4lnMC1P/J82myF/D9y8r9X3GreXw78wG6ma25fDD9twvgpp6dR18r5uNBy76MoV8i3BA0mABNohEDOi3KHNJoCMGaj8i4+QeXIUKoccQ+YPLmDxhofwQPNlDPjCZWR638Toglko7VuPOT+4YFFR3bnku7Ksp05g5vJ0PP7pVQz402vIlKJMm83QvlcdibJVirsoa25coZhqXA/va8VDe/3Bc/D4yuBPXoX6CedQgnxtSVWuPwtlb0/FqjWrNN9tuUbaXD8d4NOdqq3nNn23lTXN+hIttWfAsb5ZfYgJsAbVjVI8yTnIMb26Fe/uAH9v3QpVtwct0eomNxCRhiziM/u6c2HMImxUI7AOPbTbjUeRQMwTiBlR7sBmc/Ts6dg493PYtUaYdiSh+IUk3I02nPn0U7RUHcNbM1Lw0MA2XGj7HK69cwCPFltuW5pNprTMFH7YalljU7A9+1M8921gRSksUabNZmj3fqiibFuCJIXK2PQhpCtdF+/rQnjMTFn39fZ7ddcuWR8hyiPfLsBnq3VLzYq56gYY6ahWegdsYmf4bvsNJzBN3KXIOzy0rZ4E6SymG5PY11nrYo6DenwBjmpB/LjVepgPBZqNKZRNPIwHKp8H1e3t1BVSQ/IgEohvAjEjyu3YbGqbSky7DN9Tji0ZkYgVovu6rAorjQ0oHnZ0X2utrwiss6wlf5eOh269AUBfjB4G1Lz0MgpE1zdtNkP74oQiymLcsniCi8OXYW8Zki/0dfK+touylU0GipkqhEE2tDDsNqUAO8VdiGJ6lboVpvTQtnyzZXe6p6YcnoXqLlz27SnlcUGzXcOP23xYGmPsdpVRHeglrrm1WRtvjMyequ+CFdotwqNIgAQUAjEjyiLmIDaboov68SFtuNgm90++irQNgzGg3yCMbnoXy55pwZKnx2LAjYmY1O8CNnh/iwF/p9hsKqIcWFY9XtF4TUWllin/ET/7B9pshvwl6kiU2zXpCOiCbeey18n7utui7OLTre4o5RT39Kp2PLQFHo0D4EE6sm02piJTlp7ghgXoU1moeFVsK5lq7lzl9ONWHxBEW1YDSBf7Y4u28QIl2naXzqGHwIeFkG8YHkgCcU4gpkQ5GtqKNpuda4WORNmaaa2Xu/5gLZBq7H0c0uxrI57r4n1diFSjq12OKctx19AyZet8UQs5zqw+qLh2H8u9oY3xZruDuNNzW7aXyJSLUb+zEsLNW7+WNQYsry/GwvVxYn282qN2gzt6LtQZ9utFt7jIpo39prX/hzIXoHO3E48mgV5PgKLcM03Mdco9wzlsV4ldm017N7UFJNj7YUPGgkiABMJAgKIcBoghFEFRDgFSNB3y8f97AQdvWYJZ46Mpqg5iOb0Xy/5xN+b87UaXuP3Y+9NLSP3GvRgYQ1ViqCQQbwSar/4Bm372/+Ot2j1e3ztuG4SHY+AHnjabPX5r8IIkQAIkQAIk4E6Aosw7gwRIgARIgASihABFOUoagmGQAAmQAAmQAEWZ9wAJkAAJkAAJRAkBinKUNATDIAESIAESIAGKMu8BEiABEiABEogSAhTlKGkIhkECJEACJEACFGXeAyRAAiRAAiQQJQQoylHSEAyDBEiABEiABCjKvAdIgARIgARIIEoIUJSjpCEYBgmQAAmQAAlQlHkPkAAJkAAJkECUEKAoR0lDMAwSIAESIAESoCjzHiABEiABEiCBKCFAUY6ShmAYJEACJEACJEBR5j1AAiRAAiRAAlFCgKIcJQ3BMEiABEiABEiAosx7gARIgARIgASihABFOUoagmGQAAmQAAmQAEWZ9wAJkAAJkAAJRAkBinKUNATDIAESIAESIAGKMu8BEiABEiABEogSAhTlKGkIhkECJEACJEACFGXeAyRAAiRAAiQQJQQoylHSEAyDBEiABEiABCjKvAdIgARIgARIIEoIUJSjpCEYBgmQAAmQAAlQlHkPkAAJkAAJkECUEKAoR0lDMAwSIAESIAESoCjzHiABEiABEiCBKCFAUY6ShmAYJEACJEACJEBR5j1AAiRAAiRAAlFCgKIcJQ3BMEiABEiABEiAosx7gARIgARIgASihABFOUoagmGQAAmQAAmQAEWZ9wAJkAAJkAAJRAkBinKUNATDIAESIAESIAGKMu8BEiABEiABEogSAhTlKGkIhkECJEACJEACFGXeAyRAAiRAAiQQJQQoylHSEAyDBEiABEiABCjKvAdIgARIgARIIEoI/De7UAHH8tIG1wAAAABJRU5ErkJggg==&quot;"/>
    <we:property name="snapshotAltText" value="&quot;PresentacionConsolidacionFinaciera, BG Matriz&quot;"/>
    <we:property name="snapshotLastRefreshTime" value="&quot;5/19/24, 3:59 PM&quot;"/>
    <we:property name="snapshotTimestamp" value="&quot;1716180517083&quot;"/>
  </we:properties>
  <we:bindings/>
  <we:snapshot xmlns:r="http://schemas.openxmlformats.org/officeDocument/2006/relationships" r:embed="rId1"/>
</we:webextension>
</file>

<file path=ppt/webextensions/webextension10.xml><?xml version="1.0" encoding="utf-8"?>
<we:webextension xmlns:we="http://schemas.microsoft.com/office/webextensions/webextension/2010/11" id="{9B85E812-EF5B-4D16-ADBD-FCB4B86CF8BC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9VY30/cOBD+V1Z56cuqsuMkdngDjp6qHj0EiHs4VWhsTyBViPecLGWL9n/v2Nk9KL8KK5bb00qr2B7PfPPNZMbxdWLrbtLA7DNcYLKV7IM3YJ0f8WSctMNcWUlT5FwYZoXUypSKM1p1k752bZdsXSc9+DPsT+puCk1QRJN/fxkn0DQHcBZGFTQdjpMJ+s610NTfcRCmpd5PcT5O8GrSOA9B5VEPPQa1lyROY4LA3wuyCKavL/EITT/MHuLE+X4xzoyBDKUwyMq8zCUWxtKebliNMH8tT0JV3fRkNzzq2d7VxJMv10sqPsTFShmlMOcoUsk0tyWTwVQ/mwSZXUJ/5nxtoKHJQV3QdrL0Jh0nH7y7iHoXtBuS3Gv7up8FBac7R6fHeEFhIR7GyXHUy+bE6F/n6DFu3HWtrQcerpOP8T+Axa4bvI0izfTizkoYHbmpN3iI1c0gQphTGA68oyBFGMSTCTvmwfAJNNMYVtL7R00ekXPBpzBNsu+2Q2jcuyD8ZU5/Q0RvGX0WmEcoeBTYODl333Y9khDFjkezlzGxiJ4e6nYRSCgzLFJuZcY0MFakWPDHY72I47a9hNZgiOzaXDl03+65webj64dzaW0wdqAJro5+xzZG9ilIj9Kyj9BNPT4X0B2bo320tYXuLrRd6GC0D72vv28CU8bZTWLnaKq72tYefA2nlPOda0jswbfjP0RpUeMm4TkHTSV5gwDdSvLRv1G07gGIocJ1dXvWLBpobJPxaegSyYTKcH8Mugmdw+mv1OxCfaNtzlv0O7NY4n6r/bKLUjfae7u6EnrJ0MZJ7Ovt3uy+vaBrvai6rqMArJmmRf+EtluehwZyvGvi00AXcdngJTbD2j9T9DOyG9d/svc+EEHCtcWI5xPO1sR1MNId1G0bsnU42T0JLLC5ZmBDwF4K7G5I4n5C1cCkW6pYL+4HkuKeDzTjneuD0iWU5UGtnTZNyCNSWqUMsyJnmc4LyzBXVqrVTz8vrICfDj4+VvV2yLOqpmY1+oz9SsXOgLc/l7mgBEqelnTco6O91Qx1Jhlsgr/DGXl07Po3OmKtlXvr2mm/ew6+vx8BZS0CqlQxqxjLClPY8n8QgRXzzUpKt0wIm0PBZKHpa5CFrU+q6s5hgg/oKkCJVABKmzKtGeRc/1JXj1e9dlf3tZW8BMugEqxMDSohKCCrIlOKS55hXoBgTPCiwCJbVRcVpKKotJSGFUrlGlPDNiE/DqmGgq7j6WvUOe1xNKRMNzr8c3vr9VJGVshMJVOe8UwYJoB4WD3MQpTCWK25tVppK4y2+aqhKSW9qxmAzYuUUb8QSuKqusgxmfPU0E8wyj3OsnRVXdS5uAJbGKNzxowyLN+IJnZItSR8b43sTa7E+oLd66WL0cpWVZFbm2b0Hip6lcvV06USKCznUBospcpKybnYBCrXU51lmgpVajSFkDaTnLHyiXu+t/P2JNSaLrRfeLVMiQ7fzCQX6M8iVjftuwkYPIB2uD6cDEBqjHLxU8OiXTzH68oHbvniLW4SjRCUOnxjPnNDPInO5z8AB7RFAG4WAAA=&quot;"/>
    <we:property name="creatorSessionId" value="&quot;921be4d8-aea0-48f9-b390-8d88c05bcf9a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82WUW8aMQzHvwrKM6qgpSD6Vli1B0aLAPVlQsiXuDRVSG5JDnpFfPc5CXSUdV0n7SR4Iec49s//WL7bMCFdrqC8hSWyKzYEy0EYW2uyOtPJ1ru7Gwyvx4P57fXwhswm99Jox642zINdoL+XrgAVIpDx+6zOQKkRLMLTAyiHdZajdUaDki+YnGnL2wK3dYbPuTIWQsiJB48h7Irc6ZlyN88uKCNwL1c4Qe6TdYy5sX733OIcWti54NjoXnYvO9jmgs64tBsx/+4fkkawvtEepCaAYINuC9vnTdFpNTJoNNrn2G4G+4NUfueSlTfPuaW6SY0yD3pdixVojgGCirPoUi0b1jeqWMbVzRv7xBSW4xgf4pb20pcUpj/vTeZTXNLtkCpbkmpkDQkZN8dmHU2PZt23SA5UQmNbf2Xok2lhrOSgqsTogQql1r4iKUapPkL6oyxDBFdY/CzQUc7aEIUU4I7R+uCgNgRv5cspKMWNOCV1JkXmpJAWrIQ59bwzitx4CH1ClAIzPCWeR8jQnhLQQZPXXm9RmHcQZ2RxUi/UbgD/mnjTRJ7LlfFTyBSGEZ890bAM842OGSvQ9so44r5Iu5/C5/WjSiqdK9vZ/jVAbk+Hs92sXUT7/9O1igFQsUyz9EYF7fbv0ySONSquklykpcIVqrT3o0BbUt64/ybfWRCCnKXAyDPAsiKtQxI3klqHbk1fBh+CBTUrBksX9q9gx1cSzxOVgtztQ1TL/U5T/FYDWawxPgTdo9yDKkKL6EKp0EfhdzgI2BLpWy8sTOFdDhxHoDHC5ym5xOgX20+g2K1t+P8mfWShZcxDmIGDxRw0hmQYO5/z37H9BEgWAfS5CgAA&quot;"/>
    <we:property name="isFiltersActionButtonVisible" value="true"/>
    <we:property name="isFooterCollapsed" value="true"/>
    <we:property name="isVisualContainerHeaderHidden" value="false"/>
    <we:property name="pageDisplayName" value="&quot;BG Matriz Activo Consolidado&quot;"/>
    <we:property name="pageName" value="&quot;ReportSection4cca4e73ce095957e6cd&quot;"/>
    <we:property name="pptInsertionSessionID" value="&quot;CCFF5986-3014-4AE2-BD5D-81976DEED4A7&quot;"/>
    <we:property name="reportEmbeddedTime" value="&quot;2024-05-19T06:07:42.899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fb1fe0b9-8d0f-4920-9a8b-059b72db3360&quot;"/>
    <we:property name="snapshot" value="&quot;data:image/png;base64,iVBORw0KGgoAAAANSUhEUgAAA/EAAAK2CAYAAAAG6xz1AAAAAXNSR0IArs4c6QAAIABJREFUeF7svW9oXte97/n1u4GZMmcmmWAH17nK8Rxw4ThgErDU4yTjS8AldjPR44RjydAE04iO80q4vZnKzgtb6uQ2Qq/iCXIxrbm2XBJLmR4nxBCubnvUSgEHQ5xLDGd8omvH2MaT3DlDz8C8uFzNXf/2Xmvttdbezx89ev5886a19l7/Pmvt/ezv+v1Zm9bW1tbA/0iABEiABEiABEiABEiABEiABEiABDqewCaK+I6fI3aQBEiABEiABEiABEiABEiABEiABCQBinguBBIgARIgARIgARIgARIgARIgARLoEgIU8V0yUewmCZAACZAACZAACZAACZAACZAACVDEcw2QAAmQAAmQAAmQAAmQAAmQAAmQQJcQoIjvkoliN0mABEiABEiABEiABEiABEiABEiAIp5rgARIgARIgARIgARIgARIgARIgAS6hABFfJdMFLtJAiRAAiRAAiRAAiRAAiRAAiRAAhTxAK7+619j369Ci+E7mP3jQRzcXLZQvsWlI3+HsT8A+9/6Ic4dfKisQNuvP7h0CTve+LPb7o+/j2//1V+1vS+VGvzsCh7623sAtuDKzX14qlIh3kQCJEACikDxnVf1fd5Cgvc/xY/+5gY+1FXmvw//gJntf8JU4e8lbcv6/gmvp96JrXx3ev0XvSv/jct/D4FWMXd5SUpVf78yHg30pYylU/f/BEw0+R2Q8W6gr4Glk3/bdN/vaNb3Z3bgxtndeCTxaOTPeveNMzisf7+Eh/7nm2js+bGev6rPSAtfefVVZb8rdMkK811fGxXuzp5jde/Eb1/F+JMAvPdf9veyKkV97/5Fct1m67sFc9TYb539Tu2R56ZsXnrwOkV8UsQDqPRC6WwRH9+kqONDqN2Lv+zjqd39YXskQAJdQiDwYZj1vDXiqDIIXwSbDzbvo7FcGP8X9dzud2JAwJtxJ/sbG3NlaP6NAQFvbqnyAdyMiC/r83rWXdZ2hesU8RUgdeIt/SDiE++Xat/dLZy4yPvYF8dVRHxWppJ2aH4MQQOdrLbkt66R36Dmu8saWkygD0X8/wfgv3Iwhn7oQrvARTFsdq9CIj6+wwhjFRcP+U/+CTukxdmzcMR2BnXP/b5EP6rserIPHrtv+Q5c4WWQ3Z9/RE389ofY9q6yNrhWcv9Dy7xAbDbfx4GP/4SxP+g2U1aedn+wtvjBYnUkQAIbRCD4zrPeTxEhLXobs8A414IbvxFLRuEdp+57zPOMyt7fsXfi3/yfjkVf9Sd/F+9/y3q3/hbYl3kxPY4ly+KfzUiVD8zCO9j63UiUj/9ONrgeAtZp9zc7H6OZP8fK9S+/0l5d38Hsb7fi8t8qz4j8NzPwW11YI/n8Om1nrMXvXcgSn7A02nx1Pfv/1wHgf1vFh/YHeEPeEIq1/22Trbsmvj0anMUKxdxn9Ar+pDwkrbUW++5xLPHZnFjPc8gzp8oGUIVer8stjojfidt/o7127D5734j5O8q1xGccPa/G6DdkaF2ug4ep3X723rXGVHiWM9DWu7bAwBaudVj5/Xr0mrvleemG+mm6Ja/BeJCav4r+5PM38dvvA3/7J0w9swMX/+oGDon1Leb0R/+x8H6XNVRYowWLvvW+iG+21sFmXRY4K20VgT4U8f83gP8uIuJ9rPkLIbrbJR+yhwru9DHrt3io3sa/K7q2y6bDH3jOS+JJ64c50rY9irzf6V05f/cwe3nJNuC4ftr1q5fEt9l1+SLbalxIvQ+bZ76DD//wZ/1iitWp+3mH7vSteshZDwn0E4FK77yoFUi8g5/CLRkepd9FMO+z9Ps5+MGVtbMFEz++h6lf2e9E8zcjKPP3qDtf38HsB1tx+cXcLb8g4u13ayZaRX+bEPENiUd7w1d/sNqbIw0txDJXertN5QYbFvHh3/en/6hCzdRvGbLfcvejXAuHgHBStYZFfOo74Ny/uJptLux/5s/4UKy3bJ7N73XMC6GaR0lUxBfmodq3R0PTV7FQ1GPQF1SB757K31TBujowpDAT8ZFv0uyd5F+3318B8FoUusLP+34NrctKYaUVJ1re9p9x6cg5ZQxKbAimv7vNN6T3bEYEuOldUNia5/qZLZjAPUxJQ5N+d2Z/05tC2fdtgL21gZS/F3IRv1+/p0UfXv/Hv1ObVE2K+IZc6e2N0Wxjs9o7pZ5Z5r3rT6D/RPz/exf4rx91yCbdzeUL4X/E3+uYd/Oh5ore/Lovas0Lw35p3vjL61rE+4LV3bULtjUF/FTHWJpdwZT7Tj622EeB22b2gnOsMNaHoPcDKvqYjyfkmfAMDnz8h6LlvuCG6H2IZTuajNVZ/9cAWyCB3iFQfOcVx1aIoXWsvblF1ZRU79pv8eA+8Pc67jn8W+DF7loifvatf8bYG3+GbY2Z/asbGPuVFvHWx7PKxVL2Tgx7VIXd7iP3lk17RLSWe355YqKCRSnZldimi7fJnLbEG8tszjW4qa77+uD+t3jkjhHa6ncIxjKnhULmVRcU8fmmTOg74Ntss8XyCvC9DrLN7OLvdxXX3riIb+DboyQuvWwppa//E2a2fyBzRPibKVLklXz3LP3gDvbInD/+xpuY83wzKfx904E5dywR7xpG1Bo+/B9MjiPfq9HdTDICOV+nW3Dlj3+Bd1LfkDHv0OYm2Cv9nzCz/d+onCBREV+M7Xe/df97nHe8jMzcf4sHm7/NrgWfPT8XVCbid0C9ky2vnR/vwOw/3JDfsOXsD8JsCubjsjbiQl4lzrsxfG8Z+rCGiYvyGMdKYV1lneH1thLoPxGPlCU+5FruPgiFXS9P5PsPQeHhCole54fbdr3RyTXsJZGKIwokgStapUJu75a7VmH5hUV+eFMitPP7BGb/4XMl4oMfckVLQ9AC0tbHgo2RAAl0K4FKlngzuML7VL3vsw8xB0KV34K4iLc/nkW1tjXG/d2o+k6MJLAKhCK1JDbaYRXeXPXD0FyRWyVJbJVVZ/Px3VVTlvhQiNcPcS4QqmDmJ7eWeyK+4G4fc6dX4wl9B+Qi3lpX0cR2kTUhkm8l/ouL+JD4K/n2qDI1Dd+Ti/jCRown4otNbMHFt/4Zh6SIN+sy7BFSLNuh1sdCTHzR20SOJfj+sjYhQ2EhlogPsbzihIi06pn1W6pmiTelwt/du+G7u6v73XdT8NlLiHg7xFXUZoctORtnZb8dmWB3Nw1N4uuCGzyqhSuVPWIOq+A3d/F3oyW/D2Ud4/V1IdCHIr5aTLz9IITiwJ3YMstS71vizW6c7Z5esFxHRHxw1ziwi5pcGcH4UPvlH7HEO5UWX0JhER/6sCv70Cy6klLEr8uzzkpJoD8IWO+8YNyzs5Hqu0j6H/Vu7OD+t4qeRe5vQULEe67t4j2359+qk1FkPzNLfNV3Ytm71ROefqKjQPypvUBCH3bp2ONEAjpjYbXGWMWSLPoT3JRxPLksd1UvvEtuHFsWb9Vm+KPabUtbCDOrZHOW+NB3QCURn1niw2sit8iGxWijIr6aR14r3dDrt8Tba7WwRix386AlvtPfhCUiPp/30PvLEvEFj5GwJd7B0aZkjUGPKUsYl3932+9a991jz3nw2UuJeMvrww+TcS3x4d+OlCXe3qyNhTT4mxDpTelArhd7M8D5rSt6qYQeA3eMHbrJ1enPbxv714civkg36U4vd/X8xDn+jpnnTp/t7Adc2Est8TErUO5yF+1vxGUxPb6U5cm4OuVuS2HXpHjMvPMitvpXCAHwPyjpTt/G1wCbIoHeIpB659niueASL4Wub5E07/vUtYhbqOVO77hja0H92LlcxGdxvcaC478TvVjM2LvVcacvxGiaed6C3OLmJgDLVkI0/lt7VXni2BYWwdXkJVOrKuKL1kardj/cTV8ysaeuiP8OVOy5Ka9++8wc+GvB3ViJxMQ/8x3s/8OfdSI6L7FdyXdAFRFfEATemmitiC/79rByNjQbHhFYIP4zm81hSYyzE9KXzYe1zgOJJLPmqyR43IhXY4mIN5t/4feXtQ5NrgwzBj8m3h+bs+m13gIutelX4bs7E9v+d7a9URH+Bi8crWy50zvhs/L73+RIUe/JNPuDOGhtvKlNAH+TUR1BXcmb9ZkdKISKeEdel/3W+e+I7H0XW9ch4V96zPZGPCRsUxCgiK94TnzhqIkfb8HUr8w55vlDXhC5cp19BxM/BqZ+9WcZ/5M/lCGXNu2+lDz+IZFNN7KuQwlCSl3/E+5ABVeggJu/iSO95OUTUF30XuBW8pDgxxOfVxIgARKog0Ay4U/hGLQtmPjVPRmj6cegmiYLOUj0hQnnt8CLr/VEvG+1Nx5aBQ8uUbf/TrSSronLjldAMGu1K9RddBVEvCgQEvKB7P7OhoInjByL2//+32Dsf1GnsVQW8eLmUBiZ3Y7nfZFtiDiiJGaFbCI7feYZF3andz+w3e+A3G035U6f/p3ME7q1whJf9u0RsvrV8UCW3urWn3ksZvMcnyfHKJB5T7hMCmKnUwW84FTmTu8nV/ux/f6yT62wEqg5462y5tdbxIuBprOkp7+79+GpRHb65LPn53dwRLzlpu/lgAr+NjjsXU8f9Z4L5GRooYh3NgSsZ6z4e+VuKLjhrW7OlDw8pR1roPTFwBsSBCjiuTxIgARIgARIoB8JSHH8T3j9Zgcm9+rH+WhkzEKAvPsXuLGuieca6RjLkAAJtIQAn/GWYOzFSijie3FWOSYSIAESIAESSBGQAv4ODrT8+ChibxsBaUGEzJz/VNsaZUMkQAJtI8BnvG2ou7EhivhunDX2mQRIgARIgARIgARIgARIgARIoC8JUMT35bRz0CRAAiRAAiRAAiRAAiRAAiRAAt1IgCK+G2eNfSYBEiABEiABEiABEiABEiABEuhLAhTxfTntHDQJkAAJkAAJkAAJkAAJkAAJkEA3EqCI78ZZY59JgARIgARIgARIgARIgARIgAT6kgBFfF9OOwdNAiRAAiRAAiRAAiRAAhtFIH1O/Eb1Ctn581vkyQ/417/Gvl8B7tnqpnfWGOS58n9VX7eztngme33geLcgQBHPdUACJEACJEACJEACJEACJNAeAvKIyxv4MNTaMztw4+xuPNKenhRb8UR8+vhGiviNmia2SxHPNUACJEACJEACJEACJEACJNAmAleNdRvAxG9fxfiTQG4BD/9NdC27F/+Ame1/wpT82w+x7d2/w9gfxB3Kei6Et92GHJazOeB5AdjXyizx1gbE/re+jwMf/0m1bSzxgQ2K/W/9EOcOPiS7kfdrC678Ftj3t/cAWJb4rH01GfmY2zQ5bKZrCNAS3zVTxY6SAAmQAAmQAAmQAAmQQDcT+M+4dOScEr4Jq/uDS5ew440/FwaqBPG3mYj3b5DX/8VVPCTEsRbWRjiny+oNgKSIfwiXjpgNA69l2RYi/dIi/c4V1a/Cf+r6039MjVltAvA/EjAEKOK5FkiABEiABEiABEiABEiABNpA4D9hZvu/kVb0uIjPLe3Gip2LeiG2H8eStsQroW6Ja/Hvf/mVK5b1ZgHufwv88d/pzQFjtffaMhsA2qrvxMT/6D9mYQDKQp6Xlf3I2jWWddtj4FXs+bc6vt70J9uoEPfvxO2/Ud4F4TErDwP+RwIU8VwDJEACJEACJEACJEACJEACbSRQxRLvil/X3d4V8UbwZm7qKYv4j7+PG395XYn4zAsgd613rPhJEW9Eeiwm3hL3mqwQ/ZmIN673TmK7XMQXQwzyMIE2ThSb6nACtMR3+ASxeyRAAiRAAiRAAiRAAiTQKwTyuHArFtyKJZ/47feBv01ZpXNLfFjEW1ninRjzLbj41j/jkHTTX09LvLGm527/joinJb5XlvKGjoMifkPxs3ESIAESIAESIAESIAES6CcCRUt1Pnolrh+rGBMfEvEFa7sR8sm49UZi4r+D/c/8GR/qxHbRdk2COngx8c98B/v/8Gd8qBPbMSa+n56B5sdKEd88Q9ZAAiRAAiRAAiRAAiRAAiRQmUCFc+KjmdqLMfOuO/1ftSk7/Q/x+j/+nXWOvJfY7pktmMA9TP0hj3N3stP/8S/wjjxqj9npKy8b3pgRoIjnYiABEiABEiABEiABEiABEiABEiCBLiFAEd8lE8VukgAJkAAJkAAJkAAJkAAJkAAJkABFPNcACZAACZAACZAACZAACZAACZAACXQJAYr4LpkodpMESIAESIAESIAESIAESIAESIAEKOK5BkiABEiABEiABEiABEiABEiABEigSwhQxP9f/x5Th69i5h8DM/aXj+D/OP889vwPXTKb7CYJkAAJkAAJkAAJkAAJkAAJkEBPE6CIF9MbEvIU8D298Dk4EiABEiABEiABEiABEiABEuhGAhTxZtZsIU8B341rmX0mARIgARIgARIgARIgARIggZ4nQBFvT7EQ8j+9haffpgt9z698DpAESIAESIAESIAESIAESIAEupAARXwXThq7TAIkQAIkQAIkQAIkQAIkQAIk0J8EKOL7c945ahIgARIgARIgARIgARIgARIggS4kQBHfhZPGLpMACZAACZAACZAACZAACZAACfQnAYr4/px3jpoESIAESIAESIAESIAESIAESKALCVDEd+GkscskQAIkQAIkQAIkQAIkQAIkQAL9SYAivj/nnaMmARIgARIgARIgARIgARIgARLoQgIU8V04aewyCZAACZAACZAACZAACZAACZBAfxKgiHfmfQVTm4Zwbe4e5g9tLqyI+xdr2DKykP19WNw3cBabBo8HVs8klteOYPXlo8DMPEYwh9p3V3FsbQKDzt33MffyFqyOr2FiN4A74r5RWK3gwtfzGNlqFfp0ymlT9iPQ3/5c0hw1CZAACZAACZAACZAACZAACfQuAYp4a26FSD96cxfwxQBOvzeCXMYroT2KC7hn/X3l1BRwIhflK6c2YXq7LahFOS3it3pi3bQrRPs4VHtSnF9zRbsW9btWtMiX9wDL2WbAfcxdXMXIIXdroHeXLEdGAiRAAiRAAiRAAiRAAiRAAv1LgCI+m3sjuE8D40Z4q4vSAn/zGNZOpIVyWsSH68nLrGJq0zQGfKu76IAQ7jMDagNB/P9P9pb2pX+XNEdOAiRAAiRAAiRAAiRAAiRAAr1LgCLezK1lEYcj2iMW9MCaKBPxylXedqkX7vtauN+xhHqhbuu+rWmX/95dqhwZCZAACZAACZAACZAACZAACZAARbxeA44Ad8S27RKfXjClIh6AuGfxOcs1vpKF3e+Ddu9/H2A8PB9iEiABEiABEiABEiABEiABEugfAhTxcq5tS7ea/Fxst9ASLyq2XONXY4K+sP5E/xaxN5IUb/Svl+le3z/PLEdKAiRAAiRAAiRAAiRAAiTQxwQo4o2wDmWYf0klsnPd6+OrpYolPt8wOIbV79rCvLiRkLVkx8RXFvh9vKo5dBIgARIgARIgARIgARIgARLoUQIU8YhZ2otx6MdPuhbv+rLT5ytIiv0vhrHw126yPHWEHdzs9F7G+vsXp7C4ZyI/cq6Qrb5HVyqHRQIkQAIkQAIkQAIkQAIkQAIkAIr4QrI5V2wPwQj3PA7d3DFpjn3Tf6hmidcu9YPH4ZeX1XhnwAPivHn7bHmV2C4/md6/zlVNAiRAAiRAAiRAAiRAAiRAAiTQqwQo4nt1ZjkuEiABEiABEiABEiABEiABEiCBniNAEd9zU8oBkQAJkAAJkAAJkAAJkAAJkAAJ9CoBivhenVmOiwRIgARIgARIgARIgARIgARIoOcIUMT33JRyQCRAAiRAAiRAAiRAAiRAAiRAAr1KgCK+V2eW4yIBEiABEiABEiABEiABEiABEug5AhTxPTelHBAJkAAJkAAJkAAJkAAJkAAJkECvEqCI79WZ5bhIgARIgARIgARIgARIgARIgAR6jgBFfM9NKQdEAiRAAiRAAiRAAiRAAiRAAiTQqwQo4ts2syuY2jQErKxhYnfbGt3QhlZObcIQlrF2YnBD+8HGSYAESIAESIAESIAESIAESKBXCFDEV55JJcKvzd3D/KHNFUrdx9zLW7A63j+ivQKU+m/5dAqbZgZw770RVKFefwMsQQIkQAIkQAIkQAIkQAIkQALdQ4AivuJc3b9Yw9Gbu4AvBnC6kqCkiK+INn0bRXxLMLISEiABEiABEiABEiABEiCB3iBAEV9pHoUgPwrMnAbGxf/OY2SrXVBZ6Y/rP02uLAOD+b/x0gXce28AZzdNY+DreQz8ehOmt9sWfVF+EXvXJjAIty6cjLmji/umMbBSw/zgKBZE29690p39TdPPSSzL+sP/iU2KLSOyFqj+Cst3vC/y/ps1XPhiFKPvi7r3YlH0Z24XRkeOY3juHo7d3OKM02kj62t8HM79ACZ1KEK4nkoTyZtIgARIgARIgARIgARIgARIoKsJUMRXmb47c6iNQ1rgIcXrMSvO24t1vzOHuTsjGNntW+K1WP16HiN3PBdxYW3+ZC/WTgxIF/z5F3OBL4S4K/hNh7XA9gS3ibmXQveDWu6GnrBo+/euXJzDwKG9WEz0RQlp4IIYj9zQ0P2xNhKcvnvt59dW1QZIZBzw+x2th872VZYy7yEBEiABEiABEiABEiABEuhuAhTxFebPEaNC0H93FceMVTsT4L6NOyHit9qWd0DUv/jcGiYQiP+2NhBcmWptCmivAFcYK6t/7jFgvAl8L4LI30Oiv3Qzw20z7w+K+QEyblAeBVZf4+I/EKIQ5V9hYnkLCZAACZAACZAACZAACZAACXQZAYr40gkLi2UpuncDMlYepwPJ7lIi3hLuW3Mr/+agIHUFf97dYr/yvgjrtnHPt0qYzQInO36k/pK+DAQ9EtIifvR9D7YXZmA2HBymzmaCYhquh4nvSpcybyABEiABEiABEiABEiABEuh6AhTxZVMoROSgiXa3btbu30X3enNPWsRLN/FP9uLe9ul8E6DE+l1miXdFfFVLfHEzQI6g5Zb4UC4B0VBqM2Kz14+YN0HZJPI6CZAACZAACZAACZAACZAACfQGAYr45DzGMsxbwhPCvX4Uu8z571Vi4rMY8kXg5DUMvOrGldvH2KVj4l2hbluwZVK7L0yCuogo12P371Ux8SIRn3uknt0XldjOzw0Qd4svxOhn3OsR8crzwYn1743nkKMgARIgARIgARIgARIgARIggUoEKOJTmPz4d+teKXyhM8fL+3SGeAznyd6MFT/iNl4Q2rJ+NyO8yPIePpe+RPyKmuzs9FniuPCAnXudzPF5ln27L/WKeDkyJ1u+yTZfNo7chd5kpw/XU2m98yYSIAESIAESIAESIAESIAES6GoCFPFdPX3sPAmQAAmQAAmQAAmQAAmQAAmQQD8RoIjvp9nmWEmABEiABEiABEiABEiABEiABLqaAEV8V08fO08CJEACJEACJEACJEACJEACJNBPBCji+2m2OVYSIAESIAESIAESIAESIAESIIGuJkAR39XTx86TAAmQAAmQAAmQAAmQAAmQAAn0EwGK+H6abY6VBEiABEiABEiABEiABEiABEigqwlQxHf19LHzJEACJEACJEACJEACJEACJEAC/USAIr5nZrt43ro9tOK57r0wcDHmIWBlDRO7WzWe9aizVX0rr0fO8wc13HtvBJvLb+cdJEACJEACJEACJEACJEACXUaAIr6ZCft0Cps+2Yu1E4PN1NKisv0o4luEjtWQAAmQwEYT+GwGD++b0r2YwMffjOMpr09Xpx/CD96y/vjGFXxzTN2VupaVuHsJr+wcw4f6Dz+/8i3GnywOXNZ1YxZfnj2IR7LLVzHz8D78wmrTL/lg4Uf43mu6du++1LWNRt++9h9g/sgOjP1Otbj/zA38ZjgnrP6auMeZv/2YvX4OtUcjvdf3wmvDWSfZHLlt5jUW16Ezj3Cvu9cAvOCvofaR7oeWHN4p1pG1YDOy14W7LvVzr1ast+ZS1/phBto/xlbNuarnCet3xp7L2LsJSD3jqXcDKvy+tZ9m97dIEd/MHFLEN0OPZUmABEiABAQB+YGDoHD3P7SXno0L79g1U8eDhUu4NXxQbQ7E2jRC0RIF5oNv9sznGPvq9WzjwJk8Ud+727TwV6Lw8vNapKau9c0K8JhExi1ZZ4zFh/U7eEyKdfWRDbPx4jB1KzObMLM7xnD58XyjQNb90QFnjm79JL6eTltlVQtXMTMNjOuNI7c+9YH/M7wd2Jjom0lu20B99rGGY2vBvr+45sw6U2s2WyPOOyN1rW0Y+qqh1s25EezWJtxnlzD/6EG1KSh/Ay7jQGCTMP6MP8D8wi3Uhq1NZZhNZvs9pjcCYr8jfTWjzQ+WIr4Zho6I15bwlRrmB0exIOo9uayt9Pra3C6MjhyXLU4KF3BMYdOg9W/pEi7uXcTetQkY+/7KqU1YfC53GRf/HnpTdXx47h7mDwnH6UD7L13I3Kp9d3r57xHZS6ufAO7MofZd3X9MYtnqRwGVvHcVtblrGJV1DePC1/PYu2TqVv8e2apK2v2G1Tf/2uTKMjCoGYg2xoHTmXv4fcy9fBSYEfXa3gcp/v64NH/B2xuDansaA6bfDg+rXGzd6PqOWdxSoQzhufT6+9IFLL84j2mclnPtrwdY69Bpy/RlBRjS6yxfk2atDUGtQG8dNPNcsCwJkEAdBMTH8E+BUwmrqqwtdV/VOuxuiQ+rJexxLP66nuefwNhHRpDnZdyPfXeIQiw4mwiWyLyVuObboesA1123Ch6/3xPeALFG4nPM/g2/fPmci7K5EA/cH+uT+Ig/AfzS8cQI4JYf+7dxVK+hwhrorhnqot6Gnt109921YN9bXBfZcz5yy1sHlnB/1F8jnqjvIprd0dXWzbl8Th+fxfXX8mfXZRB/t1R+xu13i/8+qfp+6Y6J2dBeUsQ3g78g4odwPBOndmy1+v/HjagX5YSocv4NLZjTIt4VhELQbsHquBD4ug1LHEuBCLWR4JQT7c8MZAJf3DfgGzxVAAAgAElEQVS9XWwGrGJqkyVgy9hogQu9kWA2BszGghufvYKpU8CEDD1Q/Z5/UW1A+CJXCVu9gVCXiI/xB+5fnMLingm1oSD5a97eGLLNEC3io+WibOw5ETfZmw5uofRcFjcSDOf6RPwoFrLNJJs7nDkQPcvXAaPpy5Y+r5NAawiE3JhjbtLevY77bOpapKcBAZdZWbadt6zqVUR84KMvE3iHcdvfpPDEX2tYdnAtjiup7mckLCFqib9b3AQo+6AuFfGRj+myejPS3hpyQzrCISEdPEtd0jXX7Vl1upx1XMQHxKHZgPvJbXzP23jK6hHviNi1QohIl6Dt2G62cM7NMys2aKwNOGfoCZFd9Rl33yG0xK/X0qKIb4ZsyBLvWZ7D4tiPX/ctyjFLfDHuXQjBo9JCGxDgllV4QFjebx7D2okBS/jrwWfjCFxL8fGtzmX/tupK9tv2RqhLxLsbEHFRam2UFCznqdwCxQ2WEJ58bJuVpd/xJDAl4nN5Gkf1XOW5Fuw66xPxq7C9AuQGhtjAGV/FFmsjR/Yq2tdmHhKWJQESSBJo0CohP6Yyd0W3hfg162PQF5G2e3bEVTtuiXc/0lRvjDjYg6XMJdz0s36rUrevosrCWPhcZLkFrA0d38VVhz3sjOQ1kDPgWOJ13gRrzQRzH1TdYEm43Iq2q7r+dvu8bkj/K3p12H2LivjQfOt30s+ev4ynPbdns9H3S/zUCvtQLTGcYh1XQyvm3J7rwrxbG8EVc1kUnnFrs7KYbyXx27OO2Hq9aor4Zma4RMTHhWozIt5yfzZ9l5ZWBKzouej0Rfzo+97APQ8C4WItXf5TWd/LRLt33XHhz0IBxOaDu2nhhBQ0IeIdMS03Bmx2lqX/u7bQDc1NoFzZ5oYW7sg2WXzrtt8fXeHJZdzbPq03ZvIyLRPxhqcQ8YWkjNU2KZp5ZFiWBEjAJlCPJd4nlxLCFUSy/OD6XCeq8u6vW8TTEp9c15Ut8X7cfCC3gEl++MIsRMz7rUiOhJCI95Pm/fzMLK5/5LrNVxFi1QR6ubs/3wWNEGihVdbZbLMSadIS38jErGOZVsy59zymNusqbBDqbZtoKJizQejnX6mYA2YdgfZM1RTxzUzlhoh4X/CaAQQsyJYAFmIyt8SbmPLU4NPZ7mXJOkR8vomgrMtVPQgGWyLifS+Fqpb4kKCP8XdZrpyqYfXV08B4jHVcMIdi6G2vgqYt8UK8P7fohFRk8xn0GmjmIWFZEiCBNIGQFbsCs9KPsFi8Y163sQ4fvm1llXeaDmQfDyYkCsTDZhsBT2PJTo4l6k8kZasw8q68JZVPIBtQaE6jrMo3auIu1PoTvJCIrlx4VxH5qvYG13VXzm6bO13VW8LqVtqd3iRPzNeFTK747JIXVmM95yJHQ5bIUpRjTPy6roJm5zy0kSg7HA7fqvacp57x/P0EzyOIa6V1K4UivhmW6yLivZhqHT9vrOJ2nLsnG924+0TcebWzxP3Y7gCoOkQ8srh7YV12Y+L9MTkx8SZhXxajLpLmQSfMCyS2s8IZso2CPYsyAV/mVl6IiY9Y4qES9wXLla2bT6dQ+0TctBfzkSMIo3Mpuc6j5iXXc3IPyNAIsSHi5lsoJrYbhSln7oX0sFDlrmWJERkTXzalvE4C60UgfKSb19rdS5j59GmM63hTx2U+cS3/eIeTPTiVgTgmspNCNJCB3slq7WWuj2VFXy/GG15vJetWUQjFQiMcURb5wE+K+IQbdTShXTL0I525fsP591QHtAfPjvyIybLhhUIrTNLD+IkIgQz0see4Dzfmypi39nrzc+70x09KuXAJjw2bI0XtkzDsNZB4xu9ewvzdg6jpI0sdbx1/bZSE4rSWW2/XRhHfzPyui4g3idd0zvCTy1jGkJWdXgng3B3eZIAvZsC3M5GHk8flg1ebBK6Lt0lQV7D8mmJ1iPhBx519GJMngWvbVbZ1I+rNmJzs9NpqbzLpD88to/bBdDw7fUjEm+R5WTb+SUy+CXUCQElMvJvF3ypXum7sxIaxm2Nz6a0BLzt9JtxltZNYFtnntWt8KDt9fnqAfZqBKBue79Kh8QYSIIGWEyhNGGSOfjMt2zHtiWv2x7vbRuKc8aru9InEZv4Z6Hbb4fPRW4608yr05inMwXOdjZzl7pStKuIda1zkDPiCp4VlnRfJ9Yw7v0VXxb96/a4YV9t5k9QtPaovmWVKxBfCLOw8C86a9dZM6lq3YOyqfjY35ykR75//nse0eyL+4X34hanIecbTz79bf+K3p6vmY+M7SxG/8XPQ4T0QQvMsBt7Lj7xb/w73Qmx2a8fgxvdXnIHAcXcVS/I2EiABEiglID7Mzm87h3FtfSktwBu6kMBVzBy5hcNlx8114cjYZRIgARLoZgIU8d08e+3ouxCCvx6IuoSvTxdaK4DXp4/pWhsS3YkqG6qPIn4jpp5tkkCfEBAWmvPYdtZKiNUnI++rYX42g1duH8ZveGxYX007B0sCJND5BCjiO3+O+rCHXSzi9bnzC1m2/9ZMH0V8aziyFhIgARIgARIgARIgARLodgIU8d0+g+w/CZAACZAACZAACZAACZAACZBA3xCgiO+bqeZASYAESIAESIAESIAESIAESIAEup0ARXy3zyD7TwIkQAIkQAIkQAIkQAIkQAIk0DcEKOL7Zqo5UBIgARIgARIgARIgARIgARIggW4nQBHfETNY5Uzx5jsqzxD/oIZ7741AnM6+0f+J8+eHsIy1E4MQ/396+z19brzXM2ZZ3+ipYvskQAIkQAIkQAIkQAIkQAIdQoAiviUToUT4tbmICPXb6HhRKs6G34LV8TVM7G4JoNJKKOJLEfEGEiCBXibw2Qwe3jelRziBj78pHt12dfoh/OAtfcsLs/jSOrvbuSZueeMKvjn2VJSYvP+GVcfdS3hl5xg+1CV+fuXb7Px3cR78914zV8J9E8Wc+7z2U9d6eVrdsYlj+XZg7Hfqr/vP3Ige3abm02LtrI+8Vr8Od67y+4rzCcxeP4fao/k9zhqKrJ/ytXAVMw/vwy9K1l//zDlHSgLtIeA8m97vg98Dde8T1u+Mfm71jal3E1D2jKvr1+33m/P7Ev8NaQ+p3mmFIr4FcymP/7q5C/hiAKerWLkp4gvUKeJbsBBZBQmQQHcSkAINQeGeDejuJcx8+jTG9XndUnAhF+ri30vP5sI7CcJ8UFkfelenZ4BjeuNAXr+MA1LkXcXMNDCuNwTkx99HB5wNBNmWGMO72/TflVi9/LwWqalr3TljDfTaYxKrQc/NzjOzuP7abRwNbObIovK+xHVTv8PefFzPYudrl/GYLeIDc3TrJ/56eoD5hVuoDavNIX8NGmEwe+ZzjH31enITqQGALEICJBAhEH0vB+83gt3eJLyE+UcPqk095/3vVlDlGTebCflGgGjvnex9U19fOeUpAhTxTa8PYbU+CsycBsbF/85jZKtdqbLSH9d/mvzVJI7/2PwLGJbW+1VMbZrGwNfzGPi171Zun5nu1oWTyhVd/WdfG8aFr/1+ANKd/uYxWcb8/2UMYehNUd6U8drQ551DlB1ZMKPA8toERMvxevSt5tx08c+XLmD5xXlM47R0m7eFu/r/y6h9MITR9+3+APA3Pew6MZn1pQqDpqebFZAACZBASwkIcfdT4JRrFS1toiC6qtah23v+CYx9ZES335oSnEURFxePhU0Eq3+3/A0Gp++lI+2NG8SYf7+nurAtEenVNm1ia8v9qBaAxYf1z/B25hng/zs4CZExyY90ivjeWLccRRcQEM/zEvbENvy8Ech3x+OpTcLy36ToMy7eWyeAAzvGcPlxaxPXefcV3z9dALkju0gR3+y0CEE5DmmBl0JXi2RbWGNFu6XfmcPcnRGMbJ1D7burOKaFsBKfSsSP3JnCppmBPG790yls+mQv1k4MSBf3+Rdzl/1cBKOS+3tBxI8sYFL3zY2X993p72Pu1CL2nlCx9HYsuywXrccal9jY0OIbOuzAF/FDb1qbD2Lcg1AC3RHxXp3iPslrLxbbHALQ7NJheRIggX4n4LpXKxr7C27OIUquyPLqSbhSZuW2nbcs534LiY/CoHALfPRlIvQwbvubFFWtyL2yPEKu8GXu5ilG+kP5l1Y4RT0iW7nD5pYxWbaSJd5tJbaRQBHfKwuX4+h8Aq4bvOpvwl3dvL9HbsU9eSq8X8LPeP47sG3uIZzWIr64IZjYJO584B3VQ4r4JqfDcQP3LcaZADfWct1YwZ3eFqa25V0J5sXn1jABT9yLqqwNhNVUYjjdbMgSn1nynT6VxMRb47LrlM1Y9QwUNjWU5f5o1BJv5xSw+mBtehTrzHmhAoMmp5vFSYAESKC1BCp8MBUaLHG/992cs/K2UItawxNu31E3y5BlxWwE7MGSLxiliKxuOWot8I2prZrl3OpbQsSLuswHcnw0qQ/liCXM2mywY+idNircQxG/MWuMrfYpgapePvY7pfB+sTaCS+LpBeXQM26/l2L/38xQ3e/DPp3asmFTxJcRSl73rMLaSi1F925XsDrVJEW8JdyFeNVW/s3BDQFb8CvRK1zRlYt+Mf98UsRLb4BF7JXeAQERLy3jeRiAceUviHirHiG4jWA3468u4j0O2nNBivjMrd/Uaiz45Qyamm4WJgESIIGWEqjfEh8V6E6/QiLZ+1tIxJfFQoZi4WW7tMQnl0VLLfEVN0CSm0NFER/KsWDnXAiNr5AcUd9EEd/SlwQrI4EEgaqWeO8dXebps3MMO63kpn4HCs+4t5Fgi3ha4tdvAfeBiP9/APy360PQF7amFTuO3HGv1zeUiHhowX5v+3QugjO3cet4OMsSn0v2uBW9YRHvt52yxHsi3g0vUMLcHCUX+/+Kksk1MI8R5OEHoY2B4uS2P7v++iww1koCJND7BKrHB1a2XgQ+0GJZyzPXy4ToK4+PDlh9s02Cp7Hkx9f3YUx83cI29pFd0eqWnjN/zQXWYKWQh/CGQt1j7f2HnCMkgfUjUOVZjZxuEQvfKnvnu894aDNaD/eNK/jy8Xe8HBnVf/PWD1pv1NwHIn69JiomFC3rvBSfo9hVT0y8TIqnrOI4eQ0Dr5oEdcVj7GIZ3WN/b1TE+9b2Qkx8IQ+AtujLzYp51EySvdKY+DxJnROjb296+HVGpjeZ7X69lgTrJQESIIEGCMQsmk5VKfGWyFwfdb2umhivqrt/Kqa6gXjrBjB2dhGTdT5h3XIGEPkwD27kBF1jU4kOw5Z420U/mEH67iXM3z2I2pOqp7Es0xTxnb0U2bteI6BF9I70saKp98vVhUt4bPggHpE3Kes+5LsqHJZT9oy7vzuB7PRMfNmSRUgR3yjGxDFxtsg1ydxUXvc8cZu8581idnqT2V5e/+JCnuBOlnczx+du87kbubzNyVqfD7C6iAekN4Bwn5deBSppnMoaD0yenMRxiGR7eZZ7N0u+ccu36hEFS7PTX8CukVGdyd/KOh/KNVBw7VeJ/0wfYwwanW6WIwESIIH1JOCe815MTBS2pOskeHDPeLfPiK8m4kMumfqs+WeXrPPrcwIyZhpuxnV7DP45w6lr68m1o+p2zkpOnxMfPkIuYsHyRXypZS5UTyw5ou2G662TSOxs2Qd+R80JO0MCPUGgenJTOVzvHeH/vuQ5MVoh4nXizH1TinSFmPuemJI2DIIivg2Q2UROIEvUt5tUSIAESIAEupmA+PA7v+0cxrVltpvHwr7HCFzFzJFbOFyWCZ8ASYAESIAE2kqAIr6tuPu8MfvYuD5HweGTAAmQQHcTEBaa89h2dhxPdfdA2PsUgc9m8Mrtw9n58YRFAiRAAiTQGQQo4jtjHnqzFzoGXoUSiP+sc+B7c8QcFQmQAAmQAAmQAAmQAAmQAAmsKwGK+HXFy8pJgARIgARIgARIgARIgARIgARIoHUEKOJbx5I1kQAJkAAJkAAJkAAJkAAJkAAJkMC6EqCIX1e8rJwESIAESIAESIAESIAESIAESIAEWkeAIr51LFkTCZAACZAACZAACZAACZAACZAACawrAYr4dcXLykmABEiABEiABEiABEiABEiABEigdQQo4lvHcmNqkhng51H7eh4jWzemC93U6v2LNWz5oIZ7741gcz0dF8fjfbIXaycG6ynFe0mABEiABEiABEiABEiABEigpQQo4pvBSWHXDL3uKsu57q75Ym9JoNsIfDaDh/dN6V5P4ONvIuev372EV3aOAWduOGd3X51+CD94Sxd/YRZfnj2IR3wGuuyH+u8/v/Itxp8U/7iKmYf34Rf+/boeLPwI33vNlIr37YF93xtX8M2x/AT51LVum6rG+/sA80d2YOx3qob93hza9ar5DLHWc+XxdfoUXEtu2/n9pg13DcT65syjqMRaa+61xBpuHCBLkgAJRAg4z1/wNyD1jBd/A/Lfh7zBas+4quu6934r7x+ntl4CFPH1ErPvp7Brhl53leVcd9d8sbck0E0EpOhCXLjrsUhhd2MWszvGcPlxW8RfxfzCY6gNC9muxNrl512RL6p4sHAJt4YPQkrrZJuqjls/ESL/AeYXbqE2rAS57ANcgS4viPre3aY3D7w+pK510zw11df4vDjV6o2WnWdmcf212zhqbeaoj+AnMHvmc4x99bqzSZLVIctfxoHr51B7VMz5j/C9yL1iLk/rdfRgYQZLu8dlGbOpg2yTx/2I/xnedjaQ1NWrmJkGxvXGjWz3owPhzaSmOLIwCZCAT6DK85Z+xoXwXsKe2OaxbLDab4ER6/ZGYOo9xNlsnABFfOPsAEfYrWBq0zQGVmqYHxzFgqj35LJ0v145tQnT2+9h/pBx4Bb3LmLv2gSEc7a4PvSm6sjwnL5PusmvojZ3DaMjC5hcWcPEVvE3XTcmsSzK6/uO6bog/23userT7UxvX0btgyGMvi9a03VoBtLVfET2POu7+L+xv7voxJiGcFyNAhe0e78se/MYljGkx5hfK6D3+i7HvFvdFWTk/d0fj5yfQdUjc21A90e5xdt9dlm51yaxvAIMZe708XLVWDWz6FiWBEigtwgIcfdT4JQSXVX+s8VX6H7xwRQWWvbdiY82Ibp/vycsEiPXRJ+WnjWWfVfU30pcK3gLVAHQjfekmIbGI8W4K+LNbakP4uLcR+ZZ1H8C+GXIY0Nv1hiB76wafy5jc5HofzdOH/tMAp1LoIoAL/be+R0peR8Exx56p+l6DjgbzVcxc+QWDkfeNZ3LtfN7RhHfzBwVRPwQjr90QcdbK6EHIUQxhU0zA3kctlXOiFwlKu9j7uUtWB3PBTuMqJeCcxoDfuy7I+KtNqX4terbbYRwLqKlMIbaaJCC1+pjtvEwcNbte5CX247aSFiF2FiQotlsQuzWGwKRmPT7F6ewuGdCxfZLAQ65UeEK77wDhfh2ewxWeUn24hxWD424dX06hSlMqI0CJ7eANx4j9vWmjOhbsNwdb56bWVssSwIk0AcEQi7O+zGrragxAGkRX3FTICoq0+ULYl12MlAmE3GHcdvfpOg3gee4t+tZTbnDi1taJuLD8xmex2ybILqx5IRtIOEyX++mRR887RwiCbSeQCgUqkooi/de8EKtUqE+ZgzFd0he57a53MtHemn9fhtmb4xloUQhV/3Ws+n9Ginim5njkCXeEtm5BX61YHlffE5YmYvCXAjToziN+T2LmRBWqdR8Yak77gvmm8fc5GtWHwseAZno3YtFs3mgLd+Zl8Grq14/AsC8DQDV16PAzDz2LilLfJYQzvcciPK3vBUK9YtCoU2NvN2BX2+CYuw24G6a2NfysiMhMR51p7fKId+8YPq7Zh4sliWBPiLQgAUkJOLzeMPUJoD1wRcTkY7ru54HS4SGP75Eve/gMWfzwViH9mApei0S99+D058WzYEBNyjiC2EScu4+dzeGSjZRoiETXjejLryeS38PTieHRAKdQ6CBDbP0M65+J0LhNOr9onK3+L8F9u+SG6ojwoCQv4P6bRN3HVcKRXwzcEtEfCbID22W7uBSVAqX+HHgtMyO7rplZ10RFt+geM7vz1zNPREvNwAyt31tYdbtrfpu/aKsvKZEvHKxt/4zXgWZW7rrfp/d6bit5+VFH4+seiJejjkPJXAb9Hnk7WVu6o6nQ7EexfkeBmbUJoKfsT/k+ZCPW3spCBHvZ6J35lptqBTKZR4EwoU/wqqZ9cayJEACPUZgvSzxOzC2IxC3btMLiTvtRu24xXvETVy+mziPlvjkwmyjJV70w00iOIvZG5edcI14uEXi4z04wOK8V4nN7bGHmMMhgQ0kUK8lvuIzXmFjwPkt8O4viHgnL4edc2UD0fVA0xTxzUxiHSLeWLbvbZ9WlnYptBOCNmmxtqzQlvU36HaessQ7Ij4seh08QYu4dn2PHL9WtHzHxuxb1sP35fUhEF5grOKngXEdlhC1xA/koQtZ6IFmELDE5+0mytlH/MVYNbPeWJYESKAHCYSs2OlhlsXES1fsRLyzqb1oHa4SWxm6J/BRlln0n8ZSliRPtxyy9vfgzNpDqjuxU6OWeJ9jYS3EwiWqzL1fubt2q+Vi6PGJ5vBIoN0EKlu2qz/j1d5Xpj4RMpWfuuEMX3h8Pbvk5VihiG/VEqGIb4ZkPSJeC3acvIaBV3MLsROXbvclKeL92HkVf66S3I1iV5YQrhgT7yTYy0T8CFDl/PRon/xY/HwglUW8X7cX057VaIlj4Vkw9IXJQaA3E3RcvxzPyC6V/C8YE+9tAjgx8f54tIeAjIlPlbMmsHLYQDMLkGVJgAR6gUDYuh0fWUHEf3YJ848ezBLj2a6S+b1wssyrmOs8i7lsLZKoaP7uQdTkUXTayhvKOh7IQK+y24cz12fXemECq4zBZJ0PZHwPFq9HxEfvDXwsRzZ4qrn7JzLQV9w4qoKK95AACdRDQHt0lXhfpZ7xeOZ66x3y6CVU+i0oJMb0rP8VT2Oph0C/3ksR38zM1yXidWI5W3TKtiOu2YX46khG9JLs9H6G95iIl34BVpZ80TNZViTlyzK8V88sD+32LsW0E6cf9z5wM7tPYvJNyAz+JjmemirXTd3pc+Zqr+506gv1xw4DeGkSk7iGAeOC72TK97LTx8oJC34VVs2sOZYlARLoSQKVE4aFMod7SYlgxbv7cYrZWfIoxs6HLfyeu6Z9/nDAhdLU7ydGssdXJWlST05yPcmjGhbx7nz5cathC1vkDHk518KTwpyeULIWdKysPXdMYNWTK5mD6jgC3jNcOCc+9YwfBOTxlR9mo8qfW3sjMPH8ezwKvyXOu69K4r2OA9yRHaKI78hpYadIgARIgARIoLMJCEF4fts5ZW3nfz1KgMdD9ejEclgkQAJdToAivssnkN0nARIgARIggfYTEBaa89h2tn8yzLefcQe0+NkMXrl9GL8ZfqQDOsMukAAJkAAJGAIU8VwLJEACJEACJEACJEACJEACJEACJNAlBCjiu2Si2E0SIAESIAESIAESIAESIAESIAESoIjnGiABEiABEiABEiABEiABEiABEiCBLiFAEd8lE8VukgAJkAAJkAAJkAAJkAAJkAAJkABFPNcACZAACZAACZAACZAACZAACZAACXQJAYr4LpmoaDfleebzqH09j5Gt3T4Y9n/dCcj1sopjaxMYrNjY/Ys1bPmghnvvjWBzoIy4fhSnMX9oM1ZObcIQlrF2omrtqsJGy1UcAm8jARIgARIgARIgARIggZ4hQBHfzFR+OoVNn+ytW7A00yTLbhwBITSnt9+TYrVr/2tAxJeN1RbxZffyOgmQQITAZzN4eN+UvjiBj78pHt12dfoh/OAtq/wbV/DNsafkH5xrL8ziy7MHUTwUTBwLtwNjv1N17D9zI3h0mKzrRl6HOA/+e699mOxboQ9W38qucU2QAAl0+nvhKmYe3ofrwXdG6hpntucJVPjtwt1LeGXnGNSvSPj3rec5rcMAKeKbgUoR3wy9ritLER+eMor4rlvK7HCnEZAfQQgKd7urQlwvPfstxp/0BnD3EmY+fRrj+ixvKcKRC3xzt/t38eH9Dh67fg61R636zMdWthHwAPMLt1AbtjYLAnVLof/RAb15oDYLbv1E91WM791t4WudNhfsDwl0CoEOei+YjbzQxl/qWqegZD/WiUClNer+1ri/FevUrz6pliK+mYl2RPwKpjZNY2ClhvnBUSyIek8qt+Ki+BP3LmKvdmmWrsRvqo4Mz2lLr7aY1uauYXRkAZMra5jYKlyhdd2YxLIo71tW5b/NPVZ92mV5evsyah8MYfR90ZquQzOQbtMjsudZ38X/jf09RxcY+0sXHPfrcB263NwujI4cl2M/jaPYcrOGC1+Mqj7KevZi8eUt1r+NW7coP4TjuiMZO8TnQt1qlxvGBROKYFiuAEODqlZVJzBn2pd/zbkF564SMwDOXOV1SlY3j2EZQ3pdWH3012ugjgHLvV3eLu4ZB04Ld/jAGM06ze711pioT/Qnc5G323zpApZfnMe05U6feSt4a1Gu4d1m3Kuw1/beTywvh1i5Zp5VliWBjiUgBO9PgVOemC70t+p9/8XE7ohmU5H4kFrCHsvCLz6mfoa3LWu8buP5JzD2kRHdXkdE3b/fk3kAqKuBvln3+e0U2+3YyWHHSGCDCFR93qve18R7QWzsnQAO7BjD5cc9753UtQ0ix2bbRaDi2iv8ZkQ2kNvV7R5qhyK+mcksiPghHM/EqxKKEMIFU9g0M5CLWqucEWxKIN2XYnF1PBfsMKLeCFM/9t0R8VabQizZ9e3Wccdv5oLQiUMWfbL6mG08DJx1+x7kpUWxJdwr1X1oVYlwvdkheyw3EqCFteIx+r7ps/r3/It6o+PTKUxhwhKGJjeA3x+bi8XYEpQyRtyIR9MfL9+AvxkTnTt/vqPMpjFg5tPiD72ZYkRvPCZdb1Z4a6JgGS+I+FEsZMxtpmI+rD7pfrvj9NrUzMw6tRndv6iEYCcAACAASURBVDiFxT0TKleDGN8grI2nUeRrW61NI/6j5Zp5VlmWBDqSgOverrq4H7O+dTwTyrkrPKIu80BYJBdFvBT7liDPym07b1nOXXBhb4DAx5z+uP+lcOunJb4jVx871akEOum9kD/b2+YewmlHxKeudSpb9qs1BKqv0fBmseWp1ZoO9WUtFPHNTHvIEm8JqlyYCHHkWt4XnxNWyaIIywTYnkUvAZknPk2/LRFfsJiKe6w+FjwCMuGoLN1y80CKf6vcq6sVEqEFxGTWryNYjdV9AgXR6ApGLeotK7B/PZ8+wecoMCMS/BX7E9+UsMrBT/rmMnf51TN3xUVWHEfunRG2fIeS0YXXRLmI9+pKrQOzsaLnIMTfT2wXzhtgeZ8E4vLjoQqu10ozjyvLkkBHErDFbh0djLnMS2EedM1XH12XnzeWNP0RtkO73dtC27fkWzGPP78ScOc3MfmWm70fV6/6pWL+Y3XUMXzeSgK9TaBD3gviOTbC3f7/An7qWm9PDkcnCVRco/66MWsnGBpGtHURoIivC5d3c4mI98WNFO7CJd64Njtu3VbdwkoaFM+5G7jvmiwsyQU3alGlZYVd9ROzZdcsd3V7iMayLq2owr3cdb/Pbw1ZhI34UiJeue9b/8m6B3DWs/zWJ+KNpd7Uayz2CYEtPAu0q7zdnTxcwRW4QlyqDRfXWuy65HtzJ7wqSpg54QVZcdX/vUue+7pcJ/kmkAuyuCbqFvG2pd5ak44ngCXiTSZ604+4iHfDHbL1UyriI+WaeVZZlgQ6kkB1a0ax+0XLelTYZ4VVAqpfyH/vx+yZJzD2lXCNh+tqH3THV5UUxHlWtzuWn5+ZxfWPAGGJv+XF6Jf3syMni50igTYR6JD3wrNLjqeOI8Y8L56QUGsTLDazIQSqr1Fa4tdvgijim2Fbh4g3FvF726ez47iUEIyIs2QWcUukWtbjui3xjog3VuwEEM/lPr8zYomXmxVigyBWd1hs2/HXcVE/kIceZKEDcUt8JjSFiI+dKBARl3ERHxPWFsMIs1QyuJSVPn5wW85SbAI4QjsUE28fMRdM0OjWZ+YkZIm3reiu94ntml/VEu+79NMS38wrimW7gUCD8YEyAd1tHNUx7tGkdwkEpszh23b2ebtAKItwwC0/0Eb+4XarmEDP63s3zBL7SALtJbDR74UbeOxdK3zHHvwbFzF741B2yoXDxTuVor3M2Fp7CVRbozKR3VevW3lUqpVr71i6szWK+GbmrR4RrwU7Tl7DwKv5me7R87GTIt6PndfWYx2fvMskEAvExDuuzpa4k3HYibPAJaZon7TlNBhnvVnFuQfrbkbEe674Tvx6whKv4/BlrgITOmDWQF0ivuLZ5jFmXry9vQwbE/HWmnBi8rW3AnSiQS+G3XgUFHnk9R1ZtTwD/H7HYuL9cJBCTHzR40GuzVS5Zp5VliWBDiYQt25bnU5loA8mm1NloxayhLXdSYx39xLm7x5ETWfEr5RZOLDBYMfSVqqjg+eLXSOBdhDotPdCytpOS3w7VkTntVFpjSKQnd4R9Z03rm7pEUV8MzNVl4jXou8LN2u7ST6Xu5trl/BCfLbrYuxnsZeJ2TKhnWenz9zus+z01jnnjhu1SXyXA5FlhSDM3M9jWdK1aNZZ5mUNVrI68U87i7v4t+pXMyLedlkXWewnMYlrGIjExDuWby/7ucqAb2Vut6zUtjt9nk3ehBVE3PnvVGFmkr2Z3Po5s+oiPrIm9OaNWlPDuCBOTJhxs9ObzPDyDid5YjHbf6E/WaiAOj0glp3ePZFgEpNvQp3IUOJOHy3XzLPKsiTQ4QTcM+ADFnDnnF0AlsXLPcfdDFQlyLOTUTn3JRLjudntbRd8wEmoZ28eJM8K9lwvU213+DyxeyTQTgKd9F6giG/nzHdPW6VrVAzF/n3g+79lk0sR3zKU/VxROEt6PxPh2EmABEig1wmITYHz284Vz63v9YFzfCRAAiRAAiSwwQQo4jd4AnqjeYr43phHjoIESIAEqhIQ1vXz2HZ2HE9VLcL7SIAESIAESIAEWkKAIr4lGPu9Eor4fl8BHD8JkAAJkAAJkAAJkAAJkEB7CFDEt4czWyEBEiABEiABEiABEiABEiABEiCBpglQxDeNkBWQAAmQAAmQAAmQAAmQAAmQAAmQQHsIUMS3hzNbIQESIAESIAESIAESIAESIAESIIGmCVDEN42QFZAACZAACZAACZAACZAACZAACZBAewhQxLeHM1shARIgARIgARIgARIgARIgARIggaYJUMQ3jXC9K7iPuZePAjPzGNnaXFv3L9ZwFKcxf2hzcxV1Wuk7c6h9dx61r5tnVGlosr1VHFubwGClAoBgv+WDGu69N4IifXuORab/IWBlDRO7K1Yub2u0XD1t8F4SIAESIAESIAESIAESIIGNJkAR38wMfDqFTYPHnRom6xZfZR2giC8j1NR1bw6H5+6Vb3I0IOLTfWzdHNfHYqPara+XvJsE+oLAZzN4eN+UHuoEPv4mcf763Ut4ZecYdl75FuNPAg8WfoTvvfZhAdPP9XX7wtXph/CDt9Rf9p+5gd8MP6L+oevMa9mP2evnUHtUl67QP6cfb1zBN8fMCfJXMfPwPvxCV+W02xeTy0GSAAmQwPoScN6/L8ziy7MHod/uhYbVvU/o35kHmD+yA2O/828L/Q7Z73L3N6LwO+T1oZ7+rS+p3qmdIr6ZuRQC8JO9WDtR1R7bSGOtE1o9a4lvBKsoIwU8sJxZ1O9j7uIqRg6VzCdFfKPEWY4ESCBEQApkpIW7Vc4I8ZBIl7eJ+t7dVviIkx9RX72uxbX6GIMR+kLEnwB+Gfrwi9TnDMW5R30UXn5ebRI8WJjB0u5xvSHgtcsVQQIkQAIk0BQB+W7/6EBSuOcNGCEe3ywWvzGnH7c2eWVh9V6/9RO1eSx/Z6zfLdGHn+HtfGPYGpH729PUUFnYIkAR38xySIl4KfRGsaDrty28K6c2YXr7MmofDGH0fXHDpCUktev1iCo5PCfum7bc6ZXbdGb/P7kc30Sw+/DSBSy/OI9py51e9GPoTdXBpAXasVbnfbXLO2PQIrc2dw2jchzDuPD1PPYu1bDF+ncWHuCwyuuXLug3a7jwxShG3zd/d8cvPR+2eu7tCfbOdCfmr7DhIeocB04Ld3gj4leAIeOJYc9DYDwDcizHsrmSYwvOsRjfNAZMaIA3lszTw2M8ubIMDFYo5wBwN4gU72NYxpBeF2re8jCOAPu6XP6bedhYlgR6lYD4MPopcMqyeqeGKj6cfr8NszfG8o8p5/5YfcW/Ox9Wst49lvXcVCrKnce2swnPAADio2/pWf1xl9hIEJfCH4i9Or8cFwmQAAmsJwEhypewJ+W9ZTUv39WPz+L6a7dxNFQmtqFb+Lsr6gu/AVmbVzFz5BYOJzwD1pNOL9dNEd/M7EZFoB+fLMTSFqyOqzhnJX5zgST/DS3GRZ0zA1nstBJ70GJK1TP/Yu7yrTYEQi7gYTEI7S5uBJvyInD7VxC6lrX6/sU5rB4agRSldoy33W8tPJ22RhayjQI3Ptzrp1UPnLGLXnlc78xh7s4IRhwRn2bvTre691rAhb5cxI9iIRPu9rysuiJcN+jwTs6xy+P+xSks7plQQtr2HPAYKza5iI+WKxPxIwswGwXFebJi9Q17ivhm3iAs2/cEQm6Mnhu7w8h8rB3GbdsiYt8TFeOBDz3beu64ywOZlV9/uB3YMYaxkBu+bDuwcSDd80MfiXVuWvT9GiEAEiABEogRcEOV1F2JcCzz+zByK/J+DmzImqYDvy32hqwdquX0wdp4Ni77US8yTnRdBCji68Ll3VyIibcszpbVVZayBH9BeGeibi8WLbGvWrOspXdcgS8v2xZiq3uuSNc1ZYntikIz5mov+rr4nJ9kzRPefj8RsoxbieAsd3TfQq3E6CL2rk2ojQKbY2zTJFmfy7443UqAC48I2xuhXMR7ie2Sc6i9K+RYBpwNncIcbw2xNb3O2QwWXPorlnMAhC3xWXiI3UZbQkeaeRhZlgS6lEDKjd0Zkm318Nwas/tifzcx756oTllcdl7GARETf1fF6ucfXeKj8R08ZsfLI/a3onVIfujBjpfv0nljt0mABEigEwhEN269ztkbq7FN1ujmq869koVjqbpjLvS2ez9k/D3yHCuJNjoBZzf1gSK+mdmKCJugILbE9qpvPc+uCRHvZ6L3RHwhBt8Sdp6I9zPR5/0SIt5yyTflCq75sXj8cJuZ4A+6tydEvHYrz7sf3gyJxvR7Ir6QgT+y0eFOvRbzf608IuoW8U4budu5Y9XORHxijgsi3gufMKEXpSI+Uq4eEe9tqPTkyQbNPP8sSwJNE6huiXc/liJiPbkhUGKJ98aStbftfCG+vugOX8USz1j4ppcLKyABEiABh0BVS7z3jo4I6VRcu4yB90Ku4qFReXt7PrVzsUjp78bWc0YbJkAR3zC6uIU3ZAVPWuIdEZ+73auuWRbWJi3xuQeAEPHK2p1O4RZzs2+tJT4mDn2OQa4CUVOWeHsBuF4ATr9CMfE2v+CGTs5J5gOIWuJtnrH/b9aCnrekiPfnJ7zp4nh5bLW9BcyqSHhFNPPcsCwJkIBFIGTF9gGFPtTUPXam9+QHWMBanko2lH2c7f77QsK7sIi3Eh6JjjmJ7uqL2eTyIAESIAESqEigimXbC5fKa7bDt0pCnQoJTlNi3PpdE95cjviniK84s6W3UcSXIkrckHTvHsWu7Li5Yky8E8duCUQZB27Fmrsx8cUY7mhMvH92uhdD7cThJ4ao2t+VJd4zMfEQcfxfXMjPPS/ExIct71Ie2gLU76fVl4Jo12PIuIZi4v17EvH+Tty4aNeOOXfi1rWVHnq8wXj00Nnu+bwfWc1DA/wz44tzrGPb/bCEQky87dJvCfdUOWeuS9zpLUu8ct+31jRj4pt5c7AsCTgEpIv5jfSRQC6y0EdQ+APMFtzF7PS5W/zV6RngmE5eJz8KtTv9o26meXUUnblm9SqQnd5kMY4nPOJCIAESIAESaI6A9ujaUUeYUkj4Bz25EmFc/kbtNDCujxV1s+V7Xlh1nsbSHJveLk0R38z81pGd3j4/viC8PXdvN2t8Ojt95azyhez0eSy4QuBnIs/B2JnU8VIu3J3s9NbfHZHui/bQv/3cAtqtP2h5d7K16z4HY/DzkwFs9u50p1zObT7DuLBSw/yMm50+z75vx9O7dZr58ccSn2M/QV2exR4nJzH5JpQHRYk7vTNndrlGRXw2b4ZrfL0080ixLAn0K4FoUqAgkICIj1hjXKu5675vJxdy2/eT60XOBvbcK8Nn0EfOIC45x7hf1wHHTQIkQAL1E/Des2Xv18DvRdgzy/utkeXG8KHsoJ1Az/MW89uPlqt/pCyRE6CI52ogARIgARIgARKom4D46Du/7Zw6M5j/kQAJkAAJkAAJtI0ARXzbULMhEiABEiABEugVAtXOj++V0XIcJEACJEACJNBJBCjiO2k22BcSIAESIAESIAESIAESIAESIAESSBCgiOfyIAESIAESIAESIAESIAESIAESIIEuIUAR3yUTxW6SAAmQAAmQAAmQAAmQAAmQAAmQAEU81wAJkAAJkAAJkAAJkAAJkAAJkAAJdAkBivgumSh2kwRIgARIgARIgARIgARIgARIgAQo4rkGmidQOLO8+So3pgZxRvuidQ77PGpfz2Nkq+hNfv57/Nz5UK9VOaysYWJ34PqnU9j0yV6snRhs+5DlWfVY3pC22z5YNkgCJEACJEACJEACJEACPUKAIr6ZidxAAVa52+0Q2O1oIzFgIUant9/D/KHNlbGEb7REvHfD/Ys1bLl5rPWCt21r6D7mXt6C1fHIZkKT5FicBEhg/QiI89i/99qHqoEXZvHl2YN4xGvu6vRD+MFb+o+Re3D3El7ZOQZdE35+5dvCGe+qngl8/M04njJtOOX2Y/b6OdQeLY7X6ecbV/DNsawGpK6tH7luqvkqZh7eh1/oLofmxmEIb47soX42g4f3Tem/FO9T9SA4j6lrLk3V3+tnbuA3w2o1Vu5fN00L+0oCXU9AHAe6A2O/UwPZbz2z7tCq3qffVal3vP9+cn5DEu+urmfd3gFQxDfDu20CrIlOtkNgt6ONBIJ2ifijON2CjQJvIG1bQxTxTTxFLEoCG0ZACqOPDgSFe96pq5hfeAw1KabUh9jl53NxZe57sHAJt4YPKnEuhR5ysa4/snaemcX1127jaCbi1QcbjOAX5d7dVuyP83evD6lrG0a2kxr2GAe7dhUz08C43hiJrwtR1zt4TG+0yPu+el1vqBjhPYudr13O7lHNpa4VO2QEey4IHmB+4RZqw2rjRm4Gwd3I6STi7AsJ9AeB+O9BSMDf+klxY9e+Tz33T2D2zOcYy94r4o7U8x94J5X+pvXH7DQ7Sor4Zgg6AkxYcacxMLcLoyPHZa3S7RpT2DRo/Vu4VBvRuwIM6Ws4mbs1C1G6+JxlMfWEnrQKjyyonlvlVL2jUFcmsWzXD2B4zlirc9fwQh0eD+ly/ab+40sXcO+9ERTs3Z6Id/on+rE2gYKzuC5Tm7uG0ZEFxWo3YLfn9ncaAys1zA/q8clxD0jr8uj7ptOmLXd8eT3Fybbbm1xZBgZtd/pVHFubAGwG2XjsNoZxQbvdK4t9DRe+GMXo+6I/e7Eo1kXALT+bI8ud3mWX1xvouXTTVyvLnlvxLyXYDZfhucvYNXIguxd6HleNB8PAWWyaGXDm1l6DzhqIzWczzxHLkgAJRAiIj58l7LGt4hVYiQ+tn+HtzEIaLhKpW4p5S8QLAf77PZZVXXwU/hQ45VrjhWhbetb6ALSE+63ENd+joMLweu6WavPlDdufJ3NZ/P0E8EvjreH/W97nflS7Naeu6Tt1nQd2jOHy48XNInlXYd303LRxQCTQ+QSqPoefzeCV24dLfjPy4bqbgwEMdruFPlR4x3Q+2Y7oIUV8M9NQEPFDOG5EtbgmBLrzbyhBa8R2JsCV6Jp/UYnspIgX9VqCK7dCr6pNhEws6oEVrORuW+KuuCV7BVOngAkZr10sl6Fz2riPuVOL2HtCif1o3LVmgGxjAXBd1m3LsRbM2SaCG2de6P+nU5jChIpBl+3Yse35hPsu8kqs6o2AwMZEbon3rNrWvQNygwWZqFex9GZefGu4HldojYhupjwcomP052kFcxcHMHIIBXf6+NrJwwrkeD6o5QLfW3/NPD4sSwIkkCLgulerO6u4IYZFdqGl2MddqYhXVlZHsEvrvyfss3oO43b0muWy36eLwXVBVxDi7q4WpOjHecoSb8o3I+Lzud429xBOR0R8cY306QRz2CSwUQScsBrdCc8FPnsjiHf648ILy4RbpX9rykS8/fwXNymVd0CZ1X+jsHVTuxTxzcxWyBLvWFx9C6z+N4SwVFbezEJtiSNhIQ1b4pXl2YlrzvoQuBYSgiERJsTiOHA6ZGW3+AjRG3QpLxGbwcRthTK22FWN5u0VNyhs4Z52pxei9igwYxLUmQEV21OCu2iJl1sY9tgLDPM29i75sfNWO3fcDRjZk5L5K2zoBNerNUaxtoJzWXSn9xlmay7rEwIbQzGezTxILEsCJBAkUNWK4sQjx2PWjcu0jLuOfMypuHnLEi//fRkHTBy8cbt34ulDotBY+vdgyXLvVuNszMOgN1dJxU0Xe/D+nBTAWBtAwXluXMSLj3Mj3O3/L7tgiYZQTH9vzh9HRQKdS6DaZpqOhUeeb6VMpAevR57/wntCh9u4G8Gdy7CTe0YR38zstFLEW0K6TMTn7uO6856FWrhYZxnUfbEcjMEuSehmXPcLbtu6/VAbJkxA3GK7/BveQRGfu4dn0yLLFsWkLaqLIt51JwdCbumhMdch4u3x6c4K5kdWS0S8n4neEfHFzYboxonnMp+NUWwUBLPdp0W8u5lg+hFeF9U2Fpp5sFiWBEjAEdwZjqqW+B0Y21ESjyw/uD4vJjcLuWnbFp0XZjG7Ywy3bNd5WuIbXrD1WuJLcyT4uQ78f2ebKHncvNv5hMD3NpVCH+emLhkTfyOchLFhWCxIAiRQnUBlS3zAMh4L19Gtl4l8+/lHIbyLlvjqk5i+kyK+GZKtFPFWXXF3emFtD1mV/UFY1l/f6l+HJd53N69kiffrjyVuC4p4bQUvzEnKSq/CD/Ls9L5YrcMSb/cp5U6fSEZXzGKftsTn94c9KcKCOTHGkLVf8iwR8cYL4esBTGeW/JC3Ai3xzbwyWJYE6iJQ8iEVrSsYB128O2ilKW0zZEUPfJRlMfFPY8l3nYwlx6sLTu/cnBLD9iirxM4X6wp9MDdiiXczVzv0o9b++vM59M6sciQksPEEysS2venmWMabFPG2t9VjTnJN0SJj4lu1MijimyHZlIgfRR4P7sZ4u0LQjZuW1+wY5WD/LcG21XfdV/Vds2LRY+7oIXFs4vadZv2YcOsotnRMvBtSED+3vB4R792biIn326seEx8/+z0p4rf65QJzO7IrTwQYDVNIjdGf3yox8SpVodwwwCSubT+SZeGXTL6wEhoyJr6ZNwbLkkCdBLRwKrWqX8L8owezY9/szOC5qIOTPVy5zVtu8qZnJR9vUcEZyECfxTymrtVJpCdvj3lF2INNbczYc+ZvkATnuRERH94EymLi717C/N2DqD2p7iv1GOjJieSgSKDDCATDnwJ99Dx28t+Qx4Lx64XNgeTzXyVPR4dx65LuUMQ3M1FNifhVmMzsogtuBnU787nOMm+5SLvZwo3rfDwju7k/lp0+nr3dzcA+eRK4tj1wzJqf2M7KjD55chLHsbd4vnpQoMbc4NMiPs/Kr5PSmaSCAuxLk0KWYqAQEy8uuu3FstMXYuJFUeckANGOEroonCcfEtzeCQLR7PSRzP6i/eQY3bWQhVaYMn52+kP6vAF5/ZqVlE89HJVOKGjmOWJZEiCBBAHPAho6A947/92Od/djmLOz5BGJnS+I+MTZwQH3alO/n5zNPse+UuK2flsTnutrIaY85BoLQN73qJvHwHXRD81zPSI+HrPvbuh4iRhD67Tf5pTjJYFOIOD9PsTev857I/OuCbu+Fy38Jc+/F5L1pTk9oxP4dHEfKOI3YvI2+Fz1jRgy2yQBEiABEugtAuJD7vy2cxjX1tfeGh1HowhcxcyRWzjMj24uCBIgARLoKAIU8RsxHRTxG0GdbZIACZAACbSMgLDQnMe2szwmrmVIO7GiOs+P7sQhsE8kQAIk0IsEKOI3YlYp4jeCOtskARIgARIgARIgARIgARIgga4nQBHf9VPIAZAACZAACZAACZAACZAACZAACfQLAYr4fplpjpMESIAESIAESIAESIAESIAESKDrCVDEd/0UcgAkQAIkQAIkQAIkQAIkQAIkQAL9QoAivl9mmuMkARIgARIgARIgARIgARIgARLoegIU8R0xhepcb6ysYWL3+nbovjjHfGRBnmv++YvzeOKDmjzfXJ8Uvr6N69rlueNYLp4d35bW3UYEj6M4jflDm9V56BvRL5nocB61r+cxstU7V95jIufv5rGOYFfvdAm+09vvSdb8jwRIgARIgARIgARIgARIoDECFPGNcfNKKRF+ba6iQNmw7PRpgdgSFF1WiS3iO6PrFPHrOg+fTmHTzEDbN67WdUysvDcIfDaDh/dN6bFM4ONvIke33b2EV3aOAWdu4DfDj8j7xXnt33vtwwKHn1/5NnqG+9Xph/CDG7P40pz/res1tbhlr2Lm4X34hWxhP2avn0Pt0SJ2px9vXME3x57Kbkpd640JrDIKcSzfDoz9Tt2735pDv7Scn7fcdeDOc2KNmMr0nO6U68BtO28vr0e1qa9482fuL6y1F2JrKL5OqpDiPSRAAvURcJ5N+7nMqrHf48X3T6V3tPM74T3jqWtVf9/qG3Lf300R34IlIIXgzV3AFwM4XcWqvaEifhF71yYw2IJx90IVFPHtm8WOsMRTxLdvwtlSdQLyAwdx4a5rMsJ7dscYLj+ei/hCQ6K+d7flAt2/wXxsWR96V6dngGN640Bev4wDUqwr8XfrJ3pDINZXp01V5vLzuo+pa9UpdfmdHpPYaIzwPjOL66/dxtFsM+cB5hduoTasNkbkWoC7URLeCABimzmijtNmHQXmKJtzq2Lxof8zvJ1tIOWXAusktQa7fDbZfRLoJAJSgH90IP7OF5397BLmHz2oNmCdd7y4Zv9mxN5VqWdcbRDAbBzb9Xltyb5+9bqzydtJLLupLxTxTc/Wfcy9fBSYOQ2Mi/8VLtF2pcpKf1z/afJXkzj+Y/MvYFha71cxtWkaA1/PY+DXvsuxKG+Et1sXTtou6fa1YVyQrtlWP+TGwSgW9J9Eu6dxNHPNNm7ayxjC0JviJrcO6Wou/w7pim9c8JUwW0btgyGMvi8uTmLZ2iTI3PetcqueW7Vdt+Ih3K21RXpuF0ZHjmtOm+HUl+hjXo83wTaHly5g+cV5TFvu9Jm7t8NLj8lsvqwAQ4N6Dp05gHLJN5wsFkm+zqaOHvdKDfODer4s3r47vcPD6kvs7zmNdDuKf75uk/OyZ9FZW5ORsBBXxMfqt+YrILhFHYvPqbCT8BgD49Jc3LUDqH5W6EfT7whWQAIpAuLD6KfAqbB1O1TSEV+FG8rq09effwJjH8WEvvWx9uglvHIC+KWx2MP7kNPtiz4tPWtZ/q2PuFuJa8qXoA/+Ezx+v6f6h6v88LVFvMeorD55fRtmb4zlGzB2FaJ+a159cR4T64V5zuoUH/FL2JNtOvj/7oM55hBJYEMINPKsub8Tqfd3/o5OPOOF91Fe/55P/Y2/Rvq7IWA7vlGK+GanSAiwcUgLPArxyl6s+505zN0ZwchWIahXcSwTu5YL9R3P3VcImU/2Yu3EAOZe3oL5F3OX/VwUQV5bHS+Lqbc3BLQI0vHVRuAYASb/ncXLr2DqXdusEQAAIABJREFUFDBxQtjvxaZF3g8lWnPBb8eVu3UAKxfnMHBoBLaId0WpqluNQ4srWyQLFoPINwks8TtQKVbcc1XXQh164yDnmW+qBDdCsj65LPzxwhKhcm2MLGjhqNkbvgURP4Tj3kaJidV3eHkiN+v/wNkKLuOab6Qd0fcpTKgcDYWY/SEcdzYMprC4Z0JtGvlzZD1fjoiP1m8/kH5ogbV+Y2OXG2I2P+8Z9DcGKvWj2ZcEy5NAjEDIxbncDTkp4kvEXSbOtp1PWOutj6xAfcX2AxsHmQg9jNv+JkWZQO21BeO4kurBRdzVs6GXMIqLaVGDmT/B3vKisLimP9rDGzWyZtvlHrZLPy3xvbZsOZ5uIOC6yKseVwy1yTbxUu9vO6wr8YxHfifExu7h276IL9to7gbundFHivgm58ERJr6bfCbAPef1gju9LVZcoZ1ZHhGI5bU2EHzrdnhYJSLeTpiWcPn3k8E5ycoykbQXi9JDwfdMUNZqVaYolvO6/Wu2wM9Hl+TjQQglhQuPJbIpEmKSjXcAZ7U3RS78jZfGPPYueQnp7LpClnjbkyK4WaE2dZyNG7PeXl31NolCqyEQex+d83wcZYn3lAU/HLIRd6e363f7alve5QaBtaEVHPsJZF4tZh78zYN4THy8H02+JlicBOIEPItoFVRxER8XX7Je28Ux6nLvulKGXB+LVlrxIfkOHnNi5Y2Q3IOl6LVI3H8VCF12T1p0BwYTEvHWZkA834G9BiLrIbZBUKn+vK9FF15rUyoYk9tlk8bukkA3ECjzysnGEHs+U+9v/x0dqcN3z7fzccALF5Pvmc+juVW6AXmn9JEivqmZKAoh393XZD53mkmKeCVypcuwsNhrK//m4IaALZiUyBUu7VFXck9g2aK2KHADgl9ktdf/mTYKwizbWBCitkzMaaupPwfSyuuLsbDAskW4nXk/lHE/FP8e35DI3awz9/CQyC0Zr5nLI6t+VnmLb5mIt+Yt9zhQIl6FMFj/Gcu6tIgLl383vCG/M5RAL7yeVBnjbRErl7vex9p010q+Xt36vfE4wt1sCvlldRk59uJmijPvBRf9iv1o6j3BwiQQI9BiS3xyQ8BzYQyJeP9DTHSblvjml+86WeKdxIS6l+4GS1jEh1zl/Rj7KjH3kKEVOhQEdh6FQMxt8xRZAwmQQIFAE5b4nWPIk156IV2hjb6gUDe5U/RvhUnO+sIsRO6WWzrEyk2aN4vZG5frCiHjxIcJUMQ3szIyoRQWUkX3en1fiYg3Fsd726ez489s1+zsgC7LEp8f2hW2WKuW67DEB4Wj8ihIWuIdUavi/N0cAb4lPpZozxeLJZZ462i+2DFsob/bwjJsKbb6AT8MQruPS+tw0QKsQg+U8CxY4u25KBPxwZANIeLDng7OaowmcotY4uWmkfCisK38KUt8wuXdeyzi4R8pC7hes18PYNpsaFlc/bWV5VKw1l1cxPtripb4Zl6HLNsogZAVJF1XzBIfTzoWz2CfuV7GNgAKYj8kDAN/y8o9jSXfpbss8V6jKDu4XN3JnEpDDkJxpaEPegUlz4QfcmUNrMHS9kWteTkR9+onq0rnbujgyWLXSKCbCFR6VosDyn8v4CYvFbcG3tGhd1j8GU/EvTfgfdZN09HOvlLEN0w7JpZ90TeKXSbRV5WYeJmMTgkXnLyGgVeNCFaWYfsYu5h7ctxtuTERDycRXTEm3nGn91z8h76wkuAFYuLjZ7MXRaaytO8KxsQ7AQsx4erEdptY71EUY+Ltc8yteZa5DPL7TfI36PmVY7HGW4iJd853T1ni7ZjzQNy9nccgy1sQWchRF3k/54DdjhfKUIiJtzZnQiEkdt4Cq1vRMAp/XgLifxGTuLb9SHbGfCH/QFYmvG4yjxhnbYRyJMyjFth4avg1wYIkUIFA4bi3kjLhD6dwnGH0I6uQjTiWXK9irHMqu3nFzOcVUHXvLc5xbxWG4X+Y372E+bsHUXtSlXVc2aMf8YHNlcgHtL9Owtmur2JmGhjXRwem++Blq64wZN5CAiTQCAHt0bWj5LSKhUt4bPggVKK6RDZ5J3mpl+TUSbYZf8YbDvlqZPh9XIYivtHJT8SMO8JUJ09TjuheArg3i9np7TheRxDK8rmLt6wty+TuuQR7GdPzITYm4geddocxeRK4tv20FFRxd/oRyBzzdrZ23a9qbtUht20vI7mf/T1z94+5kJvEazqzfDQ7vevmn3HWc16bu4ZR3ZYfuuCMN5FV3vGKCFnidVZ+OXd+1nlrM8BpTzjPiw0FkT/BZM/3Mvi7a2EaA5F2VII6w2lSSGgMyPwGsc0VHWpxchKTbyJ4jGEhNj1Yf+CBlH25VjhxITh2mRDR9QBxwyjyZ6XA6iV7nI2+GFiOBBojEE8YVqwv+IEUEXLVRHzEgmuSrznn/1pJkzxXe3sM/hnoqWuNEevCUg7H9Dnx6ggoOzu9N0eF89lDmeyLIj7uEeCFdmT125tDiT6I6fDCBuJx+104d+wyCXQ0gdjzm3facWlH8ejJ8Ds6sIlrXOadOtz23fe/+97ge6F1C4kivnUsWVOvE0hs3HTf0MObJN03DvaYBEhgowiIj8Lz285hXFuHN6ofbHc9CVzFzJFbOJwdMbiebbFuEiABEiCBqgQo4quS4n0kQBHPNUACJEACmoCwvJzHtrP9k2G+L6f+sxm8cvswfjOcnxbdlxw4aBIgARLoMAIU8R02IexOBxOgiO/gyWHXSIAESIAESIAESIAESKA/CFDE98c8c5QkQAIkQAIkQAIkQAIkQAIkQAI9QIAivgcmkUMgARIgARIgARIgARIgARIgARLoDwIU8f0xzxwlCZAACZAACZAACZAACZAACZBADxCgiO+BSeQQSIAESIAESIAESIAESIAESIAE+oMARXx/zHOHjTI/737ydxdw7YV51L4WZ5C3sZsySd0GtBscouCxGDxbPUmk5WMQZ6gfBeR58G2cCzZFAiRAAiRAAiRAAiRAAiRQmQBFfGVUgRs/ncKmT/Zi7cRgY7V0Q7ZzMcaZAdx7bwSbGxtlodT9izVsuXmscW4t6kfnVNOgiG/5ACjiW46UFZJA2wiII992YOx3qsH9Z24UjwW7ewmv7BzDh7pPP7/yrXXGe7y8OA/+e6+ZUgBemMWXgXPDnfveuIJvjj2VjT51rW2IeqGhz2bw8L4pPZIJfPxN8Yi/q9MP4Qdv6VucubqKmYf34Rf6UmiNqHkCZq+fQ+3RFDBV13V7nTnra3+FOnphQjgGEugVAu77wf19sMaYfAfpOrz3vyjt/AZEfkN6hWS7xkER3wxpiviG6AkRfxSnMX+oVdsCDXWjgwpRxHfQZLArJNCFBJQAv/x8QLhbo3mwcAm3hg9CSmv5IYZMBErhByO8xYfYO3hMCznx8fUzvJ0+K1zU9+42Le69/qSudSHtDeuyN2fBfty9hJlPn8a4PtfdntcHCzNY2j2uxbn62Ea2kWNE+Sx2vnY5m/vYWM0Heb4RoOb81k/0xpAz5xtGjA2TAAlUIuC/DyKFEs+1eic8gdkzn2Psq9eLm7je3yp1izclCVDEN7NAHBEvhNg0BlZqmB8cxYKo9+RyZm2W1ucR+Vf19+cWsWnweNb68Nw9zO9ZRO27q6jNXcPoyAImV9aw95NNWHxuDRO79a1Wm8qiXcOFL0Yx+j6Aly7g3nt7sfjyFuvfuQW90AfpQRDvt3M/IPsj+uH+fRgXLFf4cBs55JVTmzD0pvn3JJa/HsD0d1dxbG0Cg4m+yBLSc0Gz9ftz8xiWMaTrdvukxjgEQ1uOY6uoy7Tr1z2JZdkfPdaMsf671w85d2ZDwrmW1+MvM5vD5MoyMGi500fqEGWmt1/ArpFRHBdzPQMclWM4gtWXt2B13Fonoo5x4PR7I4C99uD2yZ6v4bll1D6YttzpXW72enbnIj7OZh4vliUBEqhIQHxY/X6P89FUXlJ8tC1hj7Tk2v9flbSFuxCCS8/aVvti7YV7rI+9W355Crzy6SncIUTyT4FTZRZyr2CCtZiz04/7Gz/uBk6wo8LifgI4sGMMl7Py/hoqrqkGBs0iJEACbSBQaaMW4h10HtvOFr1/7C5KMe8I9quYOXILhwPeW20YWk83QRHfzPQWRPyQElfS9VwJIAjBiIhLuu9Or8UbLFEohFtSxI9Ai2jhCi3EuxGw6t/zL2qB6bnFK0Eorq0qgRvqt9g48N3pxb8HkYlcJea0GK7oeu9Y4h0GWjRG+nL/4hQW90yoeG2rHwNapDqbDB/UivMgxnNnDnN3RjDiiHi9kWE2I6xxKAFsGIvFYs2r3FhRnJWA9uqJrC0/nEAJeiOE431Zde4zGw+KvWRghSjkjIG5U4vYe0Jt5si2oDeXvPlSgt5dT9n60WXzNTONgXbnMWjmWWVZEuhVAo5rox5kwJWxMHxH+AcEl3Xdcc9GyIU7IDCla/VtHP3mMG774jO7lv4Y7NUpq39cbqiDKl/NXT3+cR7bFCgT8Xm5bXP2JgAt8fXPK0uQwMYTKIRLpcKx9ObdmA7XiYbk2CJe/pZsw+yNsSzcK+qqv/E4uqoHFPHNTFfIEm8Jm0woawu7sjZb/wVFvGUd1sIpbYnPY8t9cZj/e8ASmrr9rO9QHgShfgvrsiP0bMGajyPbaPCt2wkRm7nTF0R8oi9OfbkLui9gCxsLobwFVruF8lKoK8t4SBwX4vkzlgHOBQYhoZ8Yi9UXZBsvOgzBZmdZ3jfLjYVIgrpkX61ydwIbT1kbytvDsfw38xyxLAmQQFMEqljKVQNWzKMj9H13fC0ad7hx7aIG+cH30QEvJj4k/MzGwB4sWa75eT+MF0BTQ++fwtr6/ct6rFkJ93s3fMLGmBbxtvW+aMm3NhsY89o/a5Mj7XICFb189IZxLsDD7wrfEl/Is8FN3JatF4r4ZlCWiHjH4iwtx8Kh23I9brOIly739n/S4j2As56IL/Q7S2wXFoel4/SaTVviXRHvxs977t2aZZkID8bf+yLehDpkfVUeDXuXYhZuK57fEdBW5n0dfuAOPxT/7on4SF8Gfm28JwIi3hbuQoDbGxfZ2tM9kWEeYsPBF/qeiC9sfth9LxtnMw8Wy5IACVQm0Iwlft/nVvIxO6nRfsyeeQJjX4Vc9EMffLTEV56vhm6s3xKfFul2LLzfoYSI98I2HBEvP8wv44BJiOf/u6FxsxAJkMB6E6hsiQ+E5oRCcoIi3nGv97x21nuAPVw/RXwzk1uPiDft2Jbttor42NFhRctwWsQXLbAFl38x1oRrfWMiXrj92wK/mvW6KPD1RHgiPpZoL+7dYPlUBBMcxlzrA3+v2Jc8BCIk4lX8vhjHsZtb8hCMUDiEFOchrwGrb0lLvH1SQbUQgmYeM5YlARJIEyjGIFYjlrLgx6+FRF7goyz74HsaS3bCM9E1xsRXmyDnrjI39/zm9NyVeUDE2gltJOg237iCLx9/x4uDBcIx9w0MnUVIgATWlUClZzXgDVRFxMv3vZOzhSK+VZNJEd8MyUZEvO8CXUiu5rrTuyJSWz91wrwygWlfl/8/ixO3B12PiDdJ7XaFY+LtahPH5zUk4v2QBD8m3jmyzrIY6zwDu4xVPBQTnzhvvXAcnl+fExNvAwiHHog7nLh0828TE5/oS5mIl2EE46vYBWDve3Zivjzkwm7bXxNuTLxaa9e8/AwqJt4+VSA+zmYeLZYlARKog4A+2munc2ScX/4B5hduoTasj31LWUodkX0VM9PAuD4uLuxO7wvzVHw0P+DqmFlXxosTBG6Ej/fLbkwkOawWdlHfZkGWGK/gIlsx23WjMFiOBEigdQSkR5ftmRWq2gu7ivyGBBPb2SdhVDllo3Uj6+maKOKbmd6qIn7grJWJ3s2cbrKU29np3dh524V8EssrwJB2c65HxGfiMcsMb7LNl4h4LVKFK344O70VHuC4bfsZ4nPQDYn4Q5vdrPgnJzH5JoJx6yr5XCzbu+4XvOz0QZfzQdWmf6Z9JEu+nwXfyVrvrDOThFD9sZCdPtKXUhFv5uqv81MRTOI9E0oxeXISxyEs8cqTwM6SX5adPh+PG9YQH2czDxfLkgAJ1EXAOwM+lHDITVDnJkaLn+Hrnh3snBEfcK8255P77dttB8+wr2uw/XtzWZLBkGusSoL3NnBiR5ZYKiNYiF33RXw8XrZghfNCO5i8qn/XKUfehQQqPb9e2JUJn7GGG/QMc36fQslRu5BXB3SZIr4DJoFdIAESIAESIIFuIyA+1s5vO4fxJ7ut5+xvdQI8Hqo6K95JAiRAAu0jQBHfPtZsiQRIgARIgAR6hEC1M4N7ZLD9O4zPZvDK7cP4zfAj/cuAIycBEiCBDiRAEd+Bk8IukQAJkAAJkAAJkAAJkAAJkAAJkECIAEU81wUJkAAJkAAJkAAJkAAJkAAJkAAJdAkBivgumSh2kwRIgARIgARIgARIgARIgARIgAQo4rkGSIAESIAESIAESIAESIAESIAESKBLCFDEd8lEsZskQAIkQAIkQAIkQAIkQAIkQAIkQBHPNUACJEACJEACJEACJEACJEACJEACXUKAIr5LJqpfurlyahOmt9/D/KHN/TLk+DjvzKH23XnUvp7HyNb4bWTGpdIYgRVMbZrGQMn6aqxuliIBEiABEiABEiABElgvAhTxLSB7/2INW0YWspqG59ZRhEpht4pjaxMYbEHfO60KCtL6Z6TTmHVaf+onmpfopbEUOVDEN7M22ln2wcKP8L3XPlRNvjCLL88ehH9q99Xph/CDt3SvIvfg7iW8snMMuib8/Mq3GH9Sl0lcc9rHBD7+ZhxPBQA4971xBd8cy+9KXWsny85t6ypmHt6HX+gOOnPjdFrf5/G1b4mvBbeN/WduWOe/p67ltafXgl3HfsxeP4fao51LnD0jgf4g8ADzR3Zg7HdqtO5zbwg08vzHfo9UXded94v7O7PT/u3pj0lYl1FSxDeF9T7mXt6CUVzAvfdGYGzHK6emgBPrJLIp4puasV4s3GlCs9P608yc99JYKOKbWQkbV1aKpo8OBIV71qu7lzDz6dMYH1bSXoo4uCJa/P3BwiXcGj6oBPhnM3h4HzJBfnV6BjimxbkU9JdxQIqwq5iZBsa1II/2R9T37jbdT/XRePl5LRJT1zYObQe1rD56UfJhqwT0E5g98znGvnrd2SSpshYeLMxgafe4FtZum6lrOajUWlBzfusnemPIW18dBJtdIYE+IuC9i2Mj/+wS5h89qN4NzvvfLSDeQT/D29bmX7FCs9EX2iwwG4zxTco+mpoWDJUivgmI0gJ/8xjWToRt4uL6UZzOXcOFAB8HTmvB71jwTy5n9SjhsIzaB0MYfV90cBLLwvL+6RQ2DR7Pemws/uL+oTf1n1+yNhSk4B+F8hHQdTjj1Za4lRrmB/V9dnkArpfBMC5krre67NwujI4cR9j7QG9yyDEgv8fpl/V3AMWxW23qDYza3DWMjixgcmUNE1vtMUL9bTeA0L3i7/Z/Ds+cT9UxS6qiPeTzkrUvLkb4q3VTw4UvRjH6vmk3wGrPouN14fYr768vNGPrKvZ3g6QoWOOW2jAjdwxmzUGu5wvYNTKK43p9rTa8ZlVvnfZlnQM4u2kRey0PFTGe/5+9tw/Sq7jvPb+6dxPnxk4cDCESJUsZLBPLNtjWhgRNViyeFAnEBsMMkGJGVUGhFsURruzKssvlkfhDmvF67fHcZI3KERsFUyuNKqCRbGQHEiqDb1SeUSxKjsE2fpGZSGiRjMEEO97cJHvvbPrtnO4+3X3O8zxnZp6Xr/6BmXP67dN9zpxv/1565nq9HvTaMs9Jtl7Nptgc0K+fLXUNaoNOr938+RFM+mGeQnvd289h8HkItAXruRfjcp5l+5ldzPUcef5D61TMZehdo9aOO8cMiGnhj0tWVAit49gUsXxHW3BEc+yuVN2eILOrkB94Z7HN65P4ODt+nWXZt/pwJnHN9yiog1qn1VHlw9gek/xIjol4f/CJtSDmbO/ltjU+L5y6lt1lrwXx/7uAT2ReIok11GkTxP6SQKcSEM//lzaFN/yiYxLP7oeAPUVPmsJ73q9DvwduWr8Vx/x3i+zLGux7dmu+2depXNuk3xTxTU+EEizz23OR4FeVFPFCQE72ZRZ8W0CpD/lcvMqfoUV+wRI/h/E9wKjcSFB9mr5ViJD5CvGuWpBYwt1pS4pcqA2ETJQaV35d1hMhOQO7L+Jzfg5Th/owLPvVDxixrftsOPpjh90HLYphhStcODSOmU2jKma85N6igM/HduHQFObvHNYbJRXHbDYBDAOHlyeArfmGDL+AtSESYeWI+AuY2jODgV3K48OeJ0d8x9ZV335nvQWXvVdW8nxioLhJlVwXZiMmDylRc2pvIrWyZrWAPzqUPzuHptB3Z1rEuxtu1rNrNoHMHHp5CAobGyfGMY5Ra6NI5SwYOJ7e0JO8zaZO9sy48y77aI1L8jfviMDar209R55/tVFir9PYvK3Umw+hjcKmX7AsCNe9UQGJu7L7Iq/MWiIt8dGPu4TAD5YLfPRlAm8zzvofhJGNgF6cdNc9XREIu7vmdBoR8fENgviHOpC6Zs2SvRYC66LSRkAvTjrHTAJLQUB6w4y7LSXCcLIbCxtyeRVOqE7h71H+3lgz5W8Qmr8p4u+B5bGzFBy6uA2K+KYnV3yAbwMm40nH4iJ+ADP+BoAlmELCwf2Yj8fE520qS2Jqk0EI60Jiq2yT4G7MB8rn1s2SeFrP68BgDnovpMZui3wpuFL5AESftDW2JOzAt9Kq/oU3ZuJj9hnkPxdFXd63Pt+DI8LKeBME8x8EmQXm3Ny3Zb5CLgWLn94osC3Z1RiFRXwqWWFjazb23Ll9F31NrdWsTc/bwV8DaXd6qy/n3E254GsltCYzoS42Ifwkc1b9SK/9etZz7sEi1lxhnXqDst9v3R120PQfidYLNmNFSboxWxsD0Y+5hPtl1M1S1Hs/1jox0OajbROOR6+FY+tbB9dJNVQUzNaQKov4xFqIhVyIZlLXnA/9LORChGoUvQMa9TDopFljX0mgEwiUWs6zQVhx87GcKt6A/dAqe9PO3cCzvXLooVPnuqGIb5pmK5Z4JeJzV13dCcvV2BE9tsgLCIF4Yr3c9ddx887GHBLiRgwJEV/cpMg/3Ess/RErbmFjQ/TFGp9ws/YFXyZQgiLedW/O3J6TIj4mBMO/j4+5RMRbyQ4VcuVdURD4MYu3PwYvnMK4YucCyncBd9fVyqx83GLqCl/XPT0X8al1oayy9hyGBF5razbUrzIRn7vAZ8tfWMQDmxu2IC723Q8ZyD1msjF5ISlZe6E1ma39oieBsxGR3MCqaz3LFrONsJCIj80bRXzTf0gSBRu3xFcSX6ZFKfC+5iYfK4mFjMfm0xLf7ApYLEt8fC2k4u8biM338zTQEt/sEmA5ElgcAq1Y4q/aivLkc9Z7/wXXs8sW8e5mHkV8nZNNEd8CzeZj4oWIj1vxCx/ECRHv9yEokkMWdznuiCVexu0HvAVKrJsOSt81W19szhKvWRWskSERXcUSH9uAqdcS7+RDsOAUGERYOZb4hKu7K+LT3iGyG7H2zIbKg32Yvn4m7Epf6q1Qbomvfc1mazkWE18U+ClhHRfx/vqIb/oEc2XELPEyZAGB8Jeqlvi61rO7oSbDPqycH6l5o4hv4Q9JqmgDbufVLS55g06ZhAtluUU18GGWxWJfi+O++2SlmP1FYtqG1Tbqdl5miY+vhVQehGr5F6JroTCn/Fhvw6XGLvUYgbJ3RQxH+TtflDQeWJ8EduXZ7506P/Kf8dGP/2/ZqRv2tbKwoR6bqqaGSxHfFDZTKBwXnmWnd8SSm8lefiDb8a9WPxoR8e69fmy1qTT2ke/3PxCjO7whEROfOmNa1X0qi1/XMfHSfXkEG5Ix8V6SOcPJF0FBS7WOZy9xp1cWxXxsJiZeWh8rjzluiR+WGw7hM96LGxkpVip8wLeKxmLiC3HVofVd6qWwH/NXnkLflnCoiM/Od/svs8S3tmZ1PoBn8gSOczIm3tt00l4HxgPFyfVgMwmwiIt4b769+Pms2uSmzAjynA5q3k1+CNlHa1zFmPh0GE1z67kfO1Mx+paIT80bRXxLf0gShbWL4/pipnmnUMLtPheIwPSRMxga1Me+OVb3hEt3QtwX+uBlp3cylceuLRa6Tqo35BWRWhW+67q92VOyFpzkg1YblTaBkmshkJ0+m/NOmgz2lQS6iIA+OrTMqn7yyGGsHTRHl9oeOfZzXfGkEh2SE06ayc29OlcXRXzLNH33WitDurZaKrf5QRwUWaAn8+z0KuFX3gFbcETd6a0M1ioDtkoUp7JlD2JsN3BqnciIb//ezQCft+hmmJe/9xLVue6zXnKyQgyvD9N1dXczx5us+TYvY8XVWa5ldVabZaEEu8cwdh9UhvISES9qLmY4V0njqo85IeKzRHv5aQKGbdiDI8DKcaF219nY7jHshEo6FxLNhXVlZdA3bv0yGWDgX5WNgDgjOyu/mjuVnT5PdKc8QJpds6rDzrPjJBbUvHfPYhb9Vnb6iBt8INbciS/PThgInBBx+xjGcAp9kzpEIgufiIQreBnm5RNrJWksjKtw0kQqH0QL61mfMOE//7HNpuK7phhC0fJrlRVYBNwzfkPnxIdcsgF1TredYMhNSmSf4x1y3Qcg4uavO15MjgSoM+ZRdKE0Z9X7Vha7bVpgAgvcc31NHcFUsK5ZIn6tPIbuC14DYq4j1jIZ/6q8Jcw50lnh7JrOVC1cZv1EWWYt/Ko5mmorVOvVkjDyUScBElhkAlrIm7dC6P3r/w3J3z+eiL/khtyqnoidj3sXUcTXOdsU8XXS7Li6SpLTddx42OE6CIRDMuqoucfrqLCx1OOEOPwOIyA+/A6seQjbhYDjvy4lcBKTd5/B5uzouC4dJodFAiRAAh1GgCK+wybgxmO+AAAgAElEQVSs3u5SxNfLsxtqS8SPd8PwlnMMFPHLSZ9t105AWFQOYM1+ZpivHW07VfjUJO46uxmfHby0nXrFvpAACZBAzxOgiO/pJUAR39PT7w3euKiHTzIgqZYJUMS3jJAVkAAJkAAJkAAJkAAJABTxXAUkQAIkQAIkQAIkQAIkQAIkQAIk0CEEKOI7ZKLYTRIgARIgAZfA7Fcu4GN/fIpYuoTA5Wt/Hs+d+VGXjIbDiBH4Pz/2P+HyX/55AuoBAmfO/Rj/83s/3wMj5RDrIPD4I+/FW978C3VU1RN1UMT3xDRzkCRAAiTQfQSEiN/5sa9038B6dERvX/8GfP3ZH/bo6Htn2H/2x9dRxPfIdAsRv+G6wz0yWg6zVQJffuxWivgGIFLENwCLt5IACZAACbQPAYr49pmLOnpCEV8HxfavgyK+/eeorh5SxNdFsjfqoYhvbJ4p4hvj1dTd/jneTVVSUkgmJcOsPDe8N/+ps8cxt4DRa3qTAEdNAr1GgCK+u2acIr675jM2Gor43phnMUqK+N6Z6zpGShHfGMWeE/E/+dbn8dq3vC+ndGIcKzbuDFAbw+zCKKKSuIFM01VEvBThzxzE+YeHsbLCHFaps0I10VvEWeGrhoGDz09jeLV1mxj3dmBvxX4WGpDcRnDEXLi9+phbGU+1shcwdccqzG/nRkA1XryLBJaXQMeJ+A+8GzO/+XMa2o/xl7c8iQkP4R17bsQfXPlT8Xtu7sejv38J8Mw3cPOu78n73DJ5hWf+5lFs+bTVgC77uuxX/4av/vlj+OCj4hdvwqcOvg3veq26+E/R+sP9LvTj3FkM3Pv3WUtOH71r5qbuEPFxjv7TopjAmgMA3hwV5rDCGirMxU9ewp+OzOJhvBMPfm4N1uqO2HNs+hbsk7notJ2PRtbz4hprbefXJv73/4K//LtXnaFTxC/ve3MpW6eIr5f2tgMj2H3NT6tKf3Qe9214HHu9Jv7kr7Zg85v0L717nPLf+w4u/u0vZ6VT18xNzj34RxxYdxR/JC5+/Fa8fFsxlv3VEydx+eavA1tuwHOjq/B6WZFVzus7RXxj66XnRHwKT0PCuE4RL4XxPDbgFPomPdEc6XBDfW1sTci7hYjfdhQ4giF3Y6EFER/cGDgxjnGMton1nCK+iaXCIiSwbAQ6SsRLAYSgcM8BvhMP3g9s0eJXCqrLX9UCDNhx/834nYtewldfuQRvfiUX8YUJEG1d8y9Zuey6EIi/CxyQgs79J+uGEd5C7K3CD6XAT/cpq8VpUwnZNz+n+5i6ZnWj80W8N+7ok6HE9MXPvISXr3y95qxuvmNPP9bsmlWbO/6aic2r145cNxeddzZRVN3vxq+ffFJv2qg+INvoifcpOgy54fAa/G1gM0ptRrwG993yJPKtHFUTRfyyvTKXvGGK+PqQSwH91peDwj1v5TfwuQOv4hYhnPF2fO7U1bjqm1pIC6H9W/+syzdwLav8NzD3V8BGLfyT/ZGi/T/hmBT5v4G507+M748fxC0PAqlyFPGNrReKeItXURgrF+3MTr9bu6t71vvBqfOYvnMlzDnbskrLwlwmuKVgxl7sxTb5X1FX/k8Jy5FH1G8Gp76GoaPvyH4GlMcA9qzAxLrzmO7bjxWTfY7wFu3PXK+sy0pIGzv4YNHSrhs2fdpxepWq1/TJF/GeZd2wKCzDKpse0br0efZTGzAyvBOiDcFq1ekhHHxmBCOPCAYDmFkxgb7Mc8CeO2ucph9zQL/2wFB9nnfn2pu//vsMf4tFY88a7yYBEqiZQOeIeCHurgD+wli9K4KIiCQhuK+NivhEW0IE/sorBXEHaaG9CN+wxJgQgpvxnczan/U40ae3fduy/FuCc839NyN07Q9HZvEtC0XHi/go39h825sloXvseRHzugbnR4reG27Jd+LBgz+LxwIbNX4L4XVU1qe8FlHemVergdQ1iviKz38X3EYRX9ckCiF8Kb5iLN8VqxWC+YP4mrSGCwv9r331QWz8iC5siforEtd8S3/WtCPU3Q45bYl23vWiZfV3Rb1dkiK+4sTq2yjiLV6u2FbiefrWXLQ51wuidA7je4BRGZPulk2LeHHvNkBY4CFczeexI3Pj9/swh6lDfRjWGwa2uM7bEGLUF7MzGBB1ys0H5GECCWFtRLwSt1Z9joj349Djlmy5eXB6RyJmP1WXFuRmE0V7Crju/lroSxHv9cMep9koMHXJn6cxFCpn2sn6TUt9Y68X3k0Ci0ugM0S8616tiNhu7AlGEVGYFPEpIem5Q+eu2kURL63AIcEf/H1g4yAT+2exyt/A0NfGbnkS9tkCHS3iQ67mkbCBfMZLBLPNWntRfPeVS/AuHeIWcodX8/Yv+OpFl2ShEQWXfNmB2GZPRRGf8OqQVviIx4domSJ+cd+L7VQ7RXwdsyFE7xW4wqkq7pKe3yas7e8APi0s4Pb/6zsyEf5drM3u869pd/nQMAri3Cr7AeBT2tXf3khQdygvgF/6a2tDQReliG9svVDEx0S8ELyeRRu2gC2xLOciWFnoHWu2PUdOOwHxGYk/9+u0f7Yt7xD1PzGAhV19wXhv516rX3b/ZR2GhcUAIWGetedmE3DqC6zRoMjP6oK3MaE9CpxNAUvEn/PnrnyjRMXB+yLd3hhQnS4bR2OPH+8mARJohUBniHgd55wQNUEGUui+Ht/NYtbzu+IiXm0YvOGEFwsfasCp33cD1xsPr7hx7cpFOtSnkPAzGwOv4G2Za77piLr2mW4S8f+eRyBlfQ6v8xg3HbdubwLoTQJ348WEPOS1F2LaE54TefiE3btqIj61kZT2FKGIb+Wd12llKeJrmrGYYA5Un8et/yuOaxd2eC7tqpix7r+IX7Pc3d1rEREvNwAuxtNZ/XlHhBX+ph9oF35AegDYP4s7C14BFPFNLRSK+JSIl+LXFqNC1GmrdkDEu67qwvU9d7OPifiCwLdFcEQQiy6nRLwr3LWVX1qnzf/ng46JUv/3WXubZrLEdkLEF9z/IzHzZZb4YD+yuvqw3/EuqCDiA8kKx0Tm+tW+t4NiqcINQiLeCqcw2CyPgKaeOhYiARKohUBniPjGLfF+LLwPKyqSSiygfj2uy7yd9Ozf8NVn/ivedVHuep/uEy3xKn7dJC3UpOuwxP/mz6jEd2uLeQ5C66AYD+9v7Pix8P6qqCLiA54bWTWpa+omWuJref11RCUU8XVMUyuW+Kux6Qcigd2rllVe96lJS3w6Nr/o9k9LfB1rIFwHRXxKxDdgifdFajVLvBdzn/VFx3AXLMp5Z5MiHnqz4fk+TGSW/LAreCVLvGxWW6XnhjA9qbLTN2KJl14MTqiAuyBrt8QXNmDMR1WjIl5v2izeM8iaSYAEmiTQGSJeDK6KMFIQorHoFqOYiK9S1kZdZk018c7l9QY8ALKY+O/j133vAH2t22LiYwnl4su7fF1k1v0zRRf14PwVwh3suSkX2JXWalnIRjDvQk6BIr7JF14HFqOIr2nSEvHnyRZEOenafg7X+y7sWUx86pqb/b4oyL3WAx4DUvT/4j8wJr6mpWBXQxEfE/FStPbjlLamSxlru8V7ojQVTx9zp49Zp934drsPVWLiVVI8Kc4xhlPr7s6S0ilPgQ0NxsRbSfZMQj+T9E3Hl2/IzmZPx4yrxH/e0X0mO720kI8gXFfYrd2NsbfvSZwZH9hMiFviFcd+6ISGi/AAskoSIIHmCXSOiM8zy6ujviL/KlrSw+I7HONs37vj/ncD9+rEaAl3fWlVNtntK/bJKaOPq8vc+gPZ6UMu/x0dEy+mVB8P97J/tF90ifsi/k341J6fwwd36XzuqZAH+xrsLPGepd3KcI9EIrq8iw1sLNjHF+oKqoQUUMQ3/87rtJIU8XXNmIojV1b1/Fi4Qu0fvwGf+/bjMgu8+CePm4MuE8hOn8WlR69Z8evfNhsCxWPtTD/CbvKB7PSOqM9HwZj4xtYLRXxUxEsp7GQs9zOvm2z0xezmgxjbDZxapzLNh0V8QvA6CejcPkiX8GsAZdkW56172elNFnlZx6lC9nnX5d8T1BaLmJu9HLN9nr2XUT7rX2Qd+iEHsF3To3U1KuJtProjzsaDnTzQdqcHZCiCcMXPstO7pwMA8Yz+jT16vJsESKBVAp0k4sVY5TFuOikZEDhvPXIOt5+YLCjiK2Syd9t3k+s557hn54qbY848N3EAsk9wk9/Z9ftJ11LXzDroeBFvCfnX6UEFk89lC78omFNzpKzk5px3a/78uXfOmjfrLBTWAcCea9mvwMaCk5gwJfLLNwBECxTxrb75Oqc8RXydc6WF/M/rOkPnxDvnsQPwzoK3z5DPznDX1YWvWSIe4bPgv3PYJKiLZ513zpGPnG8vukER39h6oYhvjBfvJgESIAESaBMCnSbi2wRbbd0Qwv/GFx/DloBFtplGukLENzPwti5T/ci6qsOgiK9KqvPvo4jv/DlcyhFQxDdGmyK+MV68mwRIgARIoE0IUMQv50RUPbe8eh8p4quzWrI7P/BuPHrpWdy863u1NUkRXxvKtq+IIr7tp6itOkgR39h0UMQ3xot3kwAJkAAJtAkBivg2mYiaukERXxPINq+GIr7NJ6jG7lHE1wizB6qiiG9skiniG+PFu0mABEiABNqEAEV8m0xETd2giK8JZJtXQxHf5hNUY/co4muE2QNVUcQ3NskU8Y3x4t0kQAIkQAJtQuD7L/6/+PbpV9ukN+xGqwRe97r/Af/0T/9fq9WwfJsT+B/feQle+7M/1ea9ZPfqIPCPP/pX/O3s+TqqYh09QODK9W9A39piItUeGHpTQ6SIbwobC5EACZAACZAACZAACZAACZAACZDA0hOgiF965myRBEiABEiABEiABEiABEiABEiABJoiQBHfFDYWIgESIAESIAESIAESIAESIAESIIGlJ0ARv2TM5zC+oh+YW8DoNUvWaFMNze1ZgX7MYmHXxqbKsxAJkAAJkAAJkAAJkAAJkAAJkMDiEKCIr8xVifBTU+cxfefKCqUuYOqOVZjf3v6ivcJgGr/lxDhWTPbh/MPDqEKr8QZYggRIgARIgARIgARIgARIgAR6jwBFfMU5v3BoCNtObwCe6cPeSsKUIp4ivuLi4m0kQAIkQAIkQAIkQAIkQAIkUJEARXwlUEKQbwMm9wLbxX+nMbzaLqis9Dv1r8bmZoGN+c+4/SDOP9yH/Ssm0Pf8NPoeXIGJdbZFX5SfwcDCKDbCrQu7U27taqNg5BHV8GDmJRCvQ2xGrDo9hIPPjGDkkTHMPt+HiTfOY2jqFEaGj2BsbgEDT7j9k+7194XamEDf3BCmN47giLis+yrbGJa/kf9EnSKEwPl9clyVJoU3kQAJkAAJkAAJkAAJkAAJkEDPEaCIrzLl56YwtB3SAg8pgndY8eJerPu5KUydG8bwNb4lXtynRPzwOc/VXLiePzGAhV19UpRP35oLfCGgXcFvOqzqz++dw9ShPgzfiWQdSkgDB0U/xEaEGNsbRwArTMBuU4l+M157THqjQG5QCJd5j4PvTu/9HB9XlQnhPSRAAiRAAiRAAiRAAiRAAiTQmwQo4ivMuyM4peidxw5pNQeQCXA/CVxCxK+2Le+AqH/m+gWMIhBHbm0gOLHlsd+HYtFTmxD+eKD6ozYO5vONB+15IMMKsDd4zeHk9CMQWhDlVmFCeAsJkAAJkAAJkAAJkAAJkAAJ9CgBivjSibcs6FrIZqJbu4grUeunb0uJeEu4r86t/CuDwtYV/Fl3YyK4pI4+35OgVMRbYQGmcekKj4TAX6k2N7LEdq7bfzaGzIpfOgm8gQRIgARIgARIgARIgARIgARIAABFfNkyEGJ0o4l2t27WArToXm/uSYt4Y8E/v25CW7Z94avracTiLorUbok3sfo+qOLmRm6lD4n4UC6BMvi8TgIkQAIkQAIkQAIkQAIkQAIkYBOgiE+uh1iGeUvAQsWUbzDnv1eJiZcWfWVhx+5T6NtiEuUVj7GLx47795qYeOEC7x6FF49xNzHxVniA406/UrrWh8+Mb0TE66R2R4d45BzfPyRAAiRAAiRAAiRAAiRAAiTQAgGK+BS8gKu5ud0Rtzo5nMrHPpgnjTNWfC87vclsL+t4xiSGy2p2Mt3nGedDHfWz4psz6d3f23W4ierKRTzgu8Kb8ZWIeKucyU5vZ7kXozG/b2H9sigJkAAJkAAJkAAJkAAJkAAJ9BQBiviemm4OlgRIgARIgARIgARIgARIgARIoJMJUMR38uyx7yRAAiRAAiRAAiRAAiRAAiRAAj1FgCK+p6abgyUBEiABEiABEiABEiABEiABEuhkAhTxnTx77DsJkAAJkAAJkAAJkAAJkAAJkEBPEaCI76np5mBJgARIgARIgARIgARIgARIgAQ6mQBFfCfPHvtOAiRAAiRAAiRAAiRAAiRAAiTQUwQo4ntqujlYEiABEiABEiABEiABEiABEiCBTiZAEb+UsyfPk5/G0PPTMGfFL2Xzoi3nfPulbpztkQAJkAAJkAAJkAAJkAAJkAAJtESAIr4VfCfGsWLjTqeGsbkFjF7TQqWizsk+nH94GCtbqIZFSYAESIAEOojAU5O45IZx3eFRPPbSdlztdf/kxMW48eP6l+/bh2/uvw2X+kN84TDuumorrnr8ZWz/VfviSUxecgM+5t9v1WPX/94HnsVnB03tdtn3Yt/TD2HosiLbF4/8Ht56zxfUhY88jpd25CNIXeugWWqxqy9i+u712Pp5VY3L2K1azUVgHVRYJ9BrQM2EXYe7BortV+ifU7e3FlLXWiTH4iXPW+x9IIrpeYHzTIfWW2hdpp79au8Fzt3SEHDescH1kH7+nb8v3vtbjsB59+RjMu8Rp33rveP+Pi/30cLfqKXh1E2tUMS3MptCcD8xgIVdG1upxS1LEV8fS9ZEAiRAAp1AQH4cISjcs+6/cBiTJ67Fdi2s5QcXXKEs7jUfYuUfSEqwnXm/EvvyQ+u5e7XwVh97kB9Z7n3qQy7QV/H7z6zRGwuqzLH36I2A1LVOmJ9a+ugxidVpNmEe2Ien7zmLbfZmjsMxVoGYu/uxVm+0yHn94k1qXp46jOnLblMbMLKdY7gp25Dx5jlYfWAteHNu1pNcJ9m1WgCyEouAM68JMvJ98Ow+7Fu/Fccutzfm8kLNPfsV3wuctSUhUGk9JJ5/t3yVd4F5h5h31IuYPnIGQ4Nq4zb29ynbDOC7oZZ1QRHfCsaIiL9waAirjg5l1vTMhX3LPIbeOI8dC6MQsl/eN3xE9WD3LM6vm8h/BmCs+v59ZtNA1DuxbhZDR/sx8oioZAyzum5Zp+MpoK5BljmP6TuFnX8O4yv6YXwJBqfM77Xb/X2qa/bvW8HFsiRAAiRAAj4B8cH0IWBP2Lod5RUSSeJ3X1qDfc9uzcR5svyXNmnRXuxD9mE/fAZ37QI+kVn9wx944qPt+HWW9d/q35nEtYInQbcuEDk3hneFQUqRbYt4wf0A1uwvemg4tRXacUW9Jd3cdffUJO46u9nyvgj1UdR1HJuyjQX759S1CuPlLQ0Q8FmXFxXP596giG/y2b/scKX3QnnPeEfrBBpfD4A974G/QRXeV4V3vj2QaPkm/961Dqkra6CIb2Vao5b4C5i6YxXmty9gdLWIg9fCXcbE6/+PWdz933s/K+GuxLbcHLhvEAd1jL0T7y4FPDJRf+HQFObvHHZF/IlxjGNUuf9b8foDx4ew6vSOej0MWuHMsiRAAiTQlQRc92U1xLi7uo1AiOwP45Oey7sQWJtx1rKwh7H5H1KBj0Ajwt9/Fm/1xGdREAQ+zDIRKvrjbVIUBGpXTm4+qJAbashd1cbgMxI/7wJuWr8VW3VIRcgdv7guIlY1XZ/ZnJEf5JcL6/9WFN3wTcdoiV/+lRoKiwmH39h9jYv4Jp/9NQcKm1LxNpafWvf2oLn1ID1xss3ZyPvb2bz1CHrvD59vVOBX2Bzo3rmqf2QU8a0wLcTEW5ZwIYq3A0NXjmD+eh0nb4t4+//tPjii3doMMHH21saBLehlFVbZ+T0rMGPateovlMmuiba2AZPTGD7HuPxWlgXLkgAJkEBlAiUfQ8F6Ci7ttriq4ArpW/FDolr368PvOYZrMzd71ZvwBkLuwq3uMuJgE45b7t3utRKrcmWI7X9j0moV6r4/J3ojIA+TCFvYQ0Iqb9vaNHJiZvXvkedZcF2s7Q7G6pArI4/5T8Vot/90tXcPmxBCUYHd5LP/CXzICr+JvRfaG2PX9K7yeog/n777uwnDCOZd0e7yBc8Oa7MyHM5V4W9T10zK0gyEIr4VziUx8YVM8L5wzzYBLPEfEPHKVd76d/tB6aovhHruGq+t6duBvQ8PYMYI8tVuUVfEq02CvP7cqp+58Ou2mGSvlYXCsiRAAiQQItC4JT4Ua+iK6vIPpaKgbNIalyW+oyU+ub7rsMQHwidCwqwhS3yWADGwZmLizo6jt+Pq4cXYF2Lu+Qaoh0Bzllda4uuh3361NLceTLLDPAGq+7fooyInxxftMCp75OXu+8FNgGY2rNsPeFv1iCK+lelIiXhpiZ/HBhFxLtzqM5f1PCY+a9oW7gURr63jnhgXZQtWdW39VyJeu/N7mfLzMshd/uU9liXeakuKebrWt7JKWJYESIAEEgRiMcvFImFrbiTrfDT7eegDrNiHzBJ73XEvQVlokyDwu0x0Xovjvnt/DyY9i1u2I0sj4k6f5yZQyaN8a1ixnfj6sgV/YW0FRHxoDKYPIcss3asX6cXXRDhKWsS7XjSVnn34iQvLNw8XiQarbWI9CGjFDb8cZeqaTFpZmt+j+HcmWSdnsSkCFPFNYdOFqsTEw3JNj7nQJ2Ll/SR5dnfjIn4YkEnzNiRi4ucxvmICfebM+tgZ9syW38oKYVkSIAESKCVQ5rooK6j04SQ/zZys84WP90g9xQzV5sM+FQdtDS2QgT6cqbxHP/ajR/9VFPF6XrOM/wUruEmCF8hOr8MhTh45jLWD5lhC+wQCc3xUfupAMLt0QSxYdYhEZ04iPq/+0qeAN1QnoK2m64unU8Tq8N8D9s/NPfsV3wvVB8U7myZQbT0kn3+7bec5L76vg5vJLxzG9Au3YUgfa1rMls+Edk1Pb6IgRXwrVAPnxItM7jtOr0I/ZrPEcMHs9E7Z3I1dWcSVi7vJTq8S2OUdtX8fdqdXZ8w7We1DLvh2H24fwxhOoW9yGjKxncma72e8b4UXy5IACZAACQQJSNFkzoB3zvZWt4fP2g0lwUuL+HSW6vwMcyemMXbuuLchYI/BT7qWutYzS8LhmD4nXrm7ekfMyTwDN+BjEpg195H4eXmbFZvuryE/btW5niXe8z6+vdAAp47UtZ6Z5KUaqBeKU5KDICXinVwGACo9+2KYsffCUiFgOxaB8vWQfP6dZ9dOlOiL+Jhnj+cR5q/HJr0FOMVpAhTxXCEkQAIkQAIkQAINExAfhQfWPCTPmee/biVwEpN3n8Hm7IjBbh0nx0UCJEACnUWAIr6z5ou9JQESIAESIIE2ICAsNBXOLW+DnrILLRCodH58C/WzKAmQAAmQQFMEKOKbwsZCJEACJEACJEACJEACJEACJEACJLD0BCjil545WyQBEiABEiABEiABEiABEiABEiCBpghQxDeFjYVIgARIgARIgARIgARIgARIgARIYOkJUMQvPXO2SAIkQAIkQAIkQAIkQAIkQAIkQAJNEaCIbwobC5EACZAACZAACZAACZAACZAACZDA0hOgiF965mwxQWBuzwpMrDuP6TvFSfc9/u/cFIbeOI2h56cxvDrOgsx6fJ00Pfw5jK+YQF/J+mq6ehYkARIgARIgARIgARJYFAIU8TVgvXBoCKuGj2Q1DU4togiVwm4eOxZGsbGGvrdbFRSkjc9IuzFrt/40TjQv0U1jKXKgiG9lbdRe9qlJXHLDuK52FI+9tB1Xhxp54TDuumor8MCz+OzgpfkdpeVPYvKSG/Axv8737cM3szPA3Xs++vjL8gx4cR78W+/5Ql7SKZP/2rnvI4/jpR35CFLXamfZthWKY/nWY+vnVQff68+h1e+TExfjxo8H1kHpPAOqrK6sMFflfVBz9Y74GoReJ6k5RmINt+38sGMk0LkEnHds8B3tvt+L75/yd4Oi08TzX+G91bnkl6/nFPEtsb+AqTtWYQQHcf7hYRjb8dyecWDXIolsiviWZqwbC7eb0Gy3/rQy5900For4VlbCIpeVHzhIiCb96STE2bP7sG/9Vhy73BLxUtgfw01PP4Shy7Tofu5eR0QXR6A+2M68Xwl19WF2P9bqOuz7xcfhh/FJd9PAr1CM4TNr9IaAqvvYe3QfU9cWGW37VO8xiXVMb9Jc9cA+PH3PWWyzN3McjrEKTmL6yFoMyQ0ev01/zkN1mA/9sAg3An/fA1/DVmeNvYjpI2cwNKg2buRGAtyNnPaZC/aEBLqLgHwuv3iTtSEbGN9ThzF92W3ybwS8vxnmXZH/PQjziT//JzE5AWzXG7dOf5r6+9Rd87NYo6GIb4GstMCf3oGFXWGbuLi+DXtz13AhwLcDe7Xgdyz4u2ezepRwmMXQ0X6MPCI6OIZZYXk/MY4VG3dmPTYWf3F//33617dbGwpS8I9A+QjoOpzxakvc3BCmN+r77PIAXC+DQRzMXG912akNGBneibD3gd7kkGNAfo/TL+v3AIpjt9rUGxhDU6cwMnwEY3MLGF1tjxHqd9cACN0rfm//c3jmfKqOWVIV7SGfl6x9cTHCX62bIRx8ZgQjj5h2A6w2zTheF26/8v76QjO2rmK/N0iKgjVuqQ0zcsdg1hzkej6IDcMj2KnX13zTa1b11mlf1tmH/StmMGB5qIjxzFyv14NeW+Y5ydar2RSbA/r1s6WuQW3Q6bWbPz+CST/MU2ive/s5DD4PgbZgPfdiXM6zbD+zi7meI89/aJ2KuQy9a9TaceeYAZsAr98AACAASURBVDFV/7gIYfUhYI8S4FX+CYG01xLxRZEthNhxbIpZ80UjQhB+aVMm9EUdB9Y8pAW92wvR3vHrjNgP97BwjyU4z/jlK4nRKiQ66B6Pd2nP5YevLeLFOjmANfsjHhqRCp218dQk7jq7ObkZI+fx8sAGgle//EhPbRQ1Ot5SILyBBEgg8vYtf98XCnp/dyq8G+wqSp9/6/21trAJXOHvE6e6EgGK+EqYQjcpwTK/PRcJ/l1JES8E5GRfZsG3BZT6kM/Fq/wZWuQXLPFzGN8DjMqNBNWn6VuFCJmvEO+qBYkl3J22pMiF2kDIRKlx5ddlPRGSM7D7Ij7n5zB1qA/Dsl/9gBHbus+Goz922H3QohhWuMKFQ+OY2TSqYsZL7nXmxxvbhUNTmL9zWG+UVByz2QQwDJw6PQFszTdk+AWsDZEIK0fEX8DUnhkM7FIeH/Y8OeI7tq769jvrLbjsvbKS5xMDxU2q5LowGzF5SImaU3sTqZU1qwX80aH82Tk0hb470yLe3XCznl2zCWTm0MtDUNjYODGOcYxaG0UqZ8HA8fSGnuRtNnWyZ8add9lHa1ySv3lHBNZ+bes58vyrjRJ7ncbmbaXefAhtFDb9gu2Rgq77ohr0e7EvYA23gZSL+LKNAf+6/vk978DWe7RLv+WO6bhnB92kA+1lH3GbcdbfpCgI1C6fbseVVI/Vc0UvEPAZiZ93ATet34qt2lU+5Y6v6nPnJRfoW6GCIzxruxHew2e8DYTi/JR9xFfZ+OnyWefwSGAJCITCpCqEsuj3ySd0KFXpu8EbSdnzb28SFzeZy/4+LQG2LmmCIr7piRQf4NuAyXjSsbiIH8CMvwFgCaaQcHA/5uMx8XmbypKY2mQQwrqQ2CrbJLgb84HyuXWzJJ7W8zowmIPeC6mx2yJfCq5UPgDRJ22NLQk78K20qn/hjZn4mH0G+c9FUZf3rc/34IiwMt4EwfwHQWaBOTf3bZmvkEvB4qc3CmxLdjVGYRGfSlbY2JqNPXdu30VfU2s1a9PzdvDXQNqd3urLOXdTLvhaCa3JTKiLTQg/yZxVP9Jrv571nHuwiDVXWKfeoOz3W3eHHTT9R6JaQe9jqkohX8TLDybbHV/+/LX4ZkDBEl6McSy0oTsWdtsMueIba8smHC+46feeJaZhUeuLeL0RYPIUlIU/qBwG9oaQ3jBCngPB+RC326uwyRL8iLc2K/J+VlnRvIcESKBpApW9XqxNYydmvuTdEOhYUsT7rvqN/n1qGkTvFaSIb3rOW7HEKxGfu+rqTliuxo7osUVeQAjEE+vlrr+Om3c25pAQN2JIiPjiJkX+4V5i6Y9YcQsbG6Iv1viEm7Uv+DKBEhTxrntz5vacFPExIRj+fXzMJSLeSnaokCvvioLAj1m8/TF44RTGFTsXUL4LuLuuVmbl4xZTV/i67um5iE+tC2WVtecwJPBaW7OhfpWJ+NwFPlv+wiIe2NywBXGx737IQO4xk43JC0nJ2gutyWztFz0JnI2I5AZWXetZtphthIVEfGzeKOKb/UNSjyVetO4mjtuHfc8ei7roFwVlQIRHXd5DVhRa4pMroA5LfGA+YhsteV/0+lovYtPXejkQTFyscNn3vCWaFfEWBOm98aydNLHZZ4TlSIAE4gRasMRftRVXyeSlgVwZJe+AmIiPxeY38veJs12dAEV8dVaFO5uPiRciPm7FL3wQJ0S834egSA5Z3OVoIpZ4Gbcf8BYosW46gHzXbH2xOUu8ZlWwRoZEdBVLfGwDpl5LvJMPwYJTYBBh5VjiE67urohPe4fIbsTaMxsqD/Zh+vqZsCt9qbdCuSW+9jWbreVYTHxR4KeEdVzE++sjvukTzJURs8TLkAUEwl+qWuLrWs/uhpoM+7ByfqTmjSK+hT8kiYRysVpLxVvSuh+yggdEeFTEh6zugY/ArPy1OO4k0NPx+FkSvFbYdU7ZUvdTfygRd3rj/ipuL10H4iZrLRRyE5g2HgduzE5GsDsSD+0oH0/veVt0zmpkT7uKQIVNt9B4bTf3wsZuEyK+UgJU751kna/SVVOyVIOhiG+JdDguPMtO74glN5O9/EC241+tfjQi4t17/dhqU2nsI9/vfyBGd3hDIiY+dca0qvtUFr+uY+Kl+/IINiRj4r0kc4aTL4KClmodz17iTq8sivnYTEy8tD5WHnPcEj8sNxzCZ7wXNzJSrFT4gG8VjcXEF+KqQ+u71EthP+avPIW+LeFQEZ+d7/ZfZolvbc3qfADP5Akc52RMvLfppL0OjAeKk+vBZhJgERfx3nx78fNZtclNmRHkOR3UvJv8ELKP1riKMfHpMJrm1nM/dqZi9C0Rn5o3iviW/pCoTN4NWC3T4s0V1EHXeyuhnem5a0Gxs5qfiWcdtocdyECfZTpOXWsNXeeUNlnn9bF9pR0PJrazMv7bLquwkuDZGaj9LPGeW2s0g3wFUVAQ8S8cxvQLt2FInnSgPUPKsmWXQuANJEAC5QRsj5vgwaSyipNHDmPt4G1QwllZ8GHeR9F3Q8CDxzzfdmLLymFhVU7IKB8x71AEKOJbXgm+e62VIV1bLZXb/CAOiizQk3l2epXwK++ALTii7vRWBmuVAVslilPZsgcxths4tU5kxLd/72aAz1t0M8zL33uJ6lz3WS85WSGG14fpurq7meNN1nybl7Hi6izXsjqrzbJQgt1jGLsPKkN5iYgXNRcznKukcdXHnBDxWaK9/DQBwzbswRFg5bhQu+tsbPcYdkIlnQuJ5sK6sjLoG7d+mQww8K/KRkCckZ2VX82dyk6fJ7pTHiDNrlnVYefZcRILat67ZzGLfis7fcQNPhBr7sSXZycMBE6IuH0MYziFvkkdIpGFT0TCFbwM8/KJtZI0FsZVOGkilQ+ihfWsT5jwn//YZlPxXVMMoWj5tdqDFZQnj8uhFEV8+Hx3+anmZbJPbQDYfciTpnnumnYspReLGS6v+p261jPTrYW8SiqXPideHQHlHTFnzmdWpfOcB4V4dpO4DkDqLPdYcj2n7XASqqIlPrFOemaCOVASWC4CXmhW4Jx4x6UdgJ+3wnV5N8dDhkV34fkPhQxlbcT/Pi0XrW5plyK+W2ayqXGUJKdrqk4W6nQC4ZCMTh9VG/S/wsZSG/SSXSCBygRSx9JVroQ3tjmBk5i8+ww26yzWbd5Zdo8ESIAEeoYARXzPTHVooBTxPT39wcEn4scJqzUCFPGt8WPpNiPQ3LnlbTYIdqeMQIPnR5dVx+skQAIkQAL1EKCIr4djh9ZCEd+hE7co3TYu6uGTDBalyd6qlCK+t+aboyUBEiABEiABEiCBRSJAEb9IYFktCZAACZAACZAACZAACZAACZAACdRNgCK+bqKsjwRIgARIgARIgARIgARIgARIgAQWiQBF/CKBZbUkQAIkQAIkQAIkQAIkQAIkQAIkUDcBivi6ibI+EiABEiABEiABEiABEiABEiABElgkAhTxiwSW1ZIACZAACZAACZAACZAACZAACZBA3QQo4usmyvpaIiAypE+sO4/pO1e2VM9iFRZnqK86vQMLuzZWbkKWOTqE8w8PoziqC5i6YxswOY3h1eK0gH5gbgGj11SuHkCz5Rppg/eSAAmQAAmQAAmQAAmQAAm0AwGK+BpmQYq04SNZTYNTiyhCu/yYqqUU8eZINTVxgzj4vBDS6QXRjIgvqdES8TUsRlZBAiTQdQRePPJ7eOs9X1Djet8+fHP/bbg0NMoXDuOuq7YCDzyLzw6G7hBnu6/H1s+rwu+179NldSviKvY9/RCGLhN3nsTkJTfgY6qU9Xu3E04/P/I4XtpxdXZD6lrXTRgHRAJLQGAp3gtOG4X3T7X3whKgYBPLSeCpSVxyw7juwSgee2k78je//rXz9yVyz3KOoUPbpohvaeKEFXUVRnDQsbLO7RkHdo2iuq22gU5QxDcAK36rFPCYzS3q56YwdW4YwyUWcIr4WvCzEhIggYoE5Ef0F2+KC3ddz8mJi3Hjs/uwb/1WHLs8LOLlPTDiWnyA34+1RqiLj6xdwCcKGwRK+J95/8vY/qv/ruHlBxuKH2ri959Zo/upyhx7j+5H6lpFDryNBEggJ7BU7wXRzofxycCmYMX3AietuwnE/h44o3b/1lRdu90Nrp7RUcS3wLFM0Inr27A3dw0XAnw7sFe7VTsW/N25oFTW6FkMHe3HyCOig2OYXRjFxhPjWLFxZ9ZjY/F3LMq3WxsKUvCPQPkI6Dqc8Qo37An0zQ1heqO+zy4PwPUysK3VuuzUBowM70TY+0BvcsgxIL/H6Zf1e+EYXhi71abewBiaOoWR4SMYE27nq+0xQv1OCPHQvZZAF+3MXB92Wy9cE9yfGJCC38z5LPrRf58aV9amz0vPqb9ObKaDU2KeJyx3+gn0aY8Al30+f6q+IRx8ZgQjj4jfD2BGzGNJuRaWOouSAAksCwHx8XMcm0KWjUh/hFDfGxTxxbqcD3TxMfalTY71XDZREPfex7u1iXD8Oi30xe8s4X5m4mLErgU9CpaFNRslgU4hsHTvBfE+cZ5dg6jie6FTiLKfzRAQfws+BOwxHluROgp/W7wN5GaaZhlJgCK+6YWgBOr89nj8clLEC2E42ZdZ8G03ciXKc/HqWI0Llvg5jO8BRmWMturT9K3CnX9eCfSki7iKpd5pCXenLblpALWBIDg5beuy1uaDi9Lui4gEn8PUoT4My37Zcd8uR3/ssPugxT+scIULh8Yxs2lUucGX3Ov0T957KuhCXyrizQZCtlkwjSHB+Zw7p6Y9R8R7866EOnQ/9MaInLMLmNozg4FdKo7enhe3jGilWrmmlzoLkgAJLAMB21XVNF/uhtiIiJdC2wh3xyUS+OjjluXdE/fFNgIfc9J98iy2vbQZZ/0PvexawO1yGUizSRLoHAJL+16Q3jsfD7x/Apt+8XdP59BlT6sScEOzVKlwqFXRmyO8EVy1Zd6XE6CIb3o12AnJwpXERfwAZvwNAMvaW4gLt4VfiTt93iZKNxlc8afHkNV/N+YDmxS5wLWFY2D8ntdBUNCaX6bGrjcm5GaJtLrPY4fZVCg0K/o0gwFxvUrYQeYR4MbDl4p4L7FdNl+bZoL9y0V8X2BO/MR2kY2XgDdAnlwvMRdWuaaXOguSAAksD4GYdTzRm/iHtOfiDv0Rtt6NXZdVS5F9DDc9/RA2nfg9vPW5ewvx7a6LbciyYqyFm3DcdtuXDTRuSVyeCWCrJNCGBJbpvWC7QUOE+ZS+F9qQHbtUH4FoCJbbROhvUtTDo77e9URNFPFNT3Mrlngl4pWrvPVPW8Tn/QzttiAOiNN4Yj1tLfdcvvMWQ+LPCGEh4k3W9LxEvklQYumPiMfCxoao2hpfYezaCi1d34MiPh+j6qV2O68i4s2wtJjfoF3xGxXxzpiykAff/V1ktBci3meaEPFe+AQi7vmFzZhIuaaXOguSAAksA4G6LW5GPFsJ6h54B7Y+F3ChB5BZT9YcKLjZ0xK/DMuBTZKAJLCc7wXL4+aFYvgNLfG9tERpiW+H2aaIb2EWmo+JFyK+KJBNVwqW+ISID8VbO3H4stKYpTbw+6ytgLeALaivKbHEe27jZmxBZqWWeM0KviXe70ODlnh77r0+OPHySSu4cnUvxNdb40d2LF3IEm+Pwfp/3zW/qiU+Ua6Fpc6iJEACy0GgCbfzRj6kU9aQrB4h4rOEdQJCyBUy8LssJv5aHLcT44kqnER3ywGWbZJABxNYtveC5XEjRHzpe6GDGbPrFQhUi22XHhyO10a1chU60PO3UMS3tATCceFZdnpHyLqZ7KWwi5wd3oiId+/149Az6Rxxrff775ZXFv4NiZj4VMy9qvtUFr+uY+Kly/kIjNXbxPGb3AIqJt6zYhtOvnXd/7kQEx9zvXfjzeU2h5Wt3t1ocBkV4tH9vAEGudW3Putsef/M+FhM/MBx9zz6eP/cTZpUuZaWOguTAAksA4GEy3ukN76Ij4p6T0ifnJgEdugYdcudfuiyQBZq5+NddySQgd7JaO9lrs+uLQNVNkkCnU1gqd4LJzE5AWzXR0W6WcUrvhc6GzR7X0LAnIoSPfZUlg9kp/dCMQi6OQIU8c1xs0q5GdjFhTxbuX1tEAdFFvjJPDu9e055Xi4p4o3gvM9kdVeJ4lTO+kGM7QZOrRMZ8e3fuxng8867Gebl771EdbEM6XHrvg3UdXV3M8ebrPludnc19oPYMDyix2Rl1S8LJdg9hrH7UC0mPulybvd7DLNzQL+Tnd5khlfMs/PlnTrz3/veB/a8x7PTu+tqbPcYdsLNkB+OiY+Xa3mpswISIIFlIOC5LabOiRefS152evvn1LnSbgIrL0FR7IxfLzbXrsM5g173yyTI8q8tA1Q2SQIdTmAp3gue677/7uHZ3x2+hurpfjT5oV29nTi15G9YPb3qjVoo4ntjniOjLHGJ72k2HDwJkAAJkECKgNgUOLDmIXV+PP+RAAmQAAmQAAksGQGK+CVD3Y4NUcS346ywTyRAAiTQ/gSEJfAA1uznMXHtP1fsIQmQAAmQQLcRoIjvthltaDwU8Q3h4s0kQAIkQAIkQAIkQAIkQAIksMwEKOKXeQLYPAmQAAmQAAmQAAmQAAmQAAmQAAlUJUARX5UU7yMBEiABEiABEiABEiABEiABEiCBZSZAEb/ME8DmSYAESIAESIAESIAESIAESIAESKAqAYr4qqR4HwmQAAmQAAmQAAmQAAmQAAmQAAksMwGK+GWegN5sPj+HfezzB3HqfdMYen4aw6uXkIY8c34Z2g0OUfCYUefbN4Kg9jGIM+a3AZNLPBeNjJn3kgAJkAAJkAAJkAAJkECPE6CIb2UBnBjHiicGsLCrIemVtyhF2Dx2NCreWulzo2XFGCf7cP7hYaxstGzk/guHhrDq9I7mudXUj/appkkRX/sAKOJrR8oKSaAGAuI89rfe8wVV0/v24Zv7b8OloXpfOIy7rtoKPPAsPjsYvAMnJy7GjR9Xhd9buO8kJi+5AR/TdX/08ZfVGfC6XtWD92Lf0w9h6LJiB5x+fuRxvLTj6uym1LUaEPVOFU9N4pIbxvV4R/HYS4Ej/qL3uPMrKsnmGHDWBrz5kw069ebI83Vk1x9fJ70zWRwpCbQDAXEc6Hps/XzsvZ/3Ub2nEX3Hp/4WOO94eO+mKu+tdkDVYX2giG9lwijim6InRPw27MX0nXVtCzTVjTYqRBHfRpPBrpBAWxGQH0ZfvCku3HVvpTh/dh/2rd+KY5eHRbys67l7tbhWggtGqEP8fD/WFgS6d5/4GPvMmmJ/nN+rj8Zj79H9SF1rK9pt3hn5IYywcM+67s5jcc6PY1NA+LvrTM3fmffrTZwYFrm5cxbbZH1emUp9bXPe7B4JdDwB710cHY96zz/9wD5cdc+xwN8BUTD1t+AkJieA7Xrj1nmfyPfEMdyk/7a476SOB7ysA6CIbwW/I+L1metzQ5jeOIIjot7ds5m1WVqfh+Vv1e+vn8GKjTuz1genzmN604y0zA9NncLI8BGMzS1g4IkVmLl+AaPX6FutNpVFewgHnxnByCMAbj+I8w8PYOaOVdbPuQW90AfpQRDvt3M/IPsj+uH+fhAHLVf4cBs55Lk9K9B/n/l5DLPP92Ei80ZIM4T0XNBs/f6c3oFZ9Ou63T6pMfbD0JbjWO15QTh1j2FWe0e4jPXvvX7IuTMbEpF6/GVmcxibmwU2Wu70kTpEmYl1B7FheAQ7xVxPAtsku7sxf8cqzG+31omoYzuw9+FhwF57yMcm+mTP1+DULIaOTlju9C43ez27c+HW2cojxbIkQAI2AfHRFBZdMU5CzO8NinjxMfchYE9uRbc/psT/H1jzkLK82/+EGPvSJsuqXqxHft5NXIzj11mizxLuZxLXwv4CXAVFAmHuhfvEB/Mu4BPGW8P+2b+WFQ7UXZj3Yo+cOS/UXXEjgFNNAiSweAQqPMdu47HNXO2JU+FvgazP2uBbe+T38GF80vIOa/zv2uIB6uyaKeJbmb+CiO9X4kq6nisBBCEYEXFJ993ptXiDJQqFcEuK+GFoES1coYV4NwJW/Tx9qxaYnlu8EoTi2rwSuKF+i40D351e/LwRmchVYk6HBFR0vXcs8Q4DLRojfblwaBwzm0ZV7LzVjz4tUp1NhqNDxXkQ4zk3halzwxh2RLzePDCbEdY4lAA2jMViseZVbqwozkpAe/VE1pYfTqAEvRHC8b7MO/epsRj2koEVopAzBqb2zGBgl9rMkW1Bby5586UEvbuesvWjy+ZrZgJ9S53HoJVnlWVJoOMIFF2f4bsoBsYUF/GBD6dMaF+L40Lgv+cd2HqPdtU2bvuBj8CCYJdWWHeDIP+I24yz0WsBV/COm6el6LDrDqtajLmrJyzxTliEHU4RmT97M8Afpi/aI+skvKG0FMzYBgn0OIFQ+EsoTMbB1IiID2zemrqs94HYIHZFfMUNyR6fvirDp4ivQil2T8gSbwmbTChrC3sh9j0o4t0Y+VIR7wk3X8ipn/ssoakHk/UdGF/hCrJc4K/0RLwtWHMoWR9963ZCxGbu9AURn+iLU1/ugu4L2MLGQihvQUIAK6GuLOMhcVyI589YBjgXGISEfmIsVl+QbbzoMASbnWV5Xyk3FiIJ6pJ9tcqdC2w8ZW0obw/H8t/Kc8SyJEACYQINW1HUR1VQODmuz7q5TIitxQERC2994GX1XPO3jiukiYm8KnPDF3WFPvzMpsEmHC+46dMS0/CSj1rRQzVZG0DRj3bXNVaGYyDPY2DCM2L5F/x1FnKRLX68NzxqFiABEmiBQHHDtayyhIj33OLDfwuMFT53n1e5NKwwIPnz1+Jx92Vd5PWMAEV8K4uhRMQ7FmdpORYO3Zbr8RKLeOlyb/+TFu8+7PdEfKHfWWK7sDgsHafXbNoS74p4N37ec+/WLAsi3hPhwfh7X8SbUIesr8qjYeB4zMJtxfM7AtrKvK/DD9zhh+LfPREf6Uvfg8Z7IiDibeEuBLi9cZGtPd0TGeYhNhx8oe+J+MLmh933snG28mCxLAmQgIk/NEnmFJFIIjMLV3OWeCHivXh4O47dtui8T8Xdn7Fd52mJX+QF24AlPvjBHImjdzaJ3DY++sA+PP1Fyy3fGWHEq8NxtU1sKC0yLVZPAiQQSUTZiiVeQC35WxDL4eImNt2Hfc8ec0K7OF/NEaCIb46bKtWIiDft2C7MSyriY0eHFS3DaRFftMAWvAUMm0hW++ZEvHD7twV+Net1UeDrifBEfCzRnu/6HsysH0xwGHOtD/y+Yl8cDwkxDG/9GK47Tq/KQzBC4RBSnIe8Bqy+JS3x9kkF1UIIWnnMWJYEepZAyHpeAiMt4l2hnltP1xbd4WMJ7KTV3Y/TD8Q/O676XpK0aN09O9MVBp6wkCU3ceKx6akEU0kreshDpDCnjImvMKm8hQQWlUDjSeSqvWdUp92/BZU9bxryKlpUPB1fOUV8K1PYjIj3XaDtI+YCR865olFbP3XCvDKBaV+X/5/FiduDbkTEm0RoG8Ix8Xa1iePzmhLxfkiCHxPvHFlnWYx1noENxioeiolPnLdeEO1+fU5MvA0gHHog7nDi0s3PJiY+0ZcyES9F/fZ5bAAw8LA6cz4Yf69j4v014cbEq7V2ysvPoGLi7VMF4uNs5dFiWRIgAUFAW0fXu8e1pdj4It7+uZipPBf1oezkWXb5pEjUFwMZ6LPs5qlrnOjKBMpc3GVFvpi2XGA3nZjE8Wu26+MB/dMJrG6UbB6FXXQD2elDpxhUHi1vJAESaJmAzoPhhj8l/4J4p5TEN+OcvzWVhTk391qeU6sCivhWaFYV8X37rUz0buZ0k6Xczk7vxs7bLuRjmJ0D+rWbcyMiPhOPWWZ4k22+RMRrkSpc8cPZ6a3wAMdt288Qn4NuSsTfudLNir97DGP3IRi3bse0CyHrZlLX/YKXnT7ocr6xIILlKCJZ8v0s+E7WemedmSSE6peF7PSRvpSKeDNXV+anIpjEeyaUYmz3GHZCWOIlGbWhoNdEWXb6fDxuWEN8nK08XCxLAiSgCHiu1Klz4nWWeDsm3hX1nsu0E9funhOen/2dOGPYs8imzqBPn0/Pua5KwOYYC69wz2vOE+C5v3fPiHfPgLfDNvwkVGUxs1vxBTmY8tCPqmPmfSRAAi0QiCa0DNXpP9+26C75W3CDTopqVftR+TfGTdKqftfCeFg0I0ARz8VAAiRAAiRAAiTQMIHosXQN18QC7UvgJCbvPoPN5si69u0oe0YCJEACPUWAIr6nppuDJQESIAESIIE6CAirzAGs2c9j4uqg2bZ1PDWJu85uts54btuesmMkQAIk0FMEKOJ7aro5WBIgARIgARIgARIgARIgARIggU4mQBHfybPHvpMACZAACZAACZAACZAACZAACfQUAYr4nppuDpYESIAESIAESIAESIAESIAESKCTCVDEd/Lsse8kQAIkQAIkQAIkQAIkQAIkQAI9RYAivqemm4MlARIgARIgARIgARIgARIgARLoZAIU8Z08e+w7CZAACZAACZAACZAACZAACZBATxGgiO+p6U4M9twUht44jaHnpzG8enGhzO1Zgf77AOyexSz60Y9ZLOzauLiNerXLPixDu4s5SDGmiXXnMX3nysVsZtnqvnBoCKtO7wivFbl+57FjYRRLu5LqwHEBU3eswvStrc2d4LMNe7t2/usgzTpIgARIgARIgARIoBsIUMTXMIuZKDV17XZFaVuKq+USPcvVbg3z3O5VtOU6qxHacor4xWQrxrW/bxqj17QGiyK+NX7LXvqpSVxyw7juxigeeyly/voLh3HXVVuBB54tnt2duiZrFme7r8fWz6tm3mvXoct+Qffgo4+/jO2/aqicxOQlN+BjqhT2Pf0Qhi4rEnvxyO/hrffoGj7yOF7acXV2U+rasrNviw7YjAGX/79jd9ZH3mFnDvWvT05cs6eLWgAAIABJREFUjBs/rn943z58c/9tuFT/mJ6HxPqwGUXWqlO3uN9ruy0wsxMk0KUEnOcv8eyp+1B4jzvvDe/9nSOL/y1wn//8b1jhvRD8G9Olk7LIw6KIbwmwsqCNXFkU7f3PHMT5h4chbKKLKQCa7v5yiWnR7nZgr2bTdP9ZsECgLddZjfPUtSL+3AWsXN269wRFfI2LbamrkqIIceFui7Nn92Hf+q04drkr4uUHWOSaGY78mHruXi2uxcfY/VirBfnJiUlgh944kIL+GG6S15SwO/N+LepjfRW//8waLRhVmWPv0X1MXVtq1m3ZnvowhrNxUtJROUdnsc3f7HnhMCZPXIvtg0q2y3UBvaGSnAdvnmPNO3W4N4n19WF8sri51JbM2SkS6B4C8t3+xZucDbvi6NR75ukH9uGqe45l735xn1s+9i5I/S04ickJYLveuE32J/EO6Z4ZWZqRUMS3wDkuKpS4n99+Hn2TqzDyiGlkDLMLo+iTbsFDOPjMCEYeUb/bKEX1CI7oWwenLNda55q+3++3V35sbsGy7M1hfEU/duoyY//XGHb+L+YnQLa1aSZzR0bBLVuUn8GAdFV26xIu8bkrvH1tEAd91/wT41ixMW9X9HHgidwF3PCULvbC3R52HW67OR/x+wn0zQ1heqPm53lCyHqHNdnb1ebKvDdG25uiUPfUBowM71Sc7lwpN2VU/8Q/dz7C9biT5ZTX/XEkXGCDxRZosfK+iI/2U9c/NHUKI8NH4K4VQM2Duz7lmjUMszF7a8HjUdb+jjmgX68He70782XxLa4P5H0vMCtZi3pKYm3lM6Y36rxnWD0jB7FheAQ7rTWVrQszr2LNT/ZlG3qiXsFl5nr1fMbWi9Mvbz1nfbOf+dsPYvbWaUxY7vRV1qKoy25rcGoWQ0cngEkVVlN9LtznvXSNt/De7b6i4sPoQ8CesHU7NF4hzPZ6It7cV3bt+HW5hV3ca/+ct2V9rF12GHftAj6RWXPDH3iFuqwPtTN+O/yIc6a1GfEbnztvxVSdh6cmcdfZzSUCXMz9AazZH/YSqdyn7nuIOSISWEYCQpwfx6aY91ahZ+4GrvLQ8v4GiffGlzY53lQQG4cV/hbI5mKbjKG2lpFcpzdNEd/0DBqhbotl69Pfit/1xZX6MIYlcpXgQCa87bq1SC2JVb9waBwzm0ZVPLsUy1CbA1p0Z3Wfm8LUuWEMr/ZiiG0R5AsP8fMTA1jY1VeI3c3HBr1xEebhCA/LEm+zMYLBiEr589EhJYBOjGMco2pjwonf12ItE8MuS6cOIaAOTaHvTlfEu5sxPvt+7LRElF+fZK1FGlIx2xmAOYzvAUZlDoBYLLS/tsTP27SwipcvsDTsRNv2nGrxB3ujyHoOiuvzAqb2zGBgV+5ZUswn4PY5xWmlEZ+GqzOf8bb89eGsA9jr2eMX9TqpMi4FJrxBYm/gxOZlXm0yZc9vviGmNvNMjL/VZxSFf/E15b0XvDmNr2mvJu9Zd+e++ly4811ljTf94u2ygq77shpc3F29qlCPCfyUJd4Fa30UBj7mihsFgY/A7CNuM876H4jRD7wum94Kwwm5moZc5J2qCh/T8YbyDQIUP9SteYDYaLl8H56+ZytUQEQgpEO3e9P6rdiq3fXtvjruuKHyFXjwFhIggUYIuGE4qmQiHEteryDiQ++YSn8LdN9DmwDiUuz3jQyZ92YEKOKbXgy2sApUkgnfjQUB4FvwgxZ9TzjPby8Rx04XLMu51Q/nFl/YOD/blnfLchgSF5Z7vG/dDqL13OkLwtNOXJYSX7aodUSSLbjExoIRv25v8nZ9kaWsjypBWEiA2YJM1Gmtg3NVxJfbj5gLtPP7RAiCb6FXie2KY3L66Qje4iwl3dbF7YE15ZYJbTxZnArtJzbErLZC/crm0fIk2Viwfpc8qwZB7FmJiPhUEkF/XozlPWcHT9xb684eS+T9FGIRX7f2mrZ9PkLcE6xSc5EIz4mt8aZfvd1WsAFBZoZeZm2PiXhRPheNsc0C1xXeFf6qB0XLsf9RaD4UhXVoE45bbvuqhkYtR9026fZ46vXEcEg5oQ+pORIbLeuxFXn8fGjeTVx+Hq8fqjNfI+Xuvd08rxwbCSwRgYaFcfG5dcJuTBjOs4F8Glk4VuxvgbHCm3As/11nhWYtEZ5uboYivunZLbfEm0zRQUu8JVaDH7mOcMtdg33X57z7vmtz7rofzFidFPGWcBcWe2M5D4ocW/DnrsdOOIDNuBERL70IjBu/79Zs3HeLgtEVM6a8O9GuiM9DDbK7pJXYF1ru5oa513aPztyPQ27yuoDroqzDGfyM8t7mSCYCPfdnUaXt5p+L+OK4s376XhjeMxDdVLJCIZwwisImQwmnQPs2Q+VJkoddmLaSwtUX8XZ5Pb7gsxNpy38thCzxvoiPzquzIWd5VFghLu6626i9aQSDcPhM6J3hrvvYmrZz94cEu/e7ynPhznmlNd70u7ebCi6lJd6LU9dJ7rK4dYHViYXXnCtZX2iJb3ZVNm6Jr7YB4n+UB11mHW8J7+M65C0RCIOIbyg1vjnRLEOWI4HeJVCHJV7Qc/8WffSBfXj6i3YYVdiK7j//yVj4Jjase3deq42cIr4ap+BdcYulK/CriPjC0VlRwexbgkXXfCEbc9m1hlEi4o3F8Py6ifzYqkB8r3RpLiSqS2xwNCXi78a8zDFgvBE893LPEp+ySNrCOyV41X0hrglLvHU0X2xthLwwwseCmTHuwPwbc0GeKp/yLmjJEh8NrzAhAb63Q6OW+IS3RwVLvNzgsDcGEhZ150FOjiu26aMs2VWe6Xxe9fP4fB8msmclvNFReNGEnjmzkeMdt+fOf3jzyq0/9Jxac+d7liTnIv7OoSW+7I9M3JoZK9mUJb5MlMU+sArCLRQTH/hdVu5aHLcT44lBMSbemdrUfBbWQAWrWzg2PTVHt6GQtyC0XgJrJN73xtd12ZPC6yRAAgECDYcnlT+bwTwdJX8LynJ7lF3n3DZOgCK+cWZWCW39dhJPFTPWl33wq9jeEWwIxsTbHYyIY1+Q2zHxft1VYuIzATsD7D6Fvi3m7Hg13lNWLHUsI3rs977oT7rTZ5b4AczYQr0QE+8Ka9+V2TkpIBATL5NwBc+ML4pRea918oATa25PVUR8uVzS54PLcZzeAGAA0zKG3hePbnm77mQ/E67Poo2ycA+bV0ygNdq+scTfPe+eBe+35eSSKKxzc068n2Mi/JD744yvg3BMvG2JL5tXOT6M4dS6u7Nz3FPtZT2OzZXzDJg8ESMweQ4q1W3m2sqdoCzoKl/HwPGSuXA2EXIR7ybGjK9Rh3/keWnp9dxBhU1mefsosFT3GxHx+b0iJtq1tubW2rWJ5HqBjMRZFnqrl4HM505Gey9zfXatg+Zp0boq3d6/Fj26z243KNDtj/iUyC+bI+uEhKIlX/TC8+ZwPDcayE69aCBZMQn0IgFtRV/vHusZJ1Ei4p1NAfv9n/hbUGplp2fOYqxMiviWqfpu3gH36CyLtJ2d3iS00h2wM00LJ9pM0Ltu8jE3dcd9dfcYxu6Dziaff+Cr/Ox5Fmn5oX9fMTu9cbgtCLFM3Oeuunl/PA6pjNqpxHYRYSDjnI2L9O1jQg6hT2bQTrnT51bTLGu47ldIdOWnCMRd9Y2QLmQhL7i5R04RcLL7D2JsN3BqnYi/DxwxVtjcka1bJw245UMu36F+qk0jI3iLD0DRi8Cd27HdY9iJASxsmXdOVFA15eM260v+2g4vCLSfu9NH2tq10cua767lwpi858lpPxtyvK0CFe8ZDp/gYJ6LwLzK9XvKO7EhEiIiLOBZOEDglAfTOeeZ8LPTx8JPivNtz5Obnb5sLux3mO1ZUG2NUsS7c9FIUrDmRLw4csxzvczOAg65ZAIw150z5K2kSZ5gtMfgJ2dLXWv5z3A3VOCdA184J16OMfLxbX10r5VnQKvUdPm/PP9Bah7CZ8j7H9+xc6K9NcQz4rthVXIMHUPAC81KPn+B94jz/rET43nCPfW34IbxAq3sPdawt0DHgF/WjlLELyt+Nk4CJEAC7USgopt/O3WZfVk2AkL0HVjzELb/6rJ1gQ0vOoGTmLz7DDZnRwwueoNsgARIgARIoAIBivgKkHgLCZAACfQCgapu+L3AgmMsI5A+M7ysNK93CIFK58d3yFjYTRIgARLoIgIU8V00mRwKCZAACTRCwM8iHw47aKRG3ksCJEACJEACJEACJLDYBCjiF5sw6ycBEiABEiABEiABEiABEiABEiCBmghQxNcEktWQAAmQAAmQAAmQAAmQAAmQAAmQwGIToIhfbMKsnwRIgARIgARIgARIgARIgARIgARqIkARXxPIYjX5MUv5cXEtNOafC91CVctetMWxFI9AW/YRBTpQf5bvLH7ZPq6thaHL+qwzwluoikVJgARIgARIgARIgARIgASWiABFfCug7XOadT1GsLcsNEvO8m6l251etmW2AsCi861bxIv6JtD3/DSGVzc3g/458s3VwlIkQAKLQiB6Tm/emnOWvHcOcOpaVoNzxi/gnEVe+Vp+5rjPIXzOuLordW1ReLZlpe5Zzu994Fl8dvBSt6eJeXAYwj7LOa/CvSf/vZpr9yx3t33vnHd466PAU93/tD0Gp+/xddKWU8NOkUCHE3Ce/eA58dWecVXPO/DYS9txtc+k7BmP/B2r9Pepw/kvR/cp4luhLkT8EwNY2LWxUIsQmtuwF9N3rmyuhUUXmc11qx1K9a6In8HAwiiKq63arFDEV+PEu0hgyQnIDx+EP5pMZ144jMkT12K7Fn3yowiP46UdVwOpa9ZgTk5MAjv0h5n8GDuGm55+CEOXAfFrSnieeb8QgQBEXz+zBt/0zw13fq/KHHuPFqmpa0sOe7ka9JhEuvHikcM4M3ib+nh21sVJTE4A28V8m02RL95UnAe/Xpv9U4cxfdltcr7FmrHnHxAf+MexKfThHuirEQz5RoASCJCbBYl1slz42S4JdDEB+TyWvg+qPONG6Ic2CUue8djfBpzE9JG1GJJ/u6q9B7t4qmodGkV8KzgjIl6etXyfqXgMs1J45e71wCAO2hZVx6I/htk5oH/jzqxng1PnMb1pBkNvnMeOhbsxf8cqzG9fwOg1+hYh+LcDex8exkqnHQC7Z4ObDEVBF7f0OsdQefXZYx2bmwU2aqHp9En08wKm7tgGTE5jGFN6LKPAnhWYWHfe2uzILdh9wt17+IgepOEI+CI+1j81xlkMHe3HyCOiGl2H50Eh+YrNFrlxMgLVYt4eUnNnrZ8oC3FPtG5/AQbWieRl+gWY/qbmxbl2+17sxTZskwzysUm+p3dgYct8Nh9mg8DehHKPIfPWbivPD8uSAAnoj5oPAXuUmK78L/rBVFVAeeLcadi+5n/4hT8ExabC8eu0gBN1Wf07k7jm2aErD7/jbhQ8vrRJbbpU/pf46JYi/Cy2JUW3mMfY2vKuifp2AZ/wN2dCfdX33rR+K45dbm3UOONLtV0ZAG8kARIoJVBFnOuNu5JnXL7HL9+Hp+8JvFsK7zD7GRf/fwBr9ges917/xYbDh/HJohdS6Th5g0+AIr6VNVHZEi8ErCW8bSu7FJTQQl8I1CnM3zmMjb4l3vo5E1/aAyAXXJDtTN+ai+Ko9VW0O9mH81L4A4iNxbvPrs8X00rEavFbUcRvjPajD1N7ZjCwS/VP1g21IeG0m+if6k8uOu06iu703iZGVu8AZvxNk8CaSbKQmwCWK7w/5qy+xDqRdViW+LJ5sWLd5w5Noe/OYcx7GyZ5n/vc9WlvuJxz1+fihyG08kCyLAl0GgHXvVr1vpobcupDqNpHUurDz75WxRIfEGyZyNyMs76QrCRAO20uE/11XEz1fR/RXhSpYaaEf5VNgdQ9vmj33PiDrv6yr/lcr5m6GHujIl54d3gbO100pRwKCbQHgaKLPCKhNsr7Ziu+oDteeMbN+2L4THiDMPA+yZ7xy9QmoNjY2/px/ZcsFC5kvT8a2rRuD9ht1wuK+FampBAT71qLM3f6gmjLrdJ9D67AzPWWVd30JyHipcDPLO+WhVsILluYi7oKYto04IpCIXCL/fBEpSP2EYjRtuqsKuI9cRruh7vJEBef7n2FDQx7Hjy+RRf9fCxFbwF/0YS8GDyPAmHxzsIuIvHyiXUyvNouk5oXIci1x4MXO+/zsMfshH9kcxfewIjOUSvPEsuSQK8SaMQCahil3O+ruOYnXRpD7o7WZkM01vJ+rNWu+aqbZiNgE45fErtWbrXplmVRXdBaH+UxoV9whQ9RCnlalM2jqcdzm7WqF+Mwwt3+/4J7vhYMVxn3+m6ZSI6DBNqNQJUNvUKfvWfc3liNbbL67x37GYcICRu38qyI+vP3fh6vX22Tut0Qt2t/KOJbmZmqlvhAAjzR7NjcefRNhgVXweLpiE5PuJu4/GB/4gnWcjEWu0eJReWKbv2T2dH7sN+2DMvLzYh4ZWWXGwir7c0JLcitsAITGuCL+HD/ipZnZ0MjJOIz130zVmPFzzlkrvcOkBC/WFiAX7dVUXSdiE2eooivPi+qjZSIt9kIi73a0LHWmbUh0HK+h1aeOZYlga4i0Lgl3omF91ikrmW3pgRg6Frwwy2PpVf10hKfXJatWOJv+Br2WZsj1WJfK7jOlonskDDwfueIeAHAHuf79mHf+q04Y4dYdNWzy8GQQDsQaMAS73c3e57XumE3KU+p2DMuRLyXK6Xwfsj+VqzH1vUVPJHaAW+b94EivpUJakTEBxPgBSyqpj8pS7yIMNeJ83acXpVb0ENu2lFLvLbSP9iH6etnIgn6wiJOS8KiJd7uc2VLfG49P79uIk8GmHD3d0V8ZBMkIFrLRHx5IsLYfAUs8V74Q3ndiZAGf4PEdncvZKqP5zZIiviszh2Yf6Nx2w+Pl5b4Vl4aLEsCPgHXYpHik7LmVrL0pqz+kWtSND53rxPLXfw4C1h9s5j4a3HcToxnxF4oOV4XL44QxyrDtee1WpiE3lapEHdaFpLhzntow0mPIOgxUDFOtwoE3kMCJBAn0GR4UvZOuu64tKIX/5VZza1nPPD3IyziK2wwcq4rE6CIr4wqcGNVEa8To2Gu6DavkoZtaCgmXiYfkyJ5HhsADDxsMparpGinTKK2kJB1hiFE2n7MX3kKfVvCR5elzhJ3YsxN3LqJiffiwNU4oRL6WYntVCI1ZWXG7rwfwRjzQEx8Wf+cpHn2xkJwk2QaQyVHuMVyDCRZyLbK6zYJ9ELrxPFy0Js4sTPeZV+eEd4SOp9AaUy8mgW5MXRarihMW/kW7PXJmPhWXhgsSwJhAtKC/uy+dKbxJuOj8w8pVE9yZnez8IEYcbUOZKAPZ7RPJdTr4hVSZvmWQ38R00fOYGhQJ7+zvSCQSDxXmKNwUrmTRw5j7eBtUMkE3Xl88cgkjl+zXSdXjLvT2zMU/UgXtVtu9108qxwaCbQBAb3BVmLdrvyMO++T+Pvafca9MCz73fWCdSqGfjdkJ6u0Ab1O7gJFfCuzF3B/tjOHO9ZXJzs5AOmSrkSWm0ncEl86y72bnd4Idu3ifaWffd7Obp5nMo8NMyWCTRk3274IAzCbEa67vZOd3hvX4JTIEj9RyE5vsqH7wlNls89d+cd2j2En1HF+4SRy+QhN/wqC2/MOMOPKXOT9+ZSZ+FXSt8x1PZLtv9BfO1O/6Fqw7sBhcdF1UnTZj8+LTgRoTkgwfc7qVrkb/ASJJoP+Bm+zyc1Ob2ftb+XhYVkSIAFfEN2oEwKFEhOFz/9WlpJNJ8S5viZdkalVXcuTj52RR4B9zMcurahIXLvadZO2zw8PuFebMfhJk+xzguNJ07p8TZQlljIfuNk6sCxhIZd8MxciqZSdqT5imfPXkDo7XjGPX4tnmQ99xG/9vKqvZ+e4y5cwh9euBDxPmUDuktTz74wqKuLdNorPuO3ab727vPceqiT1bFfMbdYvivg2m5Cl7k698c3x+PulHhfbIwESIAESWFwC4qPwwJqHMiG4uK2x9uUhcBKTd5/B5ipHzy1PB9kqCZAACfQkAYr4npx2M+i6RXfd9fX05HDwJEACJNDGBKqfC9zGg2DXygg8NYm7zm7mmc5lnHidBEiABJaYAEX8EgNvl+aMK3buGl9Hzyji66DIOkiABEiABEiABEiABEiABEggRoAinmuDBEiABEiABEiABEiABEiABEiABDqEAEV8h0wUu0kCJEACJOASmP3KBTx35kfE0iUEvjf/Kt7U9/ouGQ2HESOw4apfxFt/5SIC6gECZ879GNOPPtcDI+UQ6yDwO9evxVve/At1VNUTdVDE98Q0c5AkQAIk0H0EhIjf+bGvdN/AenREb1//Bnz92R/26Oh7Z9h/9sfX4fJf/vneGXAPj1SI+A3XHe5hAhx6IwS+/NitFPENAKOIbwAWbyUBEiABEmgfAhTx7TMXdfSEIr4Oiu1fB0V8+89RXT2kiK+LZG/UQxHf2DxTxDfGi3eTAAmQAAm0CQGK+DaZiJq6QRFfE8g2r4Yivs0nqMbuUcTXCLMHqqKIb2ySKeIb49XU3SIT/MS685i+c2VT5asUktnmMYuFXRur3L7s94jz6VcdHcL5h4exeFSWfZjsAAmQwCISoIhfRLjLUDVF/DJAX4YmKeKXAfoyNUkRv0zgO7RZivjGJq7nRPxPvvV5vPYt78spnRjHio07A9TGMLswiqgkPjeFoTfOY0fqHl1rFREvRfgzByuL2ip1NrYUwnebo+jM1XqPpGuxhw3MQYstsTgJkEAbEugqEf+Bd2PmN39OU/4x/vKWJzHhMy+75+Z+PPr7lwDPfAM37/peccb09ddlV/4NX/3zx/DBRwF41878zaPY8ml14x17bsQfXPlT6b759507i4F7/z5ryanDu2Zu6n4R/yZ86uDb8K7XqhH/U2Ge3okHP7cGa/2Z+8lL+NORWaDiPOy4/2b8zmpdiS77sP4xPg9u28W+6QqcdWKtH9Nnb41uv+VJ5KtA3UQR34Yv00XqEkV8vWC3HRjB7mt+WlX6o/O4b8Pj2BtqYssNeG50FXDiJC7f/HV9x29g7vQVuMK6/zuHH8TGj+S/UPUDx8cP4pYHvYo/fitevq2YdO5V04ZuU6Um/Venjj/5qy3Y/Carvu99Bxf/9pcLPaeIb2y99JyIT+FpSBg3ICBL6xV1bZ/HBpxC3+Q0hs0f30RnS+tsbB0E7hZnvvdj527bun8BU3tmMLCrTaznDcxByzhYAQmQQNsR6BoRL4UPwsI9oy5E1ir8UItuKcYuOp8JZSncLnoJX33lErz5lYSI/13gwMgsjKgz1d+xpx9rds2qjQOnP+/Eg/cDW7Qgl+1e/qoUlU4dosw1/6J/r8Tqm5/T/Uhds1ZVd4t4j0mlp0mVecMJsaHyJnxqz8/hg7uUJJbzDXejRF64uR8PXv19bNGbOM59iXm4Y8+78esnn1QbOlCCHtZGjuqu3R+9TrI5D/wcGSNFfKXJ74qbKOLrm0YpsN/6cly466akYP7F8zj+g1W46ge+iL8UX1l3FH9U6JYS+L904jy+f83F+H5IxPtlpGj/Tzgm63s7PnfqavzSX+tNASH4f+ufs76KPv3aV90NgxAZivjG1gtFvMWrKIy1kDX3GEHrWe8Hp5SrvGO1vj23qpcJbuFavg17sRfb5H9dt/sLmLpjFUYeUZ0YnPoaho6+I/sZUB4DMC77ffuxYrLPseiL9meuX8DoNYB0Yx8+okc0iIPPhzcNyvosKnCt9JbnghbXQ1OnMDJ8BGNzs8DGCfRNbcDI8E4IXmKsq07vyNz/nX5ZGweqH7MYOtqvx6zbicwBZNsjUCMs8aZo7Fnh3SRAAm1GoDtEvBBGVwB/oS3iMcbCAmoLcP9nXU6ItmtjIl6IuF95xbGQh5sTIu4ifCPkDSAtsa/B33rXRLtv+3ZuvZcbAVrgrYlc+8ORWXzL6kBXi/jK7C0gqTJV66swD4UNGb1JUFxH/rqwfxbreA3OjwQ8SLxFRhHfZi/SRewORXxdcIXIjgnwcBtCON9ki3ghuj8AfCpmvZfViHZ+uZKId4W53z/7ZyHw3wF8OmDd97pOEd/YeqGIj4p4JZ6nb81j2R1hW7ACz2F8DzAqY9LdsmlBLO7dBggLPHwXfb8Pc5g61IdhvWFgx9nnbcxjfMUE+jJxLjYiZjAg3P6l8EUeJhC1ZIsydh3FRVWIaRd1m80DLaShNzeAolVfljci3i6rNwfM2NRGQb7Z4MT+h+bA7rdXb2OPBu8mARJodwKdL+Jd92rFO+CiLH+ftsSbuSoV8ZnLPmC7zDtz3bB4DGxEZGL/LFb5mxT62tgtT8I+ILBrRbzjYq5JR0IK8nlIb+4UNk0iD6vwnNiM7+DmXShuFkU2ZJTFPbSxlLDE602l775yCd6lvQljLvkU8e3+Zq2vfxTxdbAsusED/4gDQYt63l5QxI+ugnJ3BzI3eKeLFUV8YUMgZYlX1zaZUyUTYQAU8Y2tF4r4mIgPCUDp9g7sFcnYSly5jXXdWOijie2cdpRon9+urObSqmza8+bV3xiwf7Yt7xD1PzGAhV19bt26PuferA1L+AfXU0jkpzYjivfnIj7Qr6zPG6W132FX2CzI8xI4GwOy32XjaOxh4d0kQALtRaDzRbyORY+4uBdpW3HLERGYFPF2hVLAvR7fNTHx2oVaxmPHBGahjKnQ3WBQvzVW2lfwNisMwL72mV4R8dqy7XgqlD1Kjuu7vtnaDIhuwNj1+mERkXnwPS6irvqybmvjyY63133L+6XWxJ/9r4/hy//gDpYivmzyu+c6RXxNcync09/1YjCOPNZCQcQXxPoVgBcTX9USH67bEusJoS7d/cGY+DpWBkV8SsRL8WuntrNEYUDEu67qwvU9d7OPifigSDXtWmLWn+yUiHeFu7byr7ZEthVzb2825G2UWeLD4jgOqCJQAAAgAElEQVTbEFjtexSUi3gTLpD1QYcjzPsiPrGR4vNXdcVDBup4gFgHCZDA8hHofBHfgCXej5uPxNFXFvE6EZ2y0npJ8GTdP5MnvTNJ60Kx8Jmw8yy3tMTnD0YTlvgyS7vJgRByhRcNF4V4ylvCuMDHYuH1UPxNHPvntXZOBHW/6MM3/+//gr/8u1edlwRF/PK9M5e6ZYr4OojXZIn3uxLcGKhiiQ+49sv4+IvxtIml938ubCCEQwNoiW9svVDEp0S8F1vuWMY9Ee9bgatZ4r2Y+6wvWnies1zUvXlNinhjgX6+DxOZJd+z8uv6wpZ4Fe8ePxavbku82WgoLt5CP0pEfDGnQGMPBO8mARLoHAKdL+IF65AVuzgHRXHuuTbrIo2I+NS9tojMXbIDGe8zEW8SsOmOZJbk7+PXs+Rs7rVeion3ExGmn7JEToKsYPye8AZAYL041v7yNkNjyNbQyV9yczZQxHfOi3QRe0oRXxNcJ4lctTrTlnhAJsr7xX/wrPsVRHxA/IfqirafGAtFfLW5NXdRxMdEvI7jPpXFdXvC1hPxrtisFhNfdP9WnXHj2/uR96FKTLw6dV2Kc4zh1Lq7s0R5ylK9oUJMvHblf+MI8rh2UWuenV5YyJ0j8RJu7sqt3Y2xt8eeOjO+ERGvktpNYyiSrK+xR4N3kwAJtDuB7hDx2mp6kTpGzM8an82B714dcW33hbn984773w3cq62uTnk387k6bk672sNLqBdbFIHM5yqrup+1PLz5IKrt2ph4MTh9NNvLhYzvAaChnAQ39+NTa2fxQfvYP+MZYce2l+Uz8E4QMHNUZvmXvSzE0NuWey/7vl5D/wfd6dv9Nbqo/aOIrwuvdlX/QdgNPdSKL6K3HbgV1//NUX10nLLul7vTe7HuAIKZ5gvC3Kr/2zdg7jfPYaM+6o7u9HWtCYAiPiripRRWx6zpe4x7vClisrOr34uEcubeQYztBk6tU5nmw1btsGVc1u0koHP7kJ3TnmVh97LT36lEvKrjVCH7vOtyXpa93fcUcF3TY9n4lZjOY9XLRLzZdOi/L58MM86kiLcy5Gdz42Wth3NEXn0PDmsiARJYfgLdIuIFSedsb4TPiXfPaw8nwEuLeOv8cC+Bntu+VXfIFRw6KR7cbPd2HX5Ss9Q1s5K6WsRbQv51esCxxG9hDwnvDHk7Ht0S12eds+QN2Xw+w/MQCusAINsQnhRWqIS3HtzYfLuPsQSNPCd++d+cS9cDivg6WVdPECdaLYp464x5AP4Z8aqnviXeF/EJS713jnxWv3N+PIDIGfGidVriG1svFPGN8eLdJEACJEACbUKgm0R8myBtqBtiU+HGFx9T1vYa/nW9iK+B0dJX8U48ePBn8VjKS6TBTjEmvkFgHXw7RXwHT94ydJ0ivjHoFPGN8eLdJEACJEACbUKAIn45J6L6ueBVe0kRX5XUEt73gXfj0UvPFpMfttAFivgW4HVYUYr4DpuwZe4uRXxjE0AR3xgv3k0CJEACJNAmBCji22QiauoGRXxNINu8Gor4Np+gGrtHEV8jzB6oiiK+sUmmiG+MF+8mARIgARJoEwIU8W0yETV1gyK+JpBtXg1FfJtPUI3do4ivEWYPVEUR39gkU8Q3xot3kwAJkAAJkAAJLAKB//bfFvAf/+OKRaiZVbYTgf++sID/sILz3E5zslh9WVgAONWLRbf76v2Xf/nveM1r/kP3DWyRRkQRv0hgWS0JkAAJkAAJkAAJkAAJkAAJkAAJ1E2AIr5uoqyPBEiABEiABEiABEiABEiABEiABBaJAEX8IoFltSRAAiRAAiRAAiRAAiRAAiRAAiRQNwGK+LqJsj4SIAESIAESIAESIAESIAESIAESWCQCFPGLBJbVkgAJkAAJkAAJkAAJkAAJkAAJkEDdBCji6ybK+kiABEiABEiABEiABEiABEiABEhgkQhQxC8SWFZLAiRAAiRAAiRAAiRAAiRAAiRAAnUToIivmyjrIwESIAESIAESIAESIAESIAESIIFFIkARv0hgWS0JkAAJkAAJkAAJkAAJkAAJkAAJ1E2AIr5uoqyPBEiABEiABEiABEiABEiABEiABBaJAEX8IoFltSRAAiRAAiRAAiRAAiRAAiRAAiRQNwGK+LqJsj4SIAESIAESIAESIAESIAESIAESWCQCFPGLBJbVkgAJkAAJkAAJkAAJkAAJkAAJkEDdBCji6ybK+kiABEiABEiABEiABEiABEiABEhgkQhQxC8SWFZLAiRAAiRAAiRAAiRAAiRAAiRAAnUToIivmyjrIwESIAESIAESIAESIAESIAESIIFFIkARv0hgWS0JkAAJkMDiEpj9ygX8P+d/sriNsPYlI/Cd7/0jrnjTLyxZe2xoeQi85YqLcOX6NyxP42x1SQmcOfdjfPGvzyxpm2yscwkMbFqNt7yZfwOqziBFfFVSvI8ESIAESKCtCAgRv/NjX2mrPrEzzRN4+/o34OvP/rD5CliyIwj82R9fh8t/+ec7oq/sZGsEhIjfcN3h1iph6Z4h8OXHbqWIb2C2KeIbgMVbSYAESIAE2ocARXz7zEUdPaGIr4Ni+9dBEd/+c1RXDyni6yLZG/VQxDc2zxTxjfHi3SRAAiRAAm1CgCK+TSaipm5QxNcEss2roYhv8wmqsXsU8TXC7IGqKOIbm2SK+MZ4NXX33J4VmFh3HtN3rmyqfKrQhUNDWHV0COcfHkb9tdfeXVZIAiRAArURoIivDWVbVEQR3xbTsOidoIhfdMRt0wBFfNtMRUd0hCK+sWnqORH/k299Hq99y/tySifGsWLjzgC1McwujGJjjOe5KQy9cR47UvfosrWKeNHfyT6K9sbWOe8mARLoQgIdJ+I/8G7M/ObP6Zn4Mf7ylicx4c3LHXtuxB9c+VPhe1LlK9Rtmtpx/834ndVe+zf349HfvwSv0zed+ZtHseXT/qJ5Jx783Bpc/Mw3cPOu7xVWlNP3c2cxcO/fZ/ekrpmbukPEvwmfOvg2vOu1alT/FGSlOK7VA/fvUfMTKO/M0b/hq3/+GD74aODBjq6FdLumJjVX/zW4PuU9kfqTa9fqJkV8F76MI0OiiK93rrcdGMHua35aVfqj87hvw+PYG2tiyw14bnQVvn/4QWz8iLjpNzB3+gpcYd3/nci1V0+cxOWbvx6o2a7jX3F8/CBueVDd5vTN69+f/NUWbH6TVd33voOLf/vLhfop4htbLz0n4lN4GhLbFPGNrTTeTQIkQAI1E+goES+FD+LCSLJ5Jx68H9iixa8URZe/ij8dmcXDUsC9Ht/Vwk1eu+i8EsqpazZzLQJffuYlXHzla/C31ibCjvvfDdyrNxW8+lxx91NhYSrGd82/qL5CCdk3P6fFfuqa1b/OF/HeuCPr/Y4978avn3xSC3AlrKE3TZx5Feshu+beJ4V0xttuSNy3Cj8MrJNUu3kNRuiHN5mS7QbW7j0jszjtcaCIr/lF2MbVUcTXNzlSJL/15bRwt5ozwtkV6pfiK+uO4o+8bm07cCuu/5ujWpAroY5M4Jub347Pnboav/TXelPg47fi5duAA7o+0b8P4mtB8S/68mtfNZsJcSYU8Y2tF4p4i1dRxM9hfEU/Mjv97lks7NoIeNb7wSnlKi/K99+nK7z9YGYtT20OxMqIWqSr/PARVeHtB/G1W6fxDvMzgLG5Bdw9P4RVp3dgYct8wTNAlN+GvcqNX246jEDXBtPnQjtmjI2tI95NAiRAAktOoHNEvBB3VwB/EbGcxshJMa3E9tk9N2IzvmNZwIXYugjfKLnmW/plU1a9wetahL/hhGWNF2V+F/juK5fgza8ULfHCevy2b1v3WyJzTeTaH47M4lvdJOLFmH/lFccDocpDIdhdK5misE4yUf/ti7y6I2tKz9MBuZmi5/p3gexnq0N5u7lXhZzHV4qbPKqYaHMNzo8UPUgK49Rr7L5bnkTuj6Huooivsiq64x6K+LrmUQjrsAAPtiAE9rv+Gcd/cVUuuoVl/gPAp1LWe12ZEN03/cCzxhfKu6I+LtTFfe8APp1b7WNUKOIbWy8U8RYvV2xfwNQdqzB9ax7L7lwvWOLnML4HGBUiH27ZuIiPl/Fj3ecOTaHvzmGs9Nzp5X1CxO/qk/2d376A0WukNMfUHduAyWkMr1abEZizr+l7Qff8xh4Z3k0CJNAuBDpDxLvu1YpdwhXahmuJQiHmXBGfi7i/uzp+LehuXSri8w0CJfLzts7/lhGctjt9QFBmbZzFKn8DQ18bu+VJ2AcEdrQl3nEx15PohRSEnxubnc9du64Li/uJ1+APvA2CwsaJbCBuiXfbD8yZWW9//bPZ5pGzyWNt5Lwr5O4fWbv+uCni2+UNuvj9oIivg3HRDR74x8wCXmzBCP7vYq1tOdfu9a/XBeIu8xHRLTcGXnTc4G2x77rM2/1TYn+TOVUyEQZAEd/YeqGIj4n4UOy5EO7bgb0iiVyJO71tBa/qpp+XgSXAvQmNiviN0nLvWN51X5EJfSvCX9TzxEDQgt/YEuLdJEACJLA8BDpDxKetoVFyvku7744vf/4ZFRe91nPVt6+FYqaTIr7oEm5bbEPWW184qjEZQfoK/n/2zgSsqjL/419AQVxwBbFoNGksKBdIG9EcFUdNTUqF0ZRsEqwUW9xywTQdt0qxadQyxSYV08FtMDU1FcdRmHTAUqGccGkoFTT1usBFgf//nHvuveeeu3Mvy+V+z/P4zMQ9531/7+d97/J9f8v7uCy8W/7ax7VJxP9//rtpUW35vSHmv0OqH2BqXrSe9c1ArCydQhNN0QLXLNQuEHPuzWwkGPQr3Cfv29z6kDYq9PUSDDcMdCM1k46hfZ0ivno+L6ujV4p4J1E3IaBNtyz3jivC3w0eMBcyD4hiHMY562I4v/8FAxFvLoTeUui/ufYF8yji7VsvFPGWRLwgckXPuvYSPNoHESkUszMh4g3C3wFdyLolEW/6mfP6fpTzaUHEiyHzknA//2cPHOyr8bwbiHtte/INCV16gJVifvatLd5NAiRAApVKwDVEvP2eeINceBlBw+JwV5HdtLEuRN/Sa0aTYE6kmRJfihBx0yKennjDYm8ScYueeEWOu8HGhyxcXZ77Lvf237mK7Ost0EyewiC0YXKzR16LwVS/ivmzJOIVefjK9WBu7crXIEV8pX4s1qjGKeKdMR22e+INRbUlEQ/AaGPAvLAXR2HFE284Uksh9OZTAyji7VsvFPGWRLyyCrwFT7w+rF0j+m3xxJt/RhDxS/Dw/4RQeMWEWhLxuhD6KTj/kLTZoM2tF0PuTXjilX9j5Xv73kG8mwRIoNoIuIaIF/CY8ViaIGccNm8GrzL3WX6bpdeE+yx5fLW51GJ7pjYgTAlUzX0GOfQ68XkFvzPzWm3LiTcsSmfpbWEibF4n4vVF6YQ/mW/TdBvGmyzyuTHTr6lUANEeRdqHiXUl78/WtUsRX20fmVXeMUW8k5CLofC+2GmiKJ2+B1NiX/OqqdB5Q8+6DTn3gojvVyQrrGfN098GV2TV63V2WhgLRbx964Ui3pyIhyaPPEsqWifcZikn3lI+vTlPvLVnup2SFcezmhMv2zz4MRxAJLZqBbpU1C7cVE68mD+v/VFm+7F59i0z3k0CJEACzifgOiJeE2o9sOlVqXq7GRbWxLfuMROi2cxrJj3nRiLe9sJ7pj3xstxtWXV6nag3UZ3eQPBLtrt0TrwwBosh7vo5txR2b1yd3lDUa1sxmAf5fCqr1suiK4R6BgbFB829Jc2mWyhSLeSRG9AUPjRVQE/ZDUW88z8La2qLFPHOmhkpr7zQ9NFspnsxFNmWKtBbLkqnrUhvojq9TtR3R8ZeIEI6Ns4gnP7lZ5DRJx8R0pF1DKd31poAKOLNinhRthtUp5dXdNeKeqEavebvgvdcW8l+KObPA7Ie0VSGt1jYzswz8vZFE3VV4zVF80alKqrTmxXscoGur04vVLYXC+AZVNofihRT3n/nrTe2RAIkQAJOI+BKIl4YtPz8b8DEEV5mPKKaHGTDM74Nz3E3/5ptIt7wed0EmQgHN2jPRKi9yfPNFWM3fXY64PIiXibkG0oQjcdqJrrhjnaDx/B1/TxbOH9eIboNz2vXetOt9St7Wxq0p9zgka8VmafezNqdPzsNB78zfMtTxDvtI7DGN0QR78wpsr1AnKZXpYiXnTEPQH/0nKJdrcliAbp89DVbHE9evE4RBSAvXqcoqAczZ8QL3dITb996oYi3jxfvJgESIAESqCEEXE3E1xBsTjNDEIsDCvbg5b86p8laIeKdg6IGtdIJn6XUxx6DNAvHzKOId4yfKz1NEe9Ks1X9tlLE2zcHFPH28eLdJEACJEACNYQARXx1ToQdZ4bbaCZFvI2gqvK213sjLeAnRL0jP1LQMQMo4h3j50pPU8S70mxVv60U8fbNAUW8fbx4NwmQAAmQQA0hQBFfQybCSWZQxDsJZA1vhiK+hk+QE82jiHciTDdoiiLevkmmiLePF+8mARIgARKoIQQo4mvIRDjJDIp4J4Gs4c1QxNfwCXKieRTxToTpBk1RxNs3yRTx9vHi3SRAAiRAAjWIQHl5DTKGpjhE4N79UtSt4+VQG3y45hMoKyuHl5dHzTeUFjpMQJhrDw/OtcMg3aSBW7dL4NfI201G6/gwKeIdZ8gWSIAESIAESIAESIAESIAESIAESKBKCFDEVwlmdkICJEACJEACJEACJEACJEACJEACjhOgiHecIVsgARIgARIgARIgARIgARIgARIggSohQBFfJZjZCQmQAAmQAAmQAAmQAAmQAAmQAAk4ToAi3nGGbIEESIAESIAESIAESIAESIAESIAEqoQARXyVYGYnJEACJEACJEACJEACJEACJEACJOA4AYp4xxmyBRIgARIgARIgARIgARIgARIgARKoEgIU8VWCmZ2QAAmQAAmQAAmQAAmQAAmQAAmQgOMEKOIdZ8gWSIAESIAESIAESIAESIAESIAESKBKCFDEVwlmdkICJEACJEACJEACJEACJEACJEACjhOgiHecIVsgARIgARIgARIgARIgARIgARIggSohQBFfJZjZCQmQAAmQAAmQAAmQAAmQAAmQAAk4ToAi3nGGbIEESIAESIAESIAESIAESIAESIAEqoQARXyVYGYnJEACJEACJEACJEACJEACJEACJOA4AYp4xxmyBRIgARIgARIgARIgARIgARIgARKoEgIU8VWCmZ2QAAmQAAmQAAmQAAmQAAmQAAmQgOMEKOIdZ8gWSIAESIAESIAESIAESIAESIAESKBKCFDEVwlmdkICJEACJEACJEACJEACJEACJEACjhOgiHecIVsgARIgARIgARIgARIgARIgARIggSohQBFfJZjZCQmQAAmQAAmQAAmQAAmQAAmQAAk4ToAi3nGGbIEESIAESIAESIAESIAESIAESIAEqoQARXyVYGYnJEACJEACJEACJEACJEACJEACJOA4AYp4xxmyBRIgARIgARIgARIgARIgARIgARKoEgIU8VWCmZ2QAAmQAAmQAAmQAAmQAAmQAAmQgOMEKOIdZ8gWSIAESIAESIAESIAESIAESIAESKBKCFDEVwlmdkICJEACJEACJEACJEACJEACJEACjhOgiHecIVsgARIgARIgARIgARIgARIgARIggSohQBFfJZjZCQmQAAmQAAmQAAmQAAmQAAmQAAk4ToAi3nGGbIEESIAESIAESIAESIAESIAESIAEqoQARXyVYGYnJEACJEACJEACJEACJEACJEACJOA4AYp4xxmyBRIgARIgARIgARIgARIgARIgARKoEgJuL+LLyoECldou2C0aeaOOp4fumdvF93FbXWpzG3U8PNDCz9vg/ss31IC+SattNapXBw18vKzexxtIgARIgARIgARIgARIgARIgARqDwG3F/HCVPacnYmThUXwvHATKLM8ueVeQLPgpji15GmdiL58owTtpx9FyZ178Cy4a3V1lDX2xmuD2+K9Fx/T3fvp1//DlO158My/BY9i6xsCXkENcXDO79DhN42s9scbSIAESIAESIAESIAESIAESIAEagcBingA5eVA3z9/g+Onr6JOdoHmDxauMv/6aNo5EN9+0B2CR1y4fr6uRvjMYyg5XQjPS3csrw4PoLRjAEb1b40VY58wEPJTN/6AOscvAUX3LbfhWwfo2gp7ZzyFzm39asdq5ChIgARIgARIgARIgARIgARIgAQsEqCIl/AIun3wouM48u1V1Mm6Yl3It2yARmH++O79HmhSXyPkr9xUo8N0+4T8sz0exIY3O+kmaf0/f8aEz79HnW9+sSrky+vXBZ4ShHxndAlubPdSVx/ehQfiCnTPdZgSiUOvtdb89+VMvPR0Lr7UvtqpHbK2dIf0qvjX7z5Zh95LtFEDjfB5RjSe9QdQehZJYUexwExQQkCgN/oNDkHCuHC0U+w/WLRJZ2kpCk4cR+qmC9ifWYQjlzUvtA72xR+iQ5AwqiNa1zePQ31yP56Lzsdx6RaDcSseK9iyBSHTb5ltrMvTzRET3x1xTzc3e486/yx2bvkeOw/cwDe5pRCJN/VCjy4BiB3TBdGdjZ89/t5neGa1hSmt74Ue4c0ROzMS0e189TfmHcXz/c/iiA2rIe6v0Xh/gD6S42bet9i57hy2ZN7AkTypAaGfpwMQ/3p3PBtiW9SHNWZa0xK3vIxJ4tK/hA1DvsKbp7SvNMGmrCHoK6wN5VqqH4Adxwehh49+gDf3bEfb12/o/qBvVwFBfQ5JUYexQDu2oNY4lB6JDqZYObL+5e2pLmH/zix8ueUajpwqxUXhNYlp7CtdEd2piUHvFtd/RebWyntR6Fx4Pz7VJxiJ07qinan3jboAx3d+i9QvC3AkqwRnpfd1l/ZN0G/U44gd0g4BpjJ7Sq/h+PYso+c079OOmDImxPRzNqxd3kICJEACJEACJEAC7kyAIl4x+88utE/IN+gUgNMfPG0g5DtNP4ZiWz3yYS3xbPcHDIR8asYlxK/JsUvIf/n2k+jWzlAQWFvYhiIcSEgehXk9Nbn6SmEEeGHe9tFIaK9ttQBbYnfh1Uzpv9u3Q9Z2SeTnHkTvwRfxnTUDgoNwKK0vOsgEmSWbxOYKc5H0eiYWnLDQuIl2dXcrhZzwwuCOOLcsHMbbILewf+IWjNhpbSBA9JIorHpeIcZLL+HL2QcxdXOJRribuXpM6I7Nb7WDHsNFrOh1ELPzrfeL+s2x6V9RGsELoGDHFoRMMb/poG/RG3/ZOwqxwcJfinD8w20YvdySnd5I3BKDSZ0MazkYW2grswDsOCOJcVUW3g7/FsnaxqyspdhlQ/CXwfq1fnzBZ3jmM+3DsnYNjCvBdx+movfyEtlfZZsFioE4tP7Ftopwdst+vDH9mm6zyNRsKteNpfVfobm19b0oiPnocGQu7ih7H5Ti4s5deDPxGo5YyBIKCAnCus190UW+AZB/HG8OOY0N182v4YDIJ3D40y4IsGGZ8xYSIAESIAESIAESIAE9AYp4E6th2Af/wdcnCmz2yAtC/uTibhAK3gnX1Vsl6DT9KO58Z0tovQdKwwLQp0tLbJ36pM4ajZA/gzrfWA+tFzzy5b9rhS+nhKP7o01tXN8WvJ8ATHmCA0Z3wcnZT2jEpkJ4BUzoidy32mqEpBXvtdxAQ2+wZZuQn4lXB+Zii/WyA1AKPW2f332Sgt5L5EIOgFw0yo2zwYupu13p1b17FknDj2JBri3T4Y33d49CXDvpXqUX2EoTiZtexqTOwk0lODInBc+n2NCnzN6LW7bgmem3pI0Gb8ROC0F0CHB2Yy7e3idjNbY7rk3TGmmmD1uZRT6BXEnAWfI+m1xLBlEhig0PWbsGFuYexDODLyoEtXwjw3A8jqx/cVPkvW14ZrVinZlCJszDgUh0ED3ZltZ/xebWnvci0Apf/fgMuoh22rKxox9Ql2l98dXYIM0fhLU/5Kgu4iGgcyv8+ZXWaPzrRSTPu4T9uvdvI6z6VzSiA21Yr7yFBEiABEiABEiABEhAR4Ai3sxiiP3LSew8dslmIe/bMQDZi7qhZWONkL9x9z6emHrELiH/dCd/fDlT8xNauNJOFGD0x9/Byw4hv/XNjoh8ooX1JW7J+wlznuAm+Pz4EDwr7BNkfoXmsZd0/ei9+EpPrBfm7RyNhBAA1y9iw7SDePOgzDy5MLRkU+klbBj+Fd48qX+274Su+GhcCAJ8SlGwcxd6Trym93iP6oJf5kobDtpHTAo54UUz3lulF1PrsS8tQcHh/Rj9SoFMFMoFyQ3sn7jdwIPf4+WOeH98R7Rr6gVc/hYLXspCkjasG8CzCwbh8+Ean6TSC2wQ7q8+i6T+R7FA56X3xar0EYgW9dM5JHU4LEtjaIWvfngGXSwdYqAU3aO74tpsYbJkKRVC6H+QFzAwAjvGajZqzF7mmFl4xLz32ZxXXxYVkp+Jl3rp0z56zH4GO0a3Muyt9CJWDDyI2TLe2hvk0Sf6hxxZ/4CwKdEprkC/FoObY9WS3ohu3whQncOKMYcxW7eOZRsJFt+TFZhbWHgvAlCf2I9nRuTrI2a6hiBrQ1cxZUZYg11fv6EbQ0BIK3zwYXc8G9wIKL2G/Qu+woh1sk0K2bOGGwe++MuBEYiV8nC0myPtQrzRsk4jJHwahb5CCg4vEiABEiABEiABEiABmwlQxFtAZY+QL3+gIeo+3gLfLe5uIOQ7vv0vqASP/C+3LU+Kh8YjLwj5nTO6wEM6bu6rb69ixEcnbRPyDeuivEsr2CLk7cqHl1ned+4z2DSqle358PVb4atsmZBUiH/IRLwlm27u3I62E/V5z13Gdsc/pslD0M8i6enjuNgnCD16tkKH9m3Qzl8W+q0Qcn07+WL/ySJpZKY9skov5rOLo/B5tDZkXpFOAL2IV5/4Cs+MuKQTRwGDOyJTEa5/cfMmhNKBHsYAACAASURBVCdq+///yogyDkovsM7TXlqEgpxvMHXIOdO1CpQ502bTBGQTasLr365zczw7OAj9urZFhzZNYM9JhpaZmXoL2JEPL3tcGxVSbEM+vEH0RSdf9D1ZhP1SWyZFv4VICOvr/xxW9DmsT4Wo3wirdkdLmyyaTgu2bMfoL73Qo28Qft8hCE+FBoiM7cqHt2VujeoJyN6Ld6/hu82H0HuBPvVCOzYoN4rqN8Gmw0PQVx7ko9g8kXvxjaIYmnohdmBr9OjZBl26BqF1fR6NafM3NG8kARIgARIgARIgARMEKOKtLIuE1aexYf//UCfbhmJ3DzSE9+MtkLfs92hYT/ND9VbxfTwx5V9QnboKz5+t5Cp7eOB+WAC6PNECX89+SmeZIORf+OhbeNpS7E4S8t/8uSt+G9jA7OjsyYcPqA/oTs4Tw3874uwraXj1sNS8pRxmhdiw5GU2b9MlbIiWe+FlEQE2vq0vrtuE8HmSaA5ujUNLgDeH6PP2J214GYld5Y1Z9mLCKFpBm19t4jmDWgJaIWdYME+/QWBHPjwM89Rtzpk2iFLIR3L//XjbhJdatLSpL+LeegqJI9qisVXtZUs+vDxywDgtwyC1QeHVN1iH0KyBlp/KCwCaiKjIO4oR/c9Kot0b83ZGAONkIvvlrriWKEUeSNOvXKP2rH/1v3ah05/0XvgOb/XEoQlWohekfp2SDy+fWzvy4SGrI2H0HjU1BuVGR88Q5CZ3FfPbb+5LQ9fxsqgYxXu0XWQrzEvsi76trS4oG9/dvI0ESIAESIAESIAE3IsARbyV+f7pWjE6zTwGnLgMj5tqq6ujtHMgds7+HXqENtPd+8E/zmH+lh9RJ/NnwPLpdYBvHZR1exBXP+4NL0+NO/5+aTk6TD2CS8JGwPmbVm0oa9MYb8Y/jndHPGrmXnvy4ZvgL4nAmwv0XvDYxLbwWXBOV4jMUj68ofdaWdFeXkzPgk0WBINVGMINBkJO6HME5j36rUH1fXk4u9imJS+m8Lq50Gf1acx+/DhWaA0zUwHdsBgboKuobms+fNNGeH91f8R10laMtz1nWlmVXigWuGJqJmb/yzzNLhN64h9vtZUV3zNxry358AoetufDe2FeYhC2LNBvvHR4qy2it5zTe72V+fCKFIyAUV1wcm4r7IyTbUDJwsC1IzL0JNu3/s1GUVhdqM7Jh5fPra358K2fbou/fdQTHcTiiMp1JEuHkY9BEVEj/wzQFvV7e56Fgnj1G+HzfdF4lvnwVlcGbyABEiABEiABEiABJQGKeAtrQjgyrv20Y7h/8go8rspCn808U/q4P0YOaoOVr+jPfv/sUD4mfp6rCYcv0R7HZrqBch8veHZ9ALtndMZTj2iqb5eVA7+beQz/PX0VXrnXrK7gspYNUK9TAP679Gk0lM6wN3rInnx4wcO2siFWdzmOJG1BqvpAwF3o8mVtyocXjbAgVCzZdOIrNB+hz7+Xh55rx3YxZQumZfsjblw4+gp5u9pLKeS0oe1Ksa30yFrJ7TYrPpXPmcrNt7BBYFwV3XjKhWr2n7/eTuEZV+ZMm1sq5ou5qfMvYv/hXPxzZwF2npCOwtM2Uz8Ih77ra/o4Nu09tnh+FZxtzocX0zI64gd5XQTFOlSGxhtEX+hCwpUiVVk3QBEJYdf6v4Yt8g0CWYqFbjbUp7Eg6nv4ju2A2MHtEKA9ksCufHhb5taWqAhvJG4aikmdZUcUGkWYmK4XYdNmRektnM04gyP7LyF19w0cV1Sqj14yBKuet+9EDasfgLyBBEiABEiABEiABNyAAEW8mUkWBHzH6UehPlkIz0Lr5dAFAT+k70P4bEJHXYuigF+XC69/2ybgvbq2wq4ZXQwEfI9ZGTjzXaHNAt43rCWyFkQgUCqwZ2p49uTDa4uqfbd8HXp/aGoTwsL58Ip8eKNccVm1e9s9soDRue7Xs/B2z2+RLE1T61FdkCEVtbu4eQvCE204ck3hkbWc260Ua7LiXcoNBxMiXmlTlymR+Oo1TeUvk+LI/yhe6nNWnwcPIO6vQ/D+AJkAqkg+vKUPuJP70TtaVvTM0pnqUjuVmg8vpWVAURtBPgSD8+GNcrbNDVYR3q+IhLBr/eMskh45igW6royPsDM8HcEXf9k7Qjzmr2ry4fsiYNN2hM+RvR+M8t2VYzAh4pVshfSU3doK+2Y4l97Al29tx0t79K8bRYS4wRcuh0gCJEACJEACJEACziBAEW+CokbAH4P6ZEGFBfwXR37Ba5/lwOvfv8BDbd0D7/G7Vtgz04SAP30NXmcKrc51mX99NOwciKyF3eDfqK7F++3Jh9cVVbt4FCP6aHOLZc3bkg9fWoKbOccxe8xZ2bnRegEjtGbxfHhlMbzgVtixqS96NPWCOv9bLBmXhSTdUW6ydm0WcoIF8uO1LOTD3y3A/mX78cZn+jPVNWHaUiV8I2+0L+ZtGoSEzkJV71v4bvshvC0/OzyoFb7a/Yx0xrYyH14rAk2Eyhscs2Z8PrxReoDRijiH5CEZ2FlYgiOXpfHLKtkrK6zLNxpMLy5rNQRMPGXH+fC6tAzBky2PCtE1KxObpQXY8soufc0GK+8e/RF9xicD2LX+oSx2CEQveAYfRbeCD27hu01f409zbuCiZI983diTD299bgGYiyRRRqAA0BW0E+0yrsnQ963uWDVOiPwoxc1Tx7FgSi6SdTUUvDBpQwwSu/qiYE8aXvn0Bn46VSqO0cBO5ekSporlWf2U4w0kQAIkQAIkQAIkQAICAYp4xTrQCXihovyVO1ZXSWlIcwzp39rAAy8I+HGf5cDzm0vwKL5vsQ0hhF4Q8DvefhI9HtPk0Qsh9IIH/nTONdQ5ZaOAf7KleFZ984ayiuwme7YvH35T1hD0FXNlb+DL1w09acJfK3o+fPTiQVgVrTlSzfL52MJZWOaEm/EAde3aKeQgD322Jbdb23VwK3y1XSvChVx6RXVyS7Nf3xfzUp5DQnspnNlC7r/SU2tgrz3nw0MbOaFcB0DrpwMQ18kbuH4TySm3dGITyjGaGpO1GgImnrE9+sIwL9tkVIgsH97m6AvJJnndBmU+vD3rX5TAKZsQPsd66o0hU+fkwwtr4vOMaDzrL1TAN1c40cSGkKwonTAG81E3xpPYd0pPfP6aplaC0Rqt743Y4QFo16AUZw/8/xGRuo02wPD9b/VjljeQAAmQAAmQAAmQAAnICFDEy2BcvVWCJ94+ipIzV+Fh7Ug4Qa+FNEf/3g9h86QwXSuiB/5vggfeuoCHtxfQ1VDAC3Xvnk6UBPzpQquF8AQPfKMnWyLbJgFvpRq40gun+HGvrLwtDNp8Pry595k34pZF4v3BsrO8LeYDa9q5uGULnpl+S3/2tlHzhu0qhZxR+LmwKfHKdrwkO7Ne53W1Jbdb2MDo3BqbP42UCoLpDRLSBp4bcUl2hrwxi4CQ5vhg+SA8K6vQbfF8eCUjMaQ+Gu8PEPL/bc2HB+TV34Vq9j2nWGIKCOeDf7r2GfSwdpZ3ZZ4Przym0ERUiC4fXhF9Yep4P6Mq/rrj/Uzkw0sV14UZtLz+pTm+exZJQ45igblq/6bWjVPy4eVzazkqwrjugiLs34YxoL43EhZEYp78faw+h6SowxbHLlCKndsX748KslwkkV/TJEACJEACJEACJEACZglQxEtoBAHfYdpRFJ92TMCPE3LgM38Biix74EUBL3jgp+k98IKAj3z338gWith9W2CzgP/u/e5oUt9yCL12BVQkH163eoy8zBby4RVLrkv7Jngqui1iBz6Bdk0Nj5ayaJOsnZsnM5H8aR72HS/RFclqHeyLPwxoh9iXOqKDtt38TLw6MBdbtKUMeoYg69OuUJ5opcw/13pkLVX1Dgj0xlNdAzB4REcMDtOc723yupyLDR9/jy2ZN3BEK+iaeqFHlwDEjgk3+azlYmEmCpVp8+2V+fAWPvAMq4iXouBfmVi+8QK+kTGFaGdzREeHY3DPVjYcLWfJ82vOGDvOhzc6E904KkTMh29fgC3jduFV3cZMI6xKNzyjXbRGWbdAu1llJh/epvUvH6aQcpGSiQ1pN/BNrlQgsL4XejzdHNEjuyAmwnDd2JUPb8vcWouKMLEhpN+MkzoovYYjmzKxZcs1HJHC44VXhPdxv1GPGxblk9ukuogv136L1AOysQNoF+KLHn3aIGZEF3QJ5NFy/E1CAiRAAiRAAiRAAo4QoIgHoBXwRTlX4Zl/2ypPUx74bd9cwZjVp+EpeODv3rPchiUBn3MNXuKZ9JabKG/hC78urXDyvW42C3irA+MNJEACJEACJEACJEACJEACJEACNZqA24v44ntlaPvmYdwuK4eHqsT6ZHl64JnwAIMQ+sM5vyJq+XdA0T3AShE7oQMv37pIndgJfZ5oruuv97v/xn8Ki+BxXTiL3tph8kDTZr44taQ7Gpk7Rs76SHgHCZAACZAACZAACZAACZAACZCAixFwexHvYvNFc0mABEiABEiABEiABEiABEiABNyYAEW8G08+h04CJEACJEACJEACJEACJEACJOBaBCjiXWu+aC0JkAAJkAAJkAAJkAAJkAAJkIAbE6CId+PJ59BJgARIgARIgARIgARIgARIgARciwBFvGvNF60lARIgARIgARIgARIgARIgARJwYwIU8W48+Rw6CZAACZAACZAACZAACZAACZCAaxGgiHet+aK1JEACJEACJEACJEACJEACJEACbkyAIt6NJ59DJwESIAESIAESIAESIAESIAEScC0CFPGuNV+0lgRIgARIgARIgARIgARIgARIwI0JUMS78eRz6CRAAiRAAiRAAiRAAiRAAiRAAq5FgCLeteaL1pIACZAACZAACZAACZAACZAACbgxAYp4N558Dp0ESIAESIAESIAESIAESIAESMC1CFDEu9Z80VoSIAESIAESIAESIAESIAESIAE3JkAR78aTz6GTAAmQAAmQAAmQAAmQAAmQAAm4FgGKeNeaL1pLAiRAAiRAAiRAAiRAAiRAAiTgxgQo4t148jl0EiABEiABEiABEiABEiABEiAB1yJAEe9a80VrSYAESIAESIAESIAESIAESIAE3JgARbwbTz6HTgIkQAIkQAIkQAIkQAIkQAIk4FoEKOJda75oLQmQAAmQAAmQAAmQAAmQAAmQgBsToIh348nn0EmABEiABEiABEiABEiABEiABFyLAEW8a80XrSUBEiABEiABEiABEiABEiABEnBjAhTxbjz5HDoJkAAJkAAJkAAJkAAJkAAJkIBrEaCId635orUkQAIkQAIkQAIkQAIkQAIkQAJuTIAi3o0nn0MnARIgARIgARIgARIgARIgARJwLQIU8a41X7SWBEiABEiABEiABEiABEiABEjAjQlQxLvx5HPoJEACJEACJEACJEACJEACJEACrkWAIt615ovWkgAJkAAJkAAJkAAJkAAJkAAJuDEBing3nnwOnQRIgARIgARIgARIgARIgARIwLUIUMS71nzRWhIgARIgARIgARIgARIgARIgATcmQBHvxpPPoZOAWqWCulTOwQd+TX2qHYxol48f/MyYor6uAvz84OMFoFQNlfCfMrsNXleOxsT99gzYmm32tKW816LdjjRs7lm1Ciq1D/zMgba1T2e1Y2t/svvydyQhu8skDH4QEPip5W14WRibYPNd4WYLa97MuNQnkpFSJxZjOlX/e6UCyPgICZBApRFQIXvdGuS0exGjuvpXWi9smARIgAQo4rkGSMBtCRQiNT4CiYcNAfgERmF68iKMauc8gWKfONXYtW9ABlYPM/UjKBuLfxsDfPEjpncGcGIR2r0AbP7vDISJQ1G8rpxfo/vtWQDWbLOnLeW9Vux2pGmTz6qR+edwjD6QgB0HxiNU2BCx5RI3QdTw0W6iACjcGo/ue/rj6JoYVOnP1ut7MXmeGnOWRcFPmve1ijH4dYrD0pUz0FNnmBo5a+Ix+r0MqKR7hTU/e0MSYlrLH7bApzQbi/90BjF/i0WwrdxsYct7SIAEjAlInzkGL9Q3v8lbJQjNbVyeWonI2B8xPT0J/Zo6yRITn7kVbdm+72LzvVTmZrbZXnUbrybuEDb961eUipnnqnFz2skjYXO1lABFfC2dWA6LBKwTkER86zU4MSFcul2F7OVxGHvgOfuEncXO7BWn1oWywQ8RE6Lc4g8VinjNbKkzMPepF5Fy1wdjvjij2RCx5bqcirE99qLfkTWICZQeqKYfO/kbYzDTaxnWDQ/Sbd7kvJOG5YOF/xbGmI+dc2Iw12cRTnwkCH1AffRddP5TBqJXJWN6zyD4qHKQ+t5EJGb3x+a0SQjT7l1Z5KPG4TnhSO+XhTndnbfZZQt+3kMCbkdA/MxOVgzbD2HxSVg+pRf8bd1Iu6uCCs4Re6Y3LlXY+UY4VoamYc9roc6bJlOfuRVp/eIGDP/Du/BfloXlzwqfhjZeRp/v1r+jbWzZrttE5tPTTT8Tn4qz0zTb+GYvO+e/2jan7aLCm92ZAEW8O88+x+7mBCQR/1vFl59qLyY/uQiPpKVjXIgekbowDzln1fAPC0WQfMdb+wXfQI287DNQ+4cjtLVe2KhV6Vj8ZDywKgsTu8u8J3fzkZP9P6j8HkJYaJAmNF68ZD8QIlXIzlHDv3MogmRayW4Rr85HzolC+LQLRfDFJIXnHtCMrQBo9QhCW/vLbNFYpDqXjZw7/ggL9UHaq5aiBDTh/YUXc5B3yQdB7YMRpAxVL1WJnAp9lOPWb3ZMbJWD7Es+CA0Lhp/sB6p23OqLWntk3NSFyDv1oxF/c4tctWcSOq9+HAv6rMe8XxfhxDsRUMpR9cUcZOcDQbI5V+duwNioveiftgLR7aSUBvmPPOGH0n1FGLvyb2YZSNZKYxEYhbYLMpNWkYeUoVEomH0GEzsJz2n45S1WRHDkrkRk1I+Y/p8k9PNTYd/EcEzwW4NTc3vpx3s9DROemoHgVG1bgDU+wg+8yB8TcGpaGKrFK+Xmn14cvhsREEV8DuakrcBgaeNQnZ+GmbHvwmeB7YI0+71HMBw2iD1b0JrauHSix9zABCeJeGHTM3JONtBzkV1RU6bEbLV85sk88dnLwzH27LvY8VEUxC1bGzzx9s4/RbwtbwTeU50EKOKrkz77JoFqJWBGxJ/bgOH90xGt87Sqkf1hDEavyJHyjf3Q74M0LH9e4+0Uv+j+WoDQuznIuS5+myI0YQM2vxUGH0mQa0P2e0oCq/DgDDz/aioKteOvH4bpmzZgTIggIzV2fXwnDD4nspEn3FO/FxbsXoOYB/VizeZw+p9TMXbgDByW8p/9A31QeDlGCr9XI+ezWAxfmK3PpW4bg+WfL0I/8ceiGtnvRWH4GtEKoKk//NWFCJ1tJtT/571IHJOA1HP6ifXrl4QdK6QfGga2AD4h47Fu0ySEiZsiGhGa3TkMOScke9rGYfP2GQavH24bjLxzGnuC30rFjoQw4EQShsetRI44RsBvQBJ2LItCkFkPlcZjlNx5L3aE7UXk0ALMOf0uempVfGk+dk6MwuQ9uoBzhE7egM2vAct+GwNtyPoYKaVB/mPHR9gceO8RWSRHPlJieiFtSDo2jwwCLDIA8vfMwNg3UjXzrhkN+i1Lw/JnJe+69s/iZlMquurWqWkRrz78Ljq/4YN1WTMQ5mXOg6R81gofwQZBWCx8CHu29UeWxfSPan2Ts3MScH0CoojPwwJ59A+AnE964fkfZuDEsv5ilI14iRu2/4O61eMIayvzNqtVOPx+OMZiDU68GaGvA1KqRn5OFvJVjQ02K3XQtJuyv/ohuH0w/HWROibqiZjrWzBLquOCy5oNWoO2TM2QtNEpbor7pBlHPwltmttYNznjOfi4VxQKxi1C4ay/I+LrVIwySB8SGxQ3glXNZJvZpWrkpMTj+f39seOjGIRKtWfkIl6sRaJIbzD6mwU2ornSpr7azEa6ckiiIP+vic0IcxvEFZh/cyJe3NwuNDOH5jbxqylazfXf/ByBJQIU8VwfJOC2BCQRfzMK47prBZIK2Rs3IGfwehzVemZFT+Y/0O+LNEzv7IP8jfGIfM8fy48sQj8/rYgPxurtM9CzKaA6ugjP/ykPE4+twWAxD9l0OL2qUAU/fz+gNB+pr/ZCYqMV0o8xyS7MwI6kOIQ2yEfKq72w+LepotfTqD0rOfHZHz6O4affxcFVMQiCCtmfxGH4h+H6HPpSFQpVfvAX8hfvZmDxwBexb0QaDgrhkIVpGNstCcHr92J6Vx/gYhomvzQJqtdNi3iDvrwA9c/ZyEEYwsTNB40wXBa4HjumRcBPnYOPX4pCaq80HEwQQi81nPaNXIHNs/vD/04GFke9iDxdX5LQnJuO1YIYFrzbgvfBS/PjLG1AKnZMC4PPxQ0Y+4dFCFiRgQXCBJm6RM/zeumHnOb5M1P0Hi3RY/NeYyxIWyPmiatyM5DXIgJhwnya8AoZ/NgRw9Dj4ZMsheiLIZzaTSHrDJZ1jEHOzHSsFkLkhR/Y2TlAWJjxhoSRHRK/yFgMDpHGfTcfhzfvhd+0NKwbGWwY5WFQb0Eh4q3wEZE6lJbhth86HDgJ2E/ApIjXpLRMqL9B+l4A1CcW4fkXknUbgPLNTINQbK0nujAdiUPjkXpZa5IPwqalYl18qCZK5242lo2Ixce52nKZfhj80V4sHeBvVAfEUt/az/bDIaHIz5U2w5v2x9LtK8SCnEbX3WwsHhKDtdJmsF+gP9SXH8dsGzfWTQIWcvXFzdpJUE2VNnBHC5+Jmkut2AhG0ygs35WEfhflqQxx0vemfDPUR4xuWvyI9nsMgPiZ/w9ESRsFltmokfNJLIYvlW2k1w/DuORkTOxsPuTfpIi3sEFckfk3EvHKze36oRiXnIqJnaWdHQub+D7VVTfG/ncbn3AhAhTxLjRZNJUEnEtAEsvfBSNUilUvzMuB3+j12PxWhC6MW/wiW+qPOR9EQfzKv5OBlQkrEWrCCytqdlFczUCwtvCcuUJzsmJFeVtjMTzzRSnEz9hbmr/5RUTuj5Jet6ewXSF2vhqByW1lIZSmxJcuTE+NzPciMKGpdP/JJLSPyZH9eLKcC5i3pj8GbHgcc2bHo2dYEPxlxd9QmoHFj72oL8gHwOK4AGQufASjvbS2m6ktIPJOQsDcJAwWPSsqZKxOwMch5sNGRZG+/TkcTI0VQxFFj1bOJClvXMNsWQfZjzL5wrMm4oXtiPcex2hoflyLfWW+qGnbKoM8rO3fHxtC38WcMb0QFuRv/rQEMyI+JTAUweJCVCP/VB66Lk7H8mHaTSrbPPGW+UgwKOKd+3HE1kjAHAHxvbYXPUdHIbSRJDovpiPlYGNM374eo9oKaUw5+LhPFLJekTY5C9Mw+Q+ToJaF25sMp75eCJWfv/h9l785HpGz/LBcTL2RClv+KxbrUmegq7BhfSIDqtAIBNdXFPO02rd2A3Yvlg8Phg+kjeknUnHqLeM87sId8ej+YTDW7Z6BrvWB/B2TMHqqCuO0It7KxropjDkremG4lDalVkZLSfU/Mkeux+YpEfBDIbIzVQjtLthqqnCp4eeoWGdkvDbaCZrP/IN/1HxfW2Oj3CgvVSEnuxDBnTV9m7uMRby1DWLhe8lEOoXZ+Tcet5hiNV2liQoMVCHzvSiMPvwi9uyNE38bWd7E59ubBJxPgCLe+UzZIgm4CAHjcPq8dTEYkNIbO3brq5WLX0yf+SFUo4x0V9TsNIzpZOIL3gYRX7hvBsZOTUWenyS4hLDAR981K+INd8TtE/FiBX553r+B+BLC6eMxemEG0DYUQQ2EaMwc5A2TBLCRB8hKQR9hp37eDKzck4E8MbXAD11nbsDql0PhY8RFyc5YpBv+6DAj4sWNhmT4hQTDv45sggbOxY54U4V+NOHtcyGLwPg5Ax/vAOaInhMrY7RBxEOs0FyAhd+8iLwX+iNrbBaWDvAzscFjYv1cTMPcOSuw82iepnp80whM/3yNlGohG586HXOf2IBQs+H0kqdOlYSjunBbzdh29k2XiuFp25N74tVW+EjPZC5CuxWP4OB6IcKDFwmQQKURED+HN8Bf+xl3Jx855yKwIH2FlGIFMU1ndK+9GCwLuTfcBDUj4qRQd9HXfjEVo2MyMEpsIxtCVFCemZx7g+8kq32b+Ww3FQ4uE4O60z4Un7nWNtaN5kGKjsJKqRCntu7NtnSMaw9A/A7Jw8JvVmCwiYr6xmHliu8I4bSO8FhAjL7SfL9kvCRFdlljo9qLxB4J+HFkEqbHRCC4hZ9NR54aiXirG8T2zr/xd5PYZ+54LB8rbHQI6yUNk+cU4i1pzVncxK+0NwcbdmcCFPHuPPscu5sTMJETLxzZ1WsSsDhDI7qEXXjRKxButlq90Re8VRGvCd/e+9Je7HhZE85n2IaxiMxbF4UB/9R66u0R8VIhs0CZV1oQXy9KR9KJP2YSUG/VGSyI1Oz7Gwhn0eORpfeAIB+pL/bCvufN5MSXAtDmoZeqkbc5AQPmBEshiBq71WvOYI6UfC6O62g8jq6Kgr9RxIIgQh/H2PpWPPGSJyNc+4PM2qoWx7QGPu2DDDwdwuaF31tC3rqf6eJv2nZtEfEQ5jgGBTFxyP5UhenfvAshG0EbVmqegeBRkzG8m4eUN/pjrrL4ombViII8L/5HTO+qb9ugsF3uSgyI+gei0vZKRRolpuo1OLVYVthODP9cg15CMUdY46OR7MLcjb27WJN2wYsESKDyCCg3U++mY25EAlSy7ylNeoth3rzS82rkib28F4mvTELqRWmT+n4h8nK1YeuWT1Ux+M6y2redIl6Z7634zLW2sa6cCM2JHOnoqotkUCFnxwZk9lmvKWhqJarIqogXorm0nv5ReRjePwvjxWgGbdqR5XlRnUzGzNlrcDi3UKxN4xMSg6WfauvSmF5WRiLe6ia5CRFvcf6Nf5eIUX3Z+shFjWWPY/yqRegn+Dgsade77wAAIABJREFUbeJX3ruDLbsxAYp4N558Dt3dCZgubCd8GT+fHo89m6QzsCVhn//yGix96XEgbwM+3hGMcXP7i3nKtor4/A/SsXCAUGlcqCreH6m/X4/V48Lhdz0PKbOisBjaIjUau+YVxGHhh/Ho6XUGy16JR85LUmE0pdgVf4DkY+nXi9AvSKiWbviDSQzt+/QhLP1UKNyWh5SFsVh2MFYjrEVvbjwKP0gX8xzVl9Ox7KUEpAyQhLMUZpjzSiqWjwyC6ugKTJi4AUHKCujCUiotxOGFcVjZaBIWjgiHPwpxePV4TBaO60sfj1CxSF5/DD/YC6s/nYRQlaa6MnRF8jR2bxkwA6snxyBIfH0RgrTeE3NpCRA2KiIw+XIcVi+ORyjykLL67wgetwj9TORbivObnWBUnVjktOU57NkWiyDpGLaoxcvwVqQf8jevwN6QSZguHLYu/lhaj9D1yRjfRVPJ31QBIG0lZJ94bS0DAZIVBoXpmBu3An5vLUaskIB/PR0rx03C4SFSjQLFW1b1ZQKez0+QhLSpwnaaEMuZTdfghLYavSjsV8AvYYU4Tz6Fe7Eh8V2s9Zkhrnm1kFpghU+wyDwKeWMET5Ya+SezUOgfjrAHedycu3+qcvyVQMCESM75pD+e3/6cPmpM+lzqtTdNE14PzYadkBqlDVlXingxjWjfi9iTGodgYfPVQCxLm81j9mKHLHdcOzqDzzyrfdsn4kW7Tsg+oxXebGsb64YzoNnInnxCm2YkvSpsWFzsj9XCBus5YePyK8Tp2Bm2YIuIh7A5PKIAMS9nYeWtGfrTTqyyMdy4VRemY1lMvKwWjI0iXvp+tLRBbN/8m/DEC1GJ5/THlRpZZnETvxLeF2zS7QlQxLv9EiAA9yVgpjq9dNyW/5osncdYfSoZE8Yn4fBlNVDfHz1fX4mlL4eJeYTWRby+un1XSfwK7Y2NW4TM64BPYC9EdS5A6i3DnPiUB8fj8exkpOaq4dd9BtatjEOorIq7rjq9rvhQhFS9WPGD6W4O1o6PxeKjKqBpGEZFNkbKVq13XFMNfcL0VLGyu1+nWPRvvAGpMs+v/nUf+EdGoWthKlSjTHviCzNXYu6cNdh3TlPVXWhv2oIZiGkniTvBs5wYi8VfCh4H5TnHGrvz4ydBtTUJmdd9EDo8CculzRJzBQLFjoQxTozDsoNCu4Kdk7B8cRzClKGR2vxEU4X5tN5o0aOvRt7WdzF5noaLMEcT/5qEMZ00hQi1letNVafXJV2IP95WwChCwBKD0kJkfvIu5n6+V5eOEDZyBhZOixHzUI0udTYWJ5xBzJpYBJs7Yk4s6HQIcXtTpR/3gDBPM6eu0Kxn+CG4XwIWLopDWAMpr9Yan3bpmDtdjYlimH71nJnsvp9bHLnbETBV2M7oe0ra/PV6F5vnRsEvJwljX01Hzy/2igVZhUsUcT8n4eD8/uLRn2Ik1I5eWLcqAWENVMjbPAPPL4SuCr6mwCcwbuUyxAWrcXjtGqii38Wodj4mo8fmme3bPhGv8ZyfwfgvVmJUkEqzGbzuIX11fisb6wbrQ+IU9IVUaFT7orRBjY+EyLBCMQR+cZ3x4kZwcGk6kteqEDMzVp//nxKKdSsT0DVQf4LMvgHy70EpTeukD8YY9GV5XtRnN2DClDPoNTsBg4P9oMrbgLlxSfBbLKVgmVnsxjnx1jbJ7Z9/8beNfNxSZFe4uLntD9XRNViZ/xwWvhYKHyub+ME/ZyO70B9hnQwj4NzuvcwBO5UARbxTcbIxEiABEiCBqiSgPpGMfc3iMFj0vlXNpTq8AYcfiTVdWbpqTGAvJOA+BMwdMaeMGitMx+Lxk7D2pErcbB48bQMWjtQXSNNVYO8iRX3JN3iFzenBESjcrJJy4jXRVZmfTMKEDzPE+hzCpuycJe+KBUSNNq8t9m2fiBc2SvfNGY/Jm3OgNmWXEGdgYWNdvjCEaKXOiUHYLB6xKX9FKtxXKHmWCzPw8dQELBM2u4UN5pHvYuls6ZjSn9MwYcgk7Ltuqjq9vlaO5rhZE6l3ltjczUPqe9Px4Y5sFApHpArjfSUJC1+LgL/ZI1IlQa6sKWBxk1xWgd/W+Tcat7Dp/y4mz9mAbKHmjeAUmL0Y0wcEayLSLGzi88x59/m4qsqRUsRXJW32RQIkQAIkQAIkQAIkQAIkQAIkQAIOEKCIdwAeHyUBEiABEiABEiABEiABEiABEiCBqiRAEV+VtNkXCZAACZAACZAACZAACZAACZAACThAgCLeAXh8lARIgARIgARIgAScQqCsFGV3b6H0+hXcL/wfSq/9grJbv6Ls1nXcu3weuF8C3CtBmVpIHgY8vOvBo44PUNcbnnV9UPehR+HRqCnqNG0JL//fwKtZIDwbNoVHXW+nmMdGSIAESIAEag4BiviaMxe0hARIgARIgARIwA0IlJfeQ+nVX3Dvp1yofziO4uyDKC8pqrSR+4RGQPjn3eYJ1AlsAw8fU8c9VFr3bJgESIAESMDJBCjinQyUzZEACZAACZAACZCAnEC54GW/+jOKv/8Gd/+ZivtXLlYrIA/fhmjQMwb1nuiBOq3ail59XiRAAiRAAq5DgCLedeaKlpIACZAACZAACbgIgbKi2yjJO4mizC9R/G16jbZaEPV+z00QvfVeTVvWaFtpHAmQAAmQAEARz1VAAiRAAiRAAiRAAk4iIOSy3/lnKu4c2gSUlzup1aprpk7L1mg8MhF12zwBD0/PquuYPZEACZAACdhMgCLeZlS8kQRIgARIgARIgARMECi9h+Izx3Bz8/soU12rFYiEEPtGg16Bb9fB8KzfqFaMiYMgARIggdpCgCK+tswkx0ECJEACJEACJFClBIRidHeObMOttJVAWWmV9l2VnfmG/wF+Q9+EZ2P/quyWfZEACZAACZghQBHPpUECJEACJEACJEACdhAQjnm7s38dbu9fX6vFuxKJT2hXNB4xg3nzdqwV3koCJEAClUGAIr4yqLJNEiABEiABEiCBWkegvKQYdw6n4taXn7iVeFdOpPdvw9H0pXnwbNyi1s0xB0QCJEACrkCAIt4VZok21hoCZbdvoOzOTc2/uyqUS///c89+8GnaAk18AD8foJG39E/2/+uwvlCtWQccCAmQgKsRKEfRiX24sX6eW4t35aw16D0CjZ59jUfUudpypr0kQAIuT4Ai3uWnkAOoSQTK75Xg3v++1/y7mIP7hfkou30d5XdUKCu6ZdbU+eHr8MX1dhaH0qYxENoCCPWX/rcF0K5ZTRo9bSEBEiCB2kdAONP91xVvovT65do3OCeMyKNOXTR5aR7qdewFeHg4oUU2QQIkQAIkYI0ARbw1QnydBMwQKC+9h/v5/8W9n77HvZ9yUfJTDu5fPg+UldnNbGH435By/TG7nxO886KwbwGEBwKDHgFaNbS7GT5AAiRAAiSgIFB+T42bGxei6MResrGBgFeLB9H8zY/h1STAhrt5CwmQAAmQgCMEKOIdocdn3Y6AINzVZ46h6D/7oD59FEJ+pDOuiop4U30/9QAw+LdAz98AT7CQsDOmh22QAAm4GYGSH47j108mofz+PTcbuePD9XtuAupHvgAPTy/HG2MLJEACJEACJglQxHNhkIA1AuVlUJ/9D4pP7EPxt+kWw+KtNWXudWeKeHkfHQKAPm2A3/9GI+p5kQAJkAAJmCdQfr8EN79YhKJv9hCTAwQEb3yLKck8ks4BhnyUBEiABCwRoIjn+iABMwTuXTgtFjIqyj6AMtW1SuVUWSJebvTj/kDMY8AfQ4BAhtxX6nyycRIgAdcjUHqjAIXzR6Bcfdf1jK+JFnt4oNlrSfAJjaiJ1tEmEiABEnBpAhTxLj19NN7ZBO5fvoCi41+J4fKl135xdvNm26sKEa/tvLkvEBOi+RfWssqGyI5IgARIoMYSKD5zDNdXTQbKy2usja5qWIPIF+D3/OuAB49YcdU5pN0kQAI1jwBFfM2bE1pUDQTuF/wE1dYkqHMyq6F3oCpFvHyAz7XTeOYHBFfLsNkpCZAACVQzgXLcSluJ2/vXV7Mdtbt7r2aBaDF9Azx9GQZWu2eaoyMBEqgqAhTxVUWa/dRIAsJ57bd2rcLdozsqVFXeWYOqLhGvtf93DwCjngBin3DWiNgOCZAACdRsAkJh0uufToX6h+M129BaYp2HV120SNyIOv4P1ZIRcRgkQAIkUH0EKOKrjz17rk4CpfdxJ30Tbu39G8qLblenJWLf1S3itQD6tQUSngR68DdWta8JGkACJFB5BMqLb+PKrMEoVxdVXids2SSBFpNWo+7D7UmHBEiABEjAAQIU8Q7A46OuSaD45EGo/rECpVd/rjEDqCkiXgvklTCNmH/Ir8YgoiEkQAIk4BQCQgRWwZznKeCdQrNijTR/6xN4B3eq2MN8igRIgARIABTxXARuQ+DbAqDZ9ndQ5/T+GjfmBeGfY+P1R2uUXa0aAhM6A+PCa5RZNIYESIAEKkyg7M4NFMwZQgFfYYLOe7D5mx/D+5Ew5zXIlkiABEjAjQhQxLvRZLvzUJefAGb/E5jrfwTR30ytcShqmideDijiQY2YZ/G7GrdsaBAJkIAdBMru3kLB7CgKeDuYVfatFPKVTZjtkwAJ1FYCFPG1dWY5LpHAL7eAiV8D+8/rgaRjOvzPp9coQjVZxGtBzXoamPRUjcJGY0iABEjAJgJCDnzBnKEou6uy6X7eVHUEGFpfdazZEwmQQO0hQBFfe+aSI1EQ2JQDzPknUHjX8IWnm1zFqjN/BEoUL1QxQc+GTcTjdjzqNcT0wD/jezyEX4uB60WAurSKjbGxO+E4ugW9AOGseV4kQAIk4AoEyu/fQ8G8aJRdv+IK5rqfjR6e8J/1BeoEtHa/sXPEJEACJFBBAhTxFQTHx2ougZJSjXhflW3exg/9tqPvt+9V6iDqBD4M77YdUPfhJ1CnZRuNYPdtBE/fBvDwNq+Cy8qB68XADTVwowj4SQWcKgBOXwVOFwKXq7mYfqeWGiEvhNnzIgESIIEaTaC8HNeSxqLkwukabaa7G+dR1wf+c7fDq1Ezd0fB8ZMACZCATQQo4m3CxJtchUDOVWDy18C/f7FucWZRPBpdds4PO496DeDd5nHx2BzvNu3h3bY9hL9VxnW1CDhTqBH26T8BBy9URi+W2/StAyzsBbzUoer7Zo8kQAIkYCuB62sTUZx9wNbbeV81EhCi0wLmpcGjrnc1WsGuSYAESMA1CFDEu8Y80UobCGRfAV7ZDeRdt+FmAP0b/4Sk714AyioWuy540+t1+D18uwyAz2NPAZ6etnXs5Ltul2iE/NcXgH3ngYI7Tu7AQnNC5XrBK8+LBEiABGoagTv/TIUqdWlNM4v2WCBQ98FH0GLaOsCjer5POTkkQAIk4CoEKOJdZaZop0UC//4ZGLYNuHvPPlBr663B73LX2P6Qp5co2H27PIN6HXtBCAGsSdf9Mo2gF8T833MBQeBX9jXoEWB9VGX3wvZJgARIwHYCJT9m49pfxtn+AO+sMQTq/z4ajWOm1Bh7aAgJkAAJ1EQCFPE1cVZok10EjvwPeC7Vrkd0N9dBKU7cfAF1f/3JYgN1W4eKwt33yX4QQv5c4bp4UyPkhX+2RidUdFy/fwjYEVPRp/kcCZAACTiPQNnNq7jyThRQXua8RtlSlRJoOmYB6oX1qdI+2RkJkAAJuBIBinhXmi3aakTgwAUgZptjYP7Y8DTmnIo32UjdoHZoPHwa6rZ53LFOqvFpodL933M0Yv5ofuUZEtYSODCq8tpnyyRAAiRglUBZGa68MxhlqmtWb+UNNZiAhycChEJ3TVvWYCNpGgmQAAlUHwGK+Opjz54dJPC374BJXzvYiPT4P+q8h0f+u13XmFfTQDR6bjx8w/sCHh7O6aQGtLInD1jxH+BYJYn54KbA8ZdrwEBpAgmQgFsSuJW2Arf3r3fLsde2QXv6NUfLef8AvOrUtqFxPCRAAiTgMAGKeIcRsoHqIPDhN8C8fzmv5/plRfj31WHwul+Mhv1eQoPeL9TqCrmfZGnE/M+3nMdQ21JAfeD715zfLlskARIgAUsESvJO4tqH/PCpTatESGNrMvrd2jQkjoUESIAEnEKAIt4pGNlIVRLY9gMQv8v5PU578DSmDgpymZx3RwkIAl4Q8oKgd/YlHEH38xvObrWWtnfjFK7tPIoyz4dRL7o/GlmqlVh2Ab+mfIVStID3oGg0tuVI5XvXcGNXCtSnT6DcpwO8ftsN9SK7oZGfMc9S1QWoDqahRLq3TucoNOjZDr5VWShadQrX/nEUZU26o+Hg9vAVzDT1t1q6HDisihEoL7qNKzMGoLzUzuqmFeuOT1UhgeYTP4V3Wzc8z/TGeezenozdezKQ2zAMQwfHYdSQEJirynPj9DakrNuNbSevI6TrQAwcPQwDHzFzt6zt4jZDETl0GEZ2DbRxVm/g/J6tSN65GxnFD2No32EYFhOBQJMBEzeQuz0FyTu3Ift2CCIGDETckIF4uCpLC93IQPLqY7jRohviXo7Q8DP1NxtHz9tIoKYQoIivKTNBO2wicPwS0P8Lm261+aY2jYE3nwJeam/zI7XqRiG0XhDzQqi9M69m9YAfxzuzxdrZluqLEbhz7AI8em+C/9A28LIwzLuH5+Dmlr1AaBKajesGq2cjXEnHlQ+no+y2otG6veA9dTGat5L93dy9/lPQcFY0GlWVkL+ShivzF6Ks5Uz4zYpCA8FEU3+rncuBo6oggWvLJ6DkhxMVfJqP1WQCHl510fK9vfDwqV+TzXSubfm7MSFmEFZkGjYbOHgNDqbFIUTR2/kvRqHbyI24bPD3QIzceAwpLzxs8Nfi75MR1zseGw1vRsTru5Dy0UAY3q3o6HYuksdHIn694uGuCdj1xXIMbCO//zw2ju6GUcp7A0ciJSMFIw3udS4+g9byN2LYQ6OwLSYFl/4+EuJWham/VaIJbJoEKoMARXxlUGWblULg8m3gd38Dbjnx2LQhjwJvdgE6BFSKyS7V6IKjwNJ/O9fkF0KBFc84t81a1VrRMRRMn4RS9IfP3LloZsk7UXYB1+aOQMmvbVA3YRNaPGaNRAlurPoDik4Dnk8locFzj8ILt1D8xSQUn74ABC9G47d6QfOz2MS96ku4uzYeJfkl8OizDYHPP2CtQ+e8rv4FN0//gnLfB1A/9AF4C61SxDuHbS1tpSj7AG6sTaylo+OwBALCka5N4xe7CYxiHJz5MPosAgYuTMHyceFoWnweW98eKIrngWvPYdfLMqn9YzIG/TYeuwNHYs2epRjWph6uZ6/AhJGzsBsJ2HVqOQa20KLLxtKIcEzJDMTIT3djaczDqHfjGJa8MAgLMoG4bdexZoj5L6LsZd0QPikDgS+uwe73h+Hhetdx7P1RGLQoA3h5K66vHaqLFDj/2SC0HbPb4N6sjydg1MzdwLhdyF050GxUgVMnuvgysjNycL1RKLp1DkQ9inin4mVj1UeAIr762LNnOwn02gB8V2DnQ2Zu9/EC3nkaGP+kc9qrLa1s+R5ITAcK7zpvRKsHAsOsCk7n9edKLd3aNha3D50Cuq5DwKh2Fr3w6swl+DVlC/CbuWg8tb8kvi2MVpWOK4nTUeb7Guov/hMaaz3pZWdxdfpo3CuKRr0lU9BUcOffO4XCeR+g1C8aDSZH6b3uF7bg8tIlKA+ai8bTbOizsuBTxFcWWddv934JLk3uBZTxODnXn0zLI2g+ORneLnxSjM3zcz8DSwfOwu6gOKxZO1LvGf8xGX1+G4+DL27FpXVDNR5lAJe/GIZWI7dh6MZL2PqCPiQ++4NwhL+djYS061g+WBLmJ5ciPGwKshWCG9+vQJ+QCUZtG9qcjaVh4ZhyMg5bC9dgqG5jIBcr+oViwv6R2HopBUNFEy5j4x9bYVTqUKT8bytGBsk2EcQ2ErDr+nIMrMqwevlg6Im3eTnyxppLgCK+5s4NLZMR+NOXQNpZ5yBp7w+8Fwl0fdA57dW2Vk4VArPSgSP/c97I9o8EnrQ13c553dbsltQnUPD2BJSW9YLPnxdb9sLjF1ybMxQlvz6AuuO2oUWoDUMrK0HxbTXKPX3g3dBbtkHwC67NG4qSwv7wWTAXzUzkxutat0c8yz3oj7XAvbOHUHz8PBAUiXrd2qGBFPt/98IpFJ88ilI8DO/wbmj4m0aGmxf0xNswubxFS+DWjuW4fWADgbgBAY96DRD4/n7Ao6pye2oYVDPCM+PPHug2G5ifUY7ErjKb/zULHj0WICwpC1kTw8QXivdPgW+/pRi67hy2vigPnM/AAo9umBU4H1mXEqG5W3EVH8QU3z5YOiQF57bJNhcAaGwIxPzjl5DYWXhOag/zcaw8ERGypjJme6Dbn8OwJDsLkztZYGzgQW+CGyd3Y9f+88AjkRg0IAyBoksduPF9Bg5mHMN5PIxuPSIRoawDQE98DVvINMdZBCjinUWS7VQagblHgL8cd07zTz8ErOgPPGRJuDinK5dupaQUmHUYWHPSOcMIaqQ5Q97fjVIarZG7vWMsbh2wzQtf8s0SXFtvhxfeUudaYd5sChrNjUZDC/fqvP82RAroQt6bdINn2QmUqWR5L0IO/rhRKN88CfeuyI9E8IZnjzVo+sd2mrB54WJOvLWlw9clAmWqq7iS+Cx5uBEBoVK9ULHeHS9BgD/cbylavZ+FrKl6mW1WxGcugEfELGDeMZS/I8lo6W+BMw7g/MJITWi5cGlD8k0IdD1rrdBPxIHz8xGpe/g8kge2RfyeoUg5v1XKdbcg4s1tOignVbtp0Xck4u4fRPIhWR7+I3HYuj0Bl+YNw4TU87InAzHwo93Y+nqYfmzMiXfHt4tbjJki3i2m2XUHuf0HIM5JlegFAb/xOaChTi24LpeqstyZefLPPwqsHVRVltfwfnRe+G7wnpWE5v7mvObCOPRe+Drxm+Df0Rtq1S2UwQd1/LxR156hlv2Cax+MQEk+4Bm9Cy17NjLx9C3c+s8PuJe3EyVH96K8/kjUn/0GGotl4i1cWvEt3OIXJVbPr9PsKu7v+wgl/72gedCzPbwGvAyfNi1Q9v0WqA+koRzt4T1tNZprwy0p4u2ZUbe+9+p7o3Ev30khWm5N0oUG7+mJwCWH4FHXallPFxqUJVNvIPdQFnJPb8SKhck42GY+ju1PRIRs99UuEX91G+L9hyEZEZh/cDcSezcB7p/HxjGaAnSB847hklbwG5l1A9vGNMWwz4CIeQewe0YkmtQBzq8fhW6jN+Jy4Hwcu6T1ujtRxAMI7D0Z86eOQnirS8haOx/xf83QWBc4EIlJCRgW0gqXspMxf8wKZGAg1vx3F+IekQZAEV9L3gschpIARTzXRI0lcOEmMHQLIPyvo5cg4NNiHG3FPZ8XPPIr/+OcsQtFBOf0cE5brtzKna8mQbXrGPDEcjR/tTO8LYStl3z7Ea6t2QjoPOenUPj6WNzHSNT/6xtobDOIEtxcOxp3sy8AQTPhNzUKDUxGpWrbFxruBu/Ji9G8jQ07X9oxNHkDDWaPhJ92d6HsAq7OGYF7N9qh7lvr0CJYb7Bqy2jcOXwWnoN3oWW/5poXKOJtnlF3vvHeL3m4umiUOyNw27E3GhiPhgPi3WT8WjEsDHcklucmI+ExnQtcZGCXiEcxshdFInymJIINKAYi8eB5zO9t2L78luITCxDZZRZMPm3g3XeiiO+7HDm7ExCiO8JOm4MfieW5B5Agq7mT+3EfhI4/iJF/v4SUGCmHjyLeTd4r7jdMinj3m3OXGbHggRc88Y5eFPCOEgSmHgSSnRRanzoU6FNVR8s4PnTnt6A+hcJ3xuJ+kcwDbVbEX8O1+YNQcsUbXi9+jYCnBDFdMRGv/vYjXF+zEeUNrXnWNZ74UvUFlOz6CKWqB1Anfp0YAWDxsjoGKeqgpb4V7WaG56BdaPkMRbzzF1vtbfHKjGdQdvtG7R0gR2aRQMvFe+HZwPYtTNfFqfHEXyo+j90fzMLSQw9jfsZBJHbVC237RLxAohi525di6V9TsOt/TRBa7zwOnr4MDFiDc7vjLB8xJzz9/TYsfX8FUvacR5OQejh/KBeXld5vSznx9obTy4+GEyfSXNE8M0X+KOJdd/nTcosEKOK5QGokAcHzK3iAHb1CWgBHRzvaCp8XCMw4BKzKdpxFtyDgyz863o6rtnD30HTc3JZueNa7GQFcmvM3FHz8ieiFbzhHe1a7/SK+9FIari5eiDLBsz49yfB8eEsgb+zFlXfmoMyG/Hnzx8BpNyIo4l11zdY0u0su5uDakjE1zSzaU4UEGvQaAb9hb1VhjzWgK20ovEJs2y/i5WPRhshb98KbInBjezyaDk2GUY49RXwNWDA0obYToIiv7TPsguPL/BkYsgVQlzpmfDNf4MdxjrXBpw0JLDwKLHHCWfJCSL0QWu92l+54N8VZ7yZF/C38+kFfqH/yVuSv2ynii4Tj48bi/u02tnnUDSZFW8m+G7xnC7n7FmaMnni3W87VNeCCd6JQesNJ541W1yDYr8MEAj84AKFivftc57FxaFuM2i4/ys16OH3gwixcmmGy3jygPXLOyNttC1XtkXPKY+SEZ62F08sr2Zvpy+wxcPTE2zI7vKf2E6CIr/1z7FIjFIS7IOAFIe/I5ekB/PtPQHBTR1rhs6YIvL4PSDntGBs/H2D3cCBUd86sY+25zNPffoRLQn67xUvyWCMNV+YL3nPLV534TPh3NHOPvJDdoE1o8cwDps+i/ykdhYe/B9pEwb/HA/rGyk6hcOJY3C+TnSlvzhyKeJdZhq5saOnVn1Ewd5grD4G2O4mA39A30aD3C05qrQY18+NuLN2eCzw2FJMHK46Ba9UNsy5PxoGiJbrq8NnLwhE+KRuT9xVhSV99mL32/HiD/HCDYWq98GGYn3HMIETfFhpaL3zYvGM49k6Evhq8+LBW4Bvaqg+FN9yIMNkfRbwt08AQVc6YAAAgAElEQVR73JgARbwbT35NHLqziqitGgDEhNTEEdYOmwZsAv79i2NjGfYYsHqgY2243NM5G3H5i6+MzS67hnLVNcCzOTz8usP7jZlohnQUfLTWhIgvQfkNodp7I3g0aYU6L6wzc268rYXsAKjScSVxOso8+8Nnzlw0a6YxUVeA7zdz0Xhqf1g8IbAyRbzWPv+Z8JsdBXfyvbncGq9kg39dNQXq0/+q5F7YvEsQ8PRCq2VHAM9adm78jd2Y0HQQVgQmYOup5RgqbXaf/2IUuo3ciMsvb8X1tUPRRDtJmQvQSjhK7sUUHFsnnd9+PxcrokIxYY+iUrtsYoszF6BbxCxkK9uzZfKLM7AgohtmnYzD1sI1Ohvlj2b8uZV4fv3IjceQ8oK0GfH9CgwKmYDdtuTfV6aI1zK2eKSeLSB4DwlUHwGK+Opjz54VBE5eASJTHMeysBfwWrjj7bAF8wSuFwNPfQZcK3KM0icDgD9ys8V0RXazaE2H0xsViZMf+dawHTx0lX21DT+m2SyQQuRVX4zAnWP6zQHcv4Ty27cAz3aoO24dWsgqAJs0rTJFPM7i6tujca/IG/BrA69+yxDQUyqE59gS5NMuRKC86DYuv/0HF7KYplY2gWYT/gqfR2tfblb2sm4InyTUgH8YEX0fhu+t8ziYeR4IjMTyPQeQ0ElO9jK2jQ7DsPWXgUciEPmwL4rOH0TGj0DguF3IXTlQL/h1j2lD0sOwJDsLkw3a09yk9eQP3XgJW1+QKr1Lz2tfC1OcWW8w3/nbMKrLMGy8DDzcNRIPNyrC+f0ZOI9AJKTlYvlg3TaE6WVSmSJeFykQiJDeoRg4MQVLBhuOsbLXLtsnAUcJUMQ7SpDPO43AxK+Bz79zrLm3uwLTuznWBp+2jcCxfODZv9t2r7m7Hm2uCatvav5EG8c6cJWnLRwxZzyECoh4kxyUheZKoPrqI9zdtwXl94QHvIFW0fAZ/hqaBdtxxFzLmfCbJfeWO6Gw3f8XVlR/+zdc//wT0TaDavauMse002ECtw+k4NaOvzrcDhuoPQTq+D8E/9mptWdAupEUI/eLWZgyeyl2/yj8MRAhL0zA/NmTMVRxxJz4yO1cbJw3BbM+2I3z4u0hGDlpOZZOjESg0QYuoPXCXzIr8i2IeK0X/nICdp1ajoEW0uKKv9+IWZNmYeke0SoEPjESUz5aism9bRDMlSriBQZLMezFKSJfUxsVtXBRcUi1jABFfC2bUFcdjjO88D1/A2yPdlUCrmm3cOyccPycI5ew6SJsvvByjIDoiT/cBr4z3kATP8faKlWXoLSuN7xrWZSqY1T4dLUSKCvDpYk9gDIHK55W6yDYeWUQCJizFV4tHqyMpmtGm8XFKK5XT5Fzbt604tvFqNfQ8Z1x0dv+UTiO7UlEhBWnuXVQxSgurod6jptlvSveQQJuQoAi3k0muqYP01EvvCA20v4IPCWryVXTx1xb7Bv/FbApp+KjCfIDDo0CmvtWvA0+Cdw9thf3wvqjMTlyOdRCAvcu5uAqj5WrhTPr+JAaRo5EoyFvON4QWzAgcHnPNpzvMRQRDQmGBEigJhKgiK+Js+JmNjnDC++2R5bVgLVy7gYw+O/ApdsVN4bzV3F2fJIE3IHA9bWJKM4+4A5D5RjtJODhVReBSemAp5edT/J2EiABEnBdAhTxrjt3tcZyR73w/dsCXzxfa3C45EA+PwVM3F9x09s2AdJjgYY2pF5XvBc+SQIk4JIESu9rQunLy13SfBpd+QRaTP0MdX/DKqmVT5o9kAAJ1BQCFPE1ZSbc1A5HvfDCeeP/iAY6tnRTgDVo2GN2ATt+qLhBC3oC456s+PN8kgRIoHYSKMk7iWsfvlY7B8dROYVAvbA+aDpmgVPaYiMkQAIk4AoEKOJdYZZqsY3TDgKrT1Z8gDO6AVNZFK3iAJ34ZO5VYHAq8GsFj517rDlwKBbwYUSkE2eFTZGA6xO4ujQO9y6ccf2BcASVRkAIqW+59BA8vEyUYq+0XtkwCZAACVQfAYr46mPv9j0X3QOe+hvw862KofiNH3CABdEqBq+SnvokC5iZXvHGP+gDxHWs+PN8kgRIoJYRuH8Plyb9nqH0tWxa/6+9M4Gzsez//3v2wcxYxphBWeohFUkUoY0sjV0qlPKUtUQ/LTxI5Ump5IkUoh4lkUclW5REi1Q0iTYqWzEzzGAsY7Yz//8955yZ++zn3GeZ+5zzvV8vLzVzfb/X9/u+buc+n/u6ru/lj3RqP7qYmAbN/OFafAoBISAEdEdARLzuhiR8Anr/Nxi2Tnu+T10PD7bRbi+WvidQWALXLYF9udp8K9silEr1cgkBISAEFAKFf/5Izn9GCAwh4JJAtesHkHTbIy7bSQMhIASEQCgQEBEfCqMYpDkoAl4R8lquJrVg851QLUaLtdj4k8CL38D0r7T3sLwvdL1Iu71YCgEhEDoE8lbO4uzWFaGTkGTiPwIRkdSd/RVERPivD/EsBISAENAJARHxOhmIcAtDWUKvLKVXltRruWbcBCNaabEUG38TOJxnnI3PK9DW070tYWZnbbZiJQSEQGgRyBx/PaVFhaGVlGTjNwKpz3xEZGJNv/kXx0JACAgBvRAQEa+XkQizOJRidkpROy3XFXVg02CIjtRiLTaBIPDYZliksWDhhUmwa1ggopQ+hIAQ0DMBw7nTZE3ooucQJTadEag5cibxzTvqLCoJRwgIASHgewIi4n3PVDy6QaD/e7DloBsN7TR5rhMMv1KbrVgFhsCOo9B1mfa+ZEm9dnZiKQRChUDhn7vI+c/IUElH8ggAgfgrrqfm8OcD0JN0IQSEgBCoXAIi4iuXf1j2/mM23Pi2ttTjo+Hbf8IFidrsxSpwBO5ZA2v2aevvruYwp6s2W7ESAkIgNAjkvfcSZ7csD41kJIuAEIiIiSNt1taA9CWdCAEhIAQqk4CI+MqkH6Z9z9gGz2/XlnzfpvBGT222YhVYAit/hRHrtfVZpxr8KhNw2uCJlRAIEQJZE7thOHsqRLKRNAJFIPWFT4mMrxao7qQfISAEhEClEBARXynYw7vTOz6AT/ZrY7DgFrjtUm22YhVYAkphu6v/C8fOaev3gwFwQwNttmKlJpDBovvnswtoOWIUvDYfRixgmMMtKcb2ztsIYSHgXwJKMTulqJ1cQsBTArUfeYOYhpd5aibthYAQEAJBRUBEfFANV/AHW1ACzebDKQ2Vy9MS4NuhkBDrGw4Fp49y6MghsqlFk3oNqZPopeOzZ8jTUG0/LjGBuCgXORUVkpe9j90nzxCf0IAmqXVJiveAQ0khebkH2Zedy/n4NFrUb+jaXrE5baoKHZ/gur2dcB78GJbu8SBOVdNQrVKfuf5Jpq89WpFpWh8mT00nTRsml1Zl/R3pw8vD/H2cw1E2TnuStdjmo8TwOiOZnF7Xebw/zOfB1Q38ysMlMGmgCwLF2Yc59u/bdBGLBBFcBJL6j6PaTYOCK2gt0WauZ/q0Q/R8dRQtLeyNn8WHezt7WeukQ4d+tQQpzwUt1MRGCLhDQES8O5Skjc8IbP8b0t/V5u6fLeFFHxw9lv3T6zz/+wqWWR1bVCfqckZd9ChDWzYkTkOIOzffRO9cTw0vZ+51c+mX6sDuzD7Wfzub53N/wnJ7eSwdEm5nXOv76JDivM+8fa/z8I9vs75U3S6W9LQZvHhtK5IcvEDI2zmeS/dnAA2Z2XYxgy70NDfjnnhlb7yWq2kybL9Hi6W+bawF7a5FI1lb70nXAldjWm4LaI3+K8yUL2sL2MFRaGOZj9sxiIj3ehRCxUHBL9vJffWhUElH8ggggfgWHak5YmYAe6ysrhyIdUWEvwb3aX057HMRL8+FyrpDpN/QJiAiPrTHV3fZvboTpmisObOiP9zcyIuUSo6yedMYhpx2rrQbVBvHu1370sDV7LhVKD4X8UdX8ci22SyzEN/W+ddlwuWvMfbSBPtgDr/NkG9ex9Fpfq1T57L6usttbUt+YsGaMUwrBqo9yi+3pJOkAX1hiXFJvXJ2vJYrcxzEejgOWvoJpI21oLWeKbeYqb9qVPkMulHsj6LNjvmszVQibsUw1QyM8vtF3xszSetpFNHqnxnbt+W7+z/kwqlP0q1s6t80S1Lmz2yXySKLNhXL8csaqWKy5GYU8Yzow+Fp6j7Abs7m1Qgmf9YrFFqalvxb/rwuPctjD+SoSV+BJnDmk7c4vfrVQHcr/YUAgYgqCaQ9vykEMnGdgr2VVuoXwx4/T5QXqa8pL++dPEvUq8fKBP+HGB8hls8kowd/PBcsn0nm553Sm6N8XZOUFkIg+AiIiA++MQvqiIeshnW/e55CTCT8OgpqerKE3KqbPV/cSrcstYBPoEOMscx9dtFRi5nu1rVm8b9OrTyakfepiD+TwZxN43lOEdGmq05UXZpEAqU5fFVsWuZe9jtHM+WFfLWpF7efVNrG0q/+LKZe2hByVjEt43U+MD10F3aeRXpNS1gFe56m3a+fkk0CU69cw8h/eD5mZgtvzoz/9E5o5WiVgvaQKtXSUtCav+CYRLXVTLT6y5hRkFeI2LL/xyjyLb/IWc7OWPanfPkxC2xjux3ls+YZbFyfRrd0tYi3bkPZiwH7KwdUuWRaLou3iMFJjljPxJd9oaTiZYVPZ4gq9TaQzl0QyJ37IAW/fSechIAmAmmztxERqTwwQ/yy+UxUfcZbfQ67+zz5/w8Uq2X6GSxaBMPKtmSpnwnWL3ztsfbPc0F59pXVdSmL9VvaKC93rfIN8ZGX9IQAIuLlJggogcavaNsP37YefDTQi1CzVjH8i9mYi6W3TnyUuZ3SaRBj8ll0kPWbxzO8fJa+ITPbLWbQBe73qRbx6Q3fYeHV9vf/7tnai27Hzhgdx9zH133uwrp+m0UbajG2yVwmtKzwl7d/BdO+n1cxSx8/joyefaljEW4Gc1aO5znlZ1G3s7H3aJqbZrUPfT2Ya/827sseeclGprZQ1wM4yLI1Q3lEqVsQN5qve91uE5/7VGDTfrjd+MbA42tOF7irhcdmujaw2RNfPrNtZ2mkImJ3tC0T6jbiuVzw1mWtxcy55cy3QxGPoyWXjr8EloF1uFTT8oWE9WyQcU88tns1VTlainj7S0UVv9+10bjXU9d3hgSnJpD52M2U5ps+J4MJTYP2VEkznYFalENhxg5Kgil+dawpbYhvnEwEBZTs30LhseBJJO25T4ioGh5n0Vp8JpY/F1qxy3pfvFvPk3TSXLwsrXim2Pk8t7lFfP1csO5A5V95ptmtERA8961EKgQ8ISAi3hNa0tYrAruz4QaN58Pf3xqevkF792rRSvTtbOxVIWjLvaqXkAPNU+ey0d5ScwdhuCXiSzKY84FJWAOdLljMknYNLT1at6m/mCXXWrUBCn6dTe89qzDWjavLzLbvWO5bP/kpkzc9zWLl10nT+LPrdRUrC36dTf09q8osbV44/D6Pbj+sYA+xjG22hgnNvSv4d/QMXP6atrEb2QqevUmbrV6tbPaHW33pMi6VV12mpYtZ1jPg5WJaEfHG6vMWl2qZekVROSuBbnpBYGnoqo3y+2+42m4xJWU5vXmpfoWflt+bC9sZv/Q5yjHNYibeapWCKUi399fr9QaQuFwSKC01kDm2vct2+mnQlKpDppDYoimRVWyjMmRtI/+jmeTtPOLXkKMGvEWdG5pW9HFsIznTnkC9bst1AE2pOmgs1a5oQ7T1Lq38HIr2ruHsh/PJ17mgT5m8jOi0xq7TDYUWqs9N5TlhfMlpuVWqPE2XzxP7It765XPFEnb16Sf2Xq5af457+1xQMrHOTbXNqnw7gL2l/aEw2JKDEKggICJe7oaAEZj3PUzeoq27RT2g/yXabOEMmzf0YohpUqdD/cWssCOKFe+HvhnBtYdNJeTszm47juHQD7P5yHSkcVLafQy6xHafesUydcWPg6J2FqsG2rLk5hl0qmGv359Y8MEYppmmeWxm1NV+as3i706q6uQORXwumzcMYsiZQhy+7NAwDG3egD9Pem7Y8UJYHWIFqm1FqFkU9yGzbE+5WQRb8rKZibcQ8fZEtdHe4Uy8w6WHvpmJL+vc9OVyWJtvWVs+E+84R5mJ9/zfSChalBYVkDnei7e2gYTSfCzJgwYT67JoSCElGXPIeWOln2bmB5P8/Fhiy18iFFK47npyNrgPI6r1I9S8YwAxdl5EWHgpOsL5D8Zw4gv/vpRwP3LblrUemE1cs7beuAgiW/NntlKPxPwssP8S1JyU4+eJrYi3V7fF9rQR9VYtNTo7cfj0ueAgTymSGkT3r4SqlYCIeK3kxM5jAo98Cm/YTBe652bnvdDYrpB1x/4oH6wdzJjzxrYTmn/G2GYO7FTi1tFSd3d6tN/G8mWCw4Jxf8yjW4YyE65cfVk9YByt7Tq0zMtmRl2LiP9rBUO2zysrhDeo8XvMbF1Le7oqy8GrYMOfnruqEQd/PuC5nZ4tHM/Ep4NyHNyOa+wesebsS5cy+2LeH2+du+M98cYZlCxTETywtyfeuo2be+JV5+WZi+uZZ27KvhA6yNF6T7xx9idN9sTr+Yb2Q2yG0yfImnSLHzz72GXKYJLHjyXWQV1R294KKd4+kWNLt/k4EIi9cznJ7VSVXz2dhW8+iZR7exNt3mLmMsLTFK66h5xP9Snkq9/xGFU79neZRag0KHs+HKlLZr2K40SdfdZ6IuIt29rWSTEydHSsnX2Rrf25YPWyQL0nXn1Oq9RPCZVbW/JwQkBEvNweASMwcBV8rEHIpVSF30Z5E6al2LXdA67y/csL1P/JtHM+fjRf9/RuP7hF1CfW88inL7DM9MOh/1jD9CvtfPs7tooxW2ebCs85m4k/yLIPh/JI2dn0sUxouZGxTVQ9eizi1YXwOrOixxQ6uJqRcXNYpn0JL33rZmOrZruHQ/0Q2tposyfeSZV5BYW5SrvTL11Olhc6FvGKd8sqv8a+rGdUHFcCthwqRzM/9l8EmCvpq3NUL5O0X51elkhq+1cUXFbFx/7i2LQBug+66sh1VG+ebBGnIXc3Rb8fwQBE1LyE2IsbYVFfrWgvZ5+9mzyfLkf3dha+N7WmTyLOajWBIWsHhQdzKCWOqIatiU21+iDO30HeY2M4q8ORqnbzEJL6hNgbYGecTcvIzZ+b5qaWJ5S4+zwxvqxVPqONL1+VAnbmLVt1aXkVZNVTapyof15xKorfnwuoKuintaIlmVyorGBTVpeVV9aXk0x0+M9SQvIxARHxPgYq7hwT6PgW/Hzcc0I3N4YV/Ty3q7CwFPHNU+ay8QY7x6oBFgXlqowjo4d1sTjtcWR/N4ZWB38yOXAmkl3MsJtDKN+7rvzAjj9PRbzqJYPdvfraU2fVb3DvOm0O3r8VbrQtCaDNmVgJASGgewJFR/7g+LN36jzOoSTPHEVsnDnMQoq/nU7uko2Wy+UbDCV59CiL2fqSnWPIXrzDZ/nFDn2f5Nb1Kvx5OAtvs5ee0xSue4CcDXstYozpPpdaPdqgrvletLU/x1fqbza+ytXdqXH3kz5jLI6EgBAQAnojICJebyMSwvE0egXylIrnHl6jroJnbvTQyKr5ni960S3LXOn4cuZ2mEs/6+LxR1cw/Kt55RXsPS1s5zxCVcV3oE6NaWy/WVVozsq4YN9sbtu1ip1lP2/C1JazGNlENWt/7FOe++pp5pQdQRdLv4aLmWtdDd/DwnYVLzDasqTzDDrVhILcfew5+A078nJISmpHi7qtaJ7meaG7P04Yz4vXcs2/BW6/VIul2AgBIRCMBAr37yZn1nB9h95jIWndWxBhjtKZcO6+kLQeqra5W8h5YqKHBecc4EgZRfKEoRYvEzzdC580YTvVVCexlGSMJ/sN+0v+4+59n1qtVC8MslaT/fQzftrnr/0WiKnfhNoTl2h3IJZCQAgIAZ0TEBGv8wEKlfAU8a6IeC3XC53hvpZaLFU2qr3exp82YUKTRxnYsC7xnCbr4Aqm7VtVthfcePmmMnu5u8Nvc/s3r/NV2Q/cO3v90I7x3HEgg0OmeJrEteKWpLoUnPucj87mmn4Ojs+0d3LE3PahXPvXwTLPZdsLGn/DtA1TWaBU5VdWKnRsyM4vRjDs+FGyLdDH0qHmFBbdeB1JpuPq3B2ZurOhQMNZS8qpBMrpBHIJASEQHgQK9u4g9+Uxuk626gOfUL1ZxfLy4u39ObbU0Yz0KJJnqoX2Ac49OBBTHVSv8rQnqnOefsaDFwTWS/EPcG7aQE45Wu6fMomUqb2JNkddsJszjwzntFdZ+N44uk5DUh5/1/eOxaMQEAJCQCcERMTrZCBCPQxlGb2ynF7L9cEAuMH6IHWPHZ1h5+Z76J2b66alb/eEWyzTtzqz3XFAhezZOohux5zEnPAov3RJdyCo1XvcY+lXfxZTL20IOauYlvG6ac99KxZ2nkXz38yi3lgxv8Mh9dJ/2wg7OTj2zhnc1q/Dfg3fWsdeDU9e5+awSTMhIASCnsD5n7ZxYv54XedRfcp2qqaaQzxN4ftdyPnMccg27Vd2IWerlymmjKX2vwYTU16MznUctj1OIuVllSh3uc/djuj30QsJL2lYmEcm1iL1GVN9G186Fl9CQAgIAZ0QEBGvk4EI9TCUgnZKYTst165hcKHL43vc8FxylM2bxjDktGshr0WkOozA6tx3t5bpl5xh51b3XjrUqXIfK264C/Vq+/JY/phH74wVpmX5thG2Tp3L6vawYLXxqDrjMv9aLC4/uu5ypreZwdBGCfD3CsZ8Pc8k/j1/ydH7f/DlYTfGyarJ4MthbjfP7cRCCAiB4CSQ//0mTv53iq6DtxTlR8if1p+TTorVVRv7CUlNzDP3WsS2LQ6bwnpZq/FsFl7xGZoiPqJKAmnPb9L1PSTBCQEhIAS8ISAi3ht6Yus2AeVoOeWIOU+vuCg4Os5TK+fts39bxfI/V7Dp3FF2lsbSJDoZio9iOh3eWCSu+xQ6uH1skPP+LM+Gb8jMdosZpNp/aM/60NdDufZv43J35WoQn85jF6bTuqEyk/45m/e9zewzFUvd6yRMYWv3zth715G373Ue/vFt1peqe4olPWUaL3ZsCz+M59L9GUBDZrZdzKDYVQz/YraxNkDSNP7sWrF3f+fmbvTOLQTqMrPtOwy60P2xGfURrPjF/fbmlt4XNvS8T7EQAkKg8gjkf7Oek29Pq7wAXPbchppPzSW+/ARO18vjfS7ifTILryRqJeINezk77m7yHDIYS+3Zg4kpr27nOneXOP3QICI6hrT/fOEHz+JSCAgBIaAPAiLi9TEOIR/FjG3w/HbP07ysNnx5t+d2Hlmc+aJ8P7hi59vK7IV89XE3bjd/I4obzde9XBxbZ3UUnaM974e+G0Ofgz+Z9qwnMKH5e4xt5qDoXEkheZn72H3yDMSn0aJ+Q5LigZKDLFs/lEeUgoPVHuWXW9JJ+nU29fcYl02kX/gOC9tWVABUV9if0PwzxjZzn/S0L+Cl79xvb255ZSps1nuhas/TEgshIAQcEMj/ejUn33lGx3w8X1LuaxFfdfQ6ql+mOt5O0yy8gngAyc8+YlE9v3j7GI4ttV8936aS/ZkdnPrXGM7pcLTqvqzhS4cO85CQhIAQEAL2CIiIl/siIAS0iviOF8Lq2/wbosWsd1RfVncfR2sfnY+OlSAf1Pg9ZrYun76xm5jFUXRO98+f4auPb+X2PGVm3HbW3B1qFasEVMX21CK+4TssVFW990bEv74LHtWwGqNeAuwZ4U420kYICIFQIKD/5fSVLOKbTSJldG+iy2fDCyncOp0C2hNdBUpP7ub8rpUUGKuiurwSHvqcxItVL4CLDnDujYGc2mNl2nwSKff2Jrp8Dz7w1zscfW6Oyz4C3UBm4gNNXPoTAkIg0ARExAeaeJj2p1sRbzULn24lWr0drryd5qXqiidjEbn0ms697tx8E71N2/Zd7Z8v2P00F/1mUsYx9/F1n7twvwag6jx69QoBP4n4j/6AOz/0nGhsFGT6eEuF51GIhRAQAoEicP6Hzzjx+r8C1Z2GfipXxFvO6jsOvzR3B+dWP0PeThfnuLebReqd7S3Of8dwmuI/PiN/+05KqEts6+7EN2tEpPqQeMB5VX4NaH1kIoXtfARS3AgBIaBbAiLidTs0oRWYXkW85Sz87WzsPZrmHh6d5nikLM+Gt95f7shOLeKtl7Pb2KgEN/Rl9YBxuH0a2+/z6PbDCvYQy8hL3mNqC1MRAD+J+K2HoN9Kz+9rEfGeMxMLIRDMBAp+/prcef+n4xQqUcTbzMK7wnSawnUPkLNhr5OG9Uh8eDkJjRxsx3JkadjLuafvdnwcnavQ/Ph7OWLOj3DFtRAQArogICJeF8MQ+kHoUsRbzcK7s9Tdo5GyOBve/XPn92zpRrfj7i2RP/T1YK79+6gxrPhxZPTsSx23glQtxbdesu8nEb/hTxis4YSChFg4pO8jo90iLo2EgBBwj0DhH7vIeWmke40rpVXliXibvfDu5G84Qv7C/py0Xh6vtk0ZQM3RY4lPcV/Il/4xn8yXFrsTQcDbxNRvQu2JSwLer3QoBISAEAgUARHxgSId5v3oUcRbzMJH387GXr6chQeLs+GVWfJ+42jtxix/3g8TufT3b0x3TC0mNH+Tsc3slMo/uooxX802HfkGrpbeW9yCf61gyPZ5bAZsXl78MY9uGcoMva1Pb/bEf/Ab3LfO838IiXHwQifP7cRCCOiJQNt60LC6niLSbyxFf+3l+HP+rmjqTf6VJeKt+zXmUJq7m/M7NlKQdZqI1Juo2q49MUlWYvyvlWQ/N5MSp2k3peqQaSS2sV02b2t2hPxX+nPyV284+s82ptHl1H74df91IJ6FgBAQApVMQER8JQ9AuHSvOxFvMQsfy9B/LGP6lc4LziljVXDyDEohd+WKS0xAOQLP7lXyU/nZ68rvm6fMZeMNl7s33PkZzNkwnufKv201YQsPYoQAACAASURBVEKTRxl6WROSTAWF8v5YxXO7Z7O42OzSvaPrjK0L2bn5VnrnnjEep9djCh3UhfyOrWLMVtPLAYtq+rms/+hWhp9VfFzOwhvmkp7iXkpKq3d+gjEb3W8vLYVAKBGoEQ/fDIWUqqGUlX9yKc46yLGn7/CPc594rSQRf80sUodY7l037JtP7pzFFFnkVY9qY99UnUuv/PII51/pzwm3RHc9Ylt1pUrzxkQoLwmyfiOyw1jVkXpg2DeHrDnv+ISmP5zENe9I1XY9/eFafAqBgBCIqpVGzIUeHAEUkKikEz0REBGvp9EI4Vj0JuL3fHEr3bJM1ePi7uPr9Lto4HKWPIM5K8fzXNk4Xc7c6+bSL9X+oFmeDZ/A1FZrGHmx+wNc8Otsbtuzip1WJg2iEjhfcsZ0rJz5l7GkX/AaC9s1dK8DVcV8+8fpqQreEUun2uMYlZJMwYklPJxpOtLOnaPyrKJ5Yxc8oqE6vXtJSSshoH8C798KN7r5z1T/2fgvwpITmWRP7eu/Drz2XEkiftBy6rZvVBF9/g7yHhtD2XtVm6s3taZPIi6p4hfF29pxbJmG5G+aS2r/NhWF7wwHODdvIKfceiGgoT8fmJSWQoTyBkIuIRDEBGoOe474ljcEcQYSuj8JiIj3J13xXU5Aq4i/qAbsuNfHIE98yuRPn8a4k8+qqJvTrtwV8RrOhrfTb97uFxj223q+chpTLOlps5jb8XLi3MRU8QKjLUs6z6CTnWr5Bftmc9su25cIxi5qMaHlMsY2cX/vpGL16k6YstXNIKWZEAgxAh0ugDW3h1hSfkqn9NxpMid08ZN3X7htQ82n5qpmpg9w7sGBnHLi2hfnxFd94BOqN0ss78Ww5wmyFjhe3lRl5DpqNK84S97w60yyXvG0umgbqk+ZS1XVC2vDz8+QNW+1L0CKDyEgBJx9bnQaTFK/scJICNglICJeboyAEPBmFjZ3vG9DtJyFH83XvW5381g2N0W81dnw9me73cwpbx/rM15n2fFv2FyqtkmgU2JfRl11Hx08WNJO/hc8t24qyqm+rpb45+1fxUs/zmNBkanIHtAgpjOPXfEQ/Rrb2aPvIqUXv4Hp1m8klJxczJZcXhve7ecmL2kmBHRKoF6F9tJphPoJq7S4iMz/u04/AdmJpPqU7SphGxgRb320XPH2dhxb6gTTncup265i5l7TEnjrWfiivZx99m7yjul6eCQ4IRD0BCLiqlDr/tnEXnRF0OciCfiHgIh4/3AVr1YEPv4TBmqoTK64UWbilRn5yr8qRHydKuP4sHtfN5bg+zDqs2fIUzY+RsWSlOjZLLhXUZj7jUkgqZp2Tw9/Cv/d5bn9NfVgw0DP7cRCCAiB4CVwdFx7MBh0m4CliD9N4ftdyPnMcbg27Vd2IcfDlUmBF/F2ZuH3PEPWAv3Pwtca9ypRSbV1e/9IYELAFYGoGnWIiI131Ux+H8YERMSH8eAHMvWfj0PHt7T1uKIf3NxYm61vrYwiflm1cbzbNcAC3reJVIq3bsvhuyOed931Iliu5+2xnqckFkJACLggkP1EX0pyM3XLyXppe8m3/cle4ugDbhTJM4cSW77nyfXMvb3EY+99n+RW9cp/5Wpm3WPRb91pEM/Cp724RQSQbv/1SGBCQAj4goCIeF9QFB8uCeQVQKNXXDaz22DGTTCilTZb31plsHhjLp1u7hzYGXjfJlFp3urNgfPl1fTdD+Oha2BqR/fbS0shIASCn8CpZc9wbpuOZ3x7LCSte4uK3UDHNpIz7QkqNh+pxqD7QtJ6qNrmbiHniYn22zobOmtRXbCbM88N57S9pe0po0ieoH5xkEPBkh7kfuvuvWE7C1+SMZ7sN7a566Dy2kVGUnd2EMRZeYSkZyEgBEKAgIj4EBjEYElBEfGKmPf0UgS8IuR1cSnHvrmsYq+LSHUVxB8n4Or/agvptXQYIKesaIMnVkIgSAnkf7eBk289qePoh5I8c5Rqdr2Q4m+nk7tko+VZ7A2Gkjx6FLGqMiIlO8eQvXiHhtys+1SOf9vIqQVPkK8W8indqDFyMlVSVduu8rZxavJ4zrnbq/WLB2cvDNz1GaB20WmNSZmspQx/gAKUboSAEBACPiAgIt4HEMWFewSU5fTKsnpPL2UpvbKkXq7gJfDhXvjnWm3xf3k3XCZbG7XBEyshEKQEig79wvEX/qnr6KuOXEd1VfV3JdjSk3sp3LsfZTd/RM1LiL24EZGRqjQcFYa7YRZ1eqmOcctaTeYLM23yj71zOcmqYnVlDYpyKNq3g+IzQEJj4po0JTJGbVpI0WcDOf6+u/uZ2lBj6lyqqIqman/xEPghrNZpEEn9xgW+Y+lRCAgBIRBAAiLiAwg73LtSCtspBe48vWpXgb2jPbWS9noioFSlV6rTa7l8fTqBlhjERggIgcASMJzOJWtSemA79bS3lMEkjx9rMcvu3EUhxdsncmypnaXe1kvls1Zz9Oln7LhrT/UpM6iqnmV3Ebeyd/74nHcsVwg4s7GehXd6Hr2n0PzfvuZ9zxJ/pV6W7/k/X+lBCAiB8CQgIj48x71Ssn7kU1COmtNyfTsU/lFLi6XY6IHAoFWwUcMLHGUGXpmJl0sICIEwI1BaytFxHaBUvxXqy0ak+ViSBw0mNsnV+BRSkjGHnDdW2hfTbot4pZ/2JD00mWoXV5wBb7/3Qkp+foMT8xajHGzi3mU7C1+8fQzHlmpZ/u9ej75uVeepVUTVSvO1W/EnBISAENAVARHxuhqO0A5m3vcweYu2HOfdAndcqs1WrCqfQIO5cMZuxSfnsSl74ZU98XIJASEQfgRyXh5D4d5gEI9NqTpkCoktmxJZXoG+YrwMWdvI/2gmeTudLGf3SMQbfcfcMImk624iJiWRCPWSfUMhhr+2cW7zHE4769PeLWU9C+/pXvrKvk0jIqn70pdY7mGo7KCkfyEgBISA7wmIiPc9U/HogMDubLjhbW147msJL3TWZitWlUvg67+hx7vaYlCq0ivV6eUSAkIg/Ajkf7uek0umBVfiDdpTJS3RGHNRDoUZO9xbxm4h4p0su7dLox6xrVoQpeyDP7ef/D17g4uZD6ONrtOQlMc1PnB8GIe4EgJCQAj4m4CIeH8TFv8WBBq/Aqc0VKhvmQqf3Skwg5HA01/CLLePNbLMUDkfXjknXi4hIATCj0Dx8b859tSt4ZF4uYg/TdHWJzi+Uo5I0zLwif3GktBpsBZTsRECQkAIBBUBEfFBNVzBH+yQ1bDud215/DgMLnC571Cbb7HyH4FeK+Crv7T5PzQGElSnJGnzIlZCQAgEJQGDgaMPddT/vnhfwC0T8ZdQ/OkT5KwSAa8Vae1/LSWm3sVazcVOCAgBIRA0BETEB81QhUagr+6EKVu15fJKNxh0uTZbsaocAjn5cOkCKNZQm+qqNNgkEyqVM3DSqxDQCYFj/76D4uyDOonGj2FcM5bqtTZwakP4LoX3Bd20/3xORLS8+fUFS/EhBISAvgmIiNf3+IRcdNv/hnSN29VuuRiW9gk5JCGd0Oq9MFTj+fDj28KUDiGNR5ITAkLABYFz21Zzapm9o9YEnRCwJKBUpFcq08slBISAEAgHAiLiw2GUdZRjQQk0m69tX7yShnLcmHLsmFzBQcCbYwVXDYDrGwRHnhKlEBAC/iFQcjKb7Md7+8e5eA0pAtUH/Yuq7eVNf0gNqiQjBISAQwIi4uXmCDiBOz6AT/Zr6/axdjCxvTZbsQosgYOn4Lol2o6WqxUPv98f2HilNyEgBPRJIPORTpQWnNNncBKVbgikTl9HZFKybuKRQISAEBAC/iQgIt6fdMW3XQIztsHz27XBUWbhldl4ufRP4IXt8KzG+ky9msCbvfSfo0QoBISA/wmc3bKcvPde8n9H0kPQEohMrEnqMx8FbfwSuBAQAkLAUwIi4j0lJu29JrDnGFy/RLsbZV+8sj9e39dRNk57krWZ1lG2Ytiro2hp8eMMFt0/n12qn6X1fJLJ6XVtUsxc/yTT1x4t+7mjNnrgomyb6PgW/HFCWzTP3gQjW2mzFSshIARCi4AsqQ+t8fRHNtXvepyqbXv4w7X4FAJCQAjokoCIeF0OS+gH5c2SeqVCvVKpXt+XIxGvRK0S8j/M58HXMuynktaHyVPTSSv/rZVPm9/rh8iS3TDuE+3xfD4EmqdotxdLISAEQotA1uQeGPJyQispycZnBFJnbCSyWnWf+RNHQkAICAG9ExARr/cRCtH43toND3kh8j66A9rW1zOcCsHdcsQChl0JZK5n+rQPyaQuPac+STfM/w9cNYqXh5mmnlXC3mK23fzzq1rR8vsMdpn9VKh83QDx5mz46y6ED2/TTSoBC+TUbnj7D6A2DOsIcVY9n/oJ3t7nOJyefaGh9a+L4PMtsPYA7I2BLvWhZ1tomORGWgbYuw2W/A67i+DqRnCXA1tNsbkRgjQRAmYC57Z9yKllzwoQIWBDIKZ+E2pP9GJ5nzAVAkJACAQhARHxQThooRCycn54u8Wg/K3l6n8JLNL1yjk7Ir5cnBtn4lPLl8bbLrHftWgki75X1sxXzMabf6YI+55Hniz7vR6X1G/4EwZ7ccrPizfDP6/QclcEsY0BXpkHjxfAnFvhLhs1DtmfQTMHizaUzDeOh6vVCLLgsZWwqMCKSyS8eQf0st2tUdHQACsXw4iTtrav3QEDrGw9ji2Ih0pCrxwChrOnyJqo+yVYlQMnzHutOfx54q+4PrwpnNxNzpqvMEQ2Jn5ANxKt3wJzhBNLVlPsgFJkqztJbp5o+VvDafK2ruH8jg0YChoT1bQ1sTf1prqbq+Ty923k7KbPKD5yhoiGNxLbtRtJDRKJso7h0BaObf3VQWS1ie0zgOruvHgO7ztAsg9DAiLiw3DQ9ZKyMhOvzMhrvZb3g66NtVr7287xcnqz8C4X6upZeHNYVoK/JeZ986ZZ/EzTMnwdLqnv/x5sOaiNb2o12HYP1IzXZh+sVgU7oOXnxln4b+4Ge4tCzUK51+Uw51rbTK2/5Hz+LvT9G7pcBM93ghrAtx/BHX9DHSf9KJ4PfgKtdkOdGrCiFzSMg12bYcSf9mP0NLZgHSeJu3IJ5L4yloJfv63cIKR3fRGIiCDtxa1ExMTqK64AR5O3bCBntx0g4qblpPRvZCuU2c2xB4c7FvE91pHaXVXZv2Avx58bRtGxQstMIpsSfe8iUlo65312w3jy1llXto0lssdyanevZxnfrjkcXfSOA2LtiZ0yi+TUAAOV7oRAEBAQER8EgxSqISrHzCl747VenRrByv5arf1tZ1/Ely+tBzwS8WZRXy7arUS9TpbUL/8Z7t+gne2oq+CZG7XbB6WlAd5eCGPPwr/T4YFm9rMoF8qt4M2bXGSaB48tgkUxsOUBuCLS1F6Z8X8FHi+CVQ/A9TazNcZ2KxfBiDx47U4YYP7ypLJ9dxh0Uc2MeBRbUA6SBK0HAkWHf+P48/foIRSJQScEEm4eQmKfB3QSTSWFkb+N7InjKaEbcU89RS3lja3NZRbxA4ifPhLr9+QRcYnEq54HZ1YN5/Snu4loMokqg24iNq6Qwk3TOffZNkgYRbXpQ0kyP1es+/prJZnPzaQ0sj2xoydTtV4sJb8u5ezSxRjsxWgW8c1nUWNQC5vIoxISiXXUVyUhl26FgB4IiIjXwyiEcQxKlXqlWr3Wa/4tcPulWq39aWe1nD7Naj98mrJF3lRp3s5suvVy+izz8no7IetlSb2hFLq8AxlZ2rluGAjX1NNuH4yWBTuh5VbIrgX7h9qfhVfy8kgoG+DUGSACqlutkFy5EEacBmshrmb34iyYbmeJ/nf/g26H4d894YGmFRYexRaMgyQx64NAaWnZknrDuTx9xCNRVDqB1BkbiKxmV7VWemyBCuD0+8M589luaPcWde5samcWXonELOIHU/XlsXZXe1XEu5fjj91NUf6NxP17huqlwGlyX+hCwaGmxD78FsmN7GdonoWPtJrdP7W0P+e2HyFywCek3qB6MJlFfKuF1L3XVsQHiqP0IwSCjYCI+GAbsRCL15sz4xUUV6XBpsF6hGK7J95mn3t5oTvHhe2MM/e2R9BZZKyTJfXzv4dJW7SPhb5XVmjPy5Xl2wtcz8JbiPhmMCAfXs8GqsBd18CAy1z1Yvp9FtyzFNZUg4yRdgrhmZo5FPHvQbeDMLkLPKz6rlUu4r2Jzc0UpFl4Ezi/awsnFk0MbwiSfRmB2MYtSB6/MLxpFOwg+7ExlBisBbc1Fk9EPBTkncZAHNFJscSoXJ1c1I78XfWIeeB9ajtYNXbqjXacy4DoYdtJUZ2nW7JzDtmL34H2b1F3kOotsIj48L6HJXvNBETEa0Ynhr4gcOwcdFoKf5/W7u1f7eHRdtrt/WNpp7Bd+b72ioJ06nPfbeIw75W32R9vamld7b4Sl9Tn5kPXZfCndSE0D+C+3BXubO6BQQg0LZ+FT4Jfh0GdAjilFKKLg+pWS92dFY8b0Apec7XEXlWsblg7eL69Y4BaRbw9j27FFgJjKSkEiEBJMZmP3Uxp4fkAdSjd6JVAypR3iU61UwVUrwH7IS7zsnfns/BKxxXL6WOH1KP44w2UFiQR0WIw1Xq1J6GKG8EV7ObY48MpLhhAlecfoYaD7ViORDyOxHr5cvqnqFJzGwW791Ma15joTiNJbF/P5qQWNyKVJkIgLAiIiA+LYdZ3kv/5Fv79pfYYoyNhzW16O3LOnohXLaFXHw+nnpE3YajYO6/aW29TAM/Z77Tz1GL53Neg/NF6XZgE2+6GamFWm8i89/zhG2Bya+dL5stFfBy82x+61AXlaLcRn4ByWuOq0Y73uCvj8p1pFl0pVrdxKDR0ssdQs4jXGJvW+0bswpOAHDcXnuOuzjqqRgp1/r0mvEGUz8Kbir+lFHL+TAGlkXHEJsRaLat3UtguYTBVp46lulMhX8ipN+7mXMYBItq/RcogR8v2QbOItzOaEa0WUvPeFiLkw/tOl+wdEBARL7dGpRNQZh47L/VuFjdcl2JX+uAp4vE3uHedd5E83hH+7xrvfASbdcFu6PYJ/Kha2u50b7mDWXqzOJ/cHR52sKxe6av3J/BdnFHAX13NOS1PRTxexBZs4ybxVj6B0qICMh++EUpLKz8YiaBSCNQev5CYxuG9f7q8AnzzuSSPbENs1mqynn4GQ+okkqb0xvJj3iziY4m8aRGJvZoSZzjAqQUTKdh3gIjO75PW13FBmvK+3BD8mkV8WSG8p0hqlkjpoY2cmPcEhjMtiJ2wkOQLKuU2k06FgK4JiIjX9fCET3Cv7oQpW73L96nr4cE23vkQa88I/HIcBrwPR5UiahqvFinw8WCIszk8VqPDIDFbsxjuyYUHrod/m+5bLQXiXNochRHvwkrA3hnv9nB5LOIdMHcZW5CMlYSpPwJnt64gb+Us/QUmEfmdQGRCDVKf9eIYFL9HGIAOzEvb81Ui16mId7DP3WxzwVNUn9CNqnZCLzm6muMznsFAe2InziK5rvP8PBbxRYXk5xdATCJVVKsBygvk9VpHalfV8XcBwCtdCIFgICAiPhhGKQxizC+Czu/Arznak02IhTW3Q8s62n2IpfsElGr0ioDXeia8uadXu8NAdwuzuR+evlv+Cjeuhx/jYMvoiiPgtIhepzZn4cXFML3AthidM0AuRbyTWX+1Xy356HvgJDq9ECgtKSLr0c6UFlmdY62XACUOvxGoPXEJMfWb+M1/MDg+99lETr2/BS6bRa3R7Y3LzV2IePt5uSh4l7+bY9OGU3ymEdHD3nJ5PrzSh8ci3hFwKXgXDLeixFiJBETEVyJ86dqSwMIfYMJm76ikXwxv9/HOh1i7R0CpRK9UpPfm6noRLO/rjYfgtDUvgXcavbnYnalR9s/wawE0uwzqqAoK/bgWbtwLD3eGyapKwKgK2XlaXO6Vl+2fJW/ew//m3dCrdkX0HscWnMMmUeuMwPkft3Ji4QSdRSXh+JNATINLqf3of/3Zhf59G/ZyfKJyBFwjYh5YXlEl3tci3nCEnBcGUvgXRPZYTu3u9RwcX2eJzKWIv2YhdYe4sRVCRLz+70WJsFIJiIivVPzSuZpASalxb/yPytFZXlx3XAbzunvhQExdEnhzN/yfUk3Ny+uDAXBDAy+dBKH5j+th6kE7gRfB58VQJxqaJcNrd4J5YcmPq+HG32FAS3its8nWvFTeAG8OhV61Knx6UsjOOhKzrYX4/xPuWAWf2DmeztPYgnDIJGRdEigla1I6htMndBmdBOV7AqnT1xKZpHqD6Psu9O/RLG6dRmoqdpdqanTyACf/OA7Jl1CjkeqM9rwtZE2eiCFlEklT1fvoVYXsPCwul7esP2e3HSHqzs+p066iWq2j5fHnDuygMAeiLm5DYo2KpPK3PsHJlRuJ7P4+qT0c79fX/4BJhELAPwRExPuHq3jVSGD5z3C/D7a63XMF/OdmjUGImVMCyvL5294H5aWLN9fdLeClLt54CD1bp8vPc+Gxt2CRARrGQMNoOJgPyruAqy+C1X3LTqYzXubz4Kloa03rgdugS20HFfGzYMQyWGmnL7vH03kSm51hs8l7N9RSXhI1hNxbVflYrU4IvTtAMvKUQNHf+zg+Y4inZtI+CAkkdL2HxF6jgzByH4f88ztkLrPzRcmQQ2leDkQmE5HUgdixk6iVYhbxG8l6/AkMCYOp8q+x1EhSfl4h1K2PqPOkkJ11diW75pC96B24YBJJj/ammnISStEBjj89kKJc20J15q0BEa3mUn1oG6oo7cuX8dcjZvT71A63LXc+vmXEXWgSEBEfmuMa1Fk9thkW/eB9Cve3hqdv8N6PeKgg8FsOdF9uOsvcCzBJcfDxIGiqmjn2wl3ImLrcQ34cXlkNL5+EsgUrkTCgEbzQG6qrj4xTiXhHcJRZ/gGpjo+1K/gTnv4EXjlr9KCsDnjwOniglQOP7sYmIj5k7le9JHJi4WOc//FzvYQjcfiDQGQkaTO3EBETZueQesLSxXL6vGUDObvtgEnkJ0P+AUoLCkGpCj9pFsnmWfvyM+WBuKZE2Dl6LnrQWyZhbW9PfQ45z/Wj8K9CiGlEhHJ27Nm9lBYBF8+g+kM3WhbQU7YHTL6bIqVArqm/0ry9KFvCuOApkiZ0s6q0bw3FOoYccp7uQWFWxWoEh0v8PeErbYWAzgiIiNfZgEg4cKYQ+q6E7zO9pzG7C7iz9cr7nkLfg3IUYMe34O/T3uc64VpQ/silnUDBWYhzcVScO97LXhz8DBuHwNVlszNWlwEKiiBOtQ/flV9fxeaqH/m9EFAIGM6cIOtftwiMECZQa+RM4pp3DOEMfZCayz3xheRtmMO5j1caBbVy1RhA7NCxJF+sfjni5Ex5k1n0sO2klNVgcVAYL/8AOYunU/jzbqNFZDKR1zxF4u1tqBpjJ1fr9iQScdmDVB3amySn59fbi0FEvA/uJnERBARExAfBIIVjiFsPQT/lTCwfXKtvg44X+sBRmLto/6Z3pweY8UnxQX3dSNk74OClrs+O11fUEo0QsCRQsPtzcl97TLCEIIH4ljdSc9iMEMys8lIqKSikJCaWWPUKLk3hKCL+AQzdl1OrRz3s6fPC/EKiqsS6VRRPCcHT9prCFiMhEAIERMSHwCCGagr/+Rb+/aVvshMh7x3Hrstgx1HvfCjWFybB+7fCxTW99yUehIAQEAJqArmvPkTBL9sFSggRiIiKIfX5j4mIdTkdG0JZB1Mqu8n9OJnqXd2rXB9MmUmsQkDvBETE632Ewjy+u1fD2t99A0E5ek6ZBZbLMwId3oJfjntm46j1Gz2hb1Pf+BIvQkAICAE1AUPBObIndEM5Q16u0CCQ/NACYi9Wn50ZGnlJFkJACAgBbwmIiPeWoNj7lcC+XOP++KNKwRMfXC93hTub+8BRGLj44wR0Ww65+b5J9v+ugcdlS6NvYIoXISAE7BIo3P8jObNGCJ0QICDV6ENgECUFISAE/EZARLzf0IpjXxH43y8w8iNfeTNWrFcq18vlmIDCfPQGMHh5jJy5h86N4H/9hbgQEAJCwP8E8j58hbOblvi/I+nBbwQiqyaS+uxGiPR607bfYhTHQkAICIHKJCAivjLpS99uE3h+O8zY5nZzlw1HXwVTOkKVaJdNw67B/O9h0hbfpV2nmnEf/GW1fedTPAkBISAEHBIoNZA9tS8lJ8sOYpQr2AhERpE6fR2RCTWCLXKJVwgIASEQMAIi4gOGWjrylsD9G2D5z956qbBvUxcmd4AbGvjOZzB7Umbdn/8alBcmvrz+2xP6yD54XyIVX0JACLggUFqYT9bknpSePyusgoxAyqSlRNeVAjZBNmwSrhAQAgEmICI+wMClO+8I3LIcvjninQ9r63+1h0fb+dZnsHnbchBe2A5f/+3byEXA+5aneBMCQsB9AiUnj5H9ZD8oKXbfSFpWKoFaI14grsV1lRqDdC4EhIAQCAYCIuKDYZQkRgsCzeZD9jnfQlH2bCuz8lem+tav3r3lFxtn32d/5/tIRcD7nql4FAJCwDMCRX/t5fhzd3tmJK0rhUBinwdIuHlIpfQtnQoBISAEgo2AiPhgGzGJl+P50HSe70EkxsLYq2H4lZAU53v/evO44U944WvIyPJ9ZCLgfc9UPAoBIaCNwPmfvuLE/Ie1GYtVQAhUbd+b6oMmBaQv6UQICAEhEAoERMSHwiiGYQ6K8Oy81D+JN6llFPLDrvSP/8r2uuMovL0H3trtn0hEwPuHq3gVAkJAO4FzX63i1PIZ2h2Ipd8IxF12LbVGvQgRUoneb5DFsRAQAiFHQER8yA1p+CT0x0m4+g3/5asUvhvRCgY0818fgfT85WFY+hO868PigNbxv9AZ7msZyKykLyEgBISAewTObfuQU8ueda+xtAoIgbhLrqbm/S8RERkVkP6kEyEgBIRAqBAQER8qIxmmeeTkw/VL4OgZB/TX/wAADbhJREFU/wG4uTHceXnwVlj/9AAs2Q2r9/mPkeJ5wrXGP3IJASEgBPRKQIS8fkYmtmkbkh+YI2fB62dIJBIhIASCiICI+CAaLAnVPoGCEhi0CpQK6/68miVD7ybQ7xK4JNmfPXnv+3AebPwTPt4Pm/Z778+Vh7ndYPDlrlrJ74WAEBAClU/g/PebOPHfKZUfSBhHENesLbXu/48soQ/je0BSFwJCwDsCIuK94yfWOiLw0Cf+2+dtnaZy7nnfpvqanT92Dj42CXdFwBeW+H9wYiJh5a1w3YX+70t68JxA5vonmb7jGiZPTSfNc/OAW+xaNJK19Z5kcnrdgPctHYYXgfN7vuTEgkfCK2mdZFu1fR+qD5wIERE6iUjCEAJCQAgEHwER8cE3ZhKxEwJTtsKrOwOHqF4CXF0PrqkHHS6AK+oErm+lp5+OwfeZ8MVh46x7XkHg+lcKAL7bDxpVD1yf4dZTmQhfm8awV0fhTqkBv4rgH+bz4GsZdoaglfP4MtczfdoherqRg1/jD7ebR/J1SaDwzx/JeWkklJa6bCsNfEMgods/SegxgggR8L4B6k8vZZ/d39Jm6pN0C4K3wGXPyyN9eHlYK39SEd9CQDcERMTrZigkEF8RmLENnt/uK2+e+VFEfbv6cFNDaJ4C9ZOgdhXPfDhr/d0R2JEJ3x4B5b+P+LEWgLM4ujaGpX0gSooJ+25wbTxlsOj+b+CqDGizwK3TEgIlgj3qR0S8H+8Rce0tgeKsg2XnyJcWBfANqLdBB6l9jaHTqNK6a5BGH4xhK8+Q+WT1dHN1kwef1Z7TOMrGaU+yNtPWMs1pfEa7w71dPwNFxHs+KmIR3ARExAf3+En0DggoxdymfwU/+OEMdE+hx0WBIu4VQa/8rfxJiof4KKgSDVViTH9HQ3y0sUif8kcR6Oa/j5z2b/E+T3Ia2QqevckTC2mriYAy872jLS+3+cb4t9XsgnGW/qjRdVonbmQzW8q/IBlnx1PNMxM9j9rMhiv2rzOybOm6hS/q0tPFzIutiDd+WdxlTvSqUcZ4rWbvzV/WFPtF35sap/UpX+7v0csBTVDFSAjYEjDkn+H4jLsoybWjMASY1wQiomKoPWEx0XUv9tqXOHCfQNln/JE0ONKA+9zZUuVXEa+K26N+RMS7P+LSMtwIiIgPtxEPo3xPFRiF/KIfwihpP6bauAY82g4GXubHTsR1OQFF0H5XNgOvCOQPuVAlrK33uu9av57U9HSyrPaUV8xMpFnNZihfjBbAiCfplqksk6diSbwbX7AsxbbxS9aONhWzPRa/t/GXwaJFMKzspYSlrYh4+QdQaQQMBk4ue4b87WsrLYRQ7DgyqTYpk5YSWU32XQV2fM2f8SPhNdNnvcWSeMsXry27tGLXJxXbpcpeuF6VUf7yF5t6JcaVYleXbZNy8BLXUcJ2njEWL3Yxb9Gy8mt64Yv6BXZ5W4wvo2U5fWBvM+mtUgmIiK9U/NJ5IAgo56JP3wZ/5QWit9Ds4+4W8Ni1xlUEcgWAgNWXHFvRbO9LGViLYPWXGvXM+///tsP01+C+qa3YZWepYsULBPu5WvSjzLavbmBZPK/cfzppLl4KqOMSER+Ae0u6cEogf8dGTr75hFDyAYGqHfpS/fZHQc6A9wFND12oPoPLRK+FuDWKY0aYlqhnrmdjZjrd0qzql6g/u60/580rxYYZXxA7fIlrL2yrZ4JNAVaLvqxn4o+ycVEGLYcZi7WWiX+MK79ExHt4j0jzoCcgIj7oh1AScIfAHyeMQn7Vb+60ljZmAk1rGcV7/0uESSAJ2HwZUYvislkP8wyIZVTORHyFcDfO2Btn+VUz8qpZGgvBbydxGxFvs9xfFaMdEW+5fB/Uy+ylOn0g7zTpyx6B4mN/kfOf4RhOnxBAGgnUHDaD+JY3arQWM28JOF0NVS7ArQrAWX9WW/y/5XOn/EUvLl7iuhTxtivNjCu0zC+qXSynV+UiIt7bu0bsg42AiPhgGzGJ1ysCb+yCBRmwL9crN2FhPPxKeKQdpFQNi3R1lKTjAkAty2ZO7H3pMYbvVMSXfzHqw+Fp5pcA9r8g+XMm3vqLlszE6+jWk1DKCZQaDJzd/A6nP5wrVDwgEHfZtdT859NExFfzwEqa+paA7TNC/Znu8CWtUxFvfL6UvfxVZuzLVnKlk2b3hYDjF81leTp5OWDmUBGvnWeU9UkpphosIuJ9exeJN/0TEBGv/zGSCH1MQDmG7bUf4LXv4Xi+j52HgLsrU2F8W+j5jxBIJhhTsLc8vex7T8WSyLIlhEdUBeFc7ok3zriUFzqiLZNNhfJsjrHzeE+8bQVkZ7NAzvbTy3L6YLxhQzvmkhOZ5Lw0SoreuRjmiOgYao6aRdwlV4f2DREM2Tk6DlS9p9ze3nEXIr6sUOmOtkyu92F5UdSynznbTmWPl42It6z54nQm3uGyfllOHwy3psToWwIi4n3LU7wFEYEDp4xCXhH0BjkmuOys+yHN4c7mQTSIIRiqQyFrdWavRSEgczX4sjYfkmkq9lNend5c2d70+1TzXkgTP8vl7S7Ofbcz449VYSPrI4PMsRp/nqmqZF+XlldBVj1jlXwR8SF4Q4dCSqWlnP9xKydenwSlhlDIyKc5VOs0iMSeo4mIifWpX3GmhYCj5eeq2XmMz4ny54A7e+LLQjEfe5rJhT3NZ8e7eInrUsSb9rWrXkpbvhiwzMd6tl32xGu5R8QmVAiIiA+VkZQ8NBPIyDQusV/xi2YXQW143YVwV3O47dKgTkOCFwJCQAj4lUBpUSFnt77L6dXzRMwD8VfcQPUB44msmepX7uLcAwJOVlKpBa9xSbvywle5Ko4VtXjhqqpO39IUgvUqMOOPLavIOz/33Xo5vdGDxUtp1bGjZb80rywo+7mxGKv5vPmWV7ViF8YjWGU5vQf3iTQNCQIi4kNiGCUJXxDYtB/e+QnW7IOSMJiZ79QIlKrzvZv4gp74EAJCQAiEBwFDwTnOfrqUMxv+G5ZiPqbR5WX73qNq1Q2PAZcshYAQEAI6JCAiXoeDIiFVLgGlkv3qfbB2H2RkVW4svu49KQ66NoZ+l8AtF/vau/gTAkJACIQPgdKCfM5uWc7p9QvBEPrL7OOadyybeY9Krhc+gyyZCgEhIAR0SkBEvE4HRsLSB4FPDxgF/Zq9cLJAHzF5GkV8NHRpDF0vMgp4qTbvKUFpLwSEgBBwTKC0qID87Ws5tfLFkBTz1a7rT0L3e4lMqi23gRAQAkJACOiEgIh4nQyEhKFvAtlnjWL+i8Ow7S/I0XlV+8gIo2jv0sj4d/1EffOV6ISAEBACwU+glOIjf3B6zXzO//QVlAbvvqzotMYk9htLvFJtPio6+IdGMhACQkAIhBgBEfEhNqCSjv8JFBvgy8PGP1//bfyjh6tFHWiTBlfVhWvrw0U19BCVxCAEhIAQCD8Cyux84d4d5L33EsXHDgcFgIgqCST2GEGVq7oQmVgzKGKWIIWAEBAC4UpARHy4jrzk7TMC54qMM/SfH4Zv/obfcyGv0GfuHTpSRHvHC6BtPaNwv0Bm2/0PXXoQAkJACHhIoPT8WQr37+bMx2+W/U1JsYce/Nc8ut7FJHS+i9hL2pQtl4+IiPBfZ+JZCAgBISAEfEZARLzPUIojIVBB4Ng52JcLf5w0/q0I+99PGv92dcVGQe0qUKca1K4Kdara/n1lKtSId+VJfi8EhIAQEAK6IlBqoDg3k8LfdpD/zToK/9wV0PCiaqVRtV0v4ltcR3TdxhAVE9D+pTMhIASEgBDwDQER8b7hKF6EgBAQAkJACAgBIeAZgVIDhvNnMZw6Tkn2IYr+3sf5n7ZRcuwvDOfyPPNlah0RE0tUcn3iLm1L9AVNiUlthCLeI6omESH72zUxFSMhIASEgN4IiIjX24hIPEJACAgBISAEhIAQUAiUGihVjq9T/pSWQEkJpYYSyha9R0ZSGhFFRFQURERCZJRxObwsiZd7RwgIASEQ8gRExIf8EEuCQkAICAEhIASEgBAQAkJACAgBIRAqBETEh8pISh5CQAgIASEgBISAEBACQkAICAEhEPIERMSH/BBLgkJACAgBISAEhIAQEAJCQAgIASEQKgRExIfKSEoeQkAICAEhIASEgBAQAkJACAgBIRDyBETEh/wQS4JCQAgIASEgBISAEBACQkAICAEhECoERMSHykhKHkJACAgBISAEhIAQEAJCQAgIASEQ8gRExIf8EEuCQkAICAEhIASEgBAQAkJACAgBIRAqBETEh8pISh5CQAgIASEgBISAEBACQkAICAEhEPIERMSH/BBLgkJACAgBISAEhIAQEAJCQAgIASEQKgRExIfKSEoeQkAICAEhIASEgBAQAkJACAgBIRDyBETEh/wQS4JCQAgIASEgBISAEBACQkAICAEhECoERMSHykhKHkJACAgBISAEhIAQEAJCQAgIASEQ8gRExIf8EEuCQkAICAEhIASEgBAQAkJACAgBIRAqBETEh8pISh5CQAgIASEgBISAEBACQkAICAEhEPIERMSH/BBLgkJACAgBISAEhIAQEAJCQAgIASEQKgRExIfKSEoeQkAICAEhIASEgBAQAkJACAgBIRDyBETEh/wQS4JCQAgIASEgBISAEBACQkAICAEhECoERMSHykhKHkJACAgBISAEhIAQEAJCQAgIASEQ8gT+H+xa/mVnYufuAAAAAElFTkSuQmCC&quot;"/>
    <we:property name="snapshotAltText" value="&quot;PresentacionConsolidacionFinaciera, BG Matriz Activo Consolidado&quot;"/>
    <we:property name="snapshotLastRefreshTime" value="&quot;5/19/24, 3:59 PM&quot;"/>
    <we:property name="snapshotTimestamp" value="&quot;1716180764151&quot;"/>
  </we:properties>
  <we:bindings/>
  <we:snapshot xmlns:r="http://schemas.openxmlformats.org/officeDocument/2006/relationships" r:embed="rId1"/>
</we:webextension>
</file>

<file path=ppt/webextensions/webextension11.xml><?xml version="1.0" encoding="utf-8"?>
<we:webextension xmlns:we="http://schemas.microsoft.com/office/webextensions/webextension/2010/11" id="{FF6EA632-8C44-4FA2-8C3E-F05F57E36FC8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1ZbW/bNhD+K4K+dAOMgqQoSuq3JU2HoksXJEH3YSiKI3lOVCiiR8lpnCC/aj9hf2xHyl5eaqeJN6/usC+ORB6Pzz336I6RrlJbd5MGZm/hDNMX6T54A9b5hKejtB3GbGVNVuZFYUFpUZWQS0mzbtLXru3SF1dpD/4E+3d1N4UmOKLBX9+PUmiaAzgJd2NoOhylE/Sda6GpL3EwpqneT/F6lOLFpHEegsujHnoMbs/JnO4JAn+e0Y5g+vocj9D0w+ghTpzv5/eFQI5VwZkSGcjMCrAFremG2Qjzy/ZkNK6bnvYNl3q2dzHxFMvVgopXcXJcmrLEnGMmCqa5rVhhaat+Ngk2u4T+xPnaQEODg7vg7d0iGjFKX3l3Fv3OaTdkudf2dT8LDj7sHH04xjNKC/EwSo+jX3ZNjP5yih7jwl3X2nrg4Sp9HX8DWOy6Idpo0kzP7s2EuyM39QYPcXxzEyFcUxoOvKMkRRjEkwkrrsPG76CZxrSS359qioiCCzGFYbJ9dgBdfe6eReOVJr2vz1xbD2bvr+lnSPwtbI/CvIKplfhH6an7tOuRjGz6gsdtz6P+iMUe6nae77JiuWKgjMxyVpSsgMqulsQ83T/Yc2gNBgFsLJRD9+mzMNj16Gq55DYGYweaEGryI7Yxuw9BWknLPkI39fhYQPf2TPbR1ha6+9B2oYNkPyjschuYMs5uEztHU93Vtvbga/hAmu9cQ2ZLn46viNKixm3CcwqaKvcWAbol8uSvLFq3BGKocF3dnjTzPhu7abwamkk6oWrdH4NuQoNx+iP1xFDfaJnzFv3OLJa4l7VfNFtqWnv/Xl0JLWfo9mT28XYLd5+e0NyeVF03UQA2TNO8f0LbLY5NAzneNfFqoIu4bPAcm2Hutyn6Ge0b5+/s9zwQQca1xYjnDc42xHXYpDuo2zaodTgAPggssLlhYEPCngrsfkriekLVwKRbuNgs7iWi+CwGGvHO9cHpAsriPNdOmyboiJzm1ThTpZQogFsGUBSCr3/6eWIFfHPwelXV26HIxjU1q+Qt9msVOwPerlvmNhjHQHtpLauYVDlkhhUZ15yzb4L2f74NPoDm5p+HdQRgXTvtd0/B919fBnciGSRghM15qWUphGBWVczIfBsk8PdI346nbgndvJJclwXLZG4hlyhZFgvdg9F0pzC5d1YKvsacjZnmUImyQMlBWIQv+urxotfu4nNv0ggjDZSMQV5waZXN9LrIcqURleRCCkCGgiGz6/qioBQUKleFrpRRWmC5Fa3hkCqTb13SOe0xwSa5yXby3eHPe99/u7p9TGiDnMcq17nlkjPIBFplhFbrS7DSTGcKSdTCGlaqLGPZurJhXFtRKGGUFJwxZbJqbV9jJkFnBZO2kshyo+nPur4qyzlaq1AWGVpmLD1vWyFnuPzj9zaxmLzEqYV57v8LVfgRkQ1irgpRWTqIlnQiksZaIdmXa/NKMRtFnZUBF0WmSD4GCvN/Y91cYwWRcaTMVVrQYVZyBQa3g+7wcjo5dv3Sl5bfDOF3ogiUR5HfwErP0J/Erdy07ybE/gG0w+eCyeCnxmgX3xlYtPPr+HliySv7+NUmjZsQH3V4WfTIBXN0fwLW7Yz8XhoAAA==&quot;"/>
    <we:property name="creatorSessionId" value="&quot;9f068dd7-e06a-4800-9652-e121672eed77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1ZUW/bNhD+K4JeugFGQVIUJfWtSdOhyNIGSdA9DEVwJM+JCkX0KDmNG+RX7Sfsj+1I2Uub2mnizas77MWWqNPdd999uqPl69TW3aSB2Wu4wPRZegDegHU+4ekobYe1nTdv9g+eH+2fvn5+sEfLbtLXru3SZ9dpD/4M+7d1N4UmeKDFX9+NUmiaQzgLZ2NoOhylE/Sda6GpP+JgTJd6P8WbUYpXk8Z5CC6Pe+gxuL0kczqn2PxpRhHB9PUlHqPph9UjnDjfz88LgRyrgjMlMpCZFWALuqcbrkaYX7cno3Hd9BQ3HOrZ3tXEUy7XCw5exovj0pQl5hwzUTDNbcUKS6H62STY7BL6M+drAw0tDu6Ct7eLbMQofendRfQ759uQ5V7b1/0sODjdOT49wQuqB/EwSk+iX3ZDjP5yjh7jjbuutfXAw3X6Kn4GsNh1Q7bRpJle3LkSzo7d1Bs8wvHtSYRwQ2U49I6KFGEQTybccRMCv4VmGstKfn+uKSNKLuQUlsn2ySF09aV7Eo1XmvS+vnBtPZi9u6GPofCfYHsQ5hVMrcQ/Ss/dh12PZGTTZzyGvYz6IxZ7qNt5vcuK5YqBMjLLWVGyAiq7WhLzcj+3l9AaDALYWCpH7sMXabCb0fVyyW0Mxg40IdXkJ2xjde+DtJKWA4Ru6vGhgO7ETA7Q1ha6u9B2oYPkICjs4zYwZZzdJnaOp7qrbe3B13BKmu9cQ2ZLn45viNKixm3Ccw6aOvcWAfpE5MlfVbRuCcTQ4bq6PWvmczZO03g0DJN0Qt26PwHdhAHj9HuaiaG/0W3OW/Q7s9jiXtR+MWxpaO39e30ljJxh2pPZ+09HuPvwiOH2qO66iQawYZrm8xPabrFtGsjxrolHA13EZYOX2AzXfpuin1HceP2zeE8DEWRcW4x49nG2Ia5DkO6wbtug1mEDeC+wwOaGgQ0FeyywuyWJ9xOqBibdwsVmcS8RxRc50Ip3rg9OF1AW+7l22jRBR+Q0r8aZKqVEAdwygKIQfP3dzyM74P7hq1Vdb4cyG9c0rJLX2K/V7Ax4u26b22AeA+2ltaxiUuWQGVZkXHPOvgva//kxeA+a2x8P6wjAunba756D77+9DD7LZJCAETbnpZalEIJZVTEj822QwN8jfTueuiV080pyXRYsk7mFXKJkWWx092bTncPkzl4p+BpzNmaaQyXKAiUHYRG+6qvHq167qy+9SSOMNFAyBnnBpVU20+siy5VGVJILKQAZCobMruuLklJQqFwVulJGaYHlVoyGI+pMvnVJ57THBJvkttrJD0dv9n78fnX7kNQGOY9VrnPLJWeQCbTKCK3Wl2Clmc4UkqiFNaxUWcaydWXDuLaiUMIoKThjymTV2r7GTILOCiZtJZHlRtPXur4qyzlaq1AWGVpmLD1vWyFn+PjH721iMXmBUwvz2v8XuvADMhvEXBWisrQRLWlHJI21QrKv9+aVYjaKJisDLopMkXwMFOb/wbq5wQoi40iVq7SgzazkCgxuB93h5XRy4vqlLy2/G8I/yyJQHkV+Cyu9QH8WQ7lp302I/UNoh78LJoOfGqNdfGdg0c6P498TS17Zhx+PaYxBdNThXdHD7OfY/gSzFz7vVRoAAA==&quot;"/>
    <we:property name="isFiltersActionButtonVisible" value="true"/>
    <we:property name="isFooterCollapsed" value="true"/>
    <we:property name="isVisualContainerHeaderHidden" value="false"/>
    <we:property name="pageDisplayName" value="&quot;BG Matriz Pasiv Y Patrim Consolidado&quot;"/>
    <we:property name="pageName" value="&quot;ReportSection72e1e9710623a43d2ad7&quot;"/>
    <we:property name="pptInsertionSessionID" value="&quot;5EA656DA-FA3B-4AF5-BE63-CC70E0F49D7E&quot;"/>
    <we:property name="reportEmbeddedTime" value="&quot;2024-05-19T15:46:45.218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b0c9e538-7ab4-45bd-b277-8e5c29ec2c7f&quot;"/>
    <we:property name="snapshotLastRefreshTime" value="&quot;5/19/24, 3:59 PM&quot;"/>
    <we:property name="snapshot" value="&quot;data:image/png;base64,iVBORw0KGgoAAAANSUhEUgAAA+QAAAKtCAYAAACufaQBAAAAAXNSR0IArs4c6QAAIABJREFUeF7svX94XcV57/vVk9OmaSFNDtSxeIxVEZdctwESXzjHMhEJyuPEHH4kWMYNku8BV09COYKnz1UE8WVbPPdYEnVA0Tk5sUpJrmp4HlukxtskmBSnvlUSlFjusR+n4CS+oYZdGV3k+EKTAG1P0lLdM7Nm1ppZa9bea//SXnvv7/7LXmvNr887a7S+874z07K4uLgI/kiABEiABEiABEiABEiABEiABEiABJaUQAsF+ZLyZmEkQAIkQAIkQAIkQAIkQAIkQAIkIAlQkLMjkAAJkAAJkAAJkAAJkAAJkAAJkEANCFCQ1wA6iyQBEiABEiABEiABEiABEiABEiABCnL2ARIgARIgARIgARIgARIgARIgARKoAQEK8hpAZ5EkQAIkQAIkQAIkQAIkQAIkQAIkQEHOPkACJEACJEACJEACJEACJEACJEACNSBAQV4D6LUvUpx01+KuxvFDuOBTC5F7N+y8CY9tuiC26uf278fqbW+g0HPVbfsLGF/1PYyahXz6arz2uUurW2y+3DXPWtejdgRYMgmkgsCxz+/Ghq8EVan2WKXHRFGiLsu8hoJjghjPXkLn6Q24KkLwNezvewp3fOd8PPLdTdi0vFjE0bEy89WtGLjSlY/x7IdX49TkWiwrtjgAVttF+oJ56XJbccjJIFyJPEzOHsVtHzqFp2WZ/xZ75N+JpPmqcsody3Udii23BNZFJ7H4xNm33D5XdK1qkqCUb5lS0lStcX4/0yUU2c+LrZj5zajHNPNawfccEGPzzEfd40+5bMPjfr5x1xyj4sfDYgHxeRJIRoCCPBmnBnuqeEGOAh8R5Q6a5QN2iHGVabU/vPPWvdyPuPLBMAcSaHoCkY8yRaSaH12WAFUfpXPmpEBeQV6sGC3GxFpYhdPEfLiHJmlLYlbSRG8FGSQSnMUwLOFZCvISoC19klK+ZUpJU5WWRcS4KiWBKC65Pta77Y0hbcpBI/MsULYem0saVwpUOjIJmHfcD42L1WRWMmwmbGQCFOSNbN3YtpmC/DUAhufbH1zVx1noIwIhLxPgeWiu+a7hIf/Q33reCLN8+fF5gfLqiLwvwYzwUviDXvgj0fD8hD/mHB+ywcAbPxsc/ij3/gCojz5Rj1HgHlFvP/+YOs17UQQ37FyNK7adwuinr8YhfM/yvmkum9Szhb1hTdkR2WgSWAICP8H4qr+QkTP6o88fL8R7f+fPsDoUFaQn8Zxe9djxzY7E0WVkPt2K0a+8iUe+eznOfOh7eO7TrcBXFrxx5qMvRSKSRNl3vfiUMZ6IsdBLK8bLRy49hTu+ciE+9+FX8XnpIb8WyAhvuYkyn+e8GE+n8ezO83DHtgWUNJblmZi0PshXuD3Zj+x8E3dseyP4uHd6Aa/CnBU1EEzSZnauxnPbXB5yncZkZ4sKnRZ/eCGe/tNXVfv137Joumg0g3om9LdUixbRJzv/SkRvFPc3r/wXJ47PWixz/s3VbT4fj+i+YEzUu/++ll/Lpc7BFNfee6jt4prIsvuK/01gjDVuLjqvVnh9GyVGuth0rHFNRrIYNv6T1XjuP7m+yy6NRq+ob6DoRKZjXFF95QY1rl3x1Zuw8uGncMelrch8ZcH7xtPfVuFvwtD4d8POD+PGZ76DO74TcHno/wDu+WMv+tIeF73M8gn5oiZK/DFqNR554VQZ0UdL3WNZXqMQoCBvFEsW1Q5DkL85D5y3Ikgd48nwBr3XcO7sBVimwyONj6xT730+CFn/EHBu+QUqrNH8+HN9OHrhnK6BVs6s6oFcCXfEhMb7f4hcf0g+vBoz182j0w+phxHuqT50Q/yCjyQ94Bvemq8CG4Qg//D5ePo7byDz1ZuwZYWbi//BXTA8tSgD8mESIIGkBH7+Im77X5/F02ryMBzefe7sa1i2XE9KGu/5d9+FXdYEHXDu+AvAigsA5/hmh477glyJwSukMF+ALw4/fTVO3SbGDUfZesLSFzx64vB83PCdN/D0p6/AIy88F/lo1B/QhaOCHOLCNUZVItRb2ynyt8X7uG97zFtKIP/GOAW5bejg74UpDl7AseMXYE4IARXGr/O1UkdC1q9Cm/E3zfyAfwjf8v6myXEeeORPzsMd/0lPSFxg/S1M9OEfI8gj9XOJlwLCI+mrYD7njBrJ+zdXi6VQaaIfm3//N5l/X0tZTlFKayqXxulVlf3md4ACfcWuRSse3/kmbnV+d+hvofNxw4ffwNMofSmI06bOd/m1mO+yYLLPX45y/AUcu/IC691A3KSaFuTKQaEnHKEdFrJP/U7smGm9/1cG34uai/3t5o2V4e+9fNaP2tPttDEnBrf8XRqWYFauTzOn+iBAQV4fdqpwLYvwkCP4cNMzka41OfYf5AuAiAfD9OSoDynfe+z+uMTZ13Bu/ljEeyVhhP7gOD3k+g/Ih1fj8UtP4VZj/agGmvnq1cCngvWE2msRzNSG0Z8ffJiFQpqca5X0DDAFeYX7MLMjgaQEoh5y/+NSv8MRseh9tEUigvTzzvEtRpBrj5H0YLfiUFjoO8tWEURhQe5PKkS93IlEoRNZdIzXjxUX8pnUHv9zUb1jbI4X5OoD2hQEt/19JApLTIxKz5wVNaD+1iDfGvLo5IQQ/VqQ+39rIoLEnS52r5UYQe5Nnrym9j9pxSE14Rv5G2dNHBXBOubR/X27gwkdk48jYsT7mxv6O22kif/7GrcvQfn1r1YO9ntk2EXuY5C/r3i2DCYkPtfzBj4/Fa1p0Ffze3iLbWPUQx56t/WEl5+xHeEYlBeI1oJrsH1BbjpW7KgeKfRjxky3II9GM/mTjGUsA4wX8jFLHhm2XmwX5PNlEKAgLwNe/SYtZQ05kPFDnkLrhEIz5NrbbX9o5BPkrpDv0MdrwYExfg258LS7Zlk9+9nrFANBHvxxiYREhf8gxHk+zJBUCvL6fV1Y87onELeG3Jx4swShY88ML4/zoT+yo+NbnCDXIclqIlGLSV/ghLzDsmwtyNU4GPGY24JcLxmyRFzsh2v8WOkWtQ7zm6H+Cca2OGFvjs1WKZYn2y4/4v3X429IMCbykGvxG1rjbwpypxDQE62RdNqL7AjtTSrI9YRNCHvQV0vdyM/OMKmHPNjAL2bvgYiHPH7z13oYSGIFeYK+Yrcv7CE3uRSzbKQIanFryNGK//LpBfzvX9EbTOqJhmhf8iN78nzvWRvlGoLcn8Qy31/DIeIaM8331B5/vPHUssdvH/OW+Fjfg/Es48Z9MU5aTiSdrwO1q05FWISPkkBiAhTkiVE10oMlCHJrDbjHQq8ZEmsh4we3VmQ+vYBRuQ4rCNOSOwNb66vDa/LyrKczdi22rZJ/52D3eigdsh5eC2bOdJuluDwY9oeKyYUh64303rAt9Uwgbpd1e/O1VmSwgNHvGJ5so9Hyg9L6eDPHt3hBPgC978RNeEyvQTfGTVnEh42yLe+84W3yJwrMj1DXshsjkidfKLrRNr0syd+9XYdom5MT/gd/gfwdHSUy/jqiDfyIpdAH/aHr5rHBWENubY4nyxLjd5415DoSKhKybk58AN56f7E/SOAhd3vmYJ3oEaSrgCAXnthCa7hL2lk/bBRjfbHFx7GGXP7NDdb3+l78PGvI/X1Uij4BoLajTLyHvHBfCSLuAg+v+7sj9C1USUZxu6yHNl8Lvssc40eB7704QW6Oba99Tr0jkX06QmOm/g60+ljw/RfYw71kIr9gjl+a48rXnOzz7RazPKi2vZSlNyIBCvJGtCrbRAIkQAIk0PQExEfnPbg275GVTQ+p4gDyHVdX8cKYIQmQgIx0jDsiknhIoD4IUJDXh51YSxIgARIgARJITkB4yjLAQyWeG568ID5pEsh3pjJJkQAJVJ4A37nKM2WOS0+AgnzpmbNEEiABEiABEiABEiABEiABEiABEgAFOTsBCZAACZAACZAACZAACZAACZAACdSAAAV5DaCzSBIgARIgARIgARIgARIgARIgARKgIGcfIAESIAESIAESIAESIAESIAESIIEaEKAgrwF0FkkCJEACJEACJEACJEACFSUQd+xZRQuJy0wfpec6hjBIYx8tl+zc+lLSLEmTWQgJVIgABXmFQDIbEiABEiABEiABEiABEqgJgYgYV7UQZ4EvyWkLpiDfgKtiIJQirktJUxMbsFASKJEABXmJ4JiMBEiABEiABEiABEiABNJAQItW+AJcC2Qg89Wt2PJ3+7F62xt+VcW1gStfw/6+p3DHd4RX+xLMrPoeRh3pvUTn45HvbsKm5YA4amzDV3RW+noeD/n8IVzwqQUArXhk55u4Y9sbuGHnTXjsQ3+L2z50Ck+bAD99NV773KXA8Zg0my6IKT8NVmAdSKA0AhTkpXFjKhIgARIgARIgARIgARJIBQFfJGtBa9TKF+tWTYWQvhbICEFuN0GI5YfwLSngPeEu7r+GY8cB/NVThhjX6QxBj3DI+uU486HvYTREyRPkwLnlF2CZvKcnB0S94tPc9WJc+fFe+VQYiJUggTwEKMjZPUiABEiABEiABEiABEigjglEPeRa4AK33Qg8dtDzlAtxrcV75qs3YeXDQpArL7f2ZEtRD4wLj7nB5IadH8aNz3wneH65S0SHBPmTK3Dw5lN4Wnnesd/z1EtBvukCIBJqfz4eiU2Tr3zPe88fCdQjAQryerQa60wCJEACJEACJEACJEACmkDcGnK04vGdb+JWI1zdS2J6yF2C/FKDrQpH//BqPH7pKdzqh6vrR0rzkGtvtyfOX1MTAPSQs1M3HwEK8uazOVtMAiRAAiRAAiRAAiTQaATy7LIeDlu315BHBfmp9z5vrTmv1BryQ18FNnxqwfOQ//YxtbZcGKIVmU8vYPQrobqIEHgzDdeQN1qvZXsAUJCzG5AACZAACZAACZAACZAACZAACZBADQhQkNcAOoskARIgARIgARIgARIgARIgARIgAQpy9gESIAESIAESIAESIAESIAESIAESqAEBCvIaQE9zkb94/Q38j7ccNXzb2/Gb7/zVNFeddSMBEiABEiABEiABEiABEiCBuiJAQV5X5qp+ZX9x/DB+/w/mMfOPRlm//qvI/NlGDFz5jupXgCWQAAmQAAmQAAmQAAmQAAmQQJMQoCBvEkMX00xLlFOMF4OOz5IACZAACZAACZAACZAACZBAYgIU5IlRNdeDUpTfeQ7XPEzPeHNZnq0lARIgARIgARIgARIgARJYKgIU5EtFuh7Leest4G1vq8eas84kQAIkQAIkQAIkQAIkQAIkkHoCFOSpNxErSAIkQAIkQAIkQAIkQAIkQAIk0IgEKMgb0apsEwmQAAmQAAmQAAmQAAmQAAmQQOoJUJCn3kSsIAmQAAmQAAmQAAmQAAmQAAmQQCMSoCBvRKuyTSRAAiRAAiRAAiRAAiRAAiRAAqknQEGeehOxgiRAAiRAAiRAAiRAAiRAAiRAAo1IgIK8Ea1aVptmMdqyDtt1HrfsxcK+HiyX/z+Lqc2tyN68gOyty3H28W609hywSxPPjwP9F/fCv7PjCBaHOgDMYnRzDn0yP68czC4is9bOQub7ZHdQ7tFRtHT4NQL8/IDZ4Rasg85f5XN0FN25PlnH2eFu5LZm0bMiqH/vE7q8jdj7sr5XFjQmJgESIAESIAESIAESIAESIIGiCVCQF42s0RK8CeA8o1GmaIYnuk8PeoJ6fgrdA1ngiTUYXMxASGz5E9d3tyMrRXf4/56Izw0I4R0S5JvHcOKywSCdIfp7oSYCpBgHjhjlmSJ8dngU02L6YL0h7J2C3J5M8Ot5cRbdFOWN1qnZHhIgARIgARIgARIgARKoCwIU5HVhpqWspC3ITbEtxPlkexZdh1swbQrgvILcE/X9mED21pztIR8GujBmeLABSDHdjjVPAn37ujDti3mTgRDX/cB4Fu27u5Fb341sRy6YJHAJ8vlRtIy3G95+lZ8Q/Ie7lAd/KTmzLBIgARIgARIgARIgARIggWYnQEHe7D0g0n5bkAtv9NgqEaIOTG2eRPu+DDrCIragh9wTzz0rwh7yHPoGcmj1BbEQ2qIMIcRFaHs7Jlum0WV641V9Rb3EpEDXYS8kvWvG8OQ7BLm4700KeMH3/k96/YEJPyyfHYIESIAESIAESIAESIAESIAEloYABfnScK6jUkJryPV6bUt0i2cMoewS5P4acnOdtkOQS/GthL6fD5QnPbkg71kReM175qNryCnI66gLsqokQAIkQAIkQAIkQAIk0CQEKMibxNDJmxkKWVcJ5brt++1cRvSGbHk85NYa9PCmbmqDN6iQ9sHT/Sp8XddBiHXtXTfLDoWs603btLd7IIf+8KZuImTdFZrOkPXkXYNPkgAJkAAJkAAJkAAJkAAJVJQABXlFcdZLZosAWlRl5wHILci19DbWeRvXwqHjZqh3gTXkOrw8uqmbseO62OAN3Sp03JgUKLipm7mLulqv/iSAm73w9GCXdW7qVi+9k/UkARIgARIgARIgARIggWYhQEHeLJa22vkWgLd5V14/CbzzsvyC3OlFNkLEkW+XdZG1CHEfQ/vLg8gNmCJc/9sT0mLDOO8ItJCXPnTs2cYp79g1+aR1rJm4Ygvv/MeejVi7tzdlV2CjSYAESIAESIAESIAESIAEakaAgrxm6FkwCZAACZAACZAACZAACZAACZBAMxOgIG9m67PtJEACJEACJEACJEACJEACJEACNSNAQV4z9CyYBEiABEiABEiABEiABEiABEigmQlQkDez9dl2EiABEiABEiABEiABEiABEiCBmhGgIK8ZehZMAiRAAiRAAiRAAiRAAiRAAiTQzAQoyJvZ+mw7CZAACZAACZAACZAACZAACZBAzQhQkNcMfX0WLM4UX3e/rvtG7H05ix7zGPNCzRJnll+cw+BiBh1HR9Gd6/OPMHMlPfv4KKY7M8WVUagOqb0vjmybRPu+DDoidfSOc8sNLCKDwtys5AZzRI6JU0/OT2F0pgsZdZxcpRHV1I7i2Lzxdizs64F3WF7yn+jvY6uCY/aslAn6b/KS+CQJkAAJkAAJkAAJkEAzEqAgb0arW21+E8B5CSjY53snSFD4kQSCpqZCrnALKvxEPkFuFJWAW1zFoue2N4Egr7CV/OzKsEO1qsR8SYAESIAESIAESIAE6osABXl92at2tRVexsNdWByK+m5Nr/nGKeVNlGKlC91PrkPvE6LaIzgivOKYxegwkFk/jZaO7V57btmLhX3tmGxZB+9K4HmPCvJZjLZMo0vmJX7h/wMQHuHdQPfJXvRC5N2F6c2toXp4Ewx23RzXrLz+T2x74t/gJrPszTn0jQP9F/figKyPbidw9vFutPaoq7OLyKwNzGfew44jWBxqN+oDjMwuoutwN3Kr1qC3Z7v6/ygwpCMLHGxDXm5RxmR7Fpm1ivlQB6QgX9+NbIeqryy7QzILPOSCqbKFtI3wLLuuBe1x9gGjt1p2FH1J2z4hL2lTB2OYeem2hK9tzbnbJqyl7CK5KNbSiup6UO9Q35gF1ln9twc5I3rEfA90W/1rtXuLWTIJkAAJkAAJkAAJkEDKCFCQp8wgaa2OEFzT621RGa2r4eGVouiEH9IuBejpQSwOwRPkQgTGeRilCG5HdqgDLg95IDThzkOKtyy6VTi95RVWeU+sGkM/Jqxweddz2a25UF4GB1f99bXOaXQPABMJwqSDcm0PuRS5UIJZTD0MB4LcydYSnt6EQFSQt2DdSS2yjTD4FVqQww6bV+0ZPN2awP6iR7i9/L4dYSxZEE/rfiE4J+Tl9xvBWC9/0J3RXBJhXPMmG0TbVNi/mByxQvkN1uK6qgvUkomume5If4ntvz6DLkxbk0dpfbtZLxIgARIgARIgARIggVoRoCCvFfk6KzevILe8l8q7PR9a5+yLnHZMxghyy2usPLNaEFnr1A3B7gzBNu57HnTteVfQRd7Kq73G91zneU5NDsjUMWVba+tNj/dlgaC2TW6X53lkw4K8G7mtwRp9U5Bba+8123Fg0lgHHushN/IUz8iJic5pz4ssRa729qsai/bIiIZggiXSfV19wNhbQAvyqLCdxaiIMtBRDLG8xISEsX/BjiNYcEyq+O0x18Jr779jkkT3n/bdJuuzmBqeRtdQD/z+JycSehH0F8dkkINB+25zAqTOXnpWlwRIgARIgARIgARIoOoEKMirjrgxCnAKHdk0O2TcF8jFCnIrJF6LNEMQWRvHaeEqQtGFmAtt1hUR5GaIe0gWS5EnwsxjvJlWXiKtUbaaWLDYhJ9X4dM6BNorXeTRD4x7YjsQzikR5LGeahW2LZcBmMxj+kBRglzl5+TlMfIjGvJEOVRNkKu2eJMCalmCFSGRh4ES6tDLORpjSGArSIAESIAESIAESIAEKkCAgrwCEOsvi0UALara8wCSbJPueXRhrIWWXs9V7cg+pEOzxTNjaBeh4vP2ztbBbtU5Z8i6JaSMXbGdHnIV6jx5eg1OrHLs0m6J4sKb0XmTCBPAQCuyN4d21I4IciWgT68B1mfkunAzeiAIzTfW2kdC203xZoSNF+EhN3cN99laHmDTXuYacnPXcMNe0CHruYid7f7tCEk3Qry9teaqDzgEeU9cyLq5N4FjKYCTsVxOoHbs15UsOWS9gIfcaItz0qkQA0c/qr9xgzUmARIgARIgARIgARKoNAEK8koTrYv83gLwNq+mr58E3nlZwlrbYdZ6k6oglHgEIztOoF2ERAsP+WEA92/3NjvTG27pTd2kAFP5hTd12zGCkZPt0vMdJ8jN9b+RbeYi4ida7wn0+xuuWXUzwttl+4TINUPWRVvCos8IVd64YwRAF7y159GN3jToIDx/I0Z2AFgvNl8LNoLzN3WLC1l3sjXDukewd+oEco5N3aYBbL8/tNmcuambFXqtN5gLwsVdm5M5+4BLkKuIAL3ZnbehXw+Wx23aZgltj6fPWO4xEGycp+0YuWaurY8JrbeXPkRD1kWovV9nsy+L/qLaEGzqpt+DQeQujm5UmPBl42MkQAIkQAIkQAIkQAJNQICCvAmMXJMmVvtIqDy7vtekvSyUBEiABEiABEiABEiABEiABIokQEFeJDA+npBA1QS59nYHx4slrBEfIwESIAESIAESIAESIAESIIFUEaAgT5U5WBkSIAESIAESIAESIAESIAESIIFmIUBB3iyWZjtJgARIgARIgARIgARIgARIgARSRYCCPFXmYGVIgARIgARIgARIgARIgARIgASahQAFebNYmu0kARIgARIgARIgARIgARIgARJIFQEK8lSZo14rYx8r5h9lVUxzrLPHuzEpj+uKz2B2eBQYyiBy5FkxZVrPmueBuzOpfJklV5YJSYAE6p3AK/tx++V34GnZjgyeeXUAV7nadHwcFz68Ej+a3IRlAM4duA2/+xkv1Q1fPoVHN4qr+ncO2b7VuOPr6v+feESlO4bxCzfggUhZxnX/WbMSMfdFnTaMxtShjg1TwCbHxi7AdTtV+7YdwquDnsVMm9x36DUMXGkzMNMF901bGfY36+CyScz9/P2iTJvk5WL2LcBsf8NzKRMrky8RgYRjrXhPJy4JxlT3e6vrbPd7+ONBzFjbqGPmEpmwGYqhIG8GK+dt45sAziudgjzXOYvul7PoMc6dLj1D7yzupRfkhWtMQV6YEZ8gARJIQkB8tM2gM06EmwJ77B4cPHUjHhSCXHxYDsH7N4BjY7fhTM9j6L7IEORjz6Jz0LvvfzqOXYCZjyihKPKYasOjg1dZ6cMfoyKtmX9wfw7jfXPYIusg2rELbc+bdUjS/jQ+k9QmUoLLiY+5O1/DwEUBT8gP/zPoN+0qPsS/3anEu0i3BysnB9B24DbsWfmYFO9SuL50F14dhMUzahObt39/7bMF+kU5vIvgYrbf6GeNyaUcpky7dAQS9t9X9mN86CCev/4hb5Iz5r0NJk2PYXwMGFCTcvnHWjTomLl0VmyGkijIm8HKVWzj7HALptcvOrzZptd8I/YqwT473I3c+m5kO3pxQNRrxxEsDnUA81MYnelCH/rR2iPvePe25tB9sXoWwVFnbnFslHnLXizs68Fy2N77kVldV/O6ly+0111OMiQts4pwmTUJkEADEgh5VmB7Fc0GC6G2Z+VdwMOmAA6E/LGxcWDQ9KyfQ9YhyEU+90J9aIoPz6PXYGDjnP1BGRL7EGLb/ODU9+88gz0Y8L3AVt51a63kNvGaaArrccysHfAnRYRI9ic/xKMWV22fazBj2UmJhudXYsKYcJFp1eSJLDZsI/++EPL5+kWphimSi1HfcwcamUupPJluaQkk7b/qfb4TmDizxRPkzvfWnOh0C3LnWLtyD8YbbsxcWks2Q2kU5M1g5aq1UYjaaXQtFggdFwJ3dzuyQx0QAn7dSS2WjTDxFZ4gz9y6PN5Dbpxt7hLk0cmBUBi6FNo5DC72Ibe5FbkBeyLBKfILlFk1tMyYBEigcQkcH7c+0JwN9T00pndFiTIV6h4Nj44PH/bDL3UYdFjsCQHue75VOaYYVPc3XH8Qh5RnV9b7+Dhu1x+x9WyxJDbxQ19vwCMqKiAcpeBNonieb//nh6vqdCHWvsDvxIwRcSA959+40V+uICdJ4u4bYbmusPmSTZOAix+aboTYNzyXkoEy4ZISSNB//Uk0hMayyHtr1NwKgw/GA/FEeKxFeExolDFzSQ3Z+IVRkDe+javYwvyCXISe+95u5bHOCQ/51iC8XTzTjwlkO6djBbkU8ferZiiPepx4buk44Xvjhde9ewCYkJ5y7yc99Bu6kX3Ivu7dC9alJy6zinSZNQmQQCMSSOC1sbwzhngLe2367gGG48LFA/G2csrw2mqh3zNne1+bWpAnsInVFYOQ9c5v28sGIoLcCn3V4bOdmDEnPwyP+1XmWtNtGQCdcnlBVNwDN+j7wpa+Z13ULV+/KOadKpKLEbKO0HKKxuJSDEM+WzsChfuv5dFXxpxXAAAgAElEQVQ2hbLzvY3Z58Pq99Gx9keX7LIn6SjIa9clUlwyBXmKjZP+qgkPdD8w7lg/LjZpO9zlhaOLsPHNOfTt60GxgtwX7Lcul2Htgac9blM3zyvei71YGAf6SxDk7XqSIHGZ6bcUa0gCJJAiAhHvtF03a/MwfesTj+DZ6w/iQR16rjYT80PRHc3zvJR3Ye5yc726IQpdIelqfXpzhay7IgLy9xf9If8g9uQNWQ+HsHv/P4W2b5tr/WPWuRb6cFf3H8Q9wZKEBP2iqDehQF+18womAzqP5g9Zr3suRUHkwzUjkLf/RgW7qKfYLLP/pdXW0pPIUpTIBJ3YG0JEuDjG2kPADEPWa9YF6qVgCvJ6sVRF67kIoEXlOA+gjN3YhPDugFyD7e14fhZTw9N4/6os/rPwfAtRa+ygnhtuwdiqBe+6XN89hnaxvhzukHUzDF163E8PSpGff4M1Icon0b4vFJqeMGQdxrr45GVW1EDMjARIoKEJFOPFNDzk1o7r2kt7Cm0POzyivtdmC87oDchEGLWfxzWYMTyp0Q3E7Dq6NxBrpE3dirGJsakbjE3bLOaeTTqP6g3bhJfbHbUQbOpm7rNfiK1x/xVzJ36jbqHd3kt7pYrgYm7qZnoYG5JLaTSZaqkJFNF/jQkw+53U79pDwJBjrLXGVLXZoznWDgP3+hEshd7rpebD8tJCgII8LZZY0nq8BeBtXomvnwTeeVl5pUtRvl3loTdwMzZN2zGCkZPtvod8GsD2+72N2/xN1tSmbmINufSEi03VQpu6bdwxAqBLrUWPesjNMPONU0r0Wxu0BZvL+WV4tYjd1K1QmeWBY2oSIIGmJZDwKB4p4ozw5ujRW21BiDLMo9SMdY1x6x3N6/rYHtMr67qf4JivurVpXpvY3jTzyLnAJpq5KQLso+iCdEZ+1trr4Gg1fy24YZO4o5jijmSriC3ycTFC7IGYtbT+9QbjUhG4zKTqBJKOtVZEiuu9RTDWikkwdfSjdWxlzFhb6AjAqjNgAaknQEGeehM1VgXlGm5jDXljtY6tIQESIIH6JuDclKy+m1T3tadN3CYkl7rv2mwACZCAIkBBzq6wpATOHj+E1/+XDbi0jKPPl7TCLIwESIAEmojAue//DfDBD1jnmDdR81PZVNokRpCzr6ayv7JSJEACxROgIC+eGVOQAAmQAAmQAAmQAAmQAAmQAAmQQNkEKMjLRsgMSIAESIAESIAESIAESIAESIAESKB4AhTkxTNjChIgARIgARIgARIgARIgARIgARIomwAFedkImYE81szfZR2A2B1dnj8OeeRZd65PHXNGViRAAiRAApJAop1/44/IiR5TBpg7+WrK5m7gXpln0P/qAOQBW2YdjJ2+Awu5dwKXR6epHYat/BvVtOZO4sVwitjZ2IXc2p0c8HdUl0ejbcADIq2jLNvGXn7yaLXPPG3RXxK7kEuj9vjGaleSsdY6UtJsvvsYQetUA/V48A7rsTUYa833dknezcayYFO0hoK8Kcycr5FvAihjh7XIOeSAPH4MSpRTkDd9DyMAEiCBMAEhumbQqYWxA5D3AXcF7tv2HNp6HkP3RcZDr+zH+NBBPH/9Q3h047IYvOJDcg9WTirxLU7BHrsNE6euQL+8Zot9l8AXz59RZQf354xj2JrgTF3xMe+fIexCXcS53+ZH//FxjGMAA6Gzwt3MAxufOzCOmbUDdn+wqhW1e1XeP3KpClZmWmkChcZadbzZ6gzuO7USWyY32RtaiqPQHn4Ol9/5WORdtSYujaMpxXVrrLXEfhOMmZU2YZPkR0HeJIauTjPPYmpzK3IDi8isNUsQ1/uBLWvQ+wl1Pvkte7EwDvTvBrpP9qIX6v/ivHGZ1DsLXPjVzz7ejdae0DnlKnt5bNqqNejt2a7OMDfOOxdl7OvBciS8JicL2rGmpxfbP/0Z4OLbI579CfT7dQk8/678q0OYuZIACTQaAfs8a9E6y7MSaq4p0LxbSnDdCUyc2RIvyK0zdQHh1b79TCdu/MaMJ9LDgkr8f6oNjw5K37n4pMT4GDCg/6+fv/MM9hhCUkwc3It8EwN1bD/LsybaYZ+zLVsmPra/3YlXfW552mvaxCnIY5gbIqGgIA/bvRr4yaUaVJlnxQkUM9YeMyYadUW8a53XH8TMynhBHjl+LzTWtoXGSB7XV3FDN0SGFOQNYcZaNUII02l0KSFt1kJ4yafXLyIDI2R9fgrdF2fR/XIWPStCddae9M5pdA8AE1JYR3+W9x1C+E+ifZ8n5HV4/ODpVq9sf5LA/Vy2fRItHVATAXZbXOel62vtu1XbrEmIWtmA5ZIACdQdgRjvqKsdYUEuPNUzH3kNAxACO06Qh7ykvvi+BjO+19z21EiP/DduxI+0+HMJ9L45bLj+IA6ZH6dLIQBraOBCAlh+XL90BR7YOSpr6QpH9cNbtx3yhbsVeq5D02OYm147K1TWyM9DtETecVFSAU99s3KpYVdl0S4CicfasCAX79I9wLC3JGRPrCAPpXONtZaH3PPIH7z+VJ7oJpqyGQlQkDej1SvW5hIE+e52ZPX6cqjw9vtVheTa83bpde+9zFiHbtTXEspS4GsPu5HH+mm0dJzAXi388zxnrm8XnvnJ9iwya2cxujmHvrC3XfjxZ71JBiv/ivFkRiRAAo1PoBivjRf6qMPGLW90PiFseW3NkM2QYDPXgm/LAOgMPOQU5KF1/lJuyzXb5vIBeyIj+Ii3lhjoTh2zTlXm8dJdeLVnLhqlEAqFNd+PyDKDYrz15bxoCTzkTcmlHKZMWwUCxYy1trD2Jz6v9PbmiBPkdoRQ/FgbTKTdgPu2AfhIvhD4KqBglqknQEGeehOluYIqNH087PE2rs+HPOSGIBcCuB8T3oZvQjSbYl1tFCcFsOGJjgjyWG+6F07vh8a7nguvb9d1WD+NUWSQWWu3LxDswiZG/jHe/DRbjnUjARKoIYGI2I2vSyDIox+XUiJ+OeppCX9Mhjf8AjJ4Jrx+PSLwGbIurVIgAiAcsp/fcxyzntXvD3AvEwivazUEvhklYdq96r2bXKqOmAVUgEDisdYQ5JEJJ68e0aVF9gSca1NN11gbXYZUgXYyi7onQEFe9yYspQGLAFpUwnkA4fjxIvIsZlO3kOj2w9rXqnXjpweDNdyiCo4N4exQcm8tN0KiPai9DlXvwrTruUj+3vO5y4CuIREGb0YAuNbLh0Lhi8DGR0mABJqZQAFPqoEm9uPNF0TwQys9r2y+TYziQppdGw3ZdfS9sWufNTY5a4YNigpsCmWtxdd8t+CMCne1POUxHvLA023b0rXRXtA1wpvJFdq8qtLvG7lUmijzqwaBpGOtaw25V5/AQx7KK+/GhjFjbexu7tVoO/OsJwIU5PVkrYrV9S0Ab/Nye/0k8M7Lyss5dOzZxqkF45gztQGav6mbEbJuhJJv3DECoAvZrTkjDD3Y6E1XMLK2OxSOLjzqXYdbsE6Fwft1cTxnrW9XBcgN5YyJgWCDuY0Y2QFgfdadf3kEmZoESKDZCCQ5ikft1qtD1i1EcYK8iI9Ecz2y7/0xPZ9mHWPWP+fbkK5hTFrgeC/TM+bxsNefBhEKQWRC7FpwF3PL1qtxx9c9spEj7fLuBl8Fa5BLFaAyy4oTSDTWliDI8y4RMQW5Gd3kiE6qeIOZYT0SoCCvR6uxziRAAiRAAiRQBQLcAbgKUMvMkjZxAySXMjsWk5MACaSGAAV5akzBipAACZAACZBAbQkcGxsHBoOzy2tbG5YuCNAm7n5ALnw/SIAEGoUABXmjWJLtIAESIAESIAESIAESIAESIAESqCsCFOR1ZS5WlgRIgARIgARIgARIgARIgARIoFEIUJA3iiXZDhIgARIgARIgARIgARIgARIggboiQEFeV+ZiZUmABEiABEiABEiABEiABEiABBqFAAV5o1iyRu0IjgXzKiCOHcusLb8yZx8fxXRnBj0rSjjr23F+efk1WrocZodHAXkOepLfLEY359C3rwfLkzzOZ0iABNJBINFRPP/zbKuCZ1cv89tjHr+lL8qjscTZ4ZffgafFxU88gh9NbkKQKt9Z4sZxPWY647gr6+itdJAtvRYFbBJ7VJk8+30DHnDyFRdd92OOQjKPEjOOmtONiq+D90T+s8tLRJOXi9kOwD4Gr8G5lIiTyZaYQMKx1v3uiOPLVmPuTnGcYVBv6z1Ul2Xfv2h//FjLM8iX2PD1VRwFeX3Zqwq1fRPAeSXnKwT5ZHvWE+HyrO8cBheTisn4YinIkzKkIC+58zIhCdSMgBAqM+h8tdBu5ueQHbsHB0/diAdNEf3KfowPHcTz1z+ERzcG0tpuTnAOLg7sR9tGT4QL0X4vvHSegL8C9217Dm09j6H7IjuHY2O3QZ+BHnyszmG8bw5bZH3yifmawS2x4KQ2EdmbH+nuD/agEvEf9DMfUR/5QjBMteHRwTZkD8yhe+NVvrj2n4m0ypFvon5RLJ4iuEjhcwb9sl83OpdiOfL52hBI2H/j3p3j47j94edw+Z2PWYI8NFL6Y+Kcc6yFFPV3rM7gvlMr1dhZGxosNb0EKMjTa5u6qJklyCG82f3AeFZ5tlvR+4RoxgiOSJEu7tvXYHmDA3EJ6SHvAwb088r7vkKI/l4ckHR0voDpqR/ZMYITq/qQvVX4jGcx2rIO2xVN34N/dBQtHd7VjVML6lmN3EyzEXtfFu0R98zrouw+5Ian0TWkvNNiQmJ3O7JD7ZjaPAncfAK9PQeAHUewuDWn6q3zO4spZ9oO+B5yOcERbas38aGu7xjByMl25SE3+RrtytvWuuhmrCQJNBAB26MoGmZ7FQ0pd+A27Fl5F/CwFsBaDO7ByjuBiTNb4gW5+JB03XdcN4V3UPoxjI8BA4OeOIQQW0PAg3eewR4M+B+npsCvXyMlt4nXxmCy4yrh9fp2J17VnMIQYu5b3IQYOHoNBkKTK/nP2TbqYNapUL8oykhFcvEnFq7yIjsalktREPlwzQgk7b/qXYq8O8ek0O68/iBmVsYL8tj3NDLWevl5k5n8kYBNgIKcPaIsAhEP+QAwsa8HueFu5LYqIauE6sSqMfRjwhK/dnh2WJAXCFnXoemd05Znfna4BWOrhMiGnADIDagwet+D34Xplml0JfHkWyLbyEtSixPVQpC3InuzJ/RFfdad3IsFEVYuxPHhLiwK0V5IkJuW8cPwQ20S+Y23y7xzfrv1RMQY2l8eRO7ihG0tqycwMQmQQGICx8cxbohaZzpf0MD6iBOeauk1RYzgDgtGK3Px4XkPMGx7w52C3BRXMg/vY3LD9QdxyPw4jRP+iWGk5MEkNvFDX2/AI897DOXH+EtX4IGdo7Ih4RD+fPf9sNfIMgLF2xVF4aiDfDpRvyiBdQIu/lIJox0Nz6UElExSAwIJ+q/73QnGys6jYmI0TpDHiWzXWEtBXoMeUDdFUpDXjanSWVFrDfktSnSGvNKy5uLeONB/cS/WGOvMSxHkUuDer3jsOIKFsNA3hbqaINDrq2fVREH7bkMkO9BG2iXqHsorvyCfRPs+L+zcjiKYxegwkEkoyMNtlZ52qx56EqMdk6FJBl1u1+H8bU1nz2KtSKBRCSTw2mhvtA4LV14VGOHmwgPp9IALbE7vZHwIMQV5AptEJja8daVbztyG3/3GjWpdfvQjXIpVx/2VU2piRaxLjdgryVKAwJ6iDnoZQt5+UfQrVSQXI2S9LabdellEfXMpGiQT1IRA4f5rRaoYY6ov0q9Uk24xgtwdIRQ31lKQ16Qb1EmhFOR1Yqi0VjMQm164tOeNFqHd8V5ZT2R64eb5Q9ajHnJRnu9lj/O8JxDkMgRdhX4jHLLue7GFnFaCtwaCvN3R1mwJgjxY39+LSFvT2rFYLxJoZAIR77PdWNeGQfjE5/BHX/88vhji4tpUzfyY9B7PL/AYsq5C8uU6bhWiX6D/6Q/xB3FPIIblGv1xzKwd8Nfjhz/YvfudmLvc3EPAWOdqrcPOXwkv715c/plbvQ3ljF/FNtsr0FftUm2voj9J0IhcGnl8aqS25e2/UcEumn7D5x8CPnePtwmm8YsuLYrxgl+4C20qgiY0sjNkvZH6VoXbQkFeYaD1kd0igBZV1XkAcoF0Sb+I91cK8T7kjJBtV8amp3p6vRdSLr3ST3bL8GtvDXlUkAsxbz1/ehCL66f9sG0ZrF0wZN3YMM0PSQ/2NLdEvx8S3oVpM/xdNspcM++Vuw5HvHD0zQk85P56ezNtsIYcrrYOAaMtIhRdLQcoGLKu17+rCQi5xj3Z/u0ldQgmIgESSEDAHTruThjjVfG9OWLDIDMMPbyJUXitcbQUtyC36+hv6iZ2bBdryRtuU7dibGJ4wMSuyj4PzXoLzmibIO6+sXOzv/tyG/YkXmMa44Wr+BKCIriYkwlWlEcjcknwmvORFBAoov/GvDvBGvFQXlYfF00tNNbSQ56CDpHaKlCQp9Y01azYWwDe5hXw+kngnZeVXJgtyAH4AlGEUAebqYmN0ybQj1axyZn4iY3OhDA0NijbOLUXa56E3KAsEOTBhm1yQzZjU7eNO0YAdEmBaYZ2W5u6WRuj6Q3V4jZt0xiM++amaa5N1owN00am9uLE6WBTt/wh6x0eK7WxXJDWvamb2VYzHaxN3Vwb2BVqa8mmZ0ISIIFyCCQ8ikev3Y5sBBQnyCMfiQ4vUGjNsiXIzY9Ss47GEVzm8WpxG9KVg6ZmaYs43sv0QEd52B/uTl5WWWpNuhDv+ng6DUFw/8iMWp4wFxyv5livLpNUXJCr6AG/Xhk8Y54OYB7ThmBtvZQnchd/z8/o9ZMG41KzjsqCiyKQdKwtVpA7l5qo4w91Ba2xloK8KLs12cMU5E1mcDaXBEiABEiABOII5N/Zm9xqQYA2cVMnl1r0RpZJAiRQDQIU5NWgyjxJgARIgARIoA4JHBsbBwYLnY9ehw2r4yrTJm7jkUsdd2pWnQRIwCJAQc4OQQIkQAIkQAIkQAIkQAIkQAIkQAI1IEBBXgPoLJIESIAESIAESIAESIAESIAESIAEKMjZB0iABEiABEiABEiABEiABEiABEigBgQoyGsAvZGKlEeV6Z3TAcid0NeW38KzMceeJcpZn0N+qzgErdifOMosOLLMlXp2eBQYMo5Oiy3CPJu92Hqo541jzaKtqUD+JVaLyUiABMokUGDnX+sscmOHc/O6+1zc1bjj66pucoffNuy5MLTzL4KdsvPvmG7s0G7uFmzsrF2x867LxFmR5Il2Yw6f6R7axd6wla6Tm7GZzty5PIZ5uIH+UWmbsEzcq6ZNknAJ10fVV7b9pbvwquN899i+7GqLWYfQKQGyKHO395gTAcrvq95Rc/r9ij1hIIaFPDFBv4sJ3qeGPc2gIi9rEZkUcXqCadP8Y60o32VP93tt2rL8flhE2/lo3RCgIK8bU1Wrom8COK/kzK1jz+SxYDkMLiYRq/mLbAxBXjJWJiQBEmhoAuGzwvM11j7zOvvKJnRfqT8GZ9BpHkElzsEdexadg0qkubI1j/aJFQ5eQvM4NP8c8o1zGPfPyg6L03o2WmGbeB/VV+C+bc+hrecxdF+k7DAGDDgEp6QhxMBUGx4V9/1zusU55cE55KZodTOXktv4CTvfg4OnbgzOg6+aTQpxUSJ1dQb3nVqJ4Hg+T5g8vy0DoNNrv9kCU6iHzy+//Az6w/1an+sumEeOpzqH7IE5dG/0yhB9deYjr2EA47jw4ZX40aR4H8rvq36+8v2L+4VtEzxX1PskjsCL9Btutlj8CFOo/xo5Gv2wLa5/+o8b47LfH+xr/nvdM4fbh6DeVXtcLb49TNGoBCjIG9WyS9Qu+xxy4bHtB8az6FnheW97nxAVGcERKdKj12B5m2cxujlnnEPeBwzoPJT33TiHPMg3OKtclrZjBCdW9SErPeSus7nDcIxnbhmBPN18n7u+HSJHp4fc1V77WTOawIsk8LzxuPkEenuAvS9n0TMfnE0uz2rfmsPoTBcykbZ4TE1+VrTCLXuxsK8HpcQILFHXYTEk0KQEoueC5z/LW3zk7cHKyfDHuOt6IUFuprHPhI4a4xjGTaGpzze/8wz2YAAD6iNUfHTei4fw6MawaKwn8xZnE+vcdiH08gjycwfGMbN2QIl3LRYPARvMyRR9PnEb9riYS0EZ/Lzjvu4CHp7zBPDxcYxXxSbFcIk5Y9mckDDaEBa3munKKSWmQ6LXej7U3nBP08ehbTlj981yjkmzIlZEgY5ICHE5Yhu/csW9Tw9ij6PfiLPc6+m9qnVdi+m/9uRZXP/0JuFURMa3O0ORH2Hxb7zXFwbvO08HqHW/SGf5FOTptEvd1CriIR8AJvb1IDfcjdxWIcwBCM/57nZMrBpDPyaUUPaaaIvbsCDPKGEfE0KuQ9M7py3P/OxwC8ZWLSB7K+SkQG5AhdHHePCD55d7dVVefjjakB3qcAry2ULPWmH0Oiy+D7nNrcjeLOpqly2Ev/zNTylBHmqLuu3zC4W2W22qm97EipJAkxAoICgkBT/M8gY88rz2xhp8hHfb+UEYhKdHhL7lWRQfizMARvGADHE3w6ZDnl1ZrPdxueH6gzi08rFAGES8lXVqwyQ2UU2zBLkVDhu1lS3etWB7CG0PBx5yL9waeOb5lZjQXlGDeeB1NoUA/EgFSIFeJZsk5lKcILdD2T3hhEOn0PbwHsytHsUDOwUAk6cRLh4jhj3zGKLIigDx0h+8/lSJk0f5J15skRbYxp9IiUxM5H+f+l+6B2f8KAzdbwwb1+lrtuTVTtB//XByYxmBu38GEyJy4uWlK/DAzlHZJC8MHbKPzd2pntPvtYj2MMaJ/BOwS06IBaaEAAV5SgxRr9Vwe2Vtr7Rsm/DYjgP9F/dijbHOvBRBLsTmuvsVsR1HsBAW+qZQVxME2lNsCWeZhajrNLr8MHstlrsw3bIO203DKK9zLuIhj2mvnJjw1pvDrLPMcyP2vjwBDASTDYJleMLCF+Ri0iHUFll7I//p9cb6fTUJIiYQ+CMBEkgTgSK9NiIM3fzIE00pEGoeCJNdaPPFfNgjrkWQ8fFoCvwiBUTzesiNvmWGXqvLbkH+GAYu2o/bL78DT4vntqlw72Hg3nyCXEcp6BBsFaZePUFeTF8tTpBD9WtvPXZGLQN4CBgyRLPf3mswY4Ssx0dlRMPSA8/2DbhvG4CPlCZqC3rIY2xDQV7LsbeY/qsnQfVyCXO/AN0/g4lRKdi/caNaDmGMrWKpgeu99kPWC0Um1ZIXy64lAQryWtJvgLIDD7m5wVhY5NoN9QR1NORaimMrZD3qIbdEa5znvWKC3BTqQRuiIevx7Y0VzDI7ewM5CvIGeCHYBBJIQiAmjDcuqSlA8m2SFU4f8eQa6xgtT6JMGPYAFhdiW9+C3BUREG/IsMgOnowuI3CHrIdCj/3+APcyARWyHhGFomDh1avmMoLEfbVYQW7y1dzE2vp7gGEtfNQSjB7gXrPvWuJX5eOYDMn7PiR5T61n4paOqOmvsQtwnfTqGz9r87ni3ieGrBdtIHeCxP1XJI8Ty673Orwcwl6aIiujyn7wkl3Wsp7GWOZTIfswG58ABXlTdoZFAC2q5fMARFx5aT97DbkWpqFQbEfW2lPdvrsF2rMrve1Pdsu1z4jZZV2Ieev504NYXD+NlvF2f810cSHroZ3K/ZD1+DZEBbmXhx96brRXP9tutC1Y1x3a0d0VUs+Q9dI6JlORQKoJFOMlMTzkGMftZ7aEQm5j8goJFNdHYHhdrp23na+/qdvaZ40NisrfKCs9Zkpuk1hB7kcuGB7dV4ylBU7RaEZAxDB3rs83BHDYO3uhGRlRLuGkXJIIcnde5iST1U/NiQqjTdFJqZiyzaYniirJzyq5kDLq4y8taUPWmGwo+D4V7Dfl2rVZ0iftv2EPecAn6G+GDYUn3PJ6h/f5sMftYHNB12ZwzWILtjMfAQrypuwfbwF4m9fy108C77ysZAq2IAfgr2Vux6QR8r1xagET6A+OSBMblolwailCe3FABHFP7cWaJ2Fs6iY85MGGbXIjNGNTt4075PZr8NZ1B2Hs1qZuRv5emLha12622HzG2tTNDkUXbRBrvd2buhV+1gq1l+HvXZgOHbFmLQEIb+pmtSUaYRAO5Zd8+SMBEkgngSKO4tHH5JhH5+hG3SfX3Sqvohkuaa2/NXaetjaFchzbY64JN+sYc5RUQ62HTHK8V2j3eeu4LX8dflRYe97TYE107DFILubOdfq2CK3qEVmJuBQpyM2+anmS7VDhZ/Ru6+axZpqz5iImiXSYsH4xZH9FcMxYeI+EkkYFs25AfN93CXK9y75epiDq5+0KH2c7M9zeuY9ESW1owkT5+q/Vr4w9C8w0fv+032uX3eLe67hjLJvQGmxyDAEKcnYNEqgagSAEn7udVw0yMyYBEqgggXJ2oq5gNZiVQYA2cXcHcuFrQgIk0CgEKMgbxZJsR6oIaG+1d7xZqqrGypAACZBALAEeyZO+zkGbuG1CLunrq6wRCZBAaQQoyEvjxlQkQAIkQAIkQAIkQAIkQAIkQAIkUBYBCvKy8DExCZAACZBAmgj8/PVf4j8/eDxNVWq6uvzT//gXvOPX/k3TtTvNDf7fNl+KD15+YZqryLoVQeCttxZx8388VEQKPppWAr//yfei95ZL01o91muJCFCQLxFoFkMCJEACJFB9AkKQ80O1+pzzlfC+Ve/Cj0//rLaVYOkWgS/sWEdB3kB9QgjyZe97tIFa1LxN+W9/fDUFefOa3285BTk7AQmQAAmQQMMQoCCvvSkpyGtvg3ANKMjTZ5NyakRBXg69dKWlIE+XPWpVGwryWpFPSblv/mAfznv/5pTUhtUgARIggfII1I0gv2kdnvqDC3GebO4b+ItPfgtjZtPN+//wKv609wj26ft3X4vptb+wr8l778UX9v4ePvgb6kGVDsPX4Q8v+wXtGVcAACAASURBVBXvopmXyOej53vX58+g666/CcH/AHZ/bSXa8qR78+QPcdPQi1a6uhXk+Wxi3TP4/jmwxbfjP+P7f/YMPvuUicO0iXnfvG7Yv5BNYvuFnV//J7+FU0Y1KMjLG1fSlpqC3GWR9+NrJ65C5zu9ey/s342ObeHnrsbs6d/GT0b34pO7xT07DV5fwP1rDmFCJevf04sdv/V3uODj37My+uI3t2LLe+28vfJE/pfCC0D/GfasehJ/5Chj05pD+JZKTkGetrerNvWhIK8Nd5ZKAiRAAiRQBQL1IciF0H03fhgW4T4PIa4uBf5cibu7r8VTy87gpiF4gvunb2Du3b/AM6ZIl2nfiy/seg/++i5DvIcYD+66Cdf8VIho4AvD5+OzQ54IF9d/78dPYeuXggSDu65D6196dQjSnY/de39dlS3a0Yof/tdnMPbtIF19CvJCNrFBbh6+Dtede8biBddEyd3r8IW5I55IF2L694E9vUcgJkl0epHXH757AV13vVHAJnH94kXDPvbkiK41BXkVBpsaZklBHoUvRPK/+75LhHvPSnG99h/xwou/jp981RDk31yBwx8PRLj3tCes3/OiWHpzDpeEBLld+tWYPXE+9qw5hEvNOmzdgJc+9QYu+fjP8TVnGV4uFOQ1fJFSVDQFeYqMwaqQAAmQAAmURyD9gtzwOqumzv2VLYQjAvnua7Eb3zLE3wcMUWzySiLIA5FtpowKzA9g9y5gq/aaazF59O24zqiLSNf5kx/g7l0v+9nVnyBPZpOAVwx/f+LELYoBne4n+PfWxIl7MsAl+q2JE90v5gKh70dRhF4jCvLyxpW0paYgty0S8Vi/+ELEq61TfPGbvWgrKMjV076otj3kZulC6G+Z3yu98eLfn8VzuGTLD4CtGzD70Xl0bAEFedpeoBTWh4I8hUZhlUiABEiABEojkH5BDghPqi2wXW01QpAj4eRxgtwWloHQD667xL8UimGPvRDgH/tH3OSHsXtlvvLSb+Ii0zN897X40uLpOhfkSW3i2SkslIVI/g8r4sL+A9uKdFvwAm4aMqMMxH1h65VY6DWXLcR57B39QkwEvA/AivO9JRCO5QcU5KWNJ2lNRUEetszVmP0m0JHXk+2lsQW5GWLuCHMvKMgD77gOc/cnB/zw9/xl0EOe1rdsaetFQb60vFkaCZAACZBAFQmkX5An8cbaocmBkNOe1zhBboL1wsn/PrSmOQg9N/JyPCfDq5tGkCexiWabJ7Q9dm2/J+K9sHSxRCBsv7Agd9vOE+7BUga/X5xbiemPwt+HQNj4e196CrM/DvoDBXkVB50aZE1BbkMv3UNu5hNeXw7p5fbCzt0ecssjLsW+ETa/82a89sFzIU+9V8ae2/di4rte2RTkNXiBUlgkBXkKjcIqkQAJkAAJlEYg/YJcrSW2xG6orcZaYxmCHP5/RNC5WZlrwP0nhGh83089YSg3CHs7nnWuZW+mkPUENtEATX4R7G6xHp0ECS8tMNLls0lcvzj6dvyhtqmo093XouMvv0VBXtoQUhepKMjDZhKbs/0O5taITdTy/2wPeVjYm+HshQS5KPMK4Et6PboQ28vw3+VGbuIX/r9Xlij/hWEK8rp40ZawkhTkSwibRZEACZAACVSXQF0I8pCnM0rE9pDa3lXxtOlhDW30pTOLEXbuzdlcNrHz9dMde4+/Mdk+GereKJu6xXAMoXFtfmdNdsjd73+Cf6882X99lWPzt9AmeoF9EbM3gC4hrl/AWnIgJmKmdz6DE/NB5ekhr+64s9S5U5BHiYe91XE2iRXkwhueeQcO+oI6LMhDAlw8fzfwBX9Xdm/H9vf8pdpYTnjIP/ZP1q7t0uOeeQfuW/UkvqoqSA/5Ur896SyPgjyddqlyrRYBtFS5DGZPAiRAAktPoD4EufLI5jv2zDz+KnIsWowgh3mUmj5iK3QUml5f7DrGS9z78bvVju4vKg+6OprNWJcsBaQ6Rs21Jr3+NnVT/bTQUXSOiRSTRXB8XSDuFz6m1pf7r4K2i+NIuSQ2iesXxnXXUXQU5Es/FlWzRApyF90kx56F1pBLgdyK35TZ/RIz/nFoKn8rZD0kyF0h6a78kL8MCvJqvin1kzcFef3YijUlARIgARIoQKBuBHlKLek8zqvIutatIC+ynUv1eCVsQkG+VNZamnIoyJeG81KUQkG+FJTTXwYFefptxBqSAAmQAAkkJEBBnhBUzGODu64F7jJ3+y4+Pwry4pnlS1EJm1CQV9Ymtc6NgrzWFqhc+RTklWNZzzlRkNez9Vh3EiABEiABi8Di4iJyc2+QSi0JiBVRYmUUf6khsOy33oHzfuNXUlMfVqQ8AouLwKkXflpeJkydCgKvv/FLrL3yPamoCytROwIU5LVjz5JJgARIgARIgARIgARIgARIgASamAAFeRMbn00nARIgARIgARIgARIgARIgARKoHQEK8tqxZ8lJCBwdRcvhLiwOdSR5ms+QAAmQAAmQAAmQAAmQAAmQQN0QoCCvG1Ols6JnH+/GZHsWmbXx9UvyjDv1LEY359C3rwfLK9L8s5ja3IrcwGLe+iYpana4BWOrFpC9FZjaPIn2fRkknjIQkwzj7VioWLuS1JjPkAAJNB+Bc8j2rcYdX/daft+h1zBwpUnhGMYv3IAHxKVPPIIfTW7CMgtSzP3j47hww6h88oYvn8KjG+1UzceZLW40AsfGLsB1O71WRfu4+V7dgEeefwzdF3nPnjtwG373M0/HvG/u+2Yas6xCeTUa86q155X9uP3yO+BZJYNnXh3AVUZhpq3tMbKU8dFIY5bFMbNq5m2UjCnIG8WSJbfjTQDnlZw6idhO8kzJFah5QiHyixTkNa8zK0ACJNAMBMSH5sxHwiI8aPmxsdtwpscTE+LZiUtsce2+P4fxvjlskeJdfHzuQpshSJqBK9vY2ASEEL4XD8VPNB3fj+xFmzwRLsTeEPCgeB+E6Hp4pWNiS/Fy3TfTQ7yH6p3Eftw+1YZHB6/yyrj8DPpDQrKxrVCp1okxagadcexe2Y/sK5vQLScqzWe9SZe5O+PGT/d9a8wVdpM2BMfMSpmzgfOhIG9g4y5F0wKx7QlT3HwCvT0HAGzE3pez6JrpRqv8P4AdR7zQc+Eh7tguL22cEl7m5Zgd7kZu1Rr09mzHyKzwYM9itGUd5FO37FXeZNc11cr5KXTvBrpP9qL3Ccg8+nKqbD89MDs8Cgxl0HF0FN25dqzp6fXK0HUDINrk11mnNfPHXjx3cw4/6OwDBlpleeIn671iCt0X98Jr8QiOLGbQEUq7MA5MznQhc6vw+xtt0nnkiTZYCpuyDBIggfonYHp9ZGu2HcKr4uPe/x3D+BgwoK+FhIH8OHXdv/MM9mDA97QXFC/1j5ItaCICpldaNtsZOWICOabE1jWY6bsHGA685TY2IeBc923BeGxsHBgcQNuBccysHfA974Um15rIREU01fRWe8miUUJmdsJGe7BycgBXicmTb3eGxkzj2Zj71nj4yn6MH70GAyv3YJxjZhF2a85HKcib0+4Va7UtyFuRvdkT2FJ0q7XflodcitN2ZNWacCnEt2bRvrsF66AEO0JeZyme+zB4uhXT62PCzUW+F2fR/XIWPSs8kXvCF/stfjpTkLd0wBPMsrx+YDyLnnk7nNwPTe+cNvIXon0U050Z9KzI4yFX9c6G0mJ+CqNSkItwdyOEXrYhh0FZJ/5IgARIoBwCIUEdzsr33miRroWFCluPub/h+oM4tPKxIPT9+DhuP7OFYevlmIppU0TgHLJjz6JzMLx8w13FQICJyJEZAKN4QC4RCYdGi/cr5r4RUq0FoxmdInIT5ewx37sUEUt1VY6PW2I4b10NkS15v3QFHtjpXpqT774/GaomcxC2HcfMVHeZWlWOgrxW5Buk3LCHPFhLPYvRYSAz1CE9znqdueV9VgyEZ7nrsCfMe1YAQrAGXmb1kPBgr59GS8cJ6XmXz5k/S+hHBf0oMnLduO0h7/MmD6RX3BPYYmLAEv063605ayIhnyAXIn7d/Ua9Q2l9QS6E+gAwYawl1xMUkfY1SH9hM0iABJaGQEEPOQX50hiCpdQVgWI85PLZl+5SXlTPGwu9T0PEgxpzv2cuCHlH4EVfORUsJ6EgL7ULFeEhDy0nkLb9xo1q+UE0uiHu/sopY5mQ6gM/umSXPZlCQV6qQRs6HQV5Q5u3+o0rRZD3Y8IXwrqGlhAVIjgkVIOWeBuz9UKHsas7KRHkgoffvhgxT0Fe/X7JEkiABIzwSycMhqyzj5CAi0DYO+1+JrznQnitcjhCxX1/yyW7rPXq2uP+IPYwZL0S3TMy8RjN1J5Y8e6Hl+KcCy0hcN/vxNzl5np1ZfNDwAxD1ithzYbOg4K8oc2bpHHzAMLu5iTpvGeKFeTe+nEdKh6UY3uGvZBzyLXkrro4wsQrJMjzhqwbofZxHnLhHdcedhkNcHoQi3EecoasJ+9ofJIESKBoAvnXd9ten+imbjH31z5rePS4qVvRRmGC9BMosH44LnzcWuetvaAr9/hrkWPv+xvBGRuFwVjDzE3dyugzcWv3VZZx3mprTw09ubkFZ/Q+AGLTPb2Zn4xsEGvPxX1jIzjtdR8G7vWf5ZhZhjEbOikFeUObN65xiwBavJuvnwTeeVnJFJIIcj8EXW2cZoetexufQa0l90O1Q2HrXlh7EAquN4PzK14pQb5ChLWHQs7FevfQ2vdAkAebwIU3ddu4YwRAF7Kxgnx5KDzf2wiP4eold0cmJAESsAgUOPbMPA5Ib/pmfqC67ic42olGIIF6J5Dv2LPIchDoo88cx2RZ4t59jJaVn7H5YnDdPlqt3tkuef3zHHsWWaJgbPwWPXbOFvfOY+mssgK78Qi7Jbd63RVIQV53JmOFSYAESIAESKA6BLh5VHW4MlcSIAESIAESiCNAQc6+QQIkQAIkQAIkIAnoY5fMA9KIhgRIgARIgARIoHoEKMirx5Y5kwAJkAAJLDGBn7/+S+z84veXuFQWZxL42c9/gXf95tsJJUUENn/ivfjg5RemqEasSjkE3nprEb13/N/lZMG0KSFw48fb0HvLpSmpDatRKwIU5LUiz3JJgARIgAQqTkAI8pv/46GK58sMkxN436p34cenf5Y8AZ+sOoEv7FhHQV51yktXgBDky9736NIVyJKqRuC//fHVFORVo1s/GVOQ14+tWFMSIAESIIECBCjIa99FKMhrb4NwDSjI02eTcmpEQV4OvXSlpSBPlz1qVRsK8lqRT0m5b/5gH857/2ZVG3XG9xN25SI7mvu3ZzG6OYe+fT1YHtMeczfy0pucpxy5G3sOg4sZdJReQHxKcUzbeDsW8rSxGsUyTxIggdIIpFGQD+66Cf9BnS755skf4qahF0ONey++sPf38G+PPoWtXwrduvtaTK/9Bf609wj2iVvi/x89Xz6UL68P/oZ44g38xSe/hbGb1uGpP7gQ54lL//BqkBeAzcPX4Q8v+xWZ39xfhcv/AHZ/bSXawukK1KFuBbnJSbMzzRHD0bRvlCHgum9yN21iPov5M+i662/sDmGwN++b+bn6BQV5aeNJWlNRkLss83587cRV6Hynd++F/bvRsS383NWYPf3b+MnoXnxyN9C/pxc71v6q9dDPjx7Dwd+6Clvea6cN5/fFb271n7Hu7bwZr216l0ws8rpkyw+scvQ1nTsFeVrfsqWtFwX50vKum9KC48zyVTkFgrxuiLKiJEACS0EgbYJcCKUteMEhwhUNKbB+DXPzAH78TEiQvxdf2HUpfufdP8ceKcg/gN17fx3P6H9/rRV//2fP4LNPBWSFoLvmp7boHxxehzNDnqC36hMW+yEDDe66Dq1/6eUf5Ht+pA4//K/PYOzbQeL6FORi8uHd+KGYwHB2VDFpcinw54r33dfiqWVncNO5lZh+30+VcBbPrMRCb5CHFMrvXvDuS0H/djwbKsNlM8A1SfNefGH4fHx2yBPpIt3v/fgpbIU5aSPa0Yov3fUMTog+pX4U5Esx+ixdGRTkUdZCIP+777tEuPesJ77/ES+8+Ov4yVc9QW7/hKD/HcyteRJ/ZN24GrMnzseeNYcwoa8L0f3Bc7jg498DYKTbugEvZd6Bg6uMPMSzH/sn3C/TexMCe27fi4nveplRkC/de5PmkijI02ydGtbNFuS259zzmOcw2rIO22UdvfOz23dHzwl3esjVmd6DWId19wfpxfnb5hng7nImgIFJ4OYT6O0B9r48iNxuIDPUgVlxlvmqNejt2Q7cshcL+9oxqeoozwhfK8pytWU5cHQU3bl2rOnp9dqkzkwX54+PznQhc6uIAZg12gwEedbQUCyaBEjAIpAmQW55QUUtQ95ps+Li2evO2YLcu7YArFUi/O5rsRvf8kV7ROwLwff7UOI9pmNoITkEW2BGHv8Adu8CtmoPrc776NtxXagOnT/5Ae7e9bKfQ/0JciMSQLUiztMtBbCIYtC2mDOZiwmU9+Cv71LRDKZoVpEP5iSHBua65glyW9yHTaT7zDPL7Ekfcf3lPc9g9sdBCgryxhooKchte5reannnxReUWI7a/Yvf7EWbS5DvvBkvrfhb6dE2f0LIb5nfa3vbhfC+G/iCFNnvx9e+uQKHP34IlzomBUT6z+I5P1/x/998ci8eyHqlUJA31rtZamsoyEsl1+DpTEEuRPLYKiHCtSgdQ/vLWfSsiPOQC9E7ifZ9GbQ/PorpzgyE2PZ/Msy8F2u0SHaGhQd5dAgh7IfGe4I6e7NRn2EtyFuwDkewONQBUf/WnjU4IkLZRXkDwMS+HuTi2jI/ipYOeM9L0d4PjGfRAy3IIcvNDShhX+1Q+QbvX2weCVSLQJoEuRRVIYEW1+6IIBfea+l5he+RRli0++JahcCL/78PwIrzvfD0SMiz6eUV3vZ3AzgfbWZ4u66gEOAf+0fc5IdMe975V176TVxkThzcfS2+tHi6zgW5IbDDSwYsg3lea7kcwGTrh5H/M74filiwPOQiwuFrKwG5NCCYBLDEvx8WH83L7juGR9+KdPDq+NTnv4XvPP+Gn4SCvFojTm3ypSAPc78as98EOqTHOv/PLciL8I7r7P3Q9F9iRobAe3m85/97Fy6V4e7q+vtMD7kXVv///MlfYtv/9f9SkBcyVhPdpyBvImMX09RAkAuv8DS6jDXa1j1zDbkS2gdkQZ7XvGsmRpDvbkd2SK/6Nspw5GELf1Ooi3JmMeoL8m7ktoqJAiiPd5+aRDiLqeFpdA0Jj3lMWyA85Pp5wPfsa0HeOe2Ler1eXnrkdXnFwOWzJEACVSOQJkFesofc8nQHYepJBPn0R+GtG494Z8Mh0KY4VGvT/dBreOHVTSPIk3jI7ZB1PzrBCll3hb0bIh5vYG7+1/D3ahmAfgmSh6zrFF5YurlcIVh7/s9y+cOXv0QPedUGmRRkTEFuG6FsD7kVgh7kHfZu+3es50UY+jL891V/i7YTV+HyH3nrxmF40YXn3FuT/ku88CJw8Mv0kKfgNUpVFSjIU2WO9FSmeEFuC3ctVosT5F2YNgRzIHjDHnLP++7JeQry9PQa1oQEak8gTYJc0HCHI0c5mR5ya2Mv/agId3eEi1vr032vutoIzA9xjwo4SG+tuWY6FKIu7jdNyLprAiJko/ByAPX/+Z9eiHfoMHZHiLqdS0wYethuKpFz/4GYdehmOaLPTe/kGvLaj0bVqwEFeZhtnIc7agOXh9y9/lzkeQXwpeh68/Dz3v+P4ScfM58PQtn9tecARPkvDHMNefXejvrMmYK8Pu1W9VoXHbJuhIUvl2utvbD2WEFu7Iwuw8tPD2Jxa87wQgd5VM5Dnj9kPa+H/FaGrFe907EAEqgAgbQJcrkruul5jmmjaw2596ixkVvYcy69pC8Av683G7NFtjcZIO671yL7m4KpNdFykzJ/B3jbI+x7cY+9x1in7gn9xtjULbRpW8RO9qSGDkX/05+2Bpu2yUmOsE2CjOzw9eB6cg+5ualfTEdS4etbe49gzniEIesVGFxSlAUFedQYsd7s0KNRQa493KHN3Kx14iKTQKAf/mgvdvzW36l16sHO7eK6v15cpP/UG7jEDKNXG7xtWnMI31L14hryFL1YNawKBXkN4deu6EUALXmLtzd1i9/MzNuELbyp2whGdpxA+9Z8Ies5rLl/u7eBmtyAzTs6LdjULcgj2OxNlONt6laah1yUEdMWualbnpB1sX7eGU5fOyuyZBIggSiB1Aly5TXNf+yZt/t5eFO3iCB3HlMW3f3bPhbt/ODoMo3L31zOcayZuS7dPObLWDOd/6g0oP42dVNgCh17Zh455h+LZoak66PojA3z4Dpyzk4TrEe3Q+f948u0TcRkiD6+TttS2gWGjdVRd6FXg4K8sUZLCnKXPZMce+Z5qK1N3SLCW+UdCWM3PeZ2WcFRZub1n2GP3G1dCPZLcanMVl8L6k9B3ljvZqmtoSAvlRzTlU5A7bIerCEvPSumJAESIAGTQBoFeT1ZKH5iIHkr6laQJ2/ikj5ZCZtQkC+pyapeGAV51REvWQEU5EuGOtUFUZCn2jwNWjkK8gY1LJtFArUnQEFeng0Gd10L3BV3FneyvCnIk3FK+lQlbEJBnpR2fTxHQV4fdkpSSwryJJQa/xkK8sa3MVtIAiRAAk1DgIK89qamIK+9DcI1oCBPn03KqREFeTn00pWWgjxd9qhVbSjIa0We5ZIACZAACVSFwL/8y79WJV9mmozAL375Ft7+q29L9jCfWhIC//qvi/hV2mRJWC9VIb/8Z45zS8W6muX87Ge/wLLfekc1i2DedUCAgrwOjMQqkgAJkAAJkAAJkAAJkAAJkAAJNB4BCvLGsylbRAIkQAIkQAIkQAIkQAIkQAIkUAcEKMjrwEisIgmQAAmQAAmQAAmQAAmQAAmQQOMRoCBvPJuyRSRAAiRAAiRAAiRAAiRAAiRAAnVAgIK8DozEKpIACZAACZAACZAACZAACZAACTQeAQryxrMpW0QCJEACJEACJEACJEACJEACJFAHBCjI68BIrCIJkAAJkAAJkAAJkAAJkAAJkEDjEaAgbzybskUkQAIkQAIkQAIkQAIkQAIkQAJ1QICCvA6MxCqSAAmQAAmQAAmQAAmQAAmQAAk0HgEK8sazaYIWLQJoSfAcHyEBEiABEiABEiABEiABEiABEqgWAQryapFlviRAAiRAAiRAAiRAAiRAAiRAAiSQhwAFObsHCZAACZAACZAACZAACZAACZAACdSAAAV5DaCzSBIgARIgARIgARIgARIgARIgARKgIGcfIAESIAESIAESIAESIAESIAESIIEaEKAgrwF0FkkCJEACJEACJEACJEACJEACJEACFOTsAyRAAiRAAiRAAiRAAiRAAiRAAiRQAwIU5DWAnu4iZzHasg7bdSVv2YuFfT1YLv9/FlObW5G9eQHZW70r8urj3WjtOaD+N4Ijixm0P96NyfYsMium0D0ATPh56Hz6gfEselaEyoOXvkPlNjvcgnX3q/9YdUk3RdaOBEiABEiABEiABEiABEiABAoRoCAvRKjp7s9idHMOfUpAS7F9ehCLQx3AvBDXWeCJNRjUolleCwtuT6RLQb5WiHgtvhVMkWZ3O7JDkOIfs4vIrFX3jo6ipQOeKBf/Ptzllc0fCZAACZAACZAACZAACZAACTQYAQryBjNo+c2xBbkU4VI8d/giu+twC6bXKxEtRPN4u+FF92oQCHLv3/2Y8L3q+l5fzhD7RsX18xPoDyYDym8YcyABEiABEiABEiABEiABEiCBVBGgIE+VOdJQGVuQi5DxsVUiRB2Y2jyJ9n1Rz7UXVr4Re18WIehRQe551rUXXYSoT6NrMQMMG8LebLrvGW+XIfK9T9hh7GmgxDqQAAmQAAmQAAmQAAmQAAmQQLkEKMjLJdhw6UNrunccCcLVlaccCER1EEyu0qnnTQ+5t/Zcha3PB2HoQsj7nnanIFe5C0F/cS8wZa9dbzj0bBAJkAAJkAAJkAAJkAAJkEBTEaAgbypzJ2lsKGRdJbE2V1PXRsy138ZzQmSLcHRvDbl3Q4ehD55u9UV4OJRd18593bEWPUlz+AwJkAAJkAAJkAAJkAAJkAAJpJQABXlKDVO7arkEucMjHrOZm/Z6hwW5c0M46WnPs6mbBYGCvHZ9giWTAAmQAAmQAAmQAAmQAAlUgwAFeTWopj7PRQAtqpbzANTCb3nFIcidu50rgbxlDXo/4R+SBjhD1kW+3pFpvZepEHifUfwxa/ZxasBGhqynvmexgiRAAiRAAiRAAiRAAiRAAskJUJAnZ8UnSYAESIAESIAESIAESIAESIAESKBiBCjIK4aSGZEACZAACZAACZAACZAACZAACZBAcgIU5MlZ8UkSIAESIAESIAESIAESIAESIAESqBgBCvKKoWRGJEACJEACJEACJEACJEACJEACJJCcAAV5clZ8kgRIgARIgARIgARIgARIgARIgAQqRoCCvGIoGzwjcczZxb04oJupdlNP1mpvh/XcwKJ/LnmydOl7ShzrNrZqAdlblxdXuaOj6M71FZ+uuFL4NAmQAAmQAAmQAAmQAAmQQB0RoCCvI2PVtKpCkO9uR3aoQ1ajZGFa00bUsHAK8hrCZ9EkQAIkQAIkQAIkQAIkkE4CFOTptEv6ahUS5FACc/B0K9bd71U3OCfcOFv8lr1Y2NeD3PAoMNSF6ZZpdC1moGQ9Rjfn0LevB3i8G609yv+u0lg+aFk+0H2yF71PADCesc4rd6UVlRNnqXeo89KNs9IjZZrlYC8WBnLoz7VjTU8vtu84goVV05juzKBHHN1u5KnbPjvcjdyqNejt8coamV1EBkbZun6OtOkzOmtEAiRAAiRAAiRAAiRAAiRQTQIU5NWk20h5W4LcFYIurk2ifV8GGG7B9Ho7PH1WCvLQPe01bp9Ey3i7FO5Ce3wiigAAIABJREFUhDu97zJkPovul7NSDItnZBlC7CZKm8OgPxGgxLQrXee0VY4nuoEjKu3Zx0c9QY5wxEA3cluzaN/dgnU4gkURSSDqPABMiHaZHvJItIGXVop8/kiABEiABEiABEiABEiABJqGAAV505i6zIaG1pD73nDr+kbsFYJ5XojYE96/lcjUgrzDEKPSm6xErCXgw954UXWHh34UGXQdDol/R1rhQe/HhLV+2xf0axUXnW5rzgrN15EAes24FuRdM4ZHX2UhvOFdh01xfRZTw9PoGrIFueXRN9JmdF3KNBWTkwAJkAAJkAAJkAAJkAAJ1AcBCvL6sFPta+kSyRCh6UEIuhbYngj3vOi9IuzbD1kXoerak96F6WEgM9QReLvD4litV5eNT6EgD4t8Uc0IgxhB7kpbeyOzBiRAAiRAAiRAAiRAAiRAAktJgIJ8KWnXc1lxXmsdki3F+RjaDa+4J8p1GLsXsi7WjgsP8eTpNcD6jLfruggLTxJ2bmwqJ9IID3lVQtZD5Zi7o/sh6zIKIAhl16ZNIsjDYfD13C1YdxIgARIgARIgARIgARIggdIJUJCXzq6OUy4CaFH1nweQYPGy00PureX2NnUbwciOE2jX66hDG735IeviURnmbq/pDvIB4DpSLcZDLgR9wbRqEsDfwE3l70wXs3ldOGRdRAHYoecjcp05VBi+HyWgPeRywmIdtqtN3axN7OCl9Ta6448ESIAESIAESIAESIAESKBZCFCQN4ul2U4SIAESIAESIAESIAESIAESIIFUEaAgT5U5WBkSIAESIAESIAESIAESIAESIIFmIUBB3iyWZjtJgARIgARIgARIgARIgARIgARSRYCCPFXmYGVIgARIgARIgARIgARIgARIgASahQAFebNYmu0kARIgARIgARIgARIgARIgARJIFQEK8lSZowkqI444O9yFRfOM8SZoNptIAiRAAiRAAiRAAiRAAiRAAmECFOTsE2URsI/+AkZmF72zxZ2/WYxuzqFvXw+Wxzwhzyhvz+bJo6zqMjEJkAAJLDmBY2MX4LqdXrE3fPkUHt24LFSHc8j2rcbcna9h4Ep96xjGL9yAB8R/P/EIfjS5CSLVuQO34Xc/83RMXkYaAPcdMvOLlmHmBdyAR55/DN0XmVVz1wHHx3HhhtE87VlyxJUp8JX9uP3yO+DRzeCZVwdwlc7ZuqcuKrvMGfa1mXvPmfb37xsMxTP6eiGbmHlh2yG8Oqhr6Nn3jq876l4ZOsyFBFJOwHwHwuOfOa7uQpsx1sWNqc73Njxyi/H4pbvUe2iPv96jahxp1DEz5T2inqpHQV5P1kphXW0BLc7aHkP7y1l453AX/6MgL54ZU5AACaSXgPjYuxcPOUS4qrP8UHsO920D8JHHfEF+bOw2nOnxBLL4MJy45BQeXfssbh8CHlTi3HwmQkAKyDPoF6IypoxzB8Yxs3YgJMKDnJx12DiH8b45bJF1EB+g9sdtei1RqGaiLTPoNEV4niTCrntWPoYtZ4wPcpO5TivYf7tTfbALwbAHKyc9m4xjwJiA8RIUsklQJXuCxe8jkcmeQu3mfRJoDALiHZj5iDkJabfLE95X4L5tz6FNja0Q76xrTH0l5r31s/TE9/PbMgA68ag/MWaUeXwct5/ZgkcbdsxsjH6TllZQkKfFEnVaj7CAnh3uRm5rFu27u5FbtQa9PduV11yI9XXYLtp5y14sSC+5fe25m7O4oueAR2LHESxuzaH74l54V0ZwZDGDjvkpdO8Guk/2ovcJzyPfl+tGq0jn5yueN/IWqbXnXoTMd8haYOPUArK3xvnq69QgrDYJkEBqCNjeTtvTHa6kFnieh/wYxseAAf2R5380tmGPIRqPjY0Dg4YX18xUpJlqsz4U7TIKib+YOtx5BnsMIVlwwiE11shXkahny+XpDnI45k9KCO+4KQIikyTWB/85ZMeeRefgJiyriCBX4j4kKuoCOStJAhUkYEWOiHyt6BG7IPsdtSfi/DE17r0N19kxznqPxE++NcaYWUHjMStJgIKcHaEsApYgF2L54hwGFzPAcAvW4YhaK34WU5sn0b4vgw5R2tFRdOf6MHi6FdPr7RD3WA+5SpPtnEb3xVl0Sy+8J7pPKGE9O9yi8hPltSI3oPL269WF6ZZpdAlhX1armZgESIAEkhAwBFiBxy2xHPnICwTgMiN02iUa/UkAI8xdFx0W5PHhz4D0HFmC3qvDhusP4tDKwJMvwtc9L1A4DD8JnxQ9EyOQXTU0OUreoZBVWEsF/uc6BT9cNVgWYE3WGLbKaxNRGd/+xhIDYYNvA9g56oXb5xEjKSLOqpBABQmEJhDz5OycNFNLVawx1fHeRrKNE+TGuBgedxtmzKyg9ZgVBTn7QJkE7DXkG7FXhatrT7kMXZeCWHu6VYHCA75+Gi0dJ/w04k7U496CdfcbaYTXfHc7snJTuKjQH0UGmRVT6B4AJoy16oHnvgXrTmoPfZmNZ3ISIAESyEOgZA95nCAfBu71wyuFB+YeYDi87ltVyBE+HfkwNOoeCXluKkFejIc8HNpur922wmEFXytk3R0Wb4v6wCj5w9CNkHWIZQ/w17wXCt3lS0sCjUagZA952BOux1QrZD3PchanILfHZgryRutt1WkPPeTV4do0ucZ5tCOCPCSQA0CeN7sXnkiGsambyLsfE15YuQxVb0e2TEFuThCAIetN00/ZUBKoFYG867yNSiUJWb/3+oN40FiPnj/0MSrY8wnyqNemmULWXREBMT3GEtjhZ4wwVXUrLI6dYjmBl81VG9/+K/cY69S9SQDX+vRavQMslwSqTyD67sWVaY7J4TFU/7//pdWhpSgx69Nd7254CUnofWTIevV7Qz2WQEFej1ZLUZ0TCXK1nhuxO7AHnu52Q5AHIeie57z19KC3rryQh3xtXMi6EaquBT6PX0tRb2JVSKABCeQVcEF7bbFsi2nfUyqE18Mr1Y7r2kN6Cm0POzzlRXnIXbu8x9TB2liukTZ1KxBxECOwzR4beLrb/OiFzqPhkPboJnhuT7jLJlZpxs784XWwwYaADfhGsUkk4CSQVOhak6RifI6Mqa/ZmzX6m1c+BAyFxtqYvTqsjTwtgd5IYyY7YiUJUJBXkmbd5LUotg9QtZ0HUOKW6I4Qc43A8pCLi6GwdbHJWtfhIBzd32BNPxfa1G3jjhEAXck85OLYNas8HUpvbvQWhNfXjdlYURIggbokUPjYM+84M7Frt3/smXnMlrEmOLrGOBB/3SLMUh1H5jrGLCr69TFZxnFs5prwmDqYofj5Nz+rM3PlO/ZMNsUh2s00/lpw8zn7KCZ97J17rbj72SB6YS44Ci98hB6PVaqzzsbqVp5AkmPPxKkV9oRV8ncR0WVCDkHuioJp2DGz8kZs2hwpyJvW9Gw4CZAACZAACdgE8oa1E1ZNCNAmNcHOQkmABEhgyQhQkC8ZahZEAiRAAiRAAukmkPcotXRXvWFrR5s0rGnZMBIgARKQBCjI2RFIgARIgARIgARIgARIgARIgARIoAYEKMhrAJ1FkgAJkAAJkAAJkAAJkAAJkAAJkAAFOfsACZAACZAACZAACZAACZAACZAACdSAAAV5DaCzSBIgARIgARIgARIgARIgARIgARKgIGcfKItA3Dnk+TOdxejmHPr29WB5WaWXm7gy9ZBnpPccwMap59D95BXIDSwiI45eq8ZPHueWw+CicaZ6Ncqx8iyS09FRtIy3Y6EM+5bWr6oOggWQQO0JGMdbwT9mK1Qt62xd70i13/3M095DRhrrOm7AI88/hu6LzLzEmbkb8EAonTiGSx+vpo/xqj2YGtYggU2CM8qvMirqPmu80BFJrvvm0U0NdRRdDc3KopubQP7jKs0j1oyx0xwLAOh3ke9nc/elJK2nIE9Cic/EEihNOBUp8KrGvxL1qEQeVWtghTJe+jaW1q8q1FxmQwJpJSDOvB0CHpzchGXOOqqPxNUZ3HdqJbY4nhMfhhOXnMKjG5fh3IFxzKwdCInwIGPzvN4g3RzG++ZU3kKw70JbRMinFWAV6lXQJt6kxvPbMgA68eigEuTyw/053LcNwEeM8+dDkymRGrvuv7If2Vc2oftK8bQobwadrw7AlP5VaDmzJIGGJSAmve7FQ3KcdP6O70f2ok3e2GmOAcfHMY4BDMh3Uf34fjZsP6lkwyjIK0mzCfMKhNNZTG2eBG4+gd6eAwA2Yu/LWfSsALQHWeAZmT0CdKzDdsnKe6Z9dzdyq9agt2c7Rr6+F/iHLmRu9Xznfv4rptC9G+g+2YveJ0Q+i+jLeZ5p3LLX8MbOYrRF5a+vHx1Fd64da3p6vXJ3HMHiEILn/LoaaWVdladbeHw7VI2nFpBVdQNEm1tlfby2LaLr8CgwlEGHs8wOQHq4eyEIASM4Ijzd4prRNqs9Rtl+vYeBzFCHoGOU78gLHhcoD74s0mflSGv2X7OeO0YwcrJdRTQkKHMc/z977x5kV3Xf+X57fLFzmTi2Y4JpSo85WDEX2xhbZRJ1u9qFO6UEBvyQDiihWzdG01VmqMY1ddtth6LVulXqbsLYTdckpi+D7/QIqqR2RuYIG5JBscptLn1HrViUHMA2MYM5kdAgW8GxHTvk2gzum/Xa+7f2Xvs8+pzT5/Xtv9DZ6/n57b3Z3/X7rd/CwvIgRjCKUcxHvJwtB4/1oH+f6Wyn4Lky5X7fien9ALYXTKSBZOCY2XtD21/aqgufQU65Swioj7733Arr5waCHm3H4qQQzT4fKbJLC/KTmJsFxpyAdB+dt53BQfHBWfbDtZPNU41NVNnFzbEgt1z8M8bVgsqngalkpIKDWO66KqfKHMSmBQryTr71OLfGEfAjh/yoonCv4n0bEuReJT6fjbNce7dMQd7e9mv66H1B3ovCDitYlYg6NojVPUXkx4B5L3zZ97hqIQYlko1gnVnOEOQbC8hrkW+E8ykr5lT9pe1KPJtFgdxhG86tRfEICrkF9PTBiF8tYkeBOdtOFDpvhGYUbh6Fhg9iqWcJg5kh4sm5xII83KcwmRvfwBLy0dyAaD5qESIVnr6CGSvIV6byKO4xix5a6B/IoaB4i7a0mBXh46rt2S3nMJ8Qy/6NlGAh2ihW0qezoZpXZPuEbXSH4jdvnKL/BAO9uPP8eMZ91fTHgQMggYYSKOfRjjtPCvI49FyGM8swStxxFC878a0aSglI0+a11z+Ko5t8j+4tZ3Zne5IaSqT5jVdsk4oEuWK8DGAGd31FzW0Cj3me7nLX/3mdRnnQHx/wbdl8TBwBCbQRgfMozD6BgfGsSCR/KnJRMmt7UFSDz2cb3QfrO1QK8vXl3XG9JT3kkRiGE44548W90gpuTSApYn1hmSnIleCMPMO+8J7BBCa0eHPeZ4taecO3LxlhHnndZ7A0MGGEvRPkStAmFg6c4M0d6EH/M9ILL82YLcjDfRrB7TzE2uutRHQ0N+MRVvNREQDSw2x6dVylh9+OR3m/54BR0Va8WGHLeMJ9GFtdFICcUoqFm2MOCy76wJUP9CkXVaJFA9gFA7voEtvJRUm4RRXTsLuv0gzcWAaxlLqvOu7x4oRIICZQjTdWhS1HYeU+RBmyLq+kfqcgL3/3VWOTSgX5RdcCR39oQl5TH+9mYSXzerlw9/IzYgkS6HoC1XjIw7khDMLUNT6fXX9vlQJAQc7boyYC5QW5Cq2Ow45NGHgDBXnKG2/6rkWQRx7ojcOAF7JuBbJIULcyJUPW04sAg8tCZEtxvCZBHvDcuzb1woXwtrskc4Hr/ftsuLu7E0oK8vJ9elEOlv08FuJFEBFxIBc9TJRDpYLcJgS04ezR9oKa7mZWJoEWJ/DkHCrzRmcL8kwPaqpthqxXdDdUapOKBbnc/52wQWp/eHy9lDCoaB4sRAIkEBGQW3uysGQtbkblxTPP55M3VzkCFOTlCPF6SQIVC3Iryo0wLnpZ1lOh15GoNqHpUCJe7yEv4yFXQt+Vl1nOKxHkdj92OmRdZDNPiFkDpjoPufK2O+HphV8HBLnx+CczqvuRB9EWASmmE22FQtbjffBKtIsIBTennlnkbA6AOOzdeKXL9ultO1B8loArcxiZHMIlnthX9jL9qIUKHYou9sZrW2SFrNsFB7fYIxdc+MiSQOcSqDRhV7Ue8lC2b3+/cvTxue0JkViOSd0qTqJWkSAHFOfla2IPeXIBJnh908EKF2o698ngzEigrgTKhJb7uR/CPUfvTD6fdTVNpzZGQd6pli05r1UAPbbEWQBqE/La/soKcr2nOZHEzHpu+/eJpG5uL3R0TY1nGocWT6GYK1QoyO1eahG2rj2nyPKQu/Bxm4BOhVVHdV1SOpnoLU5UF9OqTpAPiT527p8GMGj2fYcE+TY/IV46qZufhE4nSFP7tmVbHk+X0K7PS7Rn2rWRDG5iXjI5mdStgj4TeQDcvnW3CBCH7E9jev8p5LTtZbI4P6mbTAoYJaULJcdb2y3MWiTQXgQqOGJLi8QoZF0ezwPEe8X936Pjy6THV4Zkiz3m5Y7lai+gdRhtJTapUJAbgZ84as7zwqevQx5rZ6fDo8/qYFc20dUESh175uXf0JTM0WebFt+K6+622Ow7MxUCL45D62rAnLxHgIKcNwQJkAAJkAAJkIAmUInnh6jWlwBtsr682RsJkAAJrDcBCvL1Js7+SIAESIAESKBFCZycnQPGeWRWK5mHNmkla3AsJEACJFB/AhTk9WfKFkmABEiABEiABEiABEiABEiABEigLAEK8rKIWIAESIAESIAESIAESIAESIAESIAE6k+Agrz+TNkiCZAACZAACZAACZAACZAACZAACZQlQEFeFhELkAAJkAAJkAAJkAAJkAAJkAAJkED9CVCQ159pV7UYH3vW7Gn7x4/VZTSJ47vq0mawkVrGro4LW0Du8AT61FFlczmcOzyES9T56D392ItpHF8VZ6lnTcKrKwvVMrY1EMscxxraYhUSaGUC8kgxTOCxl0OJ1NLnfMvjdtJHW4kjsaKjdfzfDBLXX+CILY9ZxnVxzFd0XFors651bGWONSttE9O5Pvrohdvx8vjVdjTSLrH9veOUxFFz0RTkffPR+/GdhRsROvasK+xSq11ZvzsIlHnXZj2/pY93TLxX3bMq3xWB482is8l3Xtwd7DnLiglQkFeMigVDBCjI63Ff1CJ6hSAXQ6mfXWoZWz3YsA0S6EQC6mNuGQNBES4E3Ceuwp13PIXNQw8ifymAlx5C4aUbkX+/KlOmDf0RegajyT7EmdYnZz+OM7bt0Idi+PppccZ5esGg46ylOE4Cn124EcFPaPUB/viAFdrqbPeD2LQgF1fMh/vTd0wAGMADVpAr3svX/BBjypbBM8rNOfGnb7NljKxHYeTTwJS9H7zzyR350Bg6ziqcEAlUSKD8ezL4TpXPZPBdehJzs8BYtMBmh/PkHOYwZp7r5N9LD2Fu8lE8ff3n8AAFeYX2655iFOTdY+uGzDQWfkYYYscpDA8dAfYfx+qeIvIbh3EEO3HoxQKGNgArU3kUt+dR6FO/w5Sb7ANOzGAGE5jYZoapy+0xdVQfvapNANMrq7qM/9txoE95g9Wf68t5iE17rp6EsDLVg/595pedi+dQuPkSn5HwkJcrq8e7ZSuGh/bavkT/Nx0yXusTM8gXc9g6NGzGqucO68mOx547UGZckfcbwE3TmAYwqDzkbry5BfT0GRrQfQ9iaVcvhr+kSViPubQXcOgbeRSfH8SEYnB20dpNjXEa08/kMKK97qqOayeDmZ7jIPIP9yf6k/aI74eUbTcsYmZ5ECMYxSjmI5v491mZMTTkTmejJFAvAmmPddrTHfclRbE/gjLCK1PkOcGY+KBMCc+M67edwUHxwam8SJ9Bh35gep41Rf8G3P+0FcPOGB638yjMPoGB8YB4T9jD46Y+1E98EGPeR3rYvp6QD338B0V6ve5dtkMC7USgunetWfAy78fNR+awvG3MLISq5U+5gGZ+qVKQ27ZvA+bP7KYgb6fbaJ3GSkG+TqA7tZukUCrsMMJWC9hnYiHac2xQC2/vdyvwimOrmECGID+rBN6IFWbWGzyXw+wYMK9FovuTnlwjHHW7SuBrgVnEeGbodtjLrOopcahFavQXLqvnBbu4oOdlw8hVPS1SR1DQQhlCEI8Cc2rRIcsLnd3X7Ba7gCDnJsYrPeRycUOzOJBDYTKnGTl7xXOFz06EkBenehD1qxcFZpGzCy0RHlW+71S0AKMF9/PjZtHF/bkxqAWbpB3dHAaWxLWYAyoZQ6c+bJxX5xAo5UVJzDJTkHue2bhSFGZpw5k9r64UaynBflJ4vkNeW3P92usfxdFND8YeoA4XgOcTH+bBmzAKUw0IdincFzdHHnL3kX/d3QCkraJFgKy2jOf81q8ASIW00zveOS8JzqQuBKp410K8U5PvXfVePSjfe95iXfysyjB3+VxHgh5zuIWCvC6m7bRGKMg7zaLrPJ+kh1zvZYbxYC/kCtbjvYKZKWBCC/LY862GqsppT2huIeghl95iMzXlXZ0HxnoxfKUTwOp3IWqV4EsIvWS/uinpCRZefCkcI0FepmxK9OrIAPGnvOHbl8Tigpr7DJYGJtKCvGRfSggvYTBaXBCiPSjI/UgBPaLIay4WDYJCWHLNYcHrN2ljO1e3+OAWMYQtICIdPM+9tKMXlWDvFbhFBBVNIOeeMYZ1fgbYHQlUR6A6r01QkKsPx/s26f3DmTsRU2GWiXBnCvLyZqvEQ+4tjJQIj03wTnq647B3N6zyIeup6ISMRZryE2UJEuhEAlW8axPv1LKCXOLK2B7k8kZ857J74yiiDl/A7MS7aL3mREG+XqQ7tJ/1EORL262nO8lQe2NFiPiuogmtrkiQ+8I2S7AbQV70hGCobEqQpzz4wlNuxWpYkJcb11oEuS9iDcaE973RgnysiF4bJeEtnqihSDvakHUdlWDF/TwW4oULCvIOfZN02bSC4eRhBqEPQz85WBa7gAD39kIzZL2iu67MB3QylDUd2mp78WyeFO5hIZ8S3MltBYl/Z/Zd0URZiAQ6kEAF79p0wkWVhLFcyLpklRGZovt+Be+5+//AXQm0TLrYgfdajVOiIK8RYLdXr16QZ4Q9n52BC2s3nusC8i8WMLicR+/DeZs5PEA78sgWMeMEuQyFzwpZ90R7Rvh1UKSGy/oi3XilYfe7R6NOeI+DgrzsuEqE4wc95KZ8FJoeDSZDkOvFBxGKvpaQ9SjTu8oFYOw9L/eEhzKpOzYDS2KbgIp6WAKuzGFk0mxPcO2Z/f4Zduv2h5LzbwMCCbFcYsSeIM9M4iUSfbm2El6b9F5vfwzppG4Z17c9IZKcdUFStzLJ8/yPecfjc8BkwiaeMEh4v4MRDyEPuc873XfpRIFt8GBwiCRQZwJl3rVZC24y2iR6l+7GGZlU0Y00I2IpmFGdHvI627dzmqMg7xxbVjGTVQA9tvxZABuqqOsXrV6Q57EEYO8+P0mb8djaZF03HcKhKwuATeomE6rpUOc5YDQKCY+P9TLlbMIwFeYclYmTiMnRx+1OY3r/KeRsf1GZYFK3cNmU19wLO7dJ5SD3w8uQdSM03djjMP3scUVzCyV1u/mS9JYBfQSa+TMJ7NRe8UDIuvVMR0nhvKRu5RPlaa/2MQD79vpJ+2QiOtdmyI6Jffu+AFejr2AMa76bWZEE1pFARceeqWRCcSZ0b3+iHeqdR5/F5vus+HtpDhddO2Ov+HuQg95TOQZxbE+0xzF03R3h9Yk/1/2USki3jjQb21XJY8/Enm6V9u0Lz+KBnfCzoavRJT11wT2ofoht5EWTH/HesUriuLxy2eAbS4itk0DrEijxrg2/U83JBvFxaO5dKsS9966t4thCCvLWvU+aPDIK8iYboNu6D4aGdxuETp5vcg95J8+VcyOBDiSQSl7UgXNstynRJu1mMY6XBEiABKojQEFeHS+WrpGA8vacHnoQN9qjJGpsjtVbjcCT9+Djp/93PJjPTDXVaiPmeEiABASBb87PA6OjeB+ptAwB2qRlTMGBkAAJkEBDCFCQNwQrGyUBEiABEiABEiABEiABEiABEiCB0gQoyHmHkAAJkAAJkAAJkAAJkAAJkAAJkEATCFCQNwE6uyQBEiABEiABEiABEiABEiABEiABCnLeA7UTsOdIRw3tP47VyT79z8wkblE2bZXtuxfFsYyzxqsaXeJIsKrqNrmwysp+IIeC5Vb/0bjs5NP4wv69OLpFZVpXR4cl/nR2+CLGVydgLFjjX92TvPnHtaWzsNc4XlYngWYTKJnROx5c8Egd+Bm/8dH78Z2FGxFldEgchQZ9pNe15ozcZFndVcZ1McauOE+3ApuEzjJ21oqzNYus9DLzs2DvZ332M+Wr9kpezzh+qdm3NPsngZYkUPa5Lvd+1E8kCiNX4PRtJjO7/gu+H+W7WZyO0JJgOKhmEKAgbwb1TupTi3HguBBw+ggvGFFeXpAHRGEn8al0Lg0W5PHxdJUOqE7lGizI6zRKNkMCrUGg0qOrXnoIc5OP4unrP4cHdsoEiudRmH0CA+NChIuZqaSa889ehdGFMVyt5LY4Ui0k8MPXT2Nu5DR2a6HfBeeQl7WJ+Wh/+o4JAAN4YFyRjf88oS4WRHDkIWzeaewkz4g/f2QOy9vGkM9IfBq+bj/2r5jAnc9usrZpjVuaoyCBliRQ9rkOCO3QRNQxZvc9hffc9qAR5KlFT1MpvIDakmQ4qCYRoCBvEvjO6DbLI61+HwXmCsgdyKO4PY9C37B/LrV3xvcMMGk8svHZ4DsxvR/A9gImtsmzp+WZ4uLscpjfcwfittSZ2NF52rDnlWvhC+SfGcbwlwB9rvnhIehlAVHenNV9Sfg3ZzwrosfRj/596kc5tvB52XqBYstWDA/txfSKiAqotC03Xi10c9g6NGzOFxdRCUp89w6Jc94hONx0CE/FnMfMAAAgAElEQVTtKOJbAxMYUsfPS0a6DWBmCpjQnnrJ151frkiJuUl+lovX//5pnNoyYr3xpevpM8zdnPRYcvHZ9Np+Iyi6s+phznYfKc5gSc1FnTvv7ApjUwgOnp074+HjLDqNgHdWrppc2jtqpqw+FA9i023A/JndlQtyff7tAD78F8vYpAX5SczNAmNOQKY+UDOu33YGBzEWeYOkmOw0k5iP61thTlwvZZPAOeO2RvL8d7nIETUrziZemyB3LZ0UiyUdZw1OiATqQ6CS51p5uR8fwMuJBTZ/AOZ5G7j+USxvMoI8+bzr8mXFf32mxVbamwAFeXvbr8mjVwJrCYOB8GYlrJe2r2LwWA/6n3GiVwj4DYuYWR7ExM2XYGXKimglDudyViBniH3hSQ6FK0dtJUKvtUh8fhyre4rIbywg/2JBC1I3zokNfsi48eyPo7gxPD8NXvcxjK1OWEfjH8SSDMMXY4GIHvCMV7KtBeQO2xBy53HOLYjIhHgBZOisErVOAMfh3bkv5rGQU4sbwPe/KERsKjx9JRLkPl9l61nk9KKHsa1qK/WX4B63obYmBOYhw+YT0RZedEVkdyXS43b8ucR21QsN0b1k7DybFabf5KeI3ZOAI1BOjKly0QcflMBOCnIRYolEePQk8NmFD2JZiXklyNVH4uJm4dFNiLmM69de/yiO2o9PPW4hJjvRkpXYJPro9ngaGn4ou7EPjorwVr3A8mlg6kHtFZfh7bjjaEoQlL5OQd6J9yDnVH8C5Z5r9dwefOEq3HX3jO48vTUnfm4HTnwcB/U70SyWnr5iBnfdrWvh/qcfRP6lOdzyOIC7Z8ziXuC5rv8M2WK7EaAgbzeLtdR4KxHkStga8av+lDAexTwKA0spQa7EqhR6Msxael2NtzOHhcBigBPkSoDqfiLBt4KZXUWMzAGjcq/2iRnMYAIjxdir7BArD6y/oJCAnwoztzxezGF2DJh3nnexl15HDAgeUYul2tpoowtcYeU93r4khHcsspVYNt5692e89oPLaUGufvMZqTpOkCO12BLZQ3vcT+l2nV1db5F9HXe3gDCwpBcvjN/e/gmvvv7FC2/3Iwz0dW13tdiRIciFXaOFFrdo0OAtAS31WHIw7UmgAq+N540uK4RdOPntOP2eZQy8rLzi1rtOQV7ZPVKBTaKGUgsY7oq/d/TOO57C5iEjvoP7T8XIyoW5pq9TkFdmWJbqagIVPNd6Ie0vPmxzcPiLZoqd9IRr8R4J8ivw6PXPmsgl5xm/7QzeeS3wmH4HZ3jRu9ognLwiQEHO+6AGAsIzawW3aSwRsl6rIFcC8NigTRRnhXUDBHlanFo01nsNF8buiK2XIE+I+7R49QV5yHvtL24YD/maBbkWuTac3YaHu0wAJQV5aB7y7ksJ8lB0gp/UzfOQU5DX8CyzaksQKCmyfe+3G2+ppGoqPPpbbwE+/Udx0LWpp5IKDWCZIevlzV524cM2kSnIZRdiQaSS/ffl+k5dpyAvb1CWIIHykT3JrTieRz0l6A3RO48+i833xdEuesFN5fS45gzeKcPfn5zDnNj2Q3uQAAU574HaCZRN6iZDheOwZ7XnNxmyrrzaOqxc7F9W2deV9zoSyyIUuRgIQ64oZD3gIZ/QXl8/OZ0HJ+RhzQqLt3ufo8zxXsh6CQ+5CB+PQuzVnu6efkDuN1cDSyRLc8JUiezeh/Pxvng7iZAg1/uu1xCyHnvFfXHsFgrCoeLF8DwyBbkR/IUdyWzwlQlyhqzX/mizhWYQUKLbebPL9B+JMXghz1GtYHIhKQjTodLzl1nPjm4k4/q2J3CLDn/vkqRuWjhXYBNPkKc9apqo8rq9cDteHt9s8gDY5HphS5dLKhW6TkHejKeWfbYjgTLPtbfv2703d+OM2F7iZh17yP0EjdpDrrexwHuHBPNItCNCjrmuBOghryvOdmlsVQVH2MGeBeC5t6ufROLYsyghmg3VXgKwd59IMqY8rMGkbn6StmBSt/3TmH4mhxEdDp5O9iaTuqXD3IdwSVJY25B1s7dahq2rJGKDWOrpN0nTvIRtDp3ad17E1n17TRmZ4Mx61c2s42RvpbLOV9aWSWamFhDiveJiX7jdFx+FrdsxqQRnqT3kGxJzTiV1y0pMF4fFS1u7GydOzAdMy6RuHhM7D7kPPZWR3e/f9eXslE7q5h8bJ8chk95Vf4OzBgmsI4GyR/HYsYQEOWQSslBSOCnIXUZgm7TM7WuUXlfpCRL7HuXRW3d6+6HXkdN6dlWJTbIEubRJdLxZINpBX1N7/K/ArV8xk4uiHzxbB65HLCjI1/O2YF9tTqDMc51+z2UvtJmQdcUj43izbjsqss1vjWYMn4K8GdTZZwUEssLhK6i6XkW4L3m9SLMfEiCBdSIgvT3r1CW7KUOANuEtQgIkQAKdTYCCvLPt216zS3javWPBWnEmFOStaBWOiQRIoAYCJ2fngHGTfIh/rUGANmkNO3AUJEACJNAoAhTkjSLLdkmABEiABEiABEiABEiABEiABEigBAEKct4eJEACJEACJEACJEACJEACJEACJNAEAhTkTYDOLkmABEiABEiABEiABEiABEiABEiAgpz3AAmQAAmQAAmQAAmQAAmQAAmQAAk0gQAFeROgd1KX/lFhgaOs1jBZdVzV7Jbk+dOmoVLX1tBVi1ZZwcyuoj3arUWGKM5/v6RFhsRhkEBXEih5VI9/nFZ0JJk8viw6ekvRE+W93x3ZjOs8wse/9UraRB6DFDiKTp4XL+3kegjYJXTsnPwtOi6tKx8QTpoE6kPg5Oxbcd3dpq30M5U4ulAcC4nA+5HPZ31s0smtUJB3snXXYW5KkLvzraHPBZ9F7sUChmo82nwdht7CXbSgIG9hWhwaCXQNASXYJoHPLtyIi8tNWgg9HHkIm3eaOurD8DP4HB7YeTFOzn4cZ4YeRP5SQH18zl/2rP49kuPB66cxN3Iau/UY1Efpvdj8tGmjK//K2eTJh1C49EbDJ1BW2WD+2aswupDObB887kx97N+3Cd+R94D3G23SlfchJ11XAvI9GW74JOZmgbHxxHkUcoHNVUw89/K9W9dBs7G2JkBB3tbma/7gfUGuPNh5FPcUkDuQR3HLVgwP7YU5vkyJ9X7stUNWv40U8xjFPAo3G5+ra2ukOIOlgQkMbVBnkfdi+Evq6jSOr04g90V3DYB3TJq53gdVZwHYcQrDQ0cA7MShaIFAjOGmQzh3eAiX6EUEO67oNztIe6zZOPrRv0/9FrelPPXmN2DnovXmn5hBvpjD1qFh7N1/HMejeqJMwmRehIHuP4eFiJPpL8USM+jpi0jaeRt+vXrOgUgFPbZB5B/u93j2yfmL+aXa2rCImeVBjGA0aLOJbdJWPhM31oiTsTYWd40Cc27xpvy583JMuq2BJeQ3DsPOOGB/WH7OVjsxvR/A9kLifhT3iLin/PE2/1njCLqcQMp7GvC2SkSq/OJmPJD8YHxyDrec2Y0Hdp72PyhTYjHxwemu33YGBzGGsfebzsp/uHaw3aq1iVrAiBYz/tntpm0xgA//xTI2pQR5oqyhjcLIp4EpfwEkaQOeW97B9xyn1nAC0putO8uKHgoIcrWwuXzND6P3oxmsWiRbxsDLZtGNxxg23IRt2QEFeVuarXUG7QlyJWA3FjG+OgEowYrjWJ3ss+KrF8UxJcwBuHIv5jA7BsxrYWyEdO5wLLoHl33BrmWcE+SI+9I9KDH6/DhWJ3NaxBd2xCK559ig/d20r8orMZ8vjmD8+V4sbbfjSmLV4xzGVr2gYBcA5nJWyLvC8bj7tJhDJJDj5kQZ2UciDDwOxy96Ieta/DuWgrE37z1F5COWgftDj+1UtDgR89I0zJ87Vz3U1lkjyCeUCA7YTNk73mbgIiXGUdy4hEG9UBIek7KBXpApd6Z7uZB5a8/CzUjbP7KZWTSI7sPkvCeBmZ4S422dx44j6VIC54/MYXnbWElvdPQxGfyIFIIOScGeEIApQW+uX3v9ozi66cH4gzMS+GV99h1ptUps4ibuCedoAeSDWB45mBLkYVGtbLAMYAZ3fUW1OoHH1Ee+5yE3IfKPXu9HO3QkfE6KBBpC4DwKs09gYLxEJJK3GOcWR9WzdxCnr5jBXTrUXSyaivLRVqKGjJ2NtisBCvJ2tVxN434NwOtqaiGSo8Ir63uQjadch64rsZUQi54nXZVTAvtADoXJvoToFoJYCPK0WHdh3oNYssLeiMAVzEwBE0pkRt5UO/r9x7G6fckTqh6UlEhUQtMKNivWjXfWeljPGpHvPP5m4cF5cKWn3vSihLa3GBD1h4Qgj1kqIS2jCvT89H5zNe9eDF/pFkES5o0Eq90BLmwCaUPtpQ+05QT5zZdEURCxzdJC1i3UDB7rQf8zLhohecvFoflqDPHWh/StmWJli8hIBSh76gWZeOElWU8uIKWjE4ZQVIsfmeOtyyPDRkhgbQSq9camQieNUDt9m/XeZAhuE4puw6s9DzsFecpwVdhEL5S8cDte1hEL0mNmPuJ9D7nvUYv7NftWcdTaUAnxxwd0m/F+1xtw5x0ArhGLJmu741iLBLqSQGUecoEmetfuxhm5GOYW3aaAz0RbjcJRLl0JmpP2CFCQd+ENsfrqK+i54MK6zDwZsu4adYK7nCAfsiJ2Hgs2TF14we0+dCO6/JD1NQnyTA+yDbdGQjhmCvJBLAlPajRXT5AL8a7Ft1igEGKyfoJcRRnEYfxmm4AwcZYgHyuiV0cQqOWLxN51G76t27Ih6xPKm23bim3mz1X1mo6cGAZcaL8YluEyD4yJ6IXAnRkS5N7iRGSrCgW5CvvPmrddSAmNty4PDRshgbUSqMobLT/8QvuKM0LSo73JDFmvyEwV2CS5Pz/1wa87st5u9Z9CaPtjSAr18D5W7lGtyHIsRAKZBKp7htyimhLkckuJ8bRfcdmj+KzN26E67OptPrznMglQkPPmqIlARYJch6MHQtZ1KLMSgUvAlTmMTBpRGYWli8RwTtAOLts95CVD1qW4sx5yHY7cDySFajT7QFh5ReHhIpGdFOReVEBGsruKQ9YT0QZ2W4Afqi+CwpPi2wl1EW7vwuPn5Z7wUFi4a2tgyYSs6/3+aZv52e8D880KSVftH1MDHNTREZl/gbFJke5vWYjt74fmx/ehl78gNO9yIfQ1PTWsTAJrJZDlOQ2053lt0iHRyf3I6aRuvicnur7tCZFYjgnEkvtDk5Yov5877SEP70M1LXvXQosBoaRva73dWI8EupVA5qJYAIh45iCSZuokjirK6JplkYgxEanUrXw57xQBCvKuvynOAlh7SvTKBLnbNx4O304eZeYEufKCuyRlJhxZhLNv8JOYIUrIlhTWTpD32b3rbgwm8ZkOqU4mZ3P3hBZlRWzdt9ckoxNJ3+JQ6WlM7z+FnAq7T4SsB8skUKdDrm2gvY4KEEndXPi/2y9vk7dFY/LC412CO3FzO+G7b69JgmZ5msz4Nqnd/mlMP5PDyBwwmkyWJkLWVfX08XPppH1+Ir90yL4ZXeWZ+VOJ9ERSt537p62o9z3kJnmcSwyYkdTNzTuQUI+nBXT9C7L1AJQ6Yktei/YvJo7nUTNy+8tlyLU7tkeKvNB16+F55yf+XLPhfkjr0b52xtwrib378ugkUyCZjC8pyAMhrZ7wDh1FJ20sPO2td/dyRCTQNgRKHnvmvWvlMyePOYx/994D8oi0tqHBgTaaAAV5owmz/fYl0Ele0pDXvBUsE8gv0Lhhlc/k3ri+2TIJtAeB8h7d9phHJ42SNukka3IuJEACJJAmQEHOu4IEsghQkDfw3nCe6yzPeZ269o7GCxwHV6du2AwJdAoBHsnTepakTVrPJhwRCZAACdSTAAV5PWmyLRIgARIggaYS+Mk//ALf/pu/b+oYur3z5773Y7zj7W/udgwtNf9ff8sb8L/95ltaakwczNoJvPbaKr76+Itrb4A1W4rAdb+zqaXGw8GsPwEK8vVnzh5JgARIgAQaREAJ8h1/eLRBrbPZSghcvuXN+O7zP66kKMusE4F79vfjfe+5aJ16YzeNJqAE+cWXP9Dobtj+OhD40z/+AIZvesc69MQuWpkABXkrW4djIwESIAESqIoABXlVuBpSmIK8IVhrapSCvCZ8LVeZgrzlTLLmAVGQrxldR1WkIO8oc3IyJEACJNDdBCjIm29/CvLm2yA5Agry1rNJLSOiIK+FXmvVpSBvLXs0azQU5M0i3yL9/uxbh/Gr795lRyOPiIoHuHPxHAr6/OnknzqPuoiRw+b88NBf6Exx76gtVUkcJ1YJlvSRW5XUasEyofOvKxpmee4VNcNCJNCBBFpRkI/f+xH8a3vk4c+e+TY+Mvm9BPm3455D78Kvn3gEez5vL33yQ1j6nTeaf5w9g8Hb/xqAKfe+f2nL/OPL+I/Dx3HYa02W+Sn+68e+jlm8Fwe+vAmbdTn3m/pv8XuwrYzrYmyh+bStIP9IPx75NxfhV1OcLGB5XfDaNXUd/u2VF+hCp78mbKh+8Np8Fd/8z4/hU48kfpfsM/qITRyySfq+2DN8HKfFfUFB3lkvOwrykD3fjS+fuhoDv2auPffQAfTdIcrdvQM/vNHmtvjec3jr7/23+KK69rv/hH1bj2I++vUDWHn+HdDB5P9wLnENGD04jP3bXp/oS47hxzi45WH8O/hlf3LiJC7b/a2oFwryzno21zobCvK1kuvwelnni/vTLi8MMwW5EPKqr97nx/U54/yrhEB57pW0wjIk0IkEWk2QK7G2G88FRLilr8Xtr+D0WQDffcwK8rfjnqk34lOTSoQDStC/67tK6L0d99z7NvzV7UkRHltSlf3gj3zRH9e3QvB3X8FHbv9rjN97HXq/agRiuF7o+htx4NCFeEwvBChx2Itv/4fHMPt4PIb2FORqLm/Bt/UCRujPzPXvraCOeJ18Gx6xPI34fgOeyGpD2Xrbz/UiyqapfpyZNHaM75E3hvsQCzhhm6HsfUFB3llvOwrytD3/5C/34Le+mRDhUbF348sH34SP7TYiPC5rBfTf/RjP/cY/4WAkyM3vb/tqRnt7rsULf/BTXKZEvfrvif8Vj255GM8dHMbus4f0QoAW7L/xt3jrNy8WYl+J/H+Fg7ccwvz/awZHQd5Zz+ZaZ0NBvlZyHV7PF+S+59x4zIuY6enHXs3BHF2VO9CD/n0GjPOqVyLI4Y4X21NEfuMwjugWpnF8dQJ9kH2b33JfnMHSwAgwNgrMFTCkPU+q3AJyh1WdFTG20FFXpix2nMLwkOpNHr1Vrq7qS5Zx4wzVk/0Ah76RR+EokH9mGMM4hHNzwMLyICZ09IGo7yIG9NnhOWwdGjac9x/H6iRS3Ic2pBlxaaPDH1BOL5NAKwly6TnVAw56oc1UVNnrzjtB7k8vvlZGkCtB+PvAwYTX3FsU+Eg/Dlz9A+yZfCMO3Avs0Z53K9S9uu8NXz/xBlyHr0eefNX2wA++hU/eG2d8bj9BLiMIDI6gp1vyUax/9xUc/NFb8Nsnv2683t7iSeAW/eSH8MjFZ9KLM+53Je4DfajFE/OXYZPhH+C3yyzUUJB31kuTgty3pxLYu98ufkt6wBPmV2LZCWdz6QNYOfXGWJArj/n7zvtedNHG6MEd2P61h/GxA+ZHI/BP4gfv24Bjv+e87Ep8X4yfnrgQW/BU5BVXfb/p4UO4q2DqUpB31rO51tlQkK+VXIfXk4LcDxFXwnEWuReVEM7y1Mbi2IjnCSuaHTS/XjAEXYvREcxjFKOY90LmncgfXM7H16Izw3NY3NWL4tgqJrapUM9F5DcWMa7FvfszAraww4biq9DxY4NYnay8btS+btK0l+5zBEXZjx5LAXnNzoxtRgtyiMUEAHbuhdwCevogFibcAkSSXx7FPXGb+QM5FBht0OFPKKeXRaCVBLkOMS8jlNw8sgW59Nz6wjElGpWwuxzAhjeasOso1N14wHXYvFsUsILSE3uR59v3pEdi8NCFeOmFN+FSuXDwyQ/h86vPt7kgB/DJD+GAWGhI31++h1wvtlz2E/zNj96Ef7JRBqpOyI4Re2GPuH0Vbv4O4L+oSIVwH9G2hEybvYLroi0JgcUEABTknfXOpCBP2vMDWPlLoE+GoWea3Ajlb9hw8pAg14L9N16Jjm9Mhpn/yV8OY/OfHYoEuRH4fwv8rhD1UF7238TprwK7o3B443n/m//rq7jjP/0PCvLOeixrmg0FeU342rXyawBeV3LwsSBXAnwJg0LQetfkHnItOJ2H23idB5czBHnkXXeeXyOXlTh3XnbtEbZe860rVmAr+RuJ/FiY4ot5LOQKmNiwiPwYMC/2ta9MCcEaCWjnTde9YmYKmFB9laur5pgoo0V/sN48MCb6iRYN7NKAE+QDS4KbNYua+/YlvSjh9u+H5n1JIhpA165yT3673sUcNwmECLSSIK/dQ+4LNH++gWs6/B1233gc6v7ty13IuxGeS5f/CINfvTAOtdYNv1eEonebIK/AQ64Qyb3zZ38K4Ed4Ar1R2H+WII/sJkLWzb7/0rkDfmb7iBZNyi2iODt+uRefv/0xnFLbIOwfBXlnvS8pyH17Vu4hNyHjP5iJxbRpyfeQ63Dzd/7Q7htXIvoq4PNxnaoE+daHgciD/ws89z3g0S/QQ95ZT2Tts6Egr51h27Ww+uor6LngwpLjrl6Q+8LdieBMQR5IBqf6jLzhCfFqhLoMWTded9PPPHBgCYOTQ7gkUxy70HY1bRne3iKCPCny1bCcp9wm1MsW5P6CSdvdkBwwCdSRQCsJcjUtuee31DRTntVy+5FDbTux7UKctdf3R8DvyL3RzuP+I7yLIeuxSVJit8xNacPMD2JT5SHres+9s0WpxRbbdyrEPStk3c8poO65pbspyOv4Wmm5pijIkyax3uitJola8E/s9U6XSQvyT3lh5n6IejUh674nXoW3D+O5Ke4hb7mHqskDoiBvsgFatfuqQ9Y9IRyHtVcjyJXoXtpuPOGhRG9Bka9E6zFg65YRuxc7K3w8GbIe8JA3JGS9Ag+53Y8PEQWg74uKBHki/L5VbyiOiwTWiUCrCfLIIx3tAw6D8AV5wlsdqhIJ9jPo9UKeY/FtFgOeA35fZHCPvLQ/wG9H9UJJ3WQotbju7XPupKRu/nxL365CTG+2EQfKvkGbiJY89ptwbjgrgZyqExLsGTaRWfvtGP7oY1/Hs6JresjX6QW0Tt1QkKdBK6+2FNF+icQe8VT1xHUl3j8J3KOTvDmx/9+x2XnKLxd7zIXQV55wl1guSuoWyOZ+49aj+LodA/eQr9ND0+LdUJC3uIGaNTw/qVt2ojPjuU4mdZvG9P5TyO0pEbIeOi5NhLzv3D8NYBDzW2bRqxOvxaHtfqI4uafd0gqEzpvEb+4vw0Ou9l2Xrev2pSeSzwXrJfrJCllXHnCvvk1EB7OPPh2y7kL7XTI63z7Zx9Q1625ivySwfgRaTpDbRF+ljz1L7D32jspy77UzJsw8OpbLHaGVEJKhI8kqOXrL7W+WXllZT+x/LnnMF4D2S+pmGZc59kweXyf378e/p23yV1fHR6LFR86lQ+Td3v5N4oi8qI9yNsmyLwX5+r141rknCvIQ8BLHnmnR3Is3yWpe4re0YE8fa+aHrsdh8r/AchQCHzoqTfyG+Cg0NxQK8nV+eFq0OwryFjUMh0UCJEACJFA9gVYU5NXPonk1SmV7r3RUbSvIK53gOperh03oIV9nozW4OwryBgNex+YpyNcRdgt3RUHewsbh0EiABEiABKojQEFeHa9k6fF7PwTcXiqUunz7FOTlGVVToh42oSCvhnjrl6Ugb30bVTpCCvJKSXV2OQryzrYvZ0cCJEACXUXg5z9/DU9+8++6as6tNtk3/Mrr8PP/T53mwb9WIfDuK34db3rT61tlOBxHjQR++ctVPPa1F2tshdVbgcBb3/IGbHv/21phKBxDEwlQkDcRPrsmARIgARIgARIgARIgARIgARLoXgIU5N1re86cBEiABEiABEiABEiABEiABEigiQQoyJsIn12TAAmQAAmQAAmQAAmQAAmQAAl0LwEK8u61PWdOAiRAAiRAAiRAAiRAAiRAAiTQRAIU5E2Ez65JgARIgARIgARIgARIgARIgAS6lwAFeffanjMnARIgARIgARIgARIgARIgARJoIgEK8ibCZ9ckQAIkQAIkQAIkQAIkQAIkQALdS4CCvCttr86HfV1XzpyTJgESIAESIAESIAESIAESIIFWIUBB3iqWWMdxrL76CnouuHAde2RXJEACJEACJEACJEACJEACJEACSQIU5LwnSIAESIAESIAESIAESIAESIAESKAJBCjImwCdXZIACZAACZAACZAACZAACZAACZAABTnvARIgARIgARIgARIgARIgARIgARJoAgEK8iZAZ5ckQAIkQAIkQAIkQAIkQAIkQAIkQEHOe4AESIAESIAESIAESIAESIAESIAEmkCAgrwJ0NklCZAACZAACZAACZAACZAACZAACVCQ8x4gARIgARIgARIgARIgARIgARIggSYQoCBvAvS27PLsIvIbh3HEDX7/caxO9lU4le9jcVcvimOrmNhWYZWGFathLCdmkC+OoHDzJQ0bHRsmARIgARIgARIgARIgARLoHgIU5N1j69pmqgT5gRwKVoSvTPVgdsu57hKnFOS13UOsTQIkQAIkQAIkQAIkQAIk4BGgIOcNURmBhCCHFafjz/eif59pYueiE+grmOnpx171402HcO7wEIpTM8DkIJZ6ljC4OgHjW1/BzK4iRg4PAV/Mo3fI+t9tnZQf+sQMevp0q4D10H8/VE+PFcg/M4xhHMK5sSJGizlsHRrG3v3HcRxLwKQdg2jTjX9lKo/ilq0YHjJ9Ta+sYgKibze+QN3KYLIUCZAACZAACZAACZAACZAACQAU5LwLKiPgCfJQ2Lf6bQG5w1wUCvMAACAASURBVBPAVA+Wtvvh6StakCeuOY9zbgE9czkt3JUID3rfdch8EeORmAfUokCw3sAS8hsLyL9YwNAGW64POG7rurH0pbz+eRT3FJA70IN+2JB8VWYMmFdjkx7yjLq6P/6RAAmQAAmQAAmQAAmQAAmQQAUEKMgrgNR5RV4D8LrqppXYQx55w73fd+KQEsFnlTf5lPlvK1BDIlh7oq0A9gR80hsPQHnCRzHvhcgr4R6st6fohdc7b77b++3GkpPedUtDecMHj5lxmbF/H4tTSxic9AW555kXdZu/R746s7I0CZAACZAACZAACZAACZBA8whQkDePfdN6Xn31FfRccGF1/QdEsg45FyHoTmBHQnZXrwkZj0LWVZi486QPYmkKmJjs0x7xZgnypMhXUFLzyBDkobrVQWVpEiABEiABEiABEiABEiCBbiZAQd7N1q9m7iFBLsO5tTifRU54xbV3OQpjNyHrau+48i4vPL8V2D5hsq5nhZ7LbObVhqyLBHRZHvI+vQc8DmV3OCoR5HrMgbrVIGVZEiABEiABEiABEiABEiCB7iZAQd7d9gdwFkAFG5+DHnKz39skdZvG9P5TyLk92IlEb1HIuioaENdxO3HCtqRpvDBxm9QtWC8jAV0yZN0tDkTJ5DCt95nDhtKnQtb1okM/9tqkbl4iOlu30oPguv62IwASIAESIAESIAESIAESIAEmdeM9QAIkQAIkQAIkQAIkQAIkQAIkQALNIEAPeTOos08SIAESIAESIAESIAESIAESIIGuJ0BB3vW3AAGQAAmQAAmQAAmQAAmQAAmQAAk0gwAFeTOos08SIAESIAESIAESIAESIAESIIGuJ0BB3vW3AAGQAAmQAAmQAAmQAAmQAAmQAAk0gwAFeTOos08SIAESIAESIAESIAESIAESIIGuJ0BB3vW3QD0A2OPAXFP2WLBL6tH0iRnkiyNwR5bVo0m2sUYCobPgvaZWMDMFTEyu8+FvbXOPfB+LuxaQOzyBdSa0RoOzWkMJvPQQbnnPrfhz3ckEHnt5DFenOjyJuYvuxeanH0T+UuD8kY/jnZ8wNdzfDV94Fg/svFj8ch6FkStw61dcuwNYvuha3OXVcv2p9u21j96P7yzcCNkSkHH9yTlcdO2MbjHdf0OpNbbxNdjEDUjb5oXb8fJ42oqqTPq6YJuwv7TznUd/iLH3y2mXttnJ2bdi/rLkPdFYbGydBFqaQJnnWj0z191tZiCft6zf3VyD18W70W8v+V4Ove9bmiIH12ACFOQNBtzxzWuRVkD+xQLMud11/msbsVXnebdlcxTkpc1GQd6Wt3VDBq1E1TIGgiLcdGhE2VW4846nsHnICHL/T33gHcSmBf/Drqwge3IOt5zZrUX8ydmP44xtO1QvfP005kZOY7cW7/6CQUNQrVuja7WJEchP3zEBYAAPpAR5+LrivXyNFdtKMCxuNnXVB/19mwKLIwZESZu99BDmJh/F09d/LrFIs24Q2REJtBiBMs/1Sw+h8NKNyOtFL1FWPYePD9gFtsC7Nuv6k3OYw1hiEU09t1woa7Ebo+WGQ0HeciZprwGtTPVgafsqJrYlxn12ETPLg5i42fjJv//FPBZyBVPuxAx6+vbq33cuntPe75WpPIpbtmJ4yPw+vbKKCcTlYL3uxake9O8zfbm6ofai0agFgwM5jKPf1tuJQ9Hige/Z131uM6IJO05heAiiLIASbSkOqXFBtH/TNKYBDCrvqF7EGMYRM1McX7W/HQDyzwxjGIdw7vAQZISB4tc7ZGqYeQOLu3ox/KU0i3wxh61Dw9gLM9fcATu2/cexar3Xsj0zb3g2SPHXdRF5wGV9RO1KQa44uvHZOSL0mxm/am8U81EkRPLftlR6zrmF6F4y98gglqT9vpFH4bcSrG1/jqebf3wHy3E6hjPApPNsr2BmVxEj2kaBOen7xNpS2ScaV2wv1edIMbZpzDCbEXRfC8iNAf2J58dcK3M/CPuXaitsW2OjiNn+aZzaYiJXQve+fJ7TfNvrHVf/0UrPqGk97QWNe5UCzBuLENbR70rYTQKfTXm6XQn5YXkSc7PAmBOQqboZ1287g4Pig1MtHHwG7S4A62ATKapDN03iusdNCekTH8TYTqAw8mlgKrQAoxotZTNr29uAebvgUv97ly2SQDsRqO65BsT70Xsfnkdh9gkMjIsIoqzrIUFe9r3cTkw51kYRoCBvFNmuaFcJziUMKkGZnG+WIN9gBHLBCkP94b7HikZYwagEzRgwrwRPpofceRsHsZQ1BjUmK363WtGpxftczgq3XhTH7GJCFI49guKuXhR2mIUC7y+zLSmeYy8opnowu8W2kxXu7eY3sJQdaRCNOe5HiaCobS38Z5FTCw1n1SIGYpG/cRhm7mpco8CcKRNvA/DH2y9tsLGIcc+2YQ+4s+HQhvh6/Fu8kDG/ZdYT3T7cpMhNh3aXmrM/nwz7Sdbu/go8p34/psDKVFiQF+39q6ND7IJNYU/Rs2W8aJXtIXe8Bpf9hQl/eFZ0X+kWVmK7q0WXsveD11h2WzLSJbIj1CJSfD+EGEUi//AE1L0f3Utd8S6scpIZXpRQK2FBHvaOK+/qLY8DuHvGhMLfcdQPoZYiPiUgTwrPN4CM69de/yiObnow9gCFFgaqxNESxWu1SZWCXMtrFyobbRdQNlgGMIO7oi0HIgKihM1OO4874giIluDKQZBAMwlU8Vzr6JTIK/7P+3Gi8PMbcL/dNuRNJXDd21bknuty7+Vm8mHfLUOAgrxlTLGeA3kNwOvq0GH1gtzzCtoRKA/a4DEjzI0Y+D4Wp5YwOBkQ5J53WXiAn0l7lXXzTiRF+5rtmF/MYTYhyoz4mAfGMvb5ZrXlPNyR11uNaxzFjXKxwhdj0quovaNKxImFCmmcdBRCmnsUgQAptqXIVR7OGSwNTMQe86gTxzG2QdhDLQV5KLrAXQdmevphYh3sn/ISzwGj0QJB+vbzxF+KRaVzToveFOvJnPEmR8LWox1cZAoL8hwWsuYpx39iBjOYiKIv4j3kAYZqwSqTUXhuS9uPA33+wlj4fpDzzGpLLd6kx6WeWxnBoBa2okWQ4DMpn+c6vGo6qonqvDZBQZ78cHR89Aciov3oXli09v4I7ysFubir6mCTKgW5Z5vIntDh73D7xpN2LrFI8lkXpdApCyQd9cxzMs0hUMVzndwq4j17gbD3ctdl3ohrlku8l5tDhr22HgEK8tazScNHtPrqK+i54MI69CO8rsn94xke8tSHvR2F51HNFOS+KEt5YTcOAzYEPprcughy30tvxpUtyHMyPFt6VddRkIe2GUiepQW5ErTW275BbkeQgjwjckJ7m1UIvQtjF7ehFXnzGI23N0SX1ybIvXkk7wW7dcIPqQ4vMmUL8sA8A/2kBbn/7HhbOjIZrYcgP4fcXNq22YK86C1gxBEvFOQlX7DlxJuUimKft/vZF9qicMDDE+1nrDQkPQp376aQ9VBEQLYFg4sk5WzqXU9+4Lt/qwR8MrdAwgbBkPUX8Pav/Hv8SWK4HZVsrw5fK2yiSwmUey6DCRdN9EqU48FGs1Tzb03b9a0EecLzHtpn3qUW4rQtAQpy3gq1EdCixoZI65asd3sPMBp5oI3HDdG+cFnedF+RIJeh7DJM2y0GpMS3C1mPQ231Ptjnx7FqvaThkPUSHnIRthu1pbzb3lxV+LjytIdC4k04rxPEXhsZgjwOs68sZD0O3w57yFVYdO/D+dQ+9fQCR1bIuvKAOyFqQp8NRyfIjQc6GPYfXIBxt6Aa75L+h95rn7gzKw9Zj+0nowti24uWA1siwiHrCZtpfmq/emCeFQlyKfwlw3jS/jNhn62ItX9ve9sjElsYwqcUJPqMtlTIxSVRRuVz0Fs9zD0YMVJbLVL3vtqCQkFe+sWa8FaXKJwWf0kxJ9vyr8m66b3e/hjSSYcyrm97QuxT76SkbrXYJCnoA215wsBkXD59m03qJrxzUei5SjKV8naXs1moTm3/i2dtEmhvAmWe64yIEv9UBPee+xwwaaKMBk7IUxXC78H4nXraS+KZmRekvUFz9DUSoCCvEWD7Vz8LoMb06CJJG2wiMRV6HocKT+PQ4ikUbVI3L2mUTWoGuRdXeshdYrRUUrdpTO8/hZz2RLvwaJmwzVpGi6Mitu7ba0Ko5ZFsgVDboQ0lMmGXaEvO1YyrgCG979YmFMtI6rZzv071Br3vOEuQRx5TMyeT1E15JuOw8MjL6wnMsCD3bRMz8fZDJxKfmaRjoaRuOzG9H8B2lbAvO6RdjVl5vl1SsDiJmf8EhfcmC8EemrN3j5ikblFYuLCxxzqZVM8bhgzZtveUsOXOxUPY+jBsUjc/vFvbRonUYMh6nBjNT+oWMwwnenODM/dm8cq92KsTG5ZLUGgSKGYL8nBb8fMpbSufZ2A6mNTNPZMU5BX9f6GiI7b8rNq63ZSnO/HBmXEkWdCrLsfg9psn95m7o9nEfvTSx3JVNPvWLLRWmzi7uEzpye0BqevWjtGxd3KPauBYswpsEgFlyHpr3lscVfMIlHiuQ0dJmiSb8pgyd7yjTLoYuq5OroiPUPNyeHTqUZHNs2rH9UxB3nEm5YQ8AiGv+VoR1dKW591f6wA6vV6JLRCdPvWK5lfPY9NqayvzdIWK5sFCrUxAfaAelEnbWnmwXTI22qRLDM1pkgAJdC0BCvKuNX2XTLwWEZ1EVGVbXjIxd7xZl2CvdprOKxsdZVdtA11RvjYR7SOqsi0vmkQcOdgV3Ltrkidn54Bx/2zz7iLQerOlTVrPJhwRCZAACdSTAAV5PWmyLRIgARIgARIgARIgARIgARIgARKokAAFeYWgWIwESIAESIAESIAESIAESIAESIAE6kmAgryeNNkWCZAACZAACZAACZAACZAACZAACVRIgIK8QlAsRgIkQAIkQAIkQAIkQAIkQAIkQAL1JEBBXk+aXdiWSsa1YI8za+70/SO+6jKWs4uYWR7ExM3q5OVG/jVg7JUMNzp7On3md+nqVSYEq2QsLEMCJGAIiONx8NH78Z2FG3GxYCOP1THH8/jg5DE+N3zhWTywU9TWx/+cwejLNmmb7Escaxa3GDiCKzHGVB+daMeSNpHHH8njyxwIwVD9pDkDcxddi7s8VhN4TNmllE2845ts5Y/ejyeufxQf/MSfe611hV068V7jnNaPQMnnOvTcXi3fxP4z7L0/zTvh9G3u/ewfkRZ6r6/fpNlTqxKgIG9Vy7TJuCjI62GoJgnyNQ+dgnzN6FiRBEoRSJ0xnij80kMovHQj8lqEqw/GZQw4ce2E8n2brIhX1+/F5qcfRP5S087J2Y9j/tmrMLqgBPl5FI6cRn6n+cgMnVOuyp8ZMvXV9fnLlMA/jbmR09itFwrSfXScgcvZ5MmHULj0RsM4WPYk5maBsXH5MZ+gFJ0djrI2kTXDx6Gpj/+D2KRtzD8SIIEggXLPtXq3lXxuM65rkf8U7rwDwDUP2gXT8yjMPoGBcX9xlZYhAUmAgpz3Q00EYkFuRBp2nMLw0BFg/3Gs7ikiv3EYR7ATh14sYGgDsDKVR3F7HoU+9TtMuck+4MQMZjCBiW1mOLrcHlPHHYmlfp9eWdVl/N+OA3392Ktrur5WMNPjfovrycnKY8mCx20JD3m5snq8W7ZieGivHaPo/6ZDOHd4CJecmEG+mMPWoWEzVj13iHGasecO9KB/nxlp+BgwxboXw1+S85W/xfX8cZ1Dbs7ZCDj04jiKB4AJxR+y/jSOr06gTx/zBuSfGTZ96XkMYinq23EN1K3prmJlEuhCAinvZ8jb6smxlPBSAu0z+FzkFfcEmxZ9A/jwXywHxVpa3CU+ON0H7G1ncBBjkWc+2WdHWa5qm5wUixWORLkP+2wBXfr88VBfJsLiljO7/ciIjjIKJ0MCNRKo6Lku99yWvu4/uxTkNVqsK6pTkHeFmRs3SV+Q96Kw4xwKN18CLWCfiYVoz7FBLby9360ILI6tYgIZgvysErEjuk0jGheQm8thdgyYVyI3mpr0MhuBqNtVAr9saHaGxzcYsh4uq+cFu7jgxnnYhoJrIT6CQm4BPX0wYleXGQXm1KJDloc8u6/ZLYaz+1P9x7+pxYBZ5Jy498YV2whYwcyUEeRyAUTzOpBDQS+oFJCPFlN6sLRdMfXHFayrRT7/SIAEqiFw/sgclreNRR7tknWVJ+bxAbwsPa/qt8hDbsIkH73+WTyw7QncMgl8duGDWA56TwPedvXRurgZD0TtGwF47fWP4ugm5/npfAFYjU2CixPex39gkSVTQAdsIm4IeserebJYlgR8AmWf63LPbZnr/vPph7+HthrRPiRAQd6V98BrAF5Xl5knPeQ5K0L9UPYM4ack9hfzGMW8FqshD7n0FpsBKy/yPDDWi+ErnQBWvwtRqwRlQrB7otHNXAt166kXXvwIjBTkZcqmRGnUrm1NecO3L4nFBTX3GSwNTKQFecm+lNhewqAW9ZEcT/3m+A8eiyMNogUNt1AQCXLppbdtKm/4HDCqhLkT11EUgxTkfiSCru0iAupyh7EREugSAhV5bSwLT3j7fOI95jfYsMnbgWtdaHvIG5sRdk5BbkLQ33Mr4t3Z2VELeu/+C7f7CyTJWze5h19tGxj5NDAVbyswVcptBcgQ66FFmi55fDhNEqiYQBXPtW4z9dwmegpcz45uKfdsVzwLFuwwAhTkHWbQSqaz+uor6LngwkqKli2zHoLceGUDQzkxg54+ESK+q4gR5TWvSJD7wjZLsJukbkVP8IbKpgR5yoMPHZYfe/uzBHm5cTVKkCdFvo0sqEiQB+qWvXNYgARIIEWggnDjioSfbVjtAf/WW4BP/5Gf8AuwCcRKfmgyZF1jrMAm8f56mX4vdH8nFkRC+1jLffzbMaWiIzLyAPApIwESCBCo4LmOa5XLy5C+Xmq7iczNQduQgCNAQc57oSYC1QvycGj10NkZuLB2E2JuQqUHl/PofThv9mCHRhqJ3CJmnCCXofBZIeueaI9DvNWe9ejPecgHloTHPVzWF+nGawy73z1qrxJBXsG4/PB003p2yHolHvKcDvF32w3k/HXoekkPudkekKpb013FyiTQrQRKhymHxWGGlzXoRZcfjhl7kCP0fruR6IzC37skqVsoeZ64PbNDxwOe74RN0iHu5WxiOg4l4Asm+evWx4jzJoGyBMq8a2X96LlVW37KP9eqaqYgr2TBrezYWaATCVCQd6JVq5rTWQBShVZVWYecm2PP/H3FpULWlwDs3adTukVJ2rykYjcdwqErC4BN6iYTqulwaBVKHYWE2wRkVpT277NJ3VAmHD0qr0eB6f2nkLP9pQS52xOvE62Fy6a85l7YuZ0nsjzkRlC7scdh+hnjUqHmUcK60kns/HEl96THWwl0yL9IgqeTyamFiKAgj5PqmSR7gboNPyquuvuUpUmgbQiUOIpHHmnm5nPn0Wex+T73kSj3KlovuDdxIchDR2ipo3uuWY6Tgsky4lgfOY6u2A9ZwibyGDqDWoW1fw6YtDZ5SWVdnrFW8G2SEtaV2CQrzL1s1ui2eQI4UBJYHwKljj2T11xEkXz2SjzXKUFebj/6+syWvbQ4AQryFjdQpw0vGBreaZPkfEiABEigTQmUzuzdppNq82HTJm1uQA6fBEiABMoQoCDnLbKuBCjI1xU3OyMBEiCBqgicnJ0DxnmGdVXQGlyYNmkwYDZPAiRAAk0mQEHeZAOwexIgARIgARIgARIgARIgARIgge4kQEHenXbnrEmABEiABEiABEiABEiABEiABJpMgIK8yQbouu7VUWXHBrHqMnd3HQBOmARIgARIgARIgARIgARIgAQMAQpy3gk1EVDZ1HuHTMZ09Weybmc1uSKOJguX8bOz1zQ0ViYBEiCB9iNQKvOvPU7nnZ8w54rf8IVn8cBOefa1yqJ+BW79ip32R+/HdxZuxMUyy6/7TZIJHpGmCois7bKeGGN6DO2HPBqxlw05lKXeMbkXm59+EPlL5VwN+9O3/RBj708zCJ4fH+DoZ9JXGduT/Zgjldw94GW5z7RjG9uEQyeBWgmUea7lSQnR81RRZvTQ+zHjpItOfWfWahvWjwhQkPNmqIlA6niznlnkXizAO8+7ih4oyKuAxaIkQAKdRaDc0VWe4FIffklheB6F2ScwMK7OCI//Th55CJt3mt/SZ1+rOp/Go89+GJ9V4l3Wm/04zgwZQRidQ77zNOZGTmO3LhsaQ7uapPy5xEYIX4U773gKmy2XaLZPzuGW+57Ce257MCHIzQf603dMABjAA+NXmyoZ5xGfPzKH5W1jCbEvmGaeL38Fbr1iAnc+u8napl3twHGTQD0JlHmuX3oIhZduRF4vomWULfHM+Qtw/qJcvAiHDn1n1tNObIuCnPdATQSSAtplUc8dyKO4ZSuGh/Zar7k4q1qdJX54CJfIs69vOoSndhRwlfO27z+O1T1F5JPnjavzvQ8A+WeGMfwl45EfKVovfdSumpJ/NnbkuVch83179Zz1Wds8L7sm+7MyCZBAnQikzqBOe0eTYjp9HFZYkHsjVMLxzO7Is27auB24z4lsV/ok5maBMSkgJ4HP3nYGBzEWic60wK8Tj3VtRnq1TMelzlc/KRYqTOmT+oN74PpHsbwpKcjtRJR9FzdHgjx1BrktVlqQqw9+d+Z8CJAZh1ks4R8JdDuB6p5r6HPGD2LTQuKUicQ7U1NVIv3xAbzs3o/uPXDRMgZedvXt89iR78xuv7fqP38K8voz7aoWPUGuxPLGIsZXJ4CpHvTjuN0r/n0s7lpA7vAE+hSdEzPIF0cw/nwvlrb7Ie6ZHnJbpzCwhPzGAvLaC29E9ykrrFememx7qr9eFMds29G4BrHUs4TBVTuOrrIUJ0sCJNDqBKrzjhpvzKPXy7B1/wM0LSoTgi76qJQenLCAdKLz2usfxVEpOkMfq60OOjS+J+cwJxYaSk3BF+Qx04ETanGjEkFuPvxPXzGDu+5WPcWLLzJ8FnccTX/wjywDmMFdeltCMqyegrwdbz2OuYEEqniukyI7ehZTz6GJNDr4wlW46+4ZPXizdQf+thUdpg4sfuEpfKsT35kNNFs3Nk1B3o1Wx2sAXleXmft7yHfikA1X984b14J4GPFOcwDKA759CT19p6I6akBpj3sP+vfZoTqv+YEcCjopXFroz2ACExsWkR8D5rUX3vzFnvse9D/jPPR1QcBGSIAESKB2AhV4yFUnsWC7AXfeAeCaDAGYCidP7HH2wuMDQi7h0e1sQV6dJ00KcunpTkcsiNvC45lYTMnYqhBvE3D+bjNOHLX71FNeOgry2h9EttA5BKp4rkvlXwhc0+Hof/Fhk6NDe9Zt5Aoewi3vuRU6y8cdZgtJxy5ids6N0hIzoSBvCTOs7yBWX30FPRdcWJdOszzaKUGeEMhx58abPQwjkvHFPBZyBZ0YTrU9inkTVq5D1XMoqDD2GgS53ttuFwjAkPW63ANshARIoE4EqvQ2p0On/XHE19N7vT1PrKvmJXzrppB1u6dbhJSXsmjEVX58iwrBcPeUIJeh5xlbDVL3Q3KPa8JGNnSeIet1eh7ZTPsTSC0spqcUTLjoFUvvLU9vHwrkfnB9X7PsRd90xjaf9r81Wm0GFOStZpE2G09Fgtzu50ZmBvbY050TgjwOQTfivPf5cbOvvJwg35YVsi5C1Z3A5/FrbXbHcbgk0MkEyicWi2YfeW0+iOXQvuIoadhunAnti0x+cKb2Hvvh7ZG3dtsTuEXtJe+4pG7l9mfHwLIWQmIPeaCthDDwPsqDoiGctd3bex4S7NxD3skvCM6tagJlnutKFkFD71q1GBe9B0N7z8Xze6ks20mJMKs2BiuUIEBB3vW3x1kAym28tr/KBHnslXZh6yrJ2uCxOBw9SrDmwtsTSd127p8GMFiZh1wdu+aFybtQepnoLQ6vX9vMWYsESIAEGkCg5LFnoSN1MsIlo33J6bBNpI4+E6HO8gNVhtGLfZSZx241AMe6NlnRsWdq20CcfV6OrxpBbhJIuSPq3F5w/9i66Eg5TzRkHEWnB8KQ9XW9X9hZexAo8Vz7xwya6agIl91n4qMF41wNvrgPvQflb/JIyI59Z7bHHdAWo6QgbwszcZAkQAIkQAIk0HgCJfdBN7579hAgQJvwtiABEiCBziZAQd7Z9uXsSIAESIAESKBiAidn54DxxLE/FddmwUYQoE0aQZVtkgAJkEDrEKAgbx1bcCQkQAIkQAIkQAIkQAIkQAIkQAJdRICCvIuMzamSAAmQAAmQAAmQAAmQAAmQAAm0DgEK8taxBUdCAiRAAiRAAiRAAiRAAiRAAiTQRQQoyLvI2JwqCZAACZAACZAACZAACZAACZBA6xCgIG8dW7TlSLKOPSs9mRXM7Cpi5PAQLmnqrOszDn1G+tAR7Fx8CvmHr0JxbBUT6ui1Rvzp49yKGF8VZ6o3oh+vzSo5nZhBz1wO52qw79ruq4aDYAck0HgCJY89U0duvRXX3W2GoY7nGXt/ckih47RCx6UBkH2JY83iFjOO2BL15NE+jYfToj1UbbPAUXQwR59tPiKPW7oB9z/9IPKXynmnbQKvjilLu7TovcJhtQ6BUs+td1RamedQzci9P2WbwSPU+Hy2zg3QWiOhIG8te7TdaNYmnKoUeA2jUo9x1KONhk2wTg2v/xzXdl/VabpshgSaRUB9BE4Cn124EReHxvDSQyi8dCPyWoQrYbaMgZf9jOhKsM9f9iwe2Bm3oH5bvsaKd9XH4mY8ML4ZhSOnkd95te7JK2P7ludtx+2extzIaezWY1RjuBebU6KxWQCb0G85m6kP9McH8PK44qwWSw5i00Iii704Z/z8kTksbxtLiHCxRCLOQA/ZOrOPJqBhlyTQsgTKPbdy4OoZvm8TvuO9l09ibhYY08+1+HtyDnMYCyyUujIZ74CWBcWBZQjSdQAAIABJREFUrRcBCvL1It2h/cTC6ftY3LUA7DiF4aEjAHbi0IsFDG0AnAdZIZheOQ709WOv5mHK5A7kUdyyFcNDezH9lUPAPw5i4mbjO4/a37CI/AEg/8wwhr+k2lnFSNF4pnHTIeGNXcFMj23f/X5iBvliDluHhk2/+49jdRJxuWisoq4eq/V0K49vnx3x4jkU7NgANedePR4zt1UMHpsBJifQF+yzD9Ae7mEoQsA0jitPt/pNzM2bj+g7GvcUMDHZp+iI/gNtwXCB9eDrLiNWgbryHpXj3D+N6WdyNqKhgj7ngIXlQYxgFKOYj3g5Ww4e60H/PtPZTsFzZcr9vhPT+wFsL5hIA8nAMbP3hra/tFWHPmecVhcQ8Dwyar4hr4zkEPiwy/jIVOdYfwafMyL9pYcwd+KDGBOCXbWaPus68cHp2r7tDA6KD06v7S4wkzfFSmzm2eQ8CrNPYGBcLrj4diwtyDNsIoWCEPfdZg7OlwQqIlDJcysbCj5TaxTkfD4rMlE3FqIg70ar13HOviDvRWGHFaxKRB0bxOqeIvJjwLwXvux7XLUQgxLJRrDOLGcI8o0F5LXIN8L5lBVzqv7SdiWezaJA7rAN59aieASF3AJ6+mDErxaxo8CcbScKnTdCMwo3j0LDB7HUs4TBzBDx5FxiQR7uU8B34xtYQj6aGxDNRy1CpMLTVzBjBfnKVB7FPWbRQwv9AzkUFG/RlhazInxctT275RzmE2LZvyUSLEQbxUr6dDZU84psn7CN7lD85o1T9J9goBd3nh/PuK/qeGOzKRJoAoFy3lFvSJ7n1V5RH3uPA7h7Bn+ufhJh6FGo+0fvT3h6VMGAtz3ypDsP0EntGb/2+kdxdNODsQeoyz8wK7JZFMYaWGRJ8JNbEqT9tIUzbGKiFfSyStgD34R7mV2SQCsTqOS5jZ7F0HaejJB2tUD5zk/oty+Qetfy+Wzle6LZY6Mgb7YFmtL/awBeV5eekx7ySAzDCcec8eJeaQW37jUpYn1hmSnIleCMPMO+8J7BBCa0eHPeZzs95Q3fvmSEeeR1n8HSwIQR9k6QK0GbWDhwgjd3oAf9z0gvvESXLcjDfRrB7TzE2uutRHQ0N+MRVvNREQDSw2x6dVylh9+OR3m/54BR0Va8WGHLeMJ9GFtdFICcUoqFm2MOCy76wJUP9CkXVaJFA9gFA7voEtvJRUm4RRXTsLuv0gzcWAaxlLqv6nJLsxESaA6Barw2wRBKtyccei+yktEuDH3gcRGynhLyGWHnFOTl74NKbObxTi58qA/0TwNTyX3iputUSHo5QR5apCk/C5Ygge4iUMlzK4lkvW9dGd3eGYwmtg9pcf7C7Xa7in0/R9tXugs5Z1ueAAV5eUYdV2L11VfQc8GFdZlXeUGuQqvjsGMTBt5AQZ7yxpu+axHkkQd64zDghaxbgSwS1K1MyZD19CLA4LIQ2VIcr0mQBzz3rk29cCG87S7JXOB6/z4b7u7uiJKCvHyfXpSDZT+PhXgRREQcyEUPE+VQqSC3CQFtOHu0vaAudzUbIYEmEajA25z6yEt+OMoPPr2fcQC4Vu41F6Iw40PSykF/jyRD1sM3RRmbJffmp/bzl8oZkGq7dMh6KA9Ak+5kdksCrU2ggndtPIFwvo74eobnO7GAxueztW+JZo+OgrzZFmjz/isW5FaUG2Fc9LKsp0KvI1FtQtOhRLzeQ17GQ66Evisvs5xXIsjtfux0yLrIZp4Qs8Z01XnIlbfdCU8v/DogyI3HP5lR3Y88iLYISDGdaCsUsh7vg1eiXUQouDn1zCJncwDEYe/GK122T2/bgeKzBFyZw8jkEC7xxL6yl+lHLVToUHSxN17bIitk3S44uMUeueDS5o8Uh9/VBMp8+AU/IqWX1a9vkrJ9Dpi8Aqdvs0ndIm/PZhyMkrOFoPve28hbu+0JkXiOSd2ykus5ov4Cis+r9P57ky0/sptuMMMmOh9AOdHQ1Q8WJ08CCQJVPC/RO/ODWA5FtGR40P0Ilyr6o626kgAFeVeaXU76LAC1CXltf2UFud7TnEhiZj23/ftEUje3Fzq6psYzjUOLp1DMFSoU5HYvtQhb155TZHnIXfi4TUCnwqqjui4pnUz0Fieqi2lVJ8iHRB87908DGDT7vkOCfJufEC+d1M1PQqcTpKl927Itj6dLaNfnJdoz7dpIBjcxL5mcTOpWQZ+JPABu37pbBIhD9qcxvf8Uctr2Mlmcn9RNJgWMktKFkuOt7RZmLRJoLQIljuLx9ifaUd959Flsvk+EPYeOJAvtd4QKs7zV7DV3f2qv5DXLuOXM7igBXFRG7KOU4wgfvdZaSBs+mpLHnslj6PzjyNIes4yyciFG2lLuba0ma3TDgbADEmgDAhW/a82RhFfLBbGX5nDRtTN2ku66fyyllwOCz2cb3BDNHSIFeXP5s3cSIAESIAESaBkC6WzrLTO0rh0IbdK1pufESYAEuoQABXmXGJrTJAESIAESIIFyBE7OzgHjiXOyy1Xi9YYSoE0aipeNkwAJkEDTCVCQN90EHAAJkAAJkAAJkAAJkAAJkAAJkEA3EqAg70arc84kQAIkQAIkQAIkQAIkQAIkQAJNJ0BB3nQTcAAkQAIkQAIkQAIkQAIkQAIkQALdSICCvButXu85y4zcqm2ZtTtx5Fi9u65feyrL9wJyh8UxZ/VrnC2RAAmQAAm0K4GSWdTNpLLOh1eZ1K+72594lJk+lBFf9iWzqKsmvGz5ts2P3o/vLNwIHPk43vkJkzP/hi88a7LkN/qPXBpNmO23CwHv2YyzrkfDDz3r7TI3jnNdCFCQrwvmDu5Ei3Hg+GosZPWxVrBHaVGQd7DxOTUSIAES6HACZY8rUucLX4un75gAMIAHxq8uAeQk5tzZ7/oD/gxG9XFK7u88CkdOI7/T/JI+Fs1vOsq+jjlcdN8mLcwv1ueR34vNTz+I/KUNtA25NBAum24vAuXOGBfP/Xo9n+0FkKMFQEHO26AGAubs6OLYKia2yWbU76PA7q0Y/uhec+GmQzg3B4weAPLPDGMY9t+BM8rludP6HPFU270Y/pJq1J1jPgNMugUBeS64PNt62iwaqPOr3RhUG2pchwextMu1Cag+R4p59A4dMWOPPP7iDG5dbwiXRNO2HvYxoL/PzFmfC36zKiHHIX7XixU5bB0axl7vLPDstrwzuUWd+GxveYZ3+Az1lak8ilu2Ynhor56rz7eG24FVSYAESKCTCKQ80jfg/iyhq8oubi4pyOXxZeXEtsJY+riz+CNfecc/g89FXvGGH5NGLp10l3MuNREwC3J3iTaiCBj325NzmMMYxt5vflDPp3xea+qelTuGAAV5x5iyGRNRgm8Jg8I77kahBOLS9lVMQInOESNMlRjeWED+xQKGNiTG6zzpA0vIjwHzntiNy6p2Z7c4oWt+X5kKC/KiEp57bF9aiOdQ2FP0xhCNc1t2yLoWsHsKyB2wc/IWCNzYrOi+0kYGQLGZRe5FUy8ec/z70Nl0dIFpLbstyc2NS7czl7MLBBmLJG7+k33wIhiacduwTxIgARJoEwLnj8xhedtYeW9zWUEuvWTnURg5iNNXzOAuHc4eEvqlvW6e6FbhsJGHXLV9BR69vrFh6+TSJjcwh9l4AgnBnewwtUD25BxuObN7fbaVNH727KFOBCjI6wSyvZp5DcDr6jDkNQhyJYon+6K+Y8+u80TntNd9OBK2cpjh/sKCPIeFnn5Y/7xpJPLSizGcmMEMJjCREuTSu2y85mpxoafvFA6FFhS0iPb3oBuxfxzo8xctlJd7IVfwFys8a2S1pbzZ6XENHvMXCqL2twGeR9169b2FijrcBWyCBEiABDqSQB09wb5XLCGaU+Hf5cLO02I93qt+A+68A8A1D0YeubrbhlzqjpQNtiuB8h5yCvJ2te36jpuCfH15t0Rvq6++gp4LLqzDWGxo+lzS4y1+P5vwkAtBrsTiKOZj77kU6zZRnB9SXa0gD3jvhadYAwgKcn9eUuBG3msVch8KWRdJ4eovyM8hNzcKWN5uXJmCXC0gHBvEql4AiUP5KcjrcOuzCRIgge4gUKk3q6SHXAnwTwNTbl934N+zT2Bg/EZcHNxbnkCtPOKPD+DljP3qJ2c/jjNDDd5DTi7dcf9zluUJlIuOYch6eYYswT3kvAdqJFBNUreEGI7Dxa0n9/lxKx7tmAIJ4cIh67GHWHuEH85H+8ILO/zwdh02nxD+aQ+5FP6hEPBQeHuinA7PL2J8dQLwwuz9kPUonD/lIRd786O2BrEUbRGI+9P73SN2/u/Rgoeykw1rpyCv8Z5ndRIggS4iUC5hk0XhfZQnBHcgAZrnMY/qIk76VoJwyf3nXvh6I81ELo2ky7bbiUBygS0xdu/5Lxf90k7z5ljrSYAe8nrSbMu2zgJIbuiuciKJY8/iZGaqHRtiHQoX10JzGCp12s790wAG7R5v8xtgE7F5wwkkKoNoZ/EQtj4MjGjvtR/ercel9qgHBXkc3u0ndYuTpClPdP8+Mxh/juoXI9KLV+7FXl3GJJwze74D4e9qH3pmBvrstuIQdJm8TSaNy0jqtn8a08/kNBcK8irvbxYnARLobgIVHO+ljySLkrolPtCDHm0Ttn7rVxRae0xS6FgzdfTZNctiz2no41+GzQaOXGqU9cilUWTZbrsRKHPsmT4W0R5LmEr61m5z5XgbQoCCvCFY2Wj3EajnOea1tJW1jaD7LMIZkwAJkEAnEGh41vQ2hUQubWo4DpsESCBFgIKcNwUJ1IVALSI6OYAq20pEKPAos7oYlI2QAAmQQEsQODk7B4zL88pbYlhNHwS5NN0EHAAJkECdCFCQ1wkkmyEBEiABEiABEiABEiABEiABEiCBaghQkFdDi2VJgARIgARamsBP/uEX+D/vPtnSY+z0wf38F6/hDa+vx9GanU5q/eb38T+4HO97z0Xr1yF7aiiB115bxUd3P9bQPtj4+hC4eecWDN/0jvXpjL20LAEK8pY1DQdGAiRAAiRQLQElyHf84dFqq7F8HQlcvuXN+O7zP65ji2yqVgL37O+nIK8VYgvVV4L84ssfaKERcShrJfCnf/wBCvK1wuugehTkHWRMToUESIAEup0ABXnz7wAK8ubbIDkCCvLWs0ktI6Igr4Vea9WlIG8tezRrNBTkzSLfIv3+7FuH8avv3mVHI4/PigeYPuLLXVvBzK6iPWIsPKHvf3EGSwMT9vgvUa+nH3vdP9WRaPqYssr+QmeRV1azAaXE+d6Vjt+Mojy7BoyWTZJAxxNoG0H+kX488m8uwq9qi/wU//VjX8essM74vR/Bv3YnUp49g8Hb/1pflb+f/toj2PN536S7pq7Dv73yAv3jz575Nj4y+T1b4O2459C78OsnRB05hn98Gf9x+DgOe829Fwe+vAmb1W/y+ic/hKXfeWOgD1O5bQX5Gm0imadtIhgqOMKWCHEUv3llnV0yrmfb3VSkIO+sVx8FeRX23HMtXpjoxZt0lR/j4JaH8e+86u/Gl09djYFfS18fPTiM/b/xt3jr7/23QIcfwMrz74AONv+Hc9i39SjmdSnT3tu+egB9dwC6jW2v9+r/33d/FXf8p/+hf6Mgr8KWHVyUgryDjVvL1NR51wu5AibUedmZf+VFZaYgF0Jen639/DhWJ/tqGXKb1S3Prs0mxOGSQEsQaA9BrkTaW/DthAgPAxRC+nQ/7tl8HJ/SIjzQhhKUvw8ctMJ6/N7r0PvVx/CpzUpA/wpOnwXw3cesiFftvgP4L4/hU48AShw+cvEZIeCV+Lf1HzELAR/8kRL4b8SBQxfiMd2HGkMvvv0fHsPs4/Ho21OQr90mj/zuK/iIWjDRgv4NeMKz63tx4F5gj11QiSgFy74d90y9EZ+ajBdf3vVdueiScR0fwtK2n9sFFWOTz9/+GE4pe9s/CvKWeD3VbRAU5JWiVKL5YnwjJcLj+n/yl3vw4b87ict2f0s0asT2276ntt6cx2UpQe6L7qji3TvwwxsvxHNqHfSbh7Qg9/9Uvd/En219GH9mL1CQV2rLzi5HQd7Z9l3z7HxB7nvOjce8iJnIy70Th14sIHegB/37TJfOq16JIMfZReQP5FDYU0R+4zCO6BamcXx1An2QfZvfctrrPgKMjQJzBet9l0eFrYixAeFjwGQZ25d3fJjsfwHYcQrDQ8Chb+RROArknxnGMA7h3BywsDyIiZuVf1y06bz+J2aQL+awdWjYRATsP47VSaTYDW0I1F2z9ViRBLqXQOsL8oTHFEDI0x1bUAnnTTg37HvQgdDvvqgcv/dDwO1xPeVFve68E+RGZEeC75MfwgF8XXjcE0LSif0Tb8B1opxqc+AH38In730xGnL7CfK12+TM1Ifw2ye/bhY1bASDL6LDgtxjn/G4Ju2VLOauP3bxddiN56LFFPX7iwcfw8p34xoU5J31TqQgr8SewoNtiz/3kPFaR3/Ke/5J4J7Iu51oV13/g5+mBbkS3u87n+E5N17x3WcDgvzuHXhhw3/3xD8FeSW27PwyFOSdb+M1zVAKcj9EXAnHWeReVEI4y8sbi2MjngMh68JDHgxB10J2BPMYxSjmUdCC1/w5kT+4nI+vOVE/mcPirl4Ux1aNd1/9vrGIcS3uoxb8MurnRLnYa2/aK+xQixCX2HIF5PX8Tb0ZLciBxV0LyB22/djxF3IL6OmDWFxwiwiSXeLccVdXzHlNRmQlEuhCAq0vyI032he/AUNF4dOv4pv/2XqxZTEVunz5j6JQ9uiSCLtOCv20wDPe9/f9y0QotWpMteM8v7rx92rP+EsvvAmXClGv5vL51efbXJCv3SYyikBRSjH2wuCdLc1iyq//6I3YrLclhGxczmMvrqt7IfKQG5s+8u+/jv/n6Z9GtwUFeWe9DCnIK7Tn3TuwgocDnmpbXwnk9wF4+5tNSPv3nvNFdoYg14L7N17BO97+Zt3QT074HvawIDfe8dNb/ZB5CvIKbdnhxSjIO9zA4em9BqD0kTSxIFcCfAmDQtB61+Qeci1qnYfbeM0HlyvYQ669xkYuK3HuvOzam2y95ltXrMAWglwuCMCF2G9YRH4MmBd70lem8ijucZ50K74TZdScfOHvBPMglqTQjoS/lfdOkA8siblb6mr825f0woJbUIgjBoQg97iJul0Vwt+VDyIn3QACrS/I1+KNTez99gSYgOiFrCdC0lNi0b+uhKT0snaXIF+7Tb59eRzWHxTk8h6PwtTPoPfQu/CbL9g9/omtBmY7Qi/+PrQQ4xZHEtfj3AKv6q0JX/g8PeQNeL20TJMU5JWYogIPuQ4xR7SvXIWv/9Y3hRe9hCDf/84f2n3jSmhfBXz+ED52wIwrKMgzvOoU5JXYsvPLUJB3vo1TM1x99RX0XHBhyZlXL8h94e5EcKYgDySD80RxQvgaoS5D1o3X3fQzDxxYwuDkEC5R9ZolyBP9asAJb3emIA/V7cJ7k1MmgVoJtL4gD3mfS89aimWdvOst59KecSu4k6HLyX9HIetJERgShXLvc0eHrK/dJgexqUzIurSt22agBLnYv6+2H9z7NvzV7cdxOLi3PLHoktqn7t8/ymu/dDf3kNf6Lmnl+hTkFVonK+TcVU+K5KRHvYQg/xSeikLPRw/uwPavPVxSkKfEvh0DBXmFtuzwYhTkHW7gtU6v6pB1TwjHYe3VCHIlupe2G094KNFbUOQrwXsM2LplxO7jNnvO6xuyLkLRszzkdk89hCe/YkFu956n6q7VeKxHAl1MoC0Eud7/LQVZKYOJpG5IJ14ze8ltWyp5WyJ0WWZV98OpfS9sWuj7Y4ySup18m0gc10lJ3dZuk2jrgOcBD9hXRDZARiRE2wMgEuaF7gmzbcAk1Mv4s33sGT6O06IIQ9Y766VIQV6pPdPea7+mn/TtT/5yGJv/LPZ0wxPkoi3IvefpUPS0hzw7uRwFeaW27OxyFOSdbd81z85P6padJM14rpNJ3aYxvf8UcntKhKyHjksTods7908DGMT8lln0Dpk0byYhWl+0h1zv4dZi1u1pt9MNhM6bsuLPK+M87/m4r+gotsT+7kxB7vaXu5B9m0wOZi98OmTdhecbdkOQ4f5ZiejWbE5WJIGuIdAegtx6ZDOPPfNDqN3xZfJoK2fQ01/7Nv5+Wyz+so5LU+VT+5vlEVru6DWZbV3ufxbHdZU+5qtTjz0L20RxleHiZr9/YpHEHhHnH28n9u879t5+c/f/szMY/O5bTAZ8tRgS3TPi+u2Ij6cLHKGnSlKQd9YrkIK8CnuWO/ZMh62H94JnCvID/nFmyWRxKUFeInkcBXkVtuzgohTkHWxcTo0ESIAEuo1A2wjyFjVMuczelQy7/bKsVzKr5pWph00oyJtnv0b0TEHeCKrNaZOCvDncW61XCvJWswjHQwIkQAIksGYCFORrRqcrJo9KW0trFORroZZdpx42oSCvr02a3RoFebMtUL/+Kcjrx7KdW6Igb2frcewkQAIkQAIeAQry5t8QFOTNt0FyBBTkrWeTWkZEQV4LvdaqS0HeWvZo1mgoyJtFnv2SAAmQAAk0hMAvf7nakHbZaGUEfvGLX+L1r/8XlRVmqXUh8NovV3HB/0KbrAvsdepE2ZR/7U/gZz97FW/6tde3/0Q4g5oIUJDXhI+VSYAESIAESIAESIAESIAESIAESGBtBCjI18aNtUiABEiABEiABEiABEiABEiABEigJgIU5DXhY2USIAESIAESIAESIAESIAESIAESWBsBCvK1cWMtEiABEiABEiABEiABEiABEiABEqiJAAV5TfhYmQRIgARIgARIgARIgARIgARIgATWRoCCfG3cWIsESIAESIAESIAESIAESIAESIAEaiJAQV4TPlYmARIgARIgARIgARIgARIgARIggbURoCBfGzfWIgESIAESIAESIAESIAESIAESIIGaCFCQ14SPlUmABEiABEiABEiABEiABEiABEhgbQQoyNfGjbVIgARIgARIgARIgARIgARIgARIoCYCFOQ14WNlEiABEiABEiABEiABEiABEiABElgbAQrytXFjLRIgARIgARIgARIgARIgARIgARKoiQAFeU34WJkESIAESKCVCPziF79speF05ViUDV7/+n/RlXNv5UnTJq1snerG9tprq/if/5PvuuqotW7pN7zhda07OI5sXQhQkK8LZnZCAiRAAiSwHgR+8g+/wI4/PLoeXbGPDAKXb3kzvvv8j8mnhQjcs78f73vPRS00Ig6lFgJKkF98+QO1NMG6LULgT//4Axi+6R0tMhoOo1kEKMibRZ79kgAJkAAJ1J0ABXndkVbdIAV51cgaXoGCvOGI17UDCvJ1xd3QzijIG4q3bRqnIG8bU3GgJEACJEAC5QhQkJcj1PjrFOSNZ1xtDxTk1RJr7fIU5K1tn2pGR0FeDa3OLUtB3rm2rWhmP/vWYfzqu3fZst/H4q5e/P/snQlYVOf1/7+AiqCiqKgkJC4YWo1LpNqCxqokbjFSNxoDxEbRLGrauLRRcYlGXBLFLJpNiYkFY6JG/5i4NkRrFFItZDGYGhFJSFxwQVQUFPj/7jIz9w53hhkYmTvDd56nT+rMu5z3c+5c5nvPec8bs1ndddTGM9j6eBuN8dKR8OdcxH0cDa1PhQ5nP0xAWt94RAfZZI6NjSQ7c6dXID7Mxi5sRgIkUCcI6FGQz1wdiUfke+C1775H5LwcM18EY2XK/WiekYrxb0gf/fmloXima3253S1kvbcLM1LV72uPJXUR5vzjZcNcD2D99nvRVvzkKnaO+AIrhP8b2RupE1qisfD/r1/A2zGH8bHKMkU/5efPDUDaQ03Ello26F+QS7x7NJIWm/e5ibtp+ZV9AsW6kf8TIqZ+XclXWmMp/W/63IJPxBGFzwJxSfa50iXKsZQ2GNqo/W7qSUHuXrc/CnItf3bB9sxe6OsnfXZiy3qEz1K0WzYSF8c0k97IOYEWgw9hSnIMFoU1UA12JeMIdgT0Qmyweo5K46EP0k+GQEw2LzqD+aG7sWb8EJyKD0RTxXvQmGPtsr2Yte4XcQIKcvf6blZ3NRTk1SXn5v3OfjgaSe23ViF4nSXI3Rw+l0cCJFBtAnoT5IKwjsUJDREuL1EUeQ2Rlw/gf7sUgnwA/nDkC1GEG1+CgH4MSJaF88zVQxG4VxLqqldkb6x/rClanBLmhUrsi0Lf/wwipl7FypQQ4CO5/3MDkNrqJ5WdyvFNQq8J1qf4YpdogyQcv391F1bsN1mgd0EurOX+/2mJcGs+CcbKl5pgxjxJhBvHyOuN1EHFiBTEufiAwxv/NjzwEBoK/v3NZVm8CyL/XpyJ+QmBigcwJp98LT+IuYm8/Ia4pOVbI2aNBwYqv6sf+lCQV/uWosuOFOSV3fLanvH4fZaZCDc264LtyU0xIvaQ+I52W0HQ34e80G34m2r4PkjPbIJkQXArx8vshdZ71fO9ljwEJ2KldoLYn4Fv0CH2mGI0aY5NoduwSX6XglyXX7FaN4qCvNaRu8aEakGujpxLEfNcJHj0xlxxOaOQ8vNWtF/vgd7zpfUZouqaEfL8jRi9vj1morfcXuovRNHTX6o8BpBumisqBWc+jkbuSwnAvAikeaQhoiIe4eKspgcE+HA0AqM/kYyR+7SBch2LcdjYzzV8QitJgASqJqAnQa6OcluKQktrEtoOPV+FIBcFsD++lwXfzNUDgKlytNuIRhZ9GcAfRYHdRNVHjL7KgvpepTB9bgDW4wvjAwGx3WpgvBwFFsWm8DAgwxtDFe0Eu/ueO4bnVv9stEDPglwVYRYsVkS6za8uc58oPzd8tquV+sFJJbGveogSjJWrW+OrqcUYqvCj0ieGDAWLD1vM/Rxj8L+53ynIq75buG4LCnK17wSBrYpoyxFwSx4WxHJsfkqlCPqpoB/NBLQkrLXaXuxxXoyyW3wtG4lK42m8R0HeRDa1AAAgAElEQVTuut9DR1pOQe5Imm40llKQCyJ5RUdD2rogjlegvSigLUXIBeGbhPYfx6O9Vsq6IMjviUFoupxynpEAj8T2otA2pb6bxsBLHkgbqE5PTxcFeTxUn2UkYHRuHLa2T1KNZ7B/DaZgCtZYSL93I+dxKSRQhwnoSZADBgFmngpe2UHm4s9iarIizdxSerQY/YUh4q2OkEtp15DT1hWp2+bCVJjHEPkVzZWE/K+nmuIuxYMDYbw3Kk66jCCv9KDBynfFsiA3PRiBWZaCZh9jqrth64FZdFvlE8kga9kP0jYD0zYGqb0c9Tf6nYLcnW+DFOTm3u2D9D1AuDWBbOwipJq3wn86KiPh9kTHZZEeUIyQYCkFXkhzrxwJ7w68kYIR6w0Ta89BQe7O31Tb10ZBbjurOtXSJMgFAa6MQgv7wg3p7GaCXBbaUlxainpHHNTYQy5HyLfOk+LaUgRcnkNjjOj8BHiEZxqj6GIPWZCHK8ZKf2k0csdLkXqVgDe0GZ+rfhBQpzzKxZJA3SCgJ0Fekwi50lvGdPEjrRUp64KoU6Scy1F2Y3q8MgVduVc8/yry/EuwK+Yc/qDoXym13k0Fec0j5Or93ebCuZIgV6WsKzIcNH1ienBjW4Rcqjuwq5ViW4TG1gPhWmLKunvd/yjI1f60PUIuiPF2OJegFMoAhP3lGhFv7bRzSZAv6nxR2jcOQWgrxbe0l908nd3SHBTk7vXdrO5qKMirS87N+9kvyNXC3SCO7RPk6hR0wxhSQTg53RzKlHUhVd0QSY9A2ktA/LxwMe1dU5DLDwCktHimrLv5Jczl1VECehLkgguqFlaSo6ylRwtRaGF/dzJCVPvR1SJaWSTM5PxKRdcMQnuvr2o/ujEl3VjYzT1T1sWsBXEft3mqf+UvTCWfaOwR//NL1lPWzVPYNfevV3r4Ydt1I/n/Gi529ZcL9pnWsHD+Fzjw7VXjGxTk7nVDpCA396elCLeinVhwzQc7VJFx6XPLe8rNo9xSe3OhPiV5JAZ+vg0j1lsQ/BbnYFE39/pmVn81FOTVZ+fWPe1OWRei0NOBNWLauSmt3aIgvycXM+U93MJcgSdnokKIYGuMYarQrkxjl1LWhRi7aOvJUGBgvFSEziwFXp1yL7lNLfbd2pVcHAnUKQJ6E+Tqol6WXWFZkCvSmzEAaWElcjV0w/vf41KYOlIuzqIZKVWmSqsjvcrCYpKV6gi8dpTeNYu6VVloT3aT2iemvfeqSvTKCLhRsAtF2ySffNXLUERPKAanVT1dozibTQ9ytPtp+50Rcne7CVKQV/aopWi21FKrMJthDK0U9v87fkEQ8M8BK43F3BSRcCg/MzwM+BFtNYvCyfNXSpOX5meE3N2+ndVbDwV59bi5fS91UTdFUTUAiw17v0VhK0SbzYu6LcbiRZloP95aynouQufPlYrCGYuuKYu6mcbQKhZnTFkX+otp7iaBLwluU3E4LDqMinnhonA3FnqT33N7R3KBJFDHCOhOkMv7e60fe2YeIVcfy6WMclfeW25WLd3gb4UgV6bOqyLmymO8DMehWUx1t/2YLz0XdTM9bKjq2DMznyhTzA2M5X33Jp8o94gbHpJo+9KiT+SxVZkVRp8IBfoMx9dpHzlHQV43bngU5Fp+tnLsmfI4MkNXQ+G3SsJbblApjV2dmq48Mk06Ek1xDJphDuVxaCpxb7KfgrxufGerWiUFeVWE+LnjCVTaQ+74KTgiCZBA3SSgR0HuSp6wmjpv40L0L8htXIhOmjnCJ0xZ14kzHWQGBbmDQOpgGApyHThBByZQkOvACXXOBAryOudyLpgEaosABXnNSGsfpWbfmBTk9vGqqrUjfEJBXhVl1/qcgty1/GXNWgpy9/FlTVZCQV4TeuxLAiRAAiSgKwKCIH925gFd2VTXjKlXzwu3b5fVtWXrer1/fbo7wn7XStc20jjbCQiC/HcRW2zvwJa6JfDk2BA8/2x33dpHw2qHAAV57XDmLCRAAiRAArVAgBHyWoBcxRSMkDvfB+YWMEKuP5/UxCJGyGtCT199GSHXlz+cZQ0FubPIc14SIAESIAGHE6AgdzhSuwekILcb2R3vQEF+xxHX6gQU5LWK+45ORkF+R/G6zOAU5C7jqjtj6LVjH6Nxlz/Lg8tnfW9WzzVq4xlsfbyNhgHpSPhzLuLEo860X2c/TEBa33iYji6rzjqszKNRYb06M1jsY3aEmkPHrsZgWke4VWMYdiEBtyWgR0GurIyueS74hJZoLHjk+gX5SDNAPBdc4/2qqnOLjhWqpxuPR7M8lvEiMG9v/EBxtrnSNkV19krrAaB/Qa6ufJ73eSrGv6H4SlhgLx1bJlc5V/BQ+rfSWGZV9o2fW5xDtsOiT6Tq7890rS82NIxXlQ0U5O51y6Mg1/KnlSrryuZC9fRBNzBfPM5M3QeGqujCMWknQxBi6GeoyF5pWql/671ClXXhQ2W/QiQbzzxXzlOIKR23YZM8FgW5e303q7saCvLqknPzfupjzywtVgeC3M39wOWRAAnYR0BvgryqM69nvtQbP807DOFsa1Nb4XirQFx6bxdmpALGM8DP36sQ2pbPtO5x+Sry/EuwK0YaV3uOHBlsMFauDsF9/leQLLc3EFcevWW0YV4TrE/xlcd2zXPIhbXc/z8zEa64zCzx0uKRjBA8438GEVO/lh+ieOPfI77ACsN4ynPKxbPd78WZmC8ATb9X7ZNKD1uEeSJ7Y2Xbw5ghPlQQfOKPl0d8geOKNVGQ23cf0XtrCvLKHnptz3j8PssgjC15sAu27+mObgEX5fPFhX8HYd9gQZwrX32QvgcIH3zI+qWwbCRODfLFub0pCJ+lFufisWgBp9Fi8CEItg0vOIIOsccqjUdBrvdvW+3YR0FeO5xdbha1IFdHzqWIeS4SPHpL54jD/BxywBBV14yQy1XWZ6I3es839Rei6Mrzw7XnWQNMTwJGZiImGkj5eSZy1wPx88KR/tJo5HYMRUz0XPls8/ZIkm00nZ2utZY2QEYCRue2R2h0jLQmwznl+RuRcDAC8WKGgOXz2EUMQjR9X4R45rnmv8Xz0Ucjd+BobA2PwSdm84y+R34Pi3G4Ih7hUNoqvddezDiIA6ZPARK3ypkHQrsktP9Y6KNto/IMduU58i53YdJgEqiCgJ4EuTKSKZqtjDJrrcNw3vSR1kh9DCaBLERTBxUj+XIgYnECkfMk4Wb5OKwHFKLZbCLlOePGMc4AYQaRbWj/ANavBsYLQlN4CTYINmV4Yyi+MEaUBRv6njuG51b/bJxIzxFy1TnugsXyWeIWLyvlGeAaPPIvt4SPQtyrzg9XchMfdggPP1rjq6nSgxLjy2afCILecL65JYsl0b8uhoLcnW+WFORq7wqCNzZY8Z6FiLYgkmPzTwODmiDZECGvtiDvg/TMJvhPdgv8Pl8Q5EJ0vBX+Y4yKS58nvwHMsHAGuWAxBbk7f1NtXxsFue2s6lRLpSBXp0kLgm8F2v8siEFLEXKTQJQEpFnKuphmHoPQ9ArEh8lCNrE9zqhS381EpjE1XhKpW0ca0ujTkfCSQZB7oDcOi4JYEqChkrAV5psOrPk4GrkveWBFR0Vfw1ryE+ARDoUQlgUvDIIc4ry502WbNVPllTbL4nu8QTRLl4/4wOG7FHmt0lqMYxquMPHhQBzWYAqmYI1qu4DhAUfEwdGmz4zHyLXXtvHn9lghr9/S1oI6dXFzsW5NQE+CHJYEmKYHlGJLHf0WhX2HK3g7wxvPGFPRpbTr+059bxTopmEtCXIzQWeM3qKygJcfAkQaBLkQeU3xxa+nmuKu87tMKd7PDcAbFSddRpCLEWSlsLb6bVDwgvRQRItHuCFCLqe0wzwF3pjifwtZctaDaVo7fCL6wB9AE7RtJIxwFTuV0XjhLVVE3jQLI+TuddujIDf3pw0RbSFVvcd5tBgMSSiLglydmn5iixxhHz8Ep+ID0VScphQHE1IwYr1yTiEa3h14IwX7HhJEfuUIOYT5xgDJW4DhPQAEN5PGM3tYQEHuXt/N6q6Ggry65Ny8n0mQCwI8DRFixFZ6qT5T7iGXhbYY+ZWj5hEHLQjy9e2x1RBJFqO68hwaY6iFv1r0ilFroyAfjVyDAJZFrbT3/Sw2vpSGiHlCxNzCWiCJYMNeeWNk3yDI+6YZRb1B1IrRbjPBbZGNzM68j9DeILqV2QFihH58rvrBhcjewNP0MAQfjkZS+62IDzI9eFDbKGQVBCKmq/Swgi8ScGcCehLktkfIJXHdPEORRq3cp51/FcBlUQyaIry3kJcP4H8KcWx0rJYgN5vDEPEWI7ca7d1UkNseIdfgpSHId8Wcwx9S7kcPWSDn5TfEpb3SVgPxpRLIUjr590YRbadPzAW/ufi2su+cgty97noU5Gp/VhkhFwS2MUotR65FQa58CeK8Hc6Zi29RnPtghzHyDTEF3ZAeL0XdBUH+f0UdlEI+pxAnAm4gea8PFgnCXO4v9D337nos2SrNTUHuXt/N6q6Ggry65Ny8n/2CXC3cDcLTPkEegTSFYDaJV2UkXt+CHIZo9cA0lcA3XC6WBLkqGm6MeEviWRLqypR1KeNAGmsNsF542BCNNopMAM2HBkJKffhcMGXdzb+8dXx5ehLkgisqpTBX8o/WXnCzRmYpzYZPLY9tLrArz1FJmAqDqlLq3TNlXcxakPdxG/d52+QTCzxU++4rj22+X93072r6RCXoTTaJD3+MkfrKNwEKcve6MVKQm/tTiFjfh7zQbfibhqsrCXahjbGAm6nDa3ti0HaTVjRcMbYqem7qa4yuG94S2o29ig5ZreTIvLwffdlIzDmyjYLcvb6SNV4NBXmNEbrnAHanrKvEoCmt3aIgvycXM+Wou5hefnKmFBE2plZbSo2viSC3nrJuNUL+uC0p68K1INmX2zUT7c2i5wZxrZUy3369B9IGSunwRh6KaLbmAw4hC2AfENoxTt7jbpYCr5VWr8occM9rl6uq2wT0JsgtpRBLXqquOFRWUhcitOb7ipWC3MY5jIXaDNePOpXaWNRNtb/dNYu6WS+0Z4mXBR7yfn6BmkkUXzXu9f6ql1IoG0T4CeAxqbib1YcClXwiFfgzFqQzPKg5fy9SW/2ksXXBdC+gIHev+yIFeWV/CpHqGfhGs3CaurWFCLlGJFzsZ6zKno+Bcpq6Mn1dFSE3TqQs8KbeWy6I/hMvpWDNl1JjRsjd67tZ3dVQkFeXnJv3Uxd1s1zMTIremhd1W4zFiyRBajlCnovQ+XOlAmpRhj3VyqJupjFMxd6EeaSiblIBM1Hi2pGyLhzPZmEtZkK1Usq6kPqumU5f+ULQEtSGVoKwTgMwd76U2G+MVivGHrVoMYAIrOm4AoHRUjtDkTl1kTzlQwt5Bi0bIe3Zl2eU98m7+QXM5dVZAroT5GbHXqmPCVMco2XwmBylvnd1JB4Jkt40HaWlbG/YP6xV6EspyC3PYSospmivjMYrj+ZSFD/TOnZLecHpuaibZKe1Y8+s8NLioXl8mdIn6rkk/wtV9OXj08z8XqVPNI5eg+IYNMNw8S+kIv1/Jq9QkLvXLZGCXMufNh57JuwbN+wht7RXXNz/3UyexHB8mWnfuCVBLlZWD2sg9ruSoaiqrhhP9T4FuXt9MWuwGgryGsBj12oSMEvJruYouu0mPKQwRLvNjdTad67bhdAwEnBBAnoU5K6E0XLldttXoX9Bbvta9NDSET6hINeDJx1nAwW541g6eyRGyJ3tAX3MT0GuDz/ULSvcVZDLe7SNR6ZpeJWCvG5d6lxt7ROgIK8Z85mrBwBTraVSVz0+BXnVjOxp4QifUJDbQ1z/bSnI9e8jWy2kILeVlHu3oyB3b/9ydSRAAiRQpwhQkDvf3RTkzveBuQUU5PrzSU0soiCvCT199aUg15c/nGUNBbmzyHNeEiABEiABhxOoqKhw+Jgc0D4Cgg88PDzs68TWd5wAfXLHEdfaBOXlvM/VGuxamMjTk/fLWsCs6ykoyHXtHhpHAiRAAiRAAiRAAiRAAiRAAiTgrgQoyN3Vs1wXCZAACZAACZAACZAACZAACZCArglQkOvaPTSOBEiABEiABEiABEiABEiABEjAXQlQkLurZ7kuEiABEiABEiABEiABEiABEiABXROgINe1e2gcCZAACZAACZAACZAACZAACZCAuxKgIHdXz3JdJEACJEACJEACJEACJEACJEACuiZAQa5r99A4EiABEiABEiABEiABEiABEiABdyVAQe6unuW6SIAESIAESIAESIAESIAESIAEdE2AglzX7qFxJEACJEACJEACJEACJEACJEAC7kqAgtxdPct1kQAJkAAJkAAJkAAJkAAJkAAJ6JoABbmu3UPjSIAESIAESIAESIAESIAESIAE3JUABbm7epbrIgESIAESIAESIAESIAESIAES0DUBCnJdu4fGkQAJkAAJkAAJkAAJkAAJkAAJuCsBCnJ39SzXRQIkQAIkQAIkQAIkQAIkQAIkoGsCFOS6dg+NIwESIAESIAESIAESIAESIAEScFcCFOTu6lmuiwRIgARIgARIgARIgARIgARIQNcEKMh17R4aRwIkQAIkQAIkQAIkQAIkQAIk4K4EKMjd1bNcFwmQAAmQAAmQAAmQAAmQAAmQgK4JUJDr2j00jgRIgARIgARIgARIgARIgARIwF0JUJC7q2e5LhIgARIgARIgARIgARIgARIgAV0ToCDXtXtoHAmQAAmQAAmQAAmQAAmQAAmQgLsSoCB3V89yXSRAAiRAAiRAAiRAAiRAAiRAAromQEGua/fQOBIgARIgARIgARIgARIgARIgAXclQEHurp7lukiABEiABEiABEiABEiABEiABHRNgIJc1+6hcSRAAiRAAiRAAiRAAiRAAiRAAu5KgILcXT3LdZEACZAACZAACZAACZAACZAACeiaAAW5rt1D40iABEiABEiABEiABEiABEiABNyVAAW5u3qW6yIBEiABEiABEiABEiABEiABEtA1AQpyXbuHxpEACZAACZAACZAACZAACZAACbgrAQpyd/WsxrrKyspw/fp1XLp4sQ6tmkslARIgARIgARIgARIgAX0QaNqsGRr5+qKBt7c+DKIVTidAQe50F9SeAefOnkV6+uHam5AzkQAJkAAJkAAJkAAJkAAJqAh06doVwcEd4eHhQTIkAAryOnIRCNHxgwf/jcLLl+vIirlMEiABEiABEiABEiABEtAfgXr16uGhhwfCx8dHf8bRolonQEFe68idM6EgyA8f+hIXma7uHAdwVhIgARIgARIgARIgARIA4O3tjf4DIijIeTWIBCjI69CFcOnSJfz7wP46tGIulQRIgARIgARIgARIgAT0RaBnz14IuucefRlFa5xGgILcaeidM/H169dQXFzsnMk5KwmQAAmQAAmQAAmQAAnUYQING/qIkXEhbZ0vEhAIUJDzOiABEiABEiABEiABEiABEiABEiABJxCgIHcCdE5JAiRAAiRAAiRAAiRAAiRAAiRAAhTkvAZIgARIgARIgARIgARIgARIgARIwAkEKMidAJ1TkgAJkAAJkAAJkAAJkAAJkAAJkAAFOa8BEiABEiABEiABEiABEiABEiABEnACAQpyJ0DnlCRAAiRAAiRAAiRAAiRAAiRAAiRAQc5rgARIgARIgARIgARIgARIgARIgAScQICC3AnQOSUJkAAJkAAJkAAJkAAJkAAJkAAJUJDzGiABEiABEiABEiABEiABEiABEiABJxCgIHcCdE5JAiRAAiRAAiRAAiRAAiRAAiRAAhTkvAZIgARIgARIgARIgARIgARIgARIwAkEKMidAJ1TkgAJkAAJkAAJkAAJkAAJkAAJkAAFOa8BEiABEiABEiABEiABEiABEiABEnACAQpyJ0DnlCRAAiRAAiRAAiRAAiRAAiRAAiRAQc5rgARIgARIgARIgARIgARIgARIgAScQICC3AnQOSUJkAAJkAAJkAAJkAAJkAAJkAAJUJDzGiABEiABEiABEiABEiABEiABEiABJxCgIHcCdE5JAiRAAiRAAiRAAiRAAiRAAiRAAhTkvAZIgARIgARIgARIgARIgARIgARIwAkEKMidAJ1TkgAJkAAJkAAJkAAJkAAJkAAJkAAFOa8BEiABEiABEiABEiABEiABEiABEnACAQpyJ0DnlCRAAiRAAiRAAiRAAiRAAiRAAiRAQc5rgARIgARIgARIgARIgARIgARIgAScQICC3AnQ3WnKxxKzsOtEITyKSqwuq3WAD7Je7oNG3vVQeP0WOs74Erdu3gJKyy3286jngZf/0hlPPXSP2Gbyu8eQ/HUBPAqtz9WyRUN880pfNG7o5U6ouRYSIAESIAESIAESIAESIAE3I0BB7mYOdcZyBFG+d2cuPE9fsTh9hX9DtOx9F75d0RcN63vi9IUbCJt9GKXpv8Lj5m3tfh5A+QOtkTDxfkwe3FZsM371N9j26Sl4nSy0PJdfA/j3ubsaovwq9k3bgrE7pKEfTRiGDx5r9X+z5mFN/zTMz5ffXxaJD8a0kOdX94nfNB7TewI4noYBw/PwrYaVIT1bYMqsAYh9oInp06JM/CP0GySJ7/jgnf1jMSZI0fnscSS/9QO2fF6Ig2el90M6NUPUU70wZXgQvDXmOb99C/rNvIrz8mdjVozEOyOaqVvaa6eh99kT2LLpB+zYdRGf5khvtg32wcNjuiN+Qic0VTwLubJrGzo8Z8Ffvl7o+2ArzJgzBH3l9VptL88f98YYvDxU5ifY8sH3SN5hYtOqTQMMGhuKRc+qbamEycr6xbZBbfHF/gh0gwOvDYURtvhIxcM3ELuzhqCXga/S/n6dcDwpDMIVa3hdOZ6J5KQT2HHgBo5clt7t9WALRD3zR8SFKa4FFYdA7P6fNIc9vrDXz6IxZVeRd+BbJG05jX1fluJEMQD5mpj4fD88GuKjdpnYPhNrNuThX1+WIU/+tNeDrTBxTgTGmLfX+F7wLRIgARIgARIgARLQEwEKcj15w4VtGbH8KA7s+6lKUd7mwbuR+fKDoijPOX8dfeIzbBLl857sjOnD2omEBFG+PfUUPE9ZEeVNveHf+y58t+JB+HrXs41syTHMv/8I1oitvbBoxzhM6QTgbAb+8uBxfGoY5YEQZG7pA/ERgapPM2zKHImBfsD5LVvQadZVK/M2wKIdMdL4wjAHPsNdcbJ0NopA4ZMb+HbtZ3hy+VWj+DAfdMyKSLwzwvCAQP70cib+0e8bJAkCR371nT8E28cFqrrba6dgz4mU3Ri7oNCiPa0iuuDAu72MwvDI8vUYsrYKFwzvjlOrQtEUQNXtG+C1PTGIDQZKju7DYxPycVCxTuVMvV4YiN2TlE821HZUuf7xYbgY38nMzzW7NowW2Ogjcx7T349B/IMNxGHyNqQgdFGp+P+7zYzAF89ID65Qdh775u/DXz8qNT6QUa+8AeK3RGH6A5XHQTV9UbXfAOXYKDiGhAlHkHjc0rWhtlFY06fPf4a/7LLQ3rcFNn0ZKX7/+CIBEiABEiABEiABVyFAQe4qnnIBO++kKC8LbYP54zrZLcpb9rkbWa9IqfJVvmyOEvrgtc/HIlbQPpoRSnU01SiELx9H4tgMJMgR5VZT++H48x1Es759ewMGrCiTTDSIQEFwbdmCIbOkKHerToF4fe1ADGwD5KVsQ+gCWfCrBLwwwA0cXLAJI1LMVjypDy6+EKJ40347K9nzVgQGBjXAlYzdeCz2DI6IoysEq1l2wZSkGCzqJ4jAMhxZkYIhb8trjuiC46KIV2cjmNpreK/kGBJ6HUGiIMaDArE9dQj6+pXhyq7P0OG5i2KHkBHd8f9WhKqixqaR1OtXCVrz6Rx2bRgGttVHah5C71bjeuHr+V3gbRa1N2Zn4AaOLP8EQ9ZKQr3t0BBsSuiDkEZXcXDZNoxYLzM3Cm/bov9WfWGvn4tPIHHkIeN3IXZhBBaNbYumOIMtz+7G02kyJ8XDgbyUTQhdcEP84NGFQ/BBTCBQkoeksWn4x3cA/L3w8tpxiHugym86G5AACZAACZAACZCAbghQkOvGFe5hSI1E+eFf4FEiiwVzHB4eKAttjVkxIZgVGSx+KqbK7z5dZaTcVlGujDZWFSU0iGzNCGXZCST2OIQEOWobv2U8pssiQRVFNArkM0geuRt/E0QFAGM6tjIy79sMmw6MxEB/GUx+Bv727Bk0HdsWw8PuQ69gU/p7ydHdGDL2jJguPzCmFbxTzkvRffOUZnvtVGUKNME7X47BmDYGR53HltjP8HSG9G9jerxZnw/Sx+DRAKCkIA/Js9LwjwNS+0cN2wAstNf8dhzdjRZjz0gf+fogPiEco/sFoq2fFPWt8mW2fmuC02HXhmyUzT4yz84Q+7fC9u+HoS+UGR2m7Azl2Ahuiy92RqCbIcU9Yx+GvH0Dwx9ti75hndAtqIGN0f8mMPhOk6tdfm6CI8s3Ycha6bvebVIf7H4hxLTtImM3WsQa/BqEL74diG64iC1xqXhavl56jQlB/KTf4vftWsCbpSKqvNTZgARIgARIgARIQL8EKMj16xuXtcxWUd76wbuQ9bK0p1xIX+89JwO30q2L8vLQ1nj+z/dhweiOIh/HiXJbooQN0LdrKQ4KwlmMSvfCOcWec+3947J4kjd5KwW5MUJuYf/4t6s3YMCrkmhpNakPjqui2xYuj7I8rHkkDfOFKHxQIHbvbIu93TKQKIpWg7iR+6qivlXbqbLHGKU12KF+qDA9eTziw2zbg9xrTHe8kxCKtjbtWTbtb0beIYx96AT2maPw90HcU90xc0IntLIm1qzuH1dG+R14bQi22uEj1b7srg3Q97tSHDQ8tGl3xFSnwPiwpRCfPrfNmNZtfNBh7W5ic/TffBD79pob/VyUib/1+gbJ4nCKbBPDwwrl9o2wTshMDkNblOLgohSM2M2sbIAAACAASURBVFB5ISERgYif1gePdlLUZHDZuycNJwESIAESIAESqGsEKMjrmsdrab22iPLy5g0R2PtuHFvVF54eHvjh12voN/8r3BIKvZVYKvTmgfIerZAQZyr0JojyPbtOwyvX+p7ylg/ejR9e/aM4V6WXLfvHg9pi9+IbGPfkeZwX0rKTu+NcbKa859zC/nFjKrYwo3YkXHv/uB2p24rF5G3YhNBFUlpv3Bsj8fLQ80jseAgJkqyXIqvywwHV/ukq7bykKmxXKZqseqhgip5b21ccEhaERQvDMFAR3a9yH7IihVlYUd6uz/DC/PPYJxcsU/rVfC+7uc+t7h9XFk9z4LUh2myHj5Q84t7oh25JB/C3rwEM7Y7dvY5jiPn+cZUfTHvtrX3t7Yn+q8axca+5uZ/VDxlCkLlNrscgD67cvqF6EFV8CknPf4kVaWUa++LN9pvX0n2O05AACZAACZAACZBATQlQkNeUIPtrEvj2pyJRXHse/gUor9BsU+HpgYpegTjx1gAEyGnGg176D4786yd4/mK5IFpFSx/0GtIOe14ME8c9cfY6/jDnMDwP/QqUWThGzcMD5T1bI2ftw2jeuH5le2yJEsb0wq9zgBXyvuVuD/gAX9+QKqkbI5QW9mULbSykfGvuHy84gqfDj2GLaKl5eriFiy4/A3/pLxefEwrPfdQHbb1OKAS5chw77fSybo9KZBmL3mk8VGh6AAPG5BurzysLlJlXs7e+Z1nBoOwG8rJP4MjnediSclEhzltgU6alIl8O3j9u07UBwC4fKflJ4rpvhmEftQ8GPnAD+wRxDsCYnfH1PnQaky8L1kDsPjkEvazeo2yJ/gN27x+34udvX12PAatloyrVNVBfM+rrQ+pTUpCPbzPysGNHDjYrxHlVBfx4qyYBEiABEiABEiABPRKgINejV1zcph/OXEe/edbTzyu8PIDftcFbU7rjsT5S5W+bjk9r6YPA8Lvx9YoHUd/LAznni9EnPt16pXZPD5SHtkHi010wfoB2xW1booSGvd1aUVxjQTAr+7KVkdFWw7sjQ6wqbsP+cXNBXnwMCSOP4crQdhg+/H70FSPMhdg3bZvxyDZLl5BRuNlrp7X942VnkPzYbilya4zMN6v0AELag3wKid0OGPfXQxCyC4UCZZUfWFjbs/zt2hTM31mGn74rQ1fj8XQAlPuPKxW7U4p49T7/mu4ft+nasNdHSuaGtWjuKTdlZ0C5rx5mgjznEP4y+TzajmuLMf263OH945b9rF1HQRbbBz7DA3FCBgpg3P9+KRPznzqObwtKcfCsYssC1HULVEfhufg9lOaTAAmQAAmQAAnUHQIU5HXH17Wy0uO/XkN/Me3cyl5wL0+U92qDt5/tZp8YD/BFwO/b4LuVfdGgnidOFxQjbI51MS4I/4rQ1lj1dDc82f9uCwxsiRIq0n+/S8OAkeozxq3uH69XivMH9mHcU+elKuS+TfDOzjHSOeOWzh83Lzj25hgsGtQEuJyH5BfS8De5CnWvmRHY/Uxb8dg0o5Cx4mmjaNHaP27NTjN7hCrX744NhPft89i3fB/GbpAqereK6ITdb4VV3g/e1ZCaXIqDC1JMFeAV+9qrSmVWLksl6vp1wBfCHnRcwo75Jjaax8EZBlGtXyFoK7Fz3LVhr49UPIwPLtR7xEVzlcX6VILdBy/vGIW4Tg1Qkv8NVsRlIlGu8C9tZ2imPiVAEPBa548bfad9YWn7zbKfVVsFhOr42wairz9w5bsM/CPmBLaIxRAbIH7TKEzv6WP2YMcLU94cghm9fFCY9W88bfhOBQfhi9SB6CZvx6iVmx0nIQESIAESIAESIAEHEKAgdwBEDiEROP7rdfSfX0VhtnoeKOsViHeesU+Ml7duhFY92+DblQ/CWxDjF26g95zDuHn4V3jctLDfXBD+Pdtg1aQuVsS4+VniFs6YVkZby05hzUMHMD/f4Hk7zh/39cGilD9hSlcfsbPl88fVR55pXWN9x/fCB7O6oGnJcSQ8koFE0R71+ebCO0rxaqgOX+X522Z2CuMojzzTskdZnM18XuURbyoBB9ODjir3jytSs0u+/AwPiHv5tV99p/bBR88rKnebNVOt35rgtHH/+Bf7I9BNmMPStVHPfh+p94+PwctDpaJlV3ZsQ4dppnoJ6uPa1EeeadGJXTgQL8cEiVkJtmSGWLq/GR5CaRYqFOzctQ0dnjPYqXigZXbkWaXxhWtvwzBMecBQpO0MkseYMjAqtfdvhg+2jcSjlo+b5y2aBEiABEiABEiABHRLgIJct65xLcN+PHsdD86tQozX95TE+NNd1ZHxKo4uKw9shIDQ1mJk3GYxLgj/nnfh1Ymd8WT/Kn6p27p/3JBabX5uuIX940oPhnTyQd/ITpjyWHe09TN9Yun8canFDZzYcQBr3j2PvcflQlb+XujbqxUmPtsHj3YVBEspvn11MwasliPUMb3wtcJOc2EMcc9uIPYpqsPbYqfUpgznv/wSK9bl4V9fliFPeMvfC4/2C8TwsaEY07OFYigrRemU+6iNx7ypi8ZpX/3KSLZlNrETepnZYj7aHdg/bvXaCMVZu33krSiiZ1acTZVVodg/blhmWSGOvPdvrN5yEZ8azrxv0wC/DwvCxOfD0Vc46kx82RL9t3QfMvjCXj/LIrsoD5++lYl1Owpx8Kw0R0inZhg4tgPihqu/I+KHBceRtPwbbD5wA0fkAn6WvlOudeektSRAAiRAAiRAAnWdAAV5Xb8CHLB+QYz/cW4GSqylqdf3Qvkf2uCdp7rhz72lw6ttObKs/K7GaP5AK2Qn2iHG63vids9ALH/it3hm0L0OWCGHIAESIAESIAESIAESIAESIAHHE6AgdzzTOjWiIMbDF3yF8uyLqLByVFlFpxZY+3RXRIWbxPju9DPwzLtimVezhmj+2+Y4tuJB+DTwQm5BMXrNy0DZ8UvAjVsW+nmgolNzLI/9LZ4eSDFepy5GLpYESIAESIAESIAESIAEXIwABbmLOUxv5v735BUUFVvYw60wtkOgD9oG+Irv3LxVjvTjGgdHmy1OOC687/3N4eUpnRv+7ekiXCyyJMRNndu2bogOrRvpDRXtIQESIAESIAESIAESIAESIAEVAQpyXhAkQAIkQAIkQAIkQAIkQAIkQAIk4AQCFOROgM4pSYAESIAESIAESIAESIAESIAESICCnNcACZAACZAACZAACZAACZAACZAACTiBAAW5E6BzShIgARIgARIgARIgARIgARIgARKgIOc1QAIkQAIkQAIkQAIkQAIkQAIkQAJOIEBB7gTonJIESIAESIAESIAESIAESIAESIAEKMh5DZAACZAACZAACZAACZAACZAACZCAEwhQkDsBOqckARIgARIgARIgARIgARIgARIgAQpyXgMkQAIkQAIkQAIkQAIkQAIkQAIk4AQCFOROgM4pSYAESIAESIAESIAESIAESIAESICCnNcACZAACZAACZAACZAACZAACZAACTiBAAW5E6BzShIgARIgARIgARIgARIgARIgARKgIOc1QAIkQAIkQAIkQAIkQAIkQAIkQAJOIEBB7gTonJIESIAESIAESIAESIAESIAESIAEKMh5DZAACZAACZAACZAACZAACZAACZCAEwhQkDsBOqckARIgARIgARIgARIgARIgARIgAQpyXgMkQAIkQAIkQAIkQAIkQAIkQAIk4AQCFOROgM4pSYAESIAESIAESIAESIAESIAESICCnNcACZAACZAACZAACZAACZAACZAACTiBAAW5E6BzShIgARIgARIgARIgARIgARIgARKgIOc1QAIkQAIkQAIkQAIkQAIkQAIkQAJOIEBB7gTonJIESIAESIAESIAESIAESIAESIAEKMh5DZAACZAACZAACZAACTiQQBFyDuXDr2dnBHg7cFgORQIkQAJuSICC3A2dyiWRgG4JlJWgqKhEYZ43/Pzd99daSVER0MgP3l614BGRLbR53inu1uZ09JKFua4Dfn72XC9F2LshHT3GDUZAcRFUl56vHyoNVVaCgrxs5CMIndsGmPxWiZ+0OG8/b+Ts2APv4ZEIrg0fO5opxyOBkiIUFStvyX7w8605lpJDL6LP3v44tLA/7PnGms9cnXtoyeUimP7K3IG/McK9xEvj/lEVtuIC5GTnA0GdEdzGBirVuudVZQSg5iPcxxz0N6q6XKo2uVKL6lwX1ZiGXUig1ghQkNcaak5EAiSAs5sxqe9S5HcNkn6kXc9HfuAUbHgnDp2r+H1SdDQZSZf6Y9qgIBcBWYDNE8OR88xJzOpZCyaLbE9i8o+z0cN8Oi3uv3kR21dFIsiikCxC1sZ1KOgzHYPaWrC/YA/in87HmE/iKs/p6CV/nYQRW4KwdvFgBNg4dsnRpVhWMAULhvoha3lHjPu0M4LlzgX5QP/FSUgYJL/xSyqmjpyNrDbBCEABcs6GYsm2NRh+N1DpuhXnvx+T31mKQRfeRHxOLBIe9bPRKjYjAf0QKNg6EX2W/4zOQdINuCQ/HwHPJmPt+M41ENL52PH3pbj57BpEdajJWqtzD83CsvtisaNTMALqSX9jcrwHY+W7SzGoTU1sMfUV7iVvdkzH2tG23omA/O1TMGJBJoKEG1BBDnIQiZWfLIXh9qNp2dGlCHm7Iw6ti7L5nlf1Cs343C5APqKwdtN09LDyIMaWv79Z6yKx5e4kJAy1nUvV9mq1KMDeuXHIH5OKCQ9UbwT2IgG9EaAg15tHaA8JuDOBSqKxBAcWhCI1LB0rh1oXNOIPx5NTcOKFSnJTp8Sq82OyBkupUpArxbot3GvZ/hosXbursMaJOP/UPxF1N0RBrvoRfSoZj00owoL9k9EZRdjx13Ck9tuDtaOlBz75H03E0BNxODovHN7W2JalY9nYHMRujoWrPCpyOGoO6LIEKt1Xi/djYXgqwg8mYpDTnzFV5x4kCM41CD64DlGyAM/fOBFDc+TvsgM8ZbcgL9qDGb9LRf/DazBc1qpFl4vg518F4DsmyNV8cjZEYVLxQqQ909kiHdf7++sAR3MIEqhFAhTktQibU5FAnSegIWxyNkRiWaMkKdpQlo+9i6ZhzsYs4IFYLHn1RQwSIpQQfmRF4T0A/ZbJkYnibLw3LQ6r0orgFzEda1fFobPwhF/4EbOkAFF++7E5yxtRr6Qiodt+TOq7B62ir2DPxmx4K9tbnNPMW7/swcKZL2LL0SL4deqP2Dkv4tkwazZLPya/7jEbP3+wFFnekViyKVGKuGrZOCgA+btexIwFychCD8QsXIUFQzUkniV77RLkguB8AgvrJWKB7xrMWLIZWWe9ETxoCla+ouD4eBKA/kgQftxCiMDvQavHziP1o3x0npOMDUO/x1RDVF6cX8H40RexekwBkhatw97Lwer1WF2DBT+Z/TitmlUWVnXfjf7fSBkDlX5El+zHwi7piBQzCir/iMcvmzFuAbBSiE5ZYwvBz7PRcOk6BL1nf+Sszt8TCMCpBCoLrRykjFqKBm8KgrYE2eumY8a7e5BTEoAeI17EyvmDxawa4fv02DqT6cb7cnW+2yoCBdi7YDLmiPfpSIQVbEbAHDnLyNI9X9Vf47ts471DWNOeh+S5VN/5EmSvn4JJr+5HSUgsBjdNxvmh0t8h8T6kdf9U2iQK8s0I279OfDhY6WXtb9lrwLS26XhTuOc+n4QNU3rAW7znhGNvyygU7NqM/M6zseH9OHQus/A3sSo+GUsRcmAITjznjff+Pg1v7s1BSZseGDPH8Deo8t9fgdXCs1HwO7QZWd5RYrQ/QHH/M3wecDQVB0o6Y9qyOWh5YAle3Z4NhCn+XgsPPy383TMfw/Q30exBjQV+dj84ceo3kZPXdQIU5HX9CuD6SaA2CYg/cj6G35RwKZpYnI8D24sQl7oOw9sARZ9OQZ8d/bH99Uh4b5+CofsGI01O18vZ8ASG5sXh6D/6w8+7BBkvhWJV82SsfSYYOW/HYdyl6VI0U/jxNbMEq1Nmo59vAYq8gxBQJInF8E8SERNShL1zByO5xx58FB2E/I1RGJr1BNKWRQK7piPig1DsqhTtLMCOp8ORMSId8wf5oSgvE/ne4ehxN6z0l340vHX3Gmx4oT9KhPUcicLRVYPhp2VjSSqm9k9Fv21rEOmViqmRezBojynKY3CTRUZVCvLvEfuf6aI4Lbm8H28+uwatXt2DZ9vmI6coCMEBRTiwPBILm78pRUrKcpDy5GCcHJ+JWf384F2gZlhQFISgMkWavOzb0A+TMKGrxHjG5enY/kosgi9vxtTBJxF77EX087bCTBb1Wn4SH2IY0jfzkvFYZCZi9yRiOFIxY/A/EZq6GTHK1PqCVEzq/b0xhV/4cTbjVCyGd5KiUkVfJyPjgSRsf174gavxI16wZS6wxCjIFdctgFYPTkRMT2Eswc/9kT/1e0wLqebe0tr8DnIuElAQEAX5Jj8820d6+FeStx9biidi1zuRUpq0kF7tHYxg7xykTBmMzNGZUjaToSZD/mZMik3HmJ2S2LR4P7X23VZ65OtEdE1oio+S4xB8YQ+WxUyB9wpJJGev6Y8Z15bio+fvR/arUZiEZfiuUsZUFYL8suX7rEVBLtxLHs5E1P4XMQjZeO/vkUiXBbnwN0zz/ml2lYkp639PR8CgSERF/AnDR/RAgLhdqIq/ZY/nYJbwdysoE6tGvoimb+3Hs51kQd4nFSujg1F0oQhBdwfYwScR96SuEf/moigHKUvicHLEftGvBady4N02GN55yZg6OBNR/5UyJdR/f6UHMjOK12DDnP7wO1sE77YByFZkIYmfn03E2mWDEfBdEiY9/jE6r0kW/5ZkrIzEqqAkbB8XDFi5l6vmEMaIO49p/3kRYd5KQW6FXy3uaedNhQRqSoCCvKYE2Z8ESMB2AipBXoCM9ScRuW0zYsR9hkKK8f1YeFYWTVezsWNDEBbIIk4dycnGW/2XomWKlI4sRjNjCjBLSD/WSvMzE6umsYKxd1ooMh87iVlhAIT0499uRqj8I8S0MOmP/tScKEwbMxidO9+PHh0EMVZkpb/ZU/wqbCw58CK6LshHzIjO8EMRsrcnI2jh91ggKFjjywqjy3bsIffriMhnZmOCGOEvQk7W9ygoAQoOLMUMr4XytgAz+7UEv/I9i4zF+LQijdQKs2L1GlQ+V/jVe9d09MyKwok54SKZjCUdsbmHLBSMTy6EqFQmYuU99UpBXvLjHrzXcja+MxacskWQ70f4+7EwJHV6twtFj7sF3wiconBhhvBD2favAluSgB4IqAT5hXS8l/MnbE+ONRUpLMlH9tGfUQQg+6MnkN5PsXe6LB+bJ09GzqTNmNVT+C5U87tt/oDAuDVJeQ8SIveDkRo8GWHiPT8db+X8Cbs+iUWwCqR1Qe5n5T5rUZCb/U1RRV4t3j81vFtSgJzv0nEgZR1WZYdjw7bZ6OFr+98y032uRKM+iT18FHvscQ/CJkzHtEeDxZoBJb9kI+v0FcHbSH4yHf3k1H/zTAqt6LPyPfXnap8oxyqyci+3PIbyurDCTw9fMNpAAjYSoCC3ERSbkQAJOICAmWjLfnswppatQtoUQeZIYnPzPesQ28kgQhsiqGcPCPWGrApyYdzBP2PyN9PRoyaCXBaO9x9eZ9zrZ1y18MMrYw8OHDmJ79OSkf3IZux6JkgtyFX9NQTt2AJMs/DQQBTkH9+DtdGmYkom0WewwgqjKgW5VsG3fGx+IhJbOs3G5H5BKHKGIFcyU0bcBamrrBtgRZCLP9x+k461I5TFhIQfah+j8x4pKq/6cXd5D2b0T0X//Wsw3F9gK6S3JyJop/yAR3jr+JuIWBmAj6pMWRd+CK9BwPt62HPrgO8oh6hTBFTfsbJsvPXIZGDFfjzbVbglp2NZ3xeR/9QUxHYKMBPkJchaHoU3O75prLtQSZDb+t22WZBPxslxL2Kw8WveCp37BEO9E9sGQW7hPmu/IC+xcv+0dhlJ9/H9g77Hgj456ofLVv6WCfYldxMePFoS5NXkI5takrEUfRbkY/Jzsejs7xxBrryXV0uQK/nVqW8yF+vqBCjIXd2DtJ8EXImAeZRVTB/cj8j9iRjkr053DLidg+y8IHQOkcS5+MPxf3FyVFSKWCcF78FaMe1cUbTHLkHeQ0yxHHd6Ora/EA5kLMWIV+/Bhkop6yXI2poK74FR6OwHFO2ajZ57+4vp50UW+8tphRH7RRuL9s5Gz11SHzFl3bx6rjJ1L6BEPB4nqKsUtVC+lCmhKkYy27gfZiPMvHK6xXR24cfrP40ZATnrIzH0vFmEfKKcPeCwCLnkZ03m1qLs5inrf/kZ01JnIwzpWBaZiHs+MEtZF2I8a6JwIGKzGLk2j+iI6a9eb2KXWMhIup4WNliHj2aGww8F2LsoCqsC5c+tbQcQ9ofOLcGC1yPhxxRJV7ob0Vbzh15CjFvYNvR5JA4J9ynhuo8rwrTUOHT2KsGBWfcjuZe8d3rrRIz4MgppQjsFyWp9t5WeOLoUXZffg+2bYhF8fT8W9p0I7yQhZV2ZmtwDfkXZyC7ujM6V9mSbCfLifOxdHmv6Llu5z2a9ej8WNt6M7RM7o+jQUox4ElgpZNiIIu97xKYLD/dy8N7YwUgfK3DIt3L/VCzql1Qs2x6A2Inh4sPlkl+EVPxE3PPuHkwIqeJv2Uxgg3Cfa5SN96ImoyTBlLKuPsGjmnzMHoaMuzwduyZ2Bor3I757Mh5QRsiNf381anKY1emwNUIupqxbuJfbJsit8OP9mPc4FyJAQe5CzqKpJODyBDSEjUoYCQWBFkzGjI+yUeIbgH7PJWH1RDlifDwJI8YuRcB8OWXylz2If3Y6Nh8vgXenKKx8a6lUAM5OQQ6hIMzkWCw7VAT4h2NW0jpM6Gomg8sKkPH2bMx4dz8KigHvNpGY/8FSRHXwhuX+siD3jUT2gVQUCEfvGI7RslA9N3/XbEydtRnZxd4IUBaeUzreIiNhn3t/zEiLxUfmR59ZFJQlyHo7FpPeykdAmyAENC9AxgOrjJXss9dF4rHlrTDfWNTNLMperZR1oXaABea2CnIIxaYmYtzydBTBD2EvJGOt4TpRsspLxowD4Vg5LrhyUTezh0EozkFKfCyWfVqAEvihR/RSYwEr6diz2Tig+gJKxe4i/7cUqxpNF1N2WUTI5e9QdW4BlYq6CVHyh6YBb+0R9yrvmBaJOYf8EOTfCgF+6fAWhSjElOl4xRdCVWxT635qdUuLAntZvjjnjF1F8O4Ujs5F6egh7yFX3zcsFb40FSATRxX+jkQvxYKZ/Y1HPFq8z57dg/inhL8pQOc+gigPlQQ5SpD1ahTGrclGiX84wtoaOPhZvX8aV3U5CylLlmDV9iwx9R/+ZrZb+1u2JAfDvTKx4+sSdJ6SjI/EmhcWqs+r7qvW+KirrBvtPJuKGVGzccA3CAGBreB3yBtjDNXqzf7+OiplXXgYaulebpsgF7YvaP8W4P24zt3OXHrBFOQu7T4aTwIkQAIkYI1A/tEsePfs4cBzfJWzlSD7aA6Ce9bkzGb6jwRIgARIgARIoC4ToCCvy97n2kmABEiABEiABEiABEiABEiABJxGgILcaeg5MQmQAAmQAAmQAAmQAAmQAAmQQF0mQEFel73PtZMACZAACZAACZAACZAACZAACTiNAAW509BzYhIgARIgARIgAXcjUFF6E2VXLqDsQj5u/3ISt86dRnnhefG9ihtXUVFyE+U3rorL9vBpDM8GDaX/+rVEPf/W8Gp1D+rffR+8Au6BZ9MAeHr7uBsirocESIAESEBBgIKclwMJkAAJkAAJkAAJVINARXk5yi6dQemP/8XNb/aj9MR/UXGrpBojWe/iHfI7NOw+AA1+0wv1AoIAT/OzDR0+JQckARIgARKoJQIU5LUEmtOQAAmQAAmQAAm4PoHyq5dRejILN776FDePfwWUl9Xuojw80aBDN/j2GQHvkJ7w9GsBeHjUrg2cjQRIgARIwGEEKMgdhpIDkQAJkAAJkAAJuCOBipvFuJl9GNc+fRu3C/J1tUTPxs3QJHIyGnbvD09fP13ZRmNIgARIgASqJkBBXjUjtiABEiABEiABEqhrBCrKcSsvG1d3rkPJ8QyXWH39tp3hFzkZDTr2YFq7S3iMRpIACZAAQEHOq4AESIAESIAESIAEDATKy3Hzu3+jcMNCVJTecE0unl5o+vhs+PYaDHjVd8010GoSIAESqCMEKMjriKO5TBIgARIgARIgASsEystx45v9uPLPF1Fxq9Q9UHl6odnYF9Cw11B41KMwdw+nchUkQALuRoCC3N08yvWQwJ0kUHYbZVcvo/ya8L9C6b/iv+X/f60QGeUd8V7AJDRqADSuD/jUA3zk/97bFPhNcyCkOeDnfScN5dgkQAIkYDuB0pyvcenNaa4bEa9qqZ5eaD5pObzv78MCcFWx4uckQAIkUMsEKMhrGTinIwFXInA7/wRK875Hae4x3Dr9PW6fO12l+V93iUPM9UlVtmvTGAjxB0JaAH+4C4hoB/g3rLIbG5AACZCAwwgIDxULP1iAkh/+47Ax9TxQvbs6ovnTK+DVvI2ezaRtJEACJFCnCFCQ1yl3c7EkYJlA+ZULuPXTcZTmZePWz8dx66cfxMi3vS9bBbnWuP3uBR5qB/QOAkL5e9Fe9GxPAiRgK4Hyclw/tA1Fm1cAFRW29nKbdo2HxqHx4PHw8KrnNmviQkiABEjAVQlQkLuq52g3CTiIQMn3h3Dj6F7cOLrHISPWRJArDbivOTC4AxB5H9Az0CGmcRASIAESwO2zp3FpzXMoKyyo0zQ8GvigxfNvof49v63THLh4EiABEnA2AQpyZ3uA85OAEwhU3LgmifD/7kFpzjcOtcBRglxp1IB2QGRHYPh9QHMfh5rLwUiABOoQgeJ/b8aVzSvr0IqrXmrjwU+i8bCn4OHhWXVjmyFnEgAAIABJREFUtiABEiABEnA4AQpyhyPlgCSgXwK3f80RI+GCGC+7fPaOGHonBLnB0ABf4E8hwNjOTGm/I87joCTgpgQqbt9C4fvzcPOb/W66wpotq0GHbvB/dhU8Gzaq2UDsTQIkQAIkYDcBCnK7kbEDCbgeAUenpVsjcCcFuXJeQZTHdAH6BLmeP2gxCZBA7REou3IBF5aPQ/nVS7U3qQvO5OFVHy3nbkK9lne7oPU0mQRIgARclwAFuev6jpaTQJUEhKro1/+VjOKMT6ts66gGtSXIDfYKEfPYLlIxOL5IgARIQEng9rk8FCSMrZOF26p7JbT421to0LFHdbuzHwmQAAmQgJ0EKMjtBMbmJOAKBCrKbuP65ym4/nkyyouv1qrJtS3IDYsb1hH4RxjQtVWtLpeTkQAJ6JTArbxsXFgZRzFeDf80fyYR3vf3rkZPdiEBEiABErCXAAW5vcTYngR0TuDm12m49q9kCD9GnfFyliAX1trUG/hHOPBsqDNWzjlJgAT0QqD0f0dwcfVzejHHJe3wn7gMDbv3d0nbaTQJkAAJuBIBCnJX8hZtJQErBG7ln8D1tBTcOOKY48uqC9uZgtxgM6Pl1fUe+5GA6xMoyU7Hpbemuf5CdLCCZk/Mh8/vH9GBJTSBBEiABNyXAAW5+/qWK6tDBK7tWodr/0pBRekNp69aD4JcgMBoudMvBRpAArVOQChgeentGbU+rztP2Gzci/DpNcSdl8i1kQAJkIBTCVCQOxU/JyeBmhMo2pKI6wc+rvlANo7g1TwQ9dq0g6evHzwa+Yn/9fRtAs+GjeHh0xjHrjbG2TY9cb0UKL4N8b/XSoGcQiDnMnDysvTv2npFdQLeGVpbs3EeEiABZxEozf0OFxMnOWt6t56Xe8rd2r1cHAmQgJMJUJA72QGcngSqS6DiVimubEwQzxW/k6/6d3dE/Xs7o36H7vC+LxReLQJrPN2568CPl4AvfwYO/yL9906+ftMC2DAcuK/5nZyFY5MACTiLQNnlczi/YCRQUe4sE9x+3oAXNqBeUIjbr5MLJAESIIHaJkBBXtvEOR8JOIBAWWEBLr8zA8K+cUe/PBs3Q8MeD6FB8ANo0K6LQwR4VTZeuiEJ84M/AZ+dBH69VlWP6n3+/qNAJH9PVg8ee5GATglU3LyOc/MiIfyXrztIwKseWr24DV7NAu7gJByaBEiABOoeAQryuudzrtjFCdz65SQuLIt1+CoadOiGhqEPi2Lcy6+Fw8e3dcDiW5Io35kD7MoBSsts7WlbO+FotFk8zcc2WGxFAjonIBzxeGFJNG6f/0nnlrqHeR4NG6H1kp3wqO/tHgviKkiABEhABwQoyHXgBJpAArYSKDn2JS69M9PW5lW28/D2gU+Ph9Ew9CF4dwqrsn1tNzh9Bdj0PbDhGHDWgVHzF8IB4X98kQAJuDaBwuSXcOOrz1x7ES5mvXfncAh7yuHh4WKW01wSIAES0CcBCnJ9+oVWkUAlAld3rsW1XUkOI9PooRg0+mMUvJq3cdiYd2ogYc/5+m8cK8wpyu+UtzguCdQOAUc/oKwdq91jlqZjX4Bvn5HusRiuggRIgAScTICC3MkO4PQkYAsBoXBb4QcLbGlaZRshEt5o4DixQJurvQzCfOVXQFlFza1n+nrNGXIEEnAGgfJrhTg35xEWcXMGfHnOVgu3QTh1gy8SIAESIIGaEaAgrxk/9iaBO07g1k/HceGV8TWex7NpSzQeOA6N+v25xmM5e4CvfgVeyQDSTtfcEorymjM0jnCrFDdulMDDuwkaWtliWlJ0FeX1m8DHx4Fzc6i6Q6CiHAVLY3H7zKm6s2YdrtTTryVaL9oOeNXToXXVNOn2TRReuwk0bIZmDas5xp3udrMQhaKJzaBXE+80Ao5PAu5GgILc3TzK9bgVAaFq8Pl5w1F+s7hG6/Lt/ScxKl6v5d01GkdvnVcflYT51Rqeay6cUy6cV16XXmWnt6Bg5QpgwCYEjGoHL63Fl5/GxYVjUYqZaLxgDJp4WiZ0/cASXP0kVT51qgHQ7q9oNHkM/BSiuyR7IwrXvY7yW/I4rf8K3xnRaHqHhPmV98JQnBUN3zf+iqbClN+8jjPrNqLexAwEdK9L3navtV5P24iiba+716JcdDWNIh6H38i/uaj1arNzd8zExKdWIu2s8H4bdJq0GFsT49CpsdwufyNG3xODT7RWu+gwKuZJhUnSX/JA7/lajUYh5eetiA6yhisXSY90wESsw6mdcWivapqLndMnIm5VGiQTIzDj3XVYMVzdymHOkNeLjWew9XFha9tZbPxzIGKQgjMfR0P/m90cRoIDkcAdJ0BBfscRcwISqD6BCy//Bbd+/l+1B/D09UPT6Dlo2L1/tcfQe8fvCoDn9gDfnq+Zpel/AYTzyuvGqxSF7zyMG9mRaLhsJvwtCOLS/6zAxX+mwivmX2gV1sAimtJjb+PSO+8D982Ed592wM97UfJ5Kiq6rEaLp3tC7Fm4H+cWzEJ5iyfhPawnPLTaOBj+tYNv48bp38Lnif4Qf1NTkDuYcO0PV1Z4HufnRdb+xJzRIoGWs1NQ/65glyZ082gCInrNBZ5bh7kj2wOnP8HiCWuQO/tz5C6JkCLRskD1f/NzRP9WXu7ZNMyNTsDNxExkTushvikK8oPx2Do7As3kZsf/+RCmrp+Czy6vxiOGNzWI3dw3E+0HpSAuLReLB6jj31mreiN0OjDlvbkY1e4m0ldNwdwdoVj342eI63gH8BemI2ntYaBvHOLCBKMpyO8AZQ5JAiIBCnJeCCSgUwKX35+Hm//dV23r6gd2QLNxL6JekPsfvC1EyMduA9J/qTYu+DcEMuOApnXhNJ/8LTi7fAXQewMCHg/Rjo7jV1xcMAqlpc+gUcKT8LMSHS9cF4YbJ56B77In0VRud+W9P6I4a4wxOl18cAWK9l5Fg6kL0by15CfzNtX3no09KchtBKXfZhdWPYVbp77Vr4F10DLPJs3ROuFTwMPKTULnXNLne6D3jhXIzJoBSVYLwjoQvedPxeGKeIix77M7MXPcSrRf8jmm9JTa5K4fhg4TzmBFViZmPCC9l/XGQ5iZOwMpiY9IUeSbaZjb/iEkjPwMl998xCjSKyOxFh3PwprImfhkwAp8Lgt/wwMCUwT7TkOmIL/ThDl+3SVAQV53fc+V65hATSuqe/+mF/zjlsLDx5Brp+PFOtC0qE+Az2uwr3zkb4CkYQ40SJdDydHxY73h/dIyNLcQrZGi41vgOWofWg9oYvdKij4cheuH+5vSxTVGuPrJOFz7oht8EmeiWX0LU/y0HwUHfkC93lHw+C4FJcd+hUeXSPgO7o3G9a7iypc7UHJ0NyoaR8J7zBg0CzCNwwi53W7TdYfSk1m4+NqzuraxrhrnP34xGoY+7FbLz1oVitDpo02CvNLqrAloU+ObX8xF+4gkzai3ckhr0XFNsDfTMNPnIRx/7xQ+G28hbd0Y5R6F3md2ImlHGm52Go248dHo0fImzn6RgtWbd+I4eiNmchxGdVH8QWCE3K2uZy5G3wQoyPXtH1pXBwnUtKK6T8/BaPaXhXWQnLTkZYeBlzOqv/zJvwMW96t+f933PJeKc4uXoDxsA1rFWIqOX8TFxcNQWqSOetu8thtHcX7BVJQFLUOzv/aHVkZ8WdFRXFo6FbfbKdLatSaQo9rwbADUbwcP74uoKLoINO4JT89vUX7jLng0AioKTwOevdFgViJayIWfuYfcZo/pvmFFeRnO/WMgKkpqVk9D9wt1UQM96tVH65c/h0d9y1tbXGpp19Ixt29vJPX9DMdftxDV/nolQnvMRKA1QYxC7Jzsj2Hb4vF57mJEWKzCloWV4aGY6a+1d1ybXO4/Y9B7XCEWW0tZl9PsD7dpg7ON2yOiPZC7Lx25bR5BdN/j2HiwISK6BuLMd2k4fjYci9PTEB8mG8k95C51ydJY1yZAQe7a/qP1bkZA2B8pRIDKLlQv97pRRDT8Rv7VzajYv5yaivJ3HwHGGPYI2j+9rntcSRmF4ox2aDA3ES089+P86+8BD69Cq36mDfRl2e/j/Ftvw3PYZ2g9BLi0ZhpKMQF+U/rDt8rVleLyWw/j5g89VeLY1E0W++cA3DsHTZ6PRGNL0XGhkyzIPfttgN+oEPh4AjcOr0Dhh1uAzsvQdGJ/+NYHys6k4sKSJSjvvQGBj0vbNCjIq3SWyzQoPpyKKx8ucRl766KhjYc9hSZDJrjB0m8i7R/t8dA/I5CSnoLodtpLynolFKH/CMXWgnUY1dLCsi98gokBo5H5ciYy/25Ihq/ctnDHVHSKXCMVaxNeHR/BjMTV2gXbMhLgET4XQAQWp29FvLi/28JLFtW5f/8MO5c8gjZCQfwf1mBYp6nYGbUa2e9OQSehu/wAIiFckVZPQe4G1zKX4CoEKMhdxVO0s04QuPLRchR/ua1aa/XtMxJNx75Qrb7u2KkmorxTS2DnY264n7xwD87NW4ByQ7E1OVoOUXgbBPlVXHplIEryx8Dn5Zlo5i0LaMyB39xINKriYrm+ezqKPjsKz+Hb0HqQVpW8q7iyIwWl+cdwO/tbeA7bhJZD7rKwj91CITZNu79DwXOTcLvHWgRO6EpB7kZf6opbJTg7cwBQXu5Gq3LPpbResgueTfxdenG5H8agd3QaIj7OQkqUhVrihn3hQ7fi8nujLO4L19pjXhmOnPq+qw0emb0SU3pdxidvLEbSF+2xIuuwcW+6sd/JnVi57TCO70pC0o2pOLwvHuGWdqdVEtXCKOlI8OiNuYrK8JoF2yjIXfo6pvGuRYCC3LX8RWvdmMDNr9NwOWlOtVbYIPgBtHj+7Wr1dedONRHlf+0FvNjXvehI0fEWaPDCWrQQjt7RELaG6LjHQ5+gzYi7ANguyEu+eR2X120EeqyF/4SuqKo+XtGWcbh+oD28ExaiuZ8F1lqF2CjI3evCrOohT9qHKNr2Wp1as6su1rfPCDQdO8tVzcfNjARECNHnRYeRNi/c4jnf0r7wBMTsvYEVAy3loctC+/Y6nNprfoSZAtHZTxATOBrHFx3GYcOccmT9syWZODPbQmT92k5MbTIMhxUV3iuBpyB32WuRhtctAhTkdcvfXK1OCZTfuIpLr03GrV9+tNvC+nd3RMtZyXb3qysd5uwH3s6s3mp3/BnoY/XM2OqN65RehmPH2i+E34TeEOshn9uDoteFs8g3oOmwEDT0vopLrw5DSc4AeM+dCR9x8/cZFL86TjyLvNH0SDRq3EAzmi2mjC9bgvK75sDv75FoZEvBZVFsb0G9p/+NgC4U5E65LnQ+acWtUjk6XqZzS2megUCbl//lmgVFT29ETHgM0gam4PCGaLMzwJX+tXFfuE17zE3HqamrpWtFsc2vMbnqecOtOLNhlPa54BTk/GKSgEsQoCB3CTfRSHcnULTtdVxP22j3Mr38W6PlrH9COG+cL8sEov8fsDvHfkIPtQM2j7K/ny57GIqjWTBO2i/+q5T2bWkBrS2krd/4DgWLhH7R8J3/VzTVqOJ25Z9/RPFR9bnnUoS8JRrMT0QLRXV01fSMkOvycqoto258tROFyYtqazrO4wACfn+agkYPP+GAkWpxiGvpSBjYG3Ox2HoKuGCSIXqtPKNcw1Rpj3lg1eeEF+7EVP9hOKzcZy7PkfvuKXw+qT0gR9EL3z2Fz4R/Cy85Qr7VWhSdgrwWLyJORQLVJ0BBXn127EkCDiFQkp2OS29Ns3ss4Ugz/4nL4R3yO7v71rUO10uBgR8CP1y0f+UrHgImdLe/n+563CrFjRslarMqRciBkqKrUO/U1YiQG44i6/cM/O+9isuvD8PNH0vh0e5JeLVSTvFb+DzRH8L2xrIf3kfBmrdRERCNBg/3BH7YiNKso0DnRDR/trfl9HZHCvJjb+PMO+/DI/hJeP0uEgF9hZR8vnRLoKIcZ2cMgLCHnC8XIuDphcDEA4CXUEHMFV6F2PnXThj2xllETFqMR+5TpqB3wqi/P6KKltu0L9zaHvNKx4ndRPpLvdF7fiFGLVqMuC7yHvLjEdh6JAWjxCwtISrfCcPeao+412ciOugMNor7zEOtC34HC/JPxgVi9HfRiI+OwLBJcQi3Uk/OFTxPG0lALwQoyPXiCdpRNwmUl+Pia8+g9NS3dq/ff9JyNOzmzudz2Y3Eaof//AqM2ALctBj+1e4e0hzYFw00cZPTfFSr1NyLbc5BYw+5SiQrqqZXQhitOoe8+L/v4+qH76G8pBRAE3h0nonGEwfbVGW93sQMBBgejFR3D3n5r7i4ahJKT18U97kbir859krjaI4icOvUt7iw6ilHDcdxapGA/1Mvo2HXP9bijDWZSk793qw1xmKzc8jlfeFnViAzawYs1U037DEf9sllrBtpplo1RXIh0l+ZgrjEjTh+Fmg/dAYWJy5G9G8VDweuHcfGRTMx95WdyAXQpks05q5fgyk9q66yXnU6vMwAKTjzcbSU/q5h582MlRj9xEzsPDkKKT9vRbS7bOmqyeXDviTgAAIU5A6AyCFIoLoEru5ci2u7kuzu3njIeDQZ9rTd/ep6h3eygNlf2E8hvg8w4w/293PbHoIg390OTaZXcWSZ2wLgwmqDwMXESSjN/a42puIcDibg2awVWr+U6uBR3WQ4QehG5WLmrnhGmN3EpVwGCdSUAAV5TQmyPwlUm0AFLiRE49ZZ4Vm37a/6bTujxd/ehkd9dwzZ2s6hui0nfApsP2Ff7wBfKUp+L7fqS+DO/YrrAXfZVrjNPtRsTQIigfLrV3Bu1mDScGECrV78BF4tuC2kkgsLc5Fbrz3aWzqqzIV9TtNJgASqR4CCvHrc2IsEakzgZua/cHn9XLvHaf70Cnh3edDufuwgETh5CfjTFuDMNfuITP4dsJg7BOyDxtYkUE0CN776DIXJL1WzN7vpgUCTRyai8dCJejCFNpAACZCArglQkOvaPTTOnQlcXjcLN7/Zb9cSff8YhaZRM+zqw8aVCaQcA57bax+Z+p7A3migu6pomX1jsDUJkIBtBM4vGIGyS2dta8xWuiTg4VUfbV79NwAPXdpHo0iABEhALwQoyPXiCdpRpwjc/uVHFLz8JFBu+9m69Vq3RYu/vQXPJs3rFKs7tdjqHIX29zBgdu87ZRHHJQESEAiUFV3E+fhhhOEGBALmb0a9gHvcYCVcAgmQAAncOQIU5HeOLUcmAYsErn76Nq7ted8uQs2eWACf3w+1qw8bWyaw5xTw+Hb7CHVvDXwRY18ftiYBErCPQPHhVFz5cIl9ndhalwSaPDIJjYfG6dI2GkUCJEACeiFAQa4XT9COOkOg4vYtXFwxHrd+OWnzmr1DeqL5c6ttbs+GthGoTpQ8NQp4kAEf2wCzFQlUg8CFl5/ErZ9/qEZPdtEbAaH4aJtEIW2dLxIgARIgAUsEKMh5bZBALRO4eXQvLn8w365Zm46dBd8+I+zqw8ZVE6hOlHxqT2CRqxyvWzUCtiABXRGouF2Ks9P4BdOVU2poTOv/3955wEdVZX/8m05Ig0AaSrGAuIIQQJoiTRfFgICIgg2Vqogui+gKAkZjRVcRBTSrIAKKLFICfyJFEEVQMCKgKOsiICmEBEghyZDy35eZSWaSmeTNZPqc91kWTc4995zvffv2/d6999yXNuMbWsdZ2Q30L82FgBAQAu5OQAS5u4+gxO92BJTK6kqFddWXnz+VLzTBckaKamYWGN71OWyx4OS5tpGwd6wFHYipEBACqgmUpv9O9kuyL0Q1MDcwjJz8T4L+0ssNIpUQhYAQEALOISCC3DncpVcvJZCfe5aUNVvpmr2NsPQfVVEIGTCa8OGPq7IVI8sJLP0J/mbB9xGlh89GwMA2lvclLYSAEKibQOGXK8lb85Zg8iACITfeSbicDuJBIyqpCAEhYGsCIshtTVT8CYE6CKz6BSb9n9agc+h5HizbRPecrYRnHTbbqvmMJQS0bC9c7UQg+wL0WALnitV38GhXeF7OJFcPTCyFgEoC2S/dS2m6+voaKt2KmRMJ+IZEEPNyqhMjkK6FgBAQAq5NQAS5a4+PROdhBB7YABuO1k6qdXARj5SuY+DZTQRn/1Zl4B/diqhnV3kYBddLZ0oqrDD/TaRWwB2jYOd9rpeHRCQE3JpAWSkZT9zg1ilI8KYJxM77Ep+gYMEjBISAEBACJgiIIJfbQgg4kECL+VBcWneH4f4XmRW4nptz1tP8htsI6TvKuggLCzh95iin/dvSqkko4SEWuLmoIa9QU9kgKCyUID8L2iqmxQWcztL23TY6lKAAC9oXFpB3EfALJDws0HTDMg15ucc5mhdI29jWZnMryS+gpKz+HDb9DveusyBGYM9YaOdmR8IfSJ5I8g/6PONImD2XQbGW5W3eOo3kRxZxgHjGTYDk9a2YOXswtdxnbiIp8QQJ706ik5quK+2/o5tRrBmkJq4jdrZ5H5mb5pLSYi7jOqvpRGxcgUDZmVOcfu4OVwhFYrAxgeYzlhLQ8iobe3Weu4Y8S5W2yrNp5uA4qxJQnm1JKRnGbWNvN/28pf5nJaSRnAzjxsVbFY80EgJCoOEERJA3nKF4EAKqCOw+BQmfqjKtMvr9EWjayLI2FBxmyc6neauogNNVTQNpGzyKBX0epkN4/f4O7RzCoOwCCHqYbwffSyu1grzgKJ/vSeLVc8c5UdVNKMNjE3mxVzzh9fkpSmP+5mm8UgajL/s387qaULwZ20j87lUWX9R+MIBABse+wYIbriHIMLWzm5i+7TVWhjzJL7cOpr60O7wH6QX1s9FbJPWDyV3U27uC5YHkuWQm6ET4j4t4bF8P3rbRS5jdBHDmJpJTTpCV3oqHqwR+/S+ZdovHFQbSQ2MoPvQ1ZxdP99DsvDutiNHP0Lj3UI+BYPQstfQjo60oKP2mxDGzzmd4/c9KEeS2GhDxIwSsJyCC3Hp20lIIWERg7i6Y/736JjEh8MtE9faVlmWHWbxhCom6Wfhovzhalmewv0Lnx38YqYMep0NdKwfPbmPmthdYQiBjr1xJUmeV08Blh1mSMo2ZOqFcs++ukW/w2YB4Y9FcI73T308h/vhh8BtF6tDJdKgl4HPZvnk09xVo6BpyL5NiC1j5+1q2E8rszhuYeGW1w0O77mBQlqbWz80RfTAF1lXvFqgX/IA2sHpEvWYuZWD4EqkI1n8xUTdLo5/dBvQzLT8uIim9FTEp6zigZNFlUpV4N5yh6TRhMeNYxGPvpWlzVdpPgJQf4hlXOQNk4FuZPX+3B98bzMYYzfaYmuXRvXQmsMhgVsn4JbNmPAnpBjNIurjr7celRso7gylI/ZD8lMXembyHZ934+uFE3P2Ux2RpJMj1s9ATWpGSuI7MyiyVZ512BU/t59MiDnSZRKcfDJ/BWjvtqh7DZyZUPmNNrfSpIchrP+PiOZA4lxRtQJV+TD0bRZB7zG0pibgxARHkbjx4Erp7ERi4AtJ0/8eoJvIx18CCQWosq23y9k/j6mOKMLqGeV1fZvRl2qPS8o59zDP7/8Xn1DHzrHOjFbK54D+K1CGmRLHpmE7sGUuvP48DbZnd6Q0mttX2fWL/bKYc28V+ApnafgNPdTCzDF3N7HjRLhI3zmYxw1g//HG6+oE+5w4xC0jtc402uKJdvLJxNvODJvPtkFG0UoFx4Q8wc4cKQwOT3GmW2Tvb2miZZZX4rTGDUinEb2dmi3U89h66l0rFZjFMmMugTN3vK8V2ddsYwyXiyqx2pSCH1MS5nBxq+EJpsDxSmaU3WNpuciln1UsnJD+yjpaVS9cNYtbHW1c8avpx9uBI/5x9bwbFB78SEh5IIKDFFTT/x3KPyazWaqOaW3T0z6UuaSS9h8HqHkV4awX5IDYZ/E7/TLudTMNnZl2z74aC3OwzTnkGm97eU52DLFn3mBtTEnFbAiLI3XboJHB3I3Dp23BB2Rut8np/MNxhUXH1XDZtvIPxRTDg0iUs69naqKeqZeihs/jlloGml3BXzY7XL9yN08jg85QxTCmG6+PeY9X1bQ1+XcD2L4ZwXx7/W3//MqcG9jBJoErQm50dB7LWMn7XW2xq9DhpCcOIVjwdeYtLDq2FyDc4NUC7B047036UiVf9m9kd1Z3f/msO9FqqcnB0Zu62j7zWMkvlRXEC/KtqVkeXmDKr3G2vVpjr9jnqXyJjUwz3oSv22r3oymxP1Z5tvSA38TJqOBujCPDvuxmIdVNLMGu+dFYus4+tesnEaF+86XhU9WPZ0Iu1HQhk/eMWygvO2cFzw1z6dZ1KxIDe+OlqYZT+cDdnNzfE5yAinniQwMZqfeSj2Tqe89+ptQeixtB07FD8dTGX/ZxE7tqDFjiwsamvH3Fvfg0+PjZ27Bx3xnvIq2fDjX5euTpHeVYpz0bDFUY6QR4LVc9kRZwry88TMmoJeOPZeIN8DZ6N5p9x1c9Kbc0OU7PvIsidcxdJr0KgmoAIcrkbhIADCJzIg87JlnVkzf7xknMFlCiF2EJqF1KrWg5uKGZrhHTi27H0OnW8jiXj5nJIY/7qabzyv8nppzp8ydQaHxLq7btgF4mblZnvej4EqBHkyrL99VNIxNyyd/PjYOk+8qVDYIjhtwfLhtjh1rWXWS6GEd3Zt8Z4BqcyMKOZ5+pZHUWQG4loXRZGe7btJchRXmCV/ufScr121kcR5PXFI4Lc4bea5R1WVJAxtZfl7ezaogWN73uDsG5t8PWt7qh0T0+yGzTZO4Zmr04lUHXR8Xw0a24m50v1yQY9tIbI+BbaBuW/ceGF+zmfrb69PSxj/7kLH/0XAnt04ECfpkSy0Tagmh8XlRns99J0y8arBbn+Ofsw60zMmmsTsp0gN1jpFFtjibwUdXPg3SNdCYHaBESQy10hBBxAYMsxuEtZL67yuqIpfP+gSmNVZhq++WIQo/IguvkbpPUzUU3VQBQPbr2C96+zpAJs9ey8qbb7tw9iaK5DFZOmAAAgAElEQVTGbN+qPwSoEOR5Pz5N3//sZaC5onB18DJ3LJ25JrNugGndVQ2ASxiZnCGfHUfKI4ug5j5FM4JcmQlP2te9VkVfk4LcpkvW9fesMsOzjqzYWBJmT0JZKl9vPLJk3SXuv7qCqCi7SOYTfVwnzlZjiXz4IYIia2+xcXlBHjWV5v8YQ4Budrz85xfJWrje6WxjXt2Kb7C6FUtOD7aeAEyJZMMPf5X7udNvNy6aqXumVonvyiMo0khO3AstWpEwTjmVQhHNBtt8bLpkXXl27uW6yr3thv3IDLmr328Sn+cTEEHu+WMsGboAgbf3wRwLtkYqS9WVJes2u05+zH17/2Wy+Jm+j+o94ANZddssrlc9e6P1UHLwBXr+uo3TfgNZ1ncWA/S14E6tYvy3C9lEa+b1WMLoljWysmSZfL2CPJKVG8YyvUSXg7+G0+mHOVocSsfWbQmvp2L981/DPy1YFjrqalh0q81Gye6OzB7VU/nSpy9GpCsihOFecYN9j5XLLA2Wrev2omNyD3mc0tDAd+2ibrWXeNb4WGRqGXvlbJN+f7vpeGL1/eqKutXbj93pSwd1CnJNEZl/7+86kO75hLiebUzGY2tBXv5HKiXVR2KY6DOfi9/Po/CIOjyNJ24kokMzrbGLzI4rocS8uAnfMJVFQtWl6jQrk7PWBs+62C7Kc6yHdgl6jUJvMfo95LozIWvVzjB6ZtZxPGWNZ6O5Z5y+2JtxUbc4OimnhHTTFZGTGXKn3UvSsRBQCIggl/tACDiAwJRUWHFYfUfP3wiPdlNvX6dlQRrzt07jlVKIDp3FTlP7x/VF0DDYf/7nNhb/fgjowK19B6oojFbAoV3TuE85f5xQrg+5hrZlR9lenMsJIhl75QKSOteeda8qIkcg0Wh0R7WFMjxyMo93H4yuNpw2xaqibn1YdksiA0JB/yHh+kuWsCxsGT2PbKPDpUtIbr6JcT+uYnsVHPMx6E2UMVLGSu3VOQa236PWWuyEgBAwR6D8Qj5ZT93sOoD0gvxiOpqvdkDvMVVLzG0tyBvuzwBb1HSazxpJgG6JffmhF8la7PzZcSXC6MS1+DXVqVDXGWmJRAgIASHgdAIiyJ0+BBKANxC49VPYe0p9puvvhBtqziSrb15tWZbB55vHMqVIA/7DWH/T43Q1sWLQaHb8lllcr9joi6UpFc1HPk5XFf1XV1SvaWxceb3qt/qzws35rnVMm4Zvtg5h1DkN0QE9uDsU9p/dyzfK7HvPN4g4eAfjC+N5v9/DnNw1hcSyQAY0f5wHG+3hzT+VSu/xvD/wDQY3Nd3h9xkwaKWKRHUmwf5waqp6e7EUAkLANAGlmJtS1M1lrns+ISZqN3nL51OUbbznu+EC2tb+qqk1nryRiL/oZscv/kbhS/eT5+S94/roop9dhV+0mjMvXOYukECEgBAQAg4hIILcIZilE28ncN2H8PtZ9RROTIFQM6eDqfei4dCO0Qw6k1t5DNqC6xcw3NS2cIPjxgYos8y9dNXZLRTk+r3bpwnk+tBRjG3ZgYjSDPafXMgrxRogktnx/2biFdUZKG2u/s/eyh90DXucF7vcRKuAHA7+mMSUM8pMu4mK8QWHWbLzad4qKtDOpvu0ZuIVLzE7dC2DflwFUQtIvfQrBqWt4lDIk/xy6+DKivL6KvNjr9xAUmfT+xhzi+HKd9UTViwzpkKQv2VtxFoICAFjAmXnszk9a4iLYrG1gLa1Px229s8QNXko/i44O65EGPXMCvzjLnfRMZawhIAQEALOIyCC3HnspWcvInDFu3C2WF3CwQFw6jF1tnVZlRx5izsPrWU/kTzVYSlT25sWoVUV0OnBsoEvM0A/e2yJINdXNi+DrlELWN9Xdx64EqDhLL2BQFZ+tX9bf4YqHyoaTebbW0fRyk+fUQH7t41m6NkC7e8STJwlXlxAXnEg4U2ULxcFfPPFHYzKi2NezyWMLjB3FNph6itYF/smaMrV87emGr5672IpBLyDQFluJqfnDHPRZG0toG3tT4stZOoWwtuGaf/FxWbHlZCaz1hKQMurXHSMJSwhIASEgPMIiCB3Hnvp2UsIlJVD1Jvqk41qDL9OUm9v0jJjLVO+eQulsHvXyDf4bEA8QaYMDYR0B2Vm2VBIWyLIT37MqL3/4htF1N/0MgOa1Ojs94XaGWuj31efXT645Qre71Fj+v6X17jk8Kb/nb+lYsn8n6u4b89CDjVJZM9NfQgyezZ5/YJcmSFXZsrVXocmQAvPKBysNmWxEwI2J1B6+iTZz99pc7+2cWhrAV3T3/0Ulk8l5C9X4ResPKlLKP/zICVpizi/8zd1KbR/juhHB6H/pulKe8f1CTSf9j4Bl3VUl49YCQEhIAS8iIAIci8abEnVOQSyL8BVi9T3fVkT2P+QevtaloZF3IIfZ90twwxmno2tDZeMDwgbxg2GVciL00jMPw60ZmxUPK0ihjGxs245e81Oq8T7YNYPf5KuVTPdOsOMVYz/Rqm0fg0L+ixgeIzyc/WCPHXk43Qwi0TD/u13MDQ3sHpJfAMEuXJevHJuvNpLOZ5OOaZOLiEgBKwnUHrmT7KfG2m9A7u2tK8gR1mRY3DOuWEq5b+v4Nyb8ympJ7/QJ74i7ArdPicXnB1XwhdBbtebVJwLASHgxgREkLvx4Eno7kHgSA70Xqo+1o7RsPNe9fZGliqLuOnbVC9XV9Ff5BucGmDi/HKlafZapuxUZuQDmXjVv5nd0XjKuOqccYZhKK7155PT6HHSEoYRXRWGXmQXQOgsfjFVGV5vqy8MZ7gcvgGC/IaP4OczKnjoTHbeBx2j1NuLpRAQArUJlOZkkD13uIuisbMgryfr8qPzOTN/BWXm7Dq8TPTEflWz4xSlU1oUhl9IEBXKPx/fQdEXi7hwwrl4Zcm6c/lL70JACLguARHkrjs2EpmHEPj6JAz9TH0yvS6FjaPU21dbFrB/+wMMzVWKuLUmqfMbjGhuojKcXyDhYdqf5/26ipWZGaY7MzdDfvYo36QrfUTS8Zq2lQXTIJftm0dzX4FSvK0tT109k7FXtCa8LINDPy/kmeNKhXPoGrOA9X0M9pf/Z2FlIbZDKNXQE0m6rget/HI5dPBNXZtAxl65kqTO5s+u1Yr9HJ7q8G+mttflq19CH3AvOxIepq2ffo+5holXpTK7o/mKeUqVdaXautrr/+6CHpeotRY7ISAETBEoO3+G07MSXBSO/QV5Rd5vFO9cTsk58InpT0iffvgH63GkU/TOCM6ZPIe8BWF//4TQNvVUAS3PQfNlEjlrdzuNcdQ/luPfwqCqp9MikY6FgBAQAq5FQAS5a42HROOBBCydIe8SC1vHWAMijfmrp/FKfU1rzUabaWBuD7m5n2dsY+beF1hSatpfdNAolvWfTAejyfMC9u+YwLgzGbrzx43bdg2bRfKggQYz5zV8689PD5rMt0MMC78dZ+WGsUwvgVaNBjLM/2c+KVD6GMiq22ZxfdWLbu1YRZDXdwPJ74WA7QmU558l65lbbe/YJh7tK8jLT6zg3Gs1lqW3mk7zJ0YSEKBNoPzQHLIWp9bOpsbe8brTzUez9gFytqXbhIqlTqKe/RT/aDPbnix1JvZCQAgIAQ8iIILcgwZTUnFNApbuIW8XCXvGWpOLkwW5EnLeUTbtW8iis2nsr9DmEO3XmsFRk3m8Rw+idS+XNbM7fXghrx5dy8pSZYZdaXMND7Z6nLGd2xJecz+6QWPtkvujpmfRc3cxf9cLvHJR5zOgD7M7zWB4m7orsFm6ZF05i9zXx5rxkjZCwJiAstJi9QjvpFJxIZ/Mp2520eRtLchbEBjfEb/K52EJZcd2oDFxVrhR1fTsVE4nzqm1bD144kaadNCdO16p3PMpPZJK0f6DlMf0JrhbfwIjDWbP83ZzfuY0LjiBdHTiOvyaVhYQkUsICAEhIAQMCIggl9tBCNiZgKVV1i8Jg4Pj7RxUQ9xXzpBvYvglC3i9V1vT1dsV/4UF5PmFEm5YKK6+fi9qyCsLtKxNfT6V49HKQgkPqc9Q+3ujom6K0NZ9WFDXWqyEQMMIbL4burdomA93bF1eUkTW9P4uGrqtBbnKNO/5hLiebbTGRfvImzGFQqOmLWgyew3BVTUscihZNZ7cXYYz4O0IfzKZkFZ6UZ6PZs3N5HypMgYbmvmGNgEf+XppQ6Re66rx9cMJu22C1+YviXseARHknjemkpELErDkHPKIIDj2qAsmoQ/pyFtMOT+MBT08c+mhpceeKeMlM+QufL+6UWiKEF/pqkdx25ljRelFMv/Wx869WOveSYK8/wJiRnTTFWD/gwuP3c15oxSM46r4fRGZby6pnWTUM0TNHoq/7jdl343g9DLnLFu3dgSknRAwJODTKITY17YJFCHgMQREkHvMUEoirkzgug/h97PqIvTzgey/qbN1ipVS6reOZeROicmGnca+CRrlGCKV1++PQFNLVgGo9CtmQsCrCFRUkDG1l4um7KqC/Bmi3tYLbQ2azTeSs9EUwm40fW4BjXS1MZWq7VnzVzietb+ZPUuOj0R6dHMCoTfeSdjwqW6ehYQvBKoJiCCXu0EIOIDArZ/C3lPqO/ppPFwapt5eLG1DILcYlBlyS66MqRCkn3qypKHYCgEhYEQgc8ZNVBQVuCAVJwny0Z8Q17uuJeuGgryupejGS9udIsh9fYl7y3kV3l3wppKQhIAQEAJVBESQy80gBBxA4OGN8Pmv6jv69x3Q3zNXhKuH4ARL5bgzpcq62ksp6HZKPtKrxSV2QqBOAmeTn6b4wA4XpGRbQR48+n1CL9N9cc3ZQe7iRSbPGDcq2Ja3m3Mzp1FkRGcSzeaNJTBI+8OytCmc/mCfCX7GdqV7epK93LGYlerqSpV1uYSAEBACQqA2ARHkclcIAQcQmPMVvG3qPclM3y/2g0ldHBCYdGFEYMVhmGLiZCFzmDrHwPZ7BKIQEAK2IFC4bTl5a9+2hSsb+7CtIGfER8T1b6eNsTydovdHcO5QjZCjxtDsyakE6o5orPhjCZmvL6ph1IKIWWtorC9cXrCPvH/ULPwGfiM/Irqvrj9yKFl2G7nf2RhRPe4a9xpCxJiZju1UehMCQkAIuAkBEeRuMlASpnsTSP4RZmxXn8OD18LrN6m3F0vbEHj+a/inBS+qo66GRa56dLJtkIgXIeAwAiW/7CH33Scc1p/6jiwT5AEdBuHfWOu94uxBio/WLKA2lmbzJlXNbFNwkMLVc8jbr7NrNZKmY6fSKEpfGV2DZuON5GyuHbGx2IaK7B3kLXmaCycU2xYEj3iO8L4d8fXVtc1OJSdxDtrDIB13RYx+hsa9hzquQ+lJCAgBIeBGBESQu9FgSajuSyD1vzB6rfr4b2gJ6+9Uby+WtiHwwAbYcFS9r1k3wLTu6u3FUggIAfMEyrJPcjrRFR98lgnyiFl7qmatze3XDhz9CZG922B0CNhFDRXl4BNkcG64gis7ldzEOZSYRNebiFkv0zjGuE1FiQYCAvHRC/HKts478qz59A8IaP0Xuf2FgBAQAkLABAER5HJbCAEHEDicDX2Wqe9IqbSe+QQof8vlOAId3oN0C2pKLR0CQ9o6Lj7pSQh4MoEKTTGZf+/nginaXpArs9chE98nrEMzY1FeM3tl9nz5ePJqLmk3tIsaQ+TUSQQ1qSHkDW3Kc9B8mUTOWucUVot5ORXfkAgXHFsJSQgIASHgfAIiyJ0/BhKBFxDIK4E271iWaMoo6H2pZW3E2noCv+ZAr6WWtd8zFtrpjhKyrKVYCwEhYIpA1swEyvPOuBgcewhybYoBfZ8j4qb+BNQU0+X5lB7ZQMHq+RRlq8HRjsajpxJybTf8Qw3syzWU//kl+Z/O0S1jV+PLtjY+AYHEvr4TfOQLs23JijchIAQ8hYAIck8ZScnD5Ql0XwL/yVUf5qzrYVoP9fZi2TACC3+AmRYWeM6d1rA+pbUQEALGBPJTFlOQ+qFbY6lesp6PZvM/yNmopqJnO4K6X4aywtz0vnMLkLTqTXBsGFw4RtGh3yxoaB/T4O630uS+OfZxLl6FgBAQAh5AQAS5BwyipOAeBGZ/BQvUvJfp0rn5Mvh0uHvk5glRPpgC6yx4dx3QBlaP8ITMJQch4DoENP/9iZx/TnCdgKyIRCvI89FsfJSczRY8VKzoyx2aNJ3wGo069nGHUCVGISAEhIBTCIggdwp26dQbCew8AcNXq888PAj2PwTNdMfeqG9pf8sDyRNJ/sG4n9iEucwcHFf1w5o2hr/P3DSXpJQMIwedJixmXGf7x26uB0v3jyf1g8lyNJ3zBkx69kgC5cUXyHpygFvnFvHMRvz3jidnW83q6m6dltXBx7y4Cd8w2dtjNUBpKASEgMcTEEHu8UMsCboKgdJyaLcIzhWrj2j+X+HeDurtHWWpFdtxJMyey6DYDFIT55KSae7fgR8X8dh7aehFuV6QO1uE63lt+h3uXWcZPdk/bhkvsRYCagmcfnYoZedOqzUXOxcmIPvHXXhwJDQhIARchoAIcpcZCgnEGwiM3wT/PqI+01uugBW3q7d3lKWxIAcjgY2x+NbGpBft8Yx7dxIxuhlyVxHkU1JhxWH19DpGwc771NuLpRAQAuoJFG5fSd7nb6lvIJYuS6DxjSOJuHO6y8YngQkBISAEXIGACHJXGAWJwWsILPkJpm21LN1vH4CrmlnWxt7WpmfItWIbo9nz6kgMRXtCunbJuisI8uwL0GOJZSsXHu0Kz/e1N2XxLwS8k0DZmVOcfu4O70zew7Ju/tRHBFzazsOyknSEgBAQArYlIILctjzFmxCok8Af56HXEigpUw/KFaut17U/vObsuT5TU4K8moJ+ubt6LrayXPoT/M3CjySfjYCBbWwVgfgRAkLAiEBFBZlPDqSi5IKAcWcCPj7Evvk1Pr5+7pyFxC4EhIAQsDsBEeR2RywdCAFjAg9vhM9/VU+lUzRsvQf8XOgIV0PRHZuiLfCm3x9uiSB3hRnyuz6HLcfUj0fnGNh+j3p7sRQCQsByAoXbPiZv7QLLG0oLlyHQ+IYRRNw1w2XikUCEgBAQAq5KQAS5q46MxOWxBBQxrohyS66X+sPEeEta2NfWWHSnkfzIIg6gXbLeqUYBN20krrmHXNnPr+zrt+R69gb4W3dLWoitWQLlcL4AGgVDUIBwEgLVBMpyMzk9Z5ggcWMCUf/4GP8WV7pxBhK6EBACQsAxBESQO4az9CIEqggoy9WVZevK8nW115WRsHU0KEehucJlrqibdpacGlXXXbfK+s0rYH+meqIBvrB7LFzRRH0bl7bMhqTV8HoRDImHpf2Noz39JbRPM53BzJvh7x2BLHhgOWwwZdYacs1sBT6+G2Z8B1vKtQ2HXA7zh0KEb7Wj19+AJFN+w+HIOIh2abgSXEMJZD07lHKptt5QjM5p7+ND3FvfgI/B/6CdE4nn9HpRQ1FRCX6hYQQKVs8ZV8lECAAiyOU2EAJOIDBrJ7y737KOXWkvea1l6ZmbSEpcRybVe8Fr7jM3XJ5u6hzymueYW0bHcutFP8AzOyxrN+IqSL7NsjaubK0I3o+DIaIIWtchyF/tD/qyTKf/AxNOwvMJ8KjyQ50gj/gLjIzRZZsHSfuhpB3sSKhNoORnGLoZiIQpnYDj8OR/oXU7SDWwV+Lb1RqmXa7zUQ6rd8LHzeHY/RDhynAltgYTKP5hG2c/nNlgP+LA8QTC75hGSL9Rju/Yjj0WHV1N3sJ5lF8E/3F7iFKeXQbX+Q96csHkB8zeBM56g2YxULh5Gnkbd5uM0pRPraGG86ue5sI3u0H5gOnbDr9bE4m4pQ1V3+iz1pP1wouVv651xb9P3EPK11O5hIAQcFUCIshddWQkLo8msOcUDP7UshTjQmHz3dAy3LJ2Yl2bgFJZ/a8r4bgFqxQUL0uHwJC2nkN0y5fQvT1MXQmYEuS7YcIBSJwM1+rS/ngxTNXAjsd0PzsDz34GrfvDuPZao+NbIP6ggWivgeyrlTDsDOx4FK7VzfRsWQ53ZcOOJ6r7Sl4IxzvB8721Dkr2Q6ed/xPzPeFV3c88ZzQkk1oESi+SMe1GqKgQOG5GIPbVrfgEh7pZ1HWEWyl451ER3oKKvD/MC/JjYwga1hvtY01D6fZpXDwxiKCk54gM1wvyQALHjkRf6q5s3zw0hzQEPLqG5rpnqGEkhV9MI2/DPnw7TScwvjnl38xHczQd35EbiekbpjXVCXL6LiDoMl3rnB0Ub1hNRe+PiBstle4952aUTDyRgAhyTxxVycktCIxZB5t/tyzUezvA/L9a1kasaxN4die8Y+EKhWujYce9HkhTN8NtSpDXyvYk3PUZ0BE+vdk8i0rRDqRNhNYmzDZ8AA+UQdr46t//lAL9foPUaXCdGddffQrDMmDtZLjRRbZveOAd4VIpFaQuIT9lkUvFJMHUTaBxryFEjPGwlQ3Z+8g5dhnhQcs5k7zCtCBfdT9F2Q8R/mg/GiuISvZxesYUyi57mSZP9CMYuLDzRfK2tiH4+TG6FT7p5MwZgaZoEiGvjqX29/Y/yHn2bjThzxHx5CCt3/I/ODPnbi6GPkfEU7qfZe/g9PwP8B39Ec3/oh2fgrXjyd+WY1boy30sBISA6xAQQe46YyGReBmB1P/C6LWWJ60smVaWTstlHYGdJ2D4asvbvjoAxnW2vJ3Lt7BAkOtF8/w74d6WZjL7DfqlQEwdov38buixB6YPg3HKcvRCeH0JvN8cDtxF9TJMwy7yYEYyrL+kDhuXhy0BWkqgoiifzBl1fP2x1KHY251A9Nw1+DVrYfd+nNLBgflkmBHkNePRfDePnGXr8btvK9HdA02H++dqMl+ZBwPXEDvMFLODZD8+ntKOC4ge1003q55P7ps3U1LwDOGzhhJi0rNO6DOdsOdG4kFrFZwy7NKpELA3ARHk9iYs/oVAHQSsmSVv3ww2jIJmyud2uSwmoIhxRZRbcrWNhJ33QiN/S1q5ia1aQV4O77wDz4bBsbHm92//tB76/QeWjoUhkeYZfP85DDoG1wXD+RL4LQT2jIF2pt8uOf81XPYdPD8YHjWxrNNNaEuYVhA4/+krXPj6cytaShNHEwi6uieRj7zp6G4d159qQa4TzcdGEvzqdJqYWdGTt3IEhbubEfjU+zS71HQaeSvvpnBPNxo9P52m4VCWsZ4zL79IRX9zIh44soSMdxbhY1boOw6Z9CQEhED9BESQ189ILISA3QhYO0s+qQu82M9uYXmsY2WZurJc3dIr8UaY0s3SVm5ir1KQ6/dv/7U7zL/BTG4lkLQQXm9St2jnGNy1DrYAj7aBkixILoSR8fBejUrv+p6q9q4b7Dt3E8ISZgMJlOfnkvXM4AZ6keaOIBA1cyX+sfpNzI7o0cF9qBXk51LJenYO5T0/IvqedlX7xY2iLf+NM0/fz8Uog+XoptIpTyfntfFo0sEnPIyKc39A25eJmNKPxmaqrZ9fPoILe9oR9PzLRHrKqSAOHmrpTgg4koAIckfSlr6EgAkC1sySK24UQa4Ic7nUEfguHYathuJSdfZ6K6WInrJ3vGkjy9q5jbVKQV65f/sUrH3U/P5tvWi/80Z4vo4PGKuTYUIJpI6F63Qz4t9/BoNOwqfj4OaaGyl1e9dLroG1g9yGrARqQwL5696hYOsyG3oUV7YmENSxD5ETXrO1W9fyp1KQV+3fnrymak93zUS0S9pX4ztiCzH9dcXZTGR74bt55C1bTUX4IPzbh1F+YD3lJS3wH/cRUZ1MLIXX712/tB6h71pkJRoh4NUERJB79fBL8q5AwNpZciX2VcPhJg+ejLDV+BRq4OaVcCTHco//6A1P9rS8ndu0UCPIVe7f3vIR3JVbf9G1yvPFa55RfhAit0DV+eYGAFXtXXcb4BKoNQQqSorInG5m+YQ1DqWNzQlEv5CCX0Rzm/t1KYeqBLlu/3b5dEKfH4lpqa3h3OKbKDo0lEbzptPUXJHK8oNk/208pS2eIfzJoYQoM+LKjPmLI9DkmS4Epxf6fvd8RXRPM3vXXQqqBCMEhIAIcrkHhIALEPjbVlj6k+WBNA6APx+zvJ23tbB2FULHaFh/J0R4ckVvFYJcv3/7731hZlczd08uTF0CX6gouvbO2/BsMKQ9BK11Sy6Pp0L8YXhvNIyMM+hDv3c90HzVdm+7n70138Kdq8hb/Ya3pu/SeYfefD9hQx9x6RhtEpwaQa5m/3beDrJmPk15hwU0m9gNs7JZf5zZbRuJuaVZVQra88ypOt+8Ojd1e9dtwkKcCAEhYDMCIshthlIcCQHrCZzI055Lnp5vuY/Lm8C+hyxv5y0tntkBi36wLttlQ+G2K61r6zatVAhyNfu3q84eN1V07aT2mLl2XeHmlnD6K7hxHwSHw0zlgPOTkHQciprD3vuNC8ap2rtuAPv7LfAdcK9SmPswfHwUug+A68Jhy1r4LRYe9eQVD25z41keaEVZKVlPDqDiosbyxtLCfgR8fYl9bTs+gZ66r8cAnQpBrt2/XXehtgtfPs35NbvrrsCudKsX7p0WEDmum+4ECg1nF95E8c8jCX5rKk0M95Hr967XJ/TtdzeIZyEgBKwgIILcCmjSRAjYg0DyjzBju3Web2ipncmVy5jAy7vh1T3WUZncBZK8oXBefYJct38760rYMdQ8yzpFu4nl6L99Cc8egC3lgC+MbAkzh0LrAOM+9HvX66varm9VuT9dKTI8DvgS2qfBe/fAyBgwuVTeuttDWjmJQMlv+8h9e4qTepduTRFo8uALBHe5yTvg1CfIVe3frj57vPHLY4moUZitYNciiv5oT/B9/QhFw/ll93Phu3R82kwisF8zyncs5+Ifv+HT+yOiRhsXjFOzd71qoPIOkrPuG4i/h2Yd4PyG5Wi4ntAhHQk+sYPsnUfw7zuJpq28Y2glSyHgTAIiyJ1JX/oWAjUI3PU5bDlmHRYR5bYT41zHn5kAAA6ESURBVF6xVN2628y6Vgeh/feQel9twW2dQ2nlzQTOJj9N8YEd3ozAZXIPaHMNzf/+L5eJx+6B1CPIVRVq0509XmGmAvv5D3pyIW0Mjd+eSoSSUHkO51YmUfTdblA+YAZ0xPfGqYQP7UiwkZivW+jXYmO0HB5yXrgNDbqzzev78GB30NKBEPAuAiLIvWu8JVsXJ7DnlHbpurWXiHItuYbMjCvtvWKpurU3mTXtsuB4VPV+cWtcSBshoCdQUXKBrKcGUVF2UaA4mUDMS5vxDZVztWw5DOc/uJHimE+IvK0FNRYM2bIb8SUEhIALERBB7kKDIaEIAYXAgn0w+yvrWfS+FFJGWd/e3Vs2VIz/vQfMvN7dKUj8QsCzCWj++xM5/1Q2J8jlLAKR418h6Nq+zureY/stzEinUVwL02eXe2zWkpgQ8G4CIsi9e/wlexclMHkzfPqz9cFd3Vwryj327GwzaG77FL49ZT23B6+F171kK6T1lKSlEHANAnlr3qLwy5WuEYyXRdGo6800Hfu8l2Ut6QoBISAE7ENABLl9uIpXIdBgAn0+gsNnrHcTG6Jdet3V8Agp6925dMv9GTA5Ff6Ta32YstzfenbSUgg4g0BFeRlnksZQevq4M7r32j59goKJeTkVH38549prbwJJXAgIAZsSEEFuU5ziTAjYjkBJGcS91TB/jfxh3kAYc03D/Lhy6w1H4fEtcK7Y+ij9feHYIxAi75fWQ5SWQsAJBMoLzpE1KwHKSp3Qu3d2GTVnNf7NL/XO5CVrISAEhIAdCIggtwNUcSkEbEXgYDb0XdZwb3deDdN7QNvIhvtyFQ9HcrT77VccbnhEP42HS8Ma7kc8CAEh4HgCpem/k/3SPY7v2At7bPbYOwS26+qFmUvKQkAICAH7ERBBbj+24lkI2ISAshz7Zhtsk4xqDNN7wvjONgnLaU6KS+HtfVoxnq9peBhr7oB+rRvuRzwIASHgPALFP33F2fdnOC8AL+g5YswzNO411AsylRSFgBAQAo4lIILcsbylNyFgFYGjudBjiVVNazW65Qp4oCMMutw2/hzpZelP8OFP8NNp2/S6JAGGtrONL/EiBISAcwkU7lxF3uo3nBuEh/YeOuhBwhImemh2kpYQEAJCwLkERJA7l7/0LgRUE8gqhKsXqzav19CdhLkixJcehB+z6k1LtcHbf4V7Oqg2F0MhIATcgED++ncp2PKRG0TqPiEG90ygyT2z3CdgiVQICAEh4GYERJC72YBJuN5N4MJFuPRt2zJQhPnI9nDblRDkZ1vfDfFWqIFVR2CZjYW4ElNSX5gs2yAbMjzSVgi4LIH8lMUUpH7osvG5U2CNrx9GxF1PgY+PO4UtsQoBISAE3IqACHK3Gi4JVghoCdzwEfzcgCPRTHFsGa4V5bdeAX1aOo/0sXPaM9g/OwLKP9v6eqoXKH/kEgJCwHMJFHyxlPwNCz03QQdkFtp/NGHDp4oYdwBr6UIICAHvJiCC3LvHX7J3YwLTt8EHB+yTQJdY6NECureAAW0gzM7HgZ0uhL3psOO4dlZcmR239RXgCyuHafORqw4CmZtISlxHpt6kyyTeHhdvusGPi0hKv52Zg00cdv/jIh5b34qZswcTaw/g9vZvj5jFp0MJFO5aQ96qVx3ap6d0FvrXBwgbMtlT0pE8hIAQEAIuTUAEuUsPjwQnBOomoFQan/2V/Sld1wL6t4L4WOgcAzEhDevzj/PaGf5v/4Q96aBUkrfn1esS+GS4/T8s2DMHh/lWBHlKHDN1IvxA8kRSWsw1K7rNCnKHBSwdCQHzBC5893+cX/acILKAQPgdTxDS724LWnivaeamuSSlVP8fWKcJixln5iQTxVZ5lpr6fZ3PWRvgtbd/G4QoLoSAVxMQQe7Vwy/JewKB5YfhsVTHZhIbqhXm10ZpRW6owZ+QACi8CAWa6j/K8WRHz4JSLV75U1LmuHinXgdz+ziuP7fvqYYgRzcLnpA+l+QftNnFJsxlZot1PPZemu4HtzNzdjwHEtdBt0xSUiDhke6cPBHPuMFxHEieS2aLWFJS0iBWsY0j5ZFFKAs8ql9gM0hNnEuKbmq+sg9l5r2y/1bEpKyrtEc/Y5+5ieQftP4hjWSdP8Wkrpditx8fScBiAhf/OMyZf46H8nKL23pVAx8fIh95k6D2Pbwq7YYkayyylefQOlrOnssgE8uC6hLkDYlB2goBIeD+BESQu/8YSgZCgK9Pwqt7qPxbLi2BjtEwo6d2X7xcFhAwEuRakXxyqOGsj/KzdcTOnkQnoyXrWtt93XRC2kAwK7MzyWiXvmtnlGIZ9+4kOil9vQcPzx5MltFMvMGLbeYiHnsPrT1KH4thwlwGoRfkGMdYueT+BAmV9nIJAS2B8oKznHljPGXZfwoSEwR8ghoTNesT/JpECx8LCNQU2ZUfHxNu52Si9oMjxJEwey6dfjCYSVc+KiZkkJQC3dLXkcLtTOx2glNdJjEoVvt81X7YzNB+gFRsK7cRaX1pxb7pj5BGHz8NPk5mblrEgUr/VH7krPqYSrzu2WpB0mIqBISAzQmIILc5UnEoBJxH4OXdWmHu7dfkLjCjF0QEeTsJK/KvsYe8aqba6Oe6F8NMwz3kBkJd6dZIkCsvqboXyZoiPjmNTuOUGfO9XGcgoqtedDHep171YqkX5F3SqkS9flJK+1JsepbKCiLSxEMIVJSXkbdqHhe++dxDMrJNGsHxA4m4bw4+AXYuFmKbcF3Ki5EgN/Ux0OADZ23b7+imE9jVgtn4w2blx0ylTodSi0MR0vt68Pa4WLMfITH4+Kk8g/UfPNELcow/WFZ+IE2/3XydEJeiLcEIAc8lIILcc8dWMvNSAt48Wy6z4ja46WsuWa90qczGVAvmKsErgtwGwMWFowmUHP2BswufoOKiHapHOjqZhvTn40vTh5Jo1Ll/Q7x4dVvjPeTVM9hGP6/cpjMYDPeQ13jOGgty3Qqkyu+ahvvO00hOhnHKjLluZVHNj5CxKYYfIzNIrfzgqfStnSFXZur/xUSDmiBpJCdmkGCv4ptefXdI8kJAPQER5OpZiaUQcCsCymz5R4cgs8CtwrY6WJkVtxqdcUNTgtxgpiW2Upzr9knaTJDXvWTdsHBcrRnywbJk3UYj71VuKjTFnF+RRNH+LV6Vtz7ZoKt70mTs8/g2DvPK/G2VtMl94VUz2crpFNWCVwS5raiLHyHgeQREkHvemEpGQqCKQFYhfHjAs4X5A9fCAx21RebksgEBkzPkULl0srKoWzydumTSsnJJuG4fY+UMkLaoW+XecsXMoiXrytFoZgqz1TharbYgj6vsq/qoNsN9ljbgIS48msDFPw6R8/ZjVGiKPDpPfXLKsvTIia8TeNX/ql3K1WACpgS58rOqWWiD4xltJsjrXLJe9wy5UnvDsMaGLFlv8C0gDoSATQiIILcJRnEiBFybgCcKcxHirn3PSXRCwG0IlJVSsHUZ+SmL3SZkawINGTCGsIRJslfcGnhm2piunG7wcbFLPJ3SW2mXhOs/HFYVdas+XtKiJevKkZRmPkIa18+ovWRdKepmajm9iaLwNqQkroSAEKiPgAjy+gjJ74WABxFQhPknP8OaI3Aw2/0SiwvVVk0fc43MiLvf6EnEQsC1CZTlnyU/ZRFFu9e5dqAWRhfc5SbChk+VCuoWchNzISAEhICjCIggdxRp6UcIuBiB9b/Bmt9A+dvVr4QrYfCVoPytnHkulxAQAkLAXgTK83PJ35TMha/X2KsLh/gN7jaIsKGT8Wsq858OAS6dCAEhIASsJCCC3Epw0kwIeAoBZaZcmTHf/F/4Ncd1srquBdxyuVaEt410nbgkEiEgBLyDQHnhOQq3Lq9czu5OV0ifOwgd9CC+Ec3dKWyJVQgIASHgtQREkHvt0EviQqA2gSM5sPtP2JsOe0/BiTzHUYqPhRtbQrc47Z+YEMf1LT0JASEgBMwSKC9HKf6Wn/ohJT9/65KgAq+MJ+yWhwm4sjM+fv4uGaMEJQSEgBAQAqYJiCCXO0MICAGzBI6fhx+z4Jcz8GuudgZdEe0NuZo2gnbNoG1TuCpS+8/dW0BEUEO8SlshIASEgP0JlBcXovllD4XblqM5/rP9O6yjB/+4ywm96V6CrrkB35Bwp8YinQsBISAEhID1BESQW89OWgoBryWgCPOMArhQCkUXoagUCpW/L8LFcmjsD8EB0Fj3J1j5d3+4qhlENfZabJK4EBACHkRAOcu8NP13ig/uomj/F5TlpNs1O78mUTTqchONru2L/yXt8G0kD1O7AhfnQkAICAEHERBB7iDQ0o0QEAJCQAgIASHguQQqLmooy8uhLOcUZZnH0Jz8lYvHf6Y0478WJe0f05qAVn8hoNVV+Mdejn/UJfiGNcMnsJFFfsRYCAgBISAE3IOACHL3GCeJUggIASEgBISAEHBnAhUV4ANUVCj/qfzHyv/y8YEK3d/unJ/ELgSEgBAQAlYREEFuFTZpJASEgBAQAkJACAgBISAEhIAQEAJCoGEERJA3jJ+0FgJCQAgIASEgBISAEBACQkAICAEhYBUBEeRWYZNGQkAICAEhIASEgBAQAkJACAgBISAEGkZABHnD+ElrISAEhIAQEAJCQAgIASEgBISAEBACVhEQQW4VNmkkBISAEBACQkAICAEhIASEgBAQAkKgYQREkDeMn7QWAkJACAgBISAEhIAQEAJCQAgIASFgFQER5FZhk0ZCQAgIASEgBISAEBACQkAICAEhIAQaRkAEecP4SWshIASEgBAQAkJACAgBISAEhIAQEAJWERBBbhU2aSQEhIAQEAJCQAgIASEgBISAEBACQqBhBESQN4yftBYCQkAICAEhIASEgBAQAkJACAgBIWAVARHkVmGTRkJACAgBISAEhIAQEAJCQAgIASEgBBpGQAR5w/hJayEgBISAEBACQkAICAEhIASEgBAQAlYR+H94vHb73nHe+wAAAABJRU5ErkJggg==&quot;"/>
    <we:property name="snapshotTimestamp" value="&quot;1716180787395&quot;"/>
    <we:property name="snapshotAltText" value="&quot;PresentacionConsolidacionFinaciera, BG Matriz Pasiv Y Patrim Consolidado&quot;"/>
  </we:properties>
  <we:bindings/>
  <we:snapshot xmlns:r="http://schemas.openxmlformats.org/officeDocument/2006/relationships" r:embed="rId1"/>
</we:webextension>
</file>

<file path=ppt/webextensions/webextension12.xml><?xml version="1.0" encoding="utf-8"?>
<we:webextension xmlns:we="http://schemas.microsoft.com/office/webextensions/webextension/2010/11" id="{13E1375B-613F-46F4-AF11-6505EC69DF52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91a227cNhD9lYWejYCkeBHz1mzSoGicLmI3L0UQDMmRrUCWVErreGP4g/od/bGOJG/T2Gt7sUlcbZ5M8TI8czicM9L6MglF25Sweg1nmDxNDiF6CHWc8eQgqcY+w7nOAVSaaQuaM3CuH62brqirNnl6mXQQT7B7W7RLKHtD1PnHu4MEynIBJ/1TDmWLB0mDsa0rKItPOE6moS4u8eogwYumrCP0Jo866LA3e07T6Zkg8Ccp7Qi+K87xCH039r7Bpo7d9XOuuJJSBOl8QOuMN8zRmnYcHWA+PJ8m5UXZ0b59061eXDSRfLlcU/HzMOi1ZZijE0IZJT3TTABt1a2afs6c0J/UsfBQJoNfEdvRjctkXpfLs6H14ov+o3oZPb7BfBiquqJb9ZbeL169P8YzOh8i5IpYWsSaOBwGX7QdHdQs4OwEKqh8Ae1sNWv+/iuGIlDbk9N1Sc1QD0tP64/ziGQoJE/51TvqOR+OYF5XHRTVtcvW+OB1qqxDJ4Ow2lu5JSs6c5wLpzzPQBomETHdM1YOLtdwfwrntJp6vyPWN/XHWxjYNhgOEdplxG1BvISKOFhgnB3iwMJNIC8Xszm0MDuELhaf7sX0qMfY3jpHjJ8dmAJtR0vXFqGAWMBsvg4t35udBMLn6PD9y8U0wJyCwzgZNF/G/OfD25AX2JAt26I6Ka9laxCnoXU8wm6K87o7BldiL4zuA0lMnytpWR0DxmerIV0+L+Jau/jBDTce9fJcvVuLKS378F+FrD+2A9Rvn+Ye2UXycNzvm/uzxd5jPQNVu65mRhCxLofWSDMhLPEcy3HszyXGFeEYxr/Y/0lPIE0u2kVRVX1AjiXTvWseAjnYI1JKaNq1yVtb0KRY111PTRFwIOctlMveh2pZlr2j5Kmje50qbqxX2mrjwXjfL7n3wrSn0Ny4K70tI7xi2qdgFNnMlGAMHrTV4UXn6ovb1qyFIHQqRFDWcxSYSrUrsizNhAteKaeMZ5aq4Ax3tWUZ1Y9OMSs101RABtT3lJ7fODP+uvjlrpz4e1cMKXD2LC472CUPeohhywwobmbA7+jHGKjeURwEpjVjGRipBb0BTIH2t3S16Ha+xu6RKpvvGgKhrpbd/BRi9/8Hwg1mxzAwglkjhRTKMWZk5oVP9yAM9uTubaRcp8HakCumPMtcpphR2RQoP+y/W1S9SP4oqe8ej8ajsOidImH02qTAnIMU+a46xoRkyNEEDmhSCQy20Nc71ZqlBEbKXAQJGTBhubVTCJJ/ifyNeoCK5j0Oj42+jIGRGW1yl0vLlXXW+kxmkyhKJqmOXxUKk1dI4S3LA2ai/zYaMsYR+B6Ewp7cwY2Uc+3AhzQVRjOqTMCl2SSS3wY9+QHS4ANejUeitPQ595xeHwWoVHlvwq5KKUjSDBd0k4R2zHGmQ7q7UoJPjQqMXpUZZkEEJ3ESwfIMK8wLX9R9cO/0HW0a4XHLjzEgQKcik7mm93YpnAqcOz0F2qekkF8fApNXR6CXGOekSj1ygUoIJvchDPbk7m2k3KlMZySP3hgmU50xbyaR8DboSA98f9m/26HxIBgqBJul2oSUicwxUGJXTUwZOM6DkFRlSmaMd/bhL6p3aOJg8HNPcobkR9+ol13bgMcFVDjw2IzOFjjMG77SBwzX7dj/fVVQTI1bD1+7adfh3xeSYRNCU/Q/82y5YODt6uofEmlueGchAAA=&quot;"/>
    <we:property name="creatorSessionId" value="&quot;20bc1c4c-0c14-4731-8f19-1c72127862a9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91Z227bOBD9FUPPQUFSvIh9a9xssWjdGkm2L4siGJLjRIUieSk5jRvkg/od+2M7kuLtNnESw22zcp9M8zKXw+GcIXWVhLyeF7B8C+eYPE8mED2EKo54speUfd/+u3evJy8OX5+8fTE5oO5q3uRVWSfPr5IG4ik27/N6AUUrgTr//LCXQFFM4bT9N4Oixr1kjrGuSijyz9hPpqEmLvB6L8HLeVFFaEUeNdBgK/aCptN/0s2fpaQRfJNf4BH6pu89xHkVm5v/M8WVlCJI5wNaZ7xhjtbU/Whn5uPzadIsLxrS2zbd8uByHsmXqxUGv3WDXluGM3RCKKOkZ5oJIFXNct7OGZP1p1XMPRRJ51fEunfjKhlXxeK8ax18039ULaLHQ5x1Q2WTN8tW0sn0zckxntPGECDXhNI0VoRhN3hQN7RDo4CjUyih9DnUo+Vo/veXGPJAbU9OVwU1Q9UtPas+jSOSoJA859cfqOei24JxVTaQlzcuW+OD16myDp0Mwmpv5Yao6MxxLpzyPANpmETEdMdQ2btamfsiXNBq6v2Jth5Wn+7YwDaxYYJQLyJuasQrKAmDKcbRBDsUbhvyajoaQw2jCTQx//ygTU+6jfWdfcT41YEhwHa0cHUecog5jMar0PKt2EFY+BIdnryaDsOYM3AYB2PNtzH/dfPW5AXWZcs6L0+LG9rqyKlrHfdmz/OLqjkGV2BLjO4jUUybK2lZFQPG/WWXLl/mccVdfO+WG096eK4/rMiUln38L0NWn+rO1B+f5p7YRfKw1/fD/dlAd1/PQFmvqpneiFgVXauHmSws8AKLfuyvBcYl2dGNf6P/WQsgTc7raV6WbUD2JdODax4zspNHoBQwr1ci76igSbGqmhaaPGAHznsoFq0P5aIoWkfJU0fnOlXcWK+01caD8b5d8uCBqc9gfuustLKM8Ippn4JRJDNTgjF4VFaDl42rLu9KsxaC0KkQQVnPUWAq1baWZWkmXPBKOWU8s5xBhtvKsozqR6eYlZppKiAD6gdKzx+cGV9Pf78vJ/7R5F0KHO3HRQPb5EEPMWyYAcXtDPgT/egD1TuKg8C0ZiwDI7WgG8AQYH9PR4tO51tsnqiy+akhEKpy0YzPIDb/fyDcQrYPAyOYNVJIoRxjRmZe+HQHwmBHzt5ayHUarA0zxZRnmcsUMyobAuST9t2ibEnyV0l9D3jUb4VF7xQRo9cmBeYcpMi35TEmJEOOJnBAk0pgsAG/3svWLCVjpJyJICEDJiy3dghB8i+Q76gHqGje4fBY60sfGJnRZuZm0nJlnbU+k9kgipJBsuN3hcLgGVJ4y2YBM9G+jYaMcQS+A6GwI2dwLeRcO/AhTYXRjCoTcGk2iOS3hk9+gTT4iFf9ligt/Yx7TtdHASpV3puwLVMKojTDBZ0koR1znOmQbs+U4FOjAqOrMsMsiOAkDiJY9rHEWe7zqg3urd7RhhEed/zoAwJ0KjI503Rvl8KpwLnTQ4B9SAz5/SEweHYEusQ4J1XqkQtUQjC5C2GwI2dvLeROZTojevTGMJnqjHkziIS3hkdaw3cX/fsd6jeCoUKwWapNSJnIHAMltuXElIHjPAhJVaZkxnhnH39RvYcTO4Ffe5JzJD/aRrVo6jl4nEKJHY7z3tkcu3ndK33AcNOO7e+bnGKqV929drda46L9DNB/M8/brzybze9Qu77+B1UMaVJeIQAA&quot;"/>
    <we:property name="isFiltersActionButtonVisible" value="true"/>
    <we:property name="isVisualContainerHeaderHidden" value="false"/>
    <we:property name="pageDisplayName" value="&quot;GP Matriz&quot;"/>
    <we:property name="pageName" value="&quot;ReportSectionf515442d4bcde9b7c70b&quot;"/>
    <we:property name="pptInsertionSessionID" value="&quot;5EA656DA-FA3B-4AF5-BE63-CC70E0F49D7E&quot;"/>
    <we:property name="reportEmbeddedTime" value="&quot;2024-05-19T15:51:04.312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91c7dea7-ae19-4146-8cd6-e0529925feec&quot;"/>
    <we:property name="snapshotLastRefreshTime" value="&quot;5/19/24, 3:59 PM&quot;"/>
    <we:property name="snapshot" value="&quot;data:image/png;base64,iVBORw0KGgoAAAANSUhEUgAAA+QAAAKmCAYAAADEulTCAAAAAXNSR0IArs4c6QAAIABJREFUeF7svX+QXsV57/kdJ5XEqSXmRhhLLv3IYKwUXAfWKshKwgOOUorlAHakEZSZ0V2h0rVZVriyOxGOipG0VdKMS9fIk3LiKRZ7VUCtZmCFRmCDr4VVmdiMrdFaXLmABK0xMJbQRbKMNk68ayfZ2LPpc/qc83Sf7nPO+/u87/vVX5r3Pd399Kf79Nvffp7u7pmfn58H/5EACZAACZAACZAACZAACZAACZAACTSVQA8FeVN5szASIAESIAESIAESIAESIAESIAESCAhQkLMjkAAJkAAJkAAJkAAJkAAJkAAJkEALCFCQtwA6iyQBEiABEiABEiABEiABEiABEiABCnL2ARIgARIgARIgARIgARIgARIgARJoAQEK8hZAZ5EkQAIkQAIkQAIkQAIkQAIkQAIkQEHOPkACJEACJEACJEACJEACJEACJEACLSBAQd4C6CySBEiABEiABEiABEiABEiABEiABCjIy94HXjiKBZ8477bylmtw+sBKXJlbh0s4vPWrOHvvFgzdkPtw+oELJ7D5Q6fxLIDhJ6rMo4JiT/6nR7DuywAK16+CzNvh0bjNF+Hoa+twYzvYXJONYf+851sAPnkTLv35csR9QP9tZ9/1faQm3tmJLx4+jGt2/FQ8dBke/vZGbFzYwEI9WcftHHyfvA+mjZW8J8XGwrz+VykJsx5mXfx5ifcCdWwDMZ5HZd+272N4bOOCAtVKv6sFEiWPxGV76mP/1iyOfntqq3+92zPpf7XZVRG7gg9XNjbW2J4FbWr6Y9//P7Hg1leAqt+bVzF29XcwCqD4u9H0WlZWoGMu2Yz5nNNIy5bYDmtsqsQ+1e+/+L6ccazOc6tqfytluo7pX5X1Rj7tIEBBXvZuUbMgT35YKhncDCwU5GXvJW1uX+WTwsomnW2Op2nmSwFoF9oa4WEK2cgG286igrwOY2EVbZEW41EmOXbbwtmzOFWRSZf+Dpv/u+8Gi6v2v2ITw8rf1Yrsa/JvTUW2iYcpyKsl16R0FOQGaP8Y1BwnS6rVrXltNPbYArfYnDUZk4qNYfXpg2kxHuWb91tZ7e9XfexmLuUlQEFe3rYJLRMDl3dwSol238Q18UAix0tiTDieWIxnPmF7yK1BxfZme21yAU8myspDehTfSXnIU4Nf5uRU5HfLNTj60XNYpzx+0saM1eK4LPX8vT/BNTpCwRjsa00PYaNCIuvjWsXNXN12CCkPn4RjJAayf8wMFqPA/a5IiVRfcngyRTsE/Tj2fCkPxE24/evfyfGQ5/eRTC+ko78X+7Ev+wBRR/tkH4v7j8ldRS/kjR2pdrDGhkq8xfaz4Tt4KfZehbUXwtY7riGJwoiQqTr+4Rs6AmkRjj4BrPvE+cAjdt/rXw3HoIADrPJ0BoUieBzvV5ExHUiiROImLrrwkNEn/q8TWHDbacFMjB1Bfd6P53W0SmqSbH1vjNU5bZD2gCWT1szfGpeHPOu3S46d3vZcHgCqpB/aRNOCXC72fAxLH9IRP5ILAPN3LG/iXvTdzh8b/b+f5gJL/Nubabf1e1XUzGY+Zwjy63D2Q6G32/idzZwDSQ+5+H3KGcuSOYLsDzcBn/gORguNFw2A9PZL2Lzyv4SLcLEN9nuvIi0d84jMOZPVfyvxwNvP6nLORNGRGkPyG+23zU4T1vG3cVBHOAw/IfjH87lwLIVVXlhssfcyFXUj+lPmwkAlnBrQHZhleQlQkJe3bVKC3DbVnJzqyVr0stuTJzkJ9U0wo4EISYi6XWY4QFpiMjVhjL532ZQOsfeu3upBGlEIrT1o54Uz28ZHPy6OH2I5sV+WCtmNMtL1aVT6qD62IC9YXtgfEuHhFpy2lzD62/0jlAjyRRjGeYyqsPLgn81Cpz8XbbEIv49Z3nIZbvvWT/FskO5GnIlC1O028oSsF+4jzvwWaDGmbYz7dx0ETtnHjwrsK+b18737Vvtb7ejzgMTm5bzLt31yEfDl83hWiOj4s1g8ZNn2B8BwJJJ0qYYgvwy33fJTPPutsB7LHtPbZmoW5NUKP8eEvh5bhhwecnPymF5AMBblhGBPda2AVc67Zoes5/3WpAR5wf6HrPZcbgljUZOCUQhZgtz9O73AsQBQfPKf9RoXHhudv59RezlK0CzM9l+JWAAVZFXBEFS/R2NBbmcZ/c7l9KOFvu+TEHZTkCUc7UXD2265DM9+66etC31/5TtY8LFXAxBZi9C+fpQ/z1yJK3PmKKltd/E8NZpXqN/iqzCjRPQtyVwjsjfLtnjxNGpqS5Ab/H/nZLIAW6MgrzZcXfabeAGszO9S/d5K5pRDgIK87F0kI2Td7S2KRMclXFy4AFcKT2w8GMd5pn+c1DObfhjtIbUEtR7QU9+LMorZJKHbe7WEJ8seWKN9jpn7gPLyW4lY4HtE5c3fjupvi8zw7+R7tyjNSx9P9isVtbn2CqHx58tx8cIlXLkwvS80+kEI2ir6gfKs3qcmnmICrfpK31/b+/1NwZ/0FTEZSIWlpr2w5mQn8VDaiw7hanji1Ys8IHkiInwXLuHihQW4sgV7o8s47CSTngwPQc7YMQTrzItoUS3oi+Ld9kz27fMwkr56Da7fcTrwMkURL8P7rsGLO1Tkjj1Oucc1uZCYHgvNvaLuPcfSS1PJYo5vK0BGHsYYJxaw6jFx8/ym2O9WrofcXjD1LLYZ71o8fnjGUjt6wBbk8YKfp41F/5MLDT7x5B4v8s9lyRTkxsKE9spu/r/jc1giu+qzr/3/xdjVh8Re50p/P0XfcranFklyL3Wd9+E2ZCwUgtyOyAr+jvtJ/liROtdEcXJEi5m/OYmHttVn4Vw69g0sv/e/5gjy9J55329w2F7mPDNvTpU6f0Q4jh5efhr3fPkyPBxFYn7yGjz86ukgYs52ALnfHXsxRM15zCjJ+KwlT9+V4rqSyDn3QkGWh903P6rk96QhbwwzLQEBCvISNEKmCQXCG92DQvSCZ+2bTK8CG4Lc4VF2fi9CnVIDplE516CTts/cHyx+2FKgXANfXn5ispVa1S0muOMflyrTm963MHzS+Oeb8HjK2+jxMnnDpsSPYSRufM+mQ9xNvrEgd3RileeD+Bt9QJgrrNixtcLpIU8EeWrF3FpISK1apyaZ0tBioWllHyLqZV8xD3lUmnvs8EbPWELS105+QS7CyAMTFuHoty/HF4MtFPa4km+bf3EyrJ9LLCXjbG2TJzle+947+4yEZMJb5z5rjClm9EquIPdE9LgjjOzoFGus9fzWJFtb7Hp72jgltPztqb4p2g/tdyxLkDtFQyzI69x+SAS5e2zM+/0UkSPO9kwEeXqcqXdd6jWSAUjtIffNg/LHCud7IAR52mrh7S3DoXAFPeRRPVLzSfs3OWtO55uj2IveMpJTbAtUWQ8/kWz5sMWx27ZsQe7eaijG8AJz7CI90xhLfAun9oK2mLs1c/97kfrwmeYToCBvPvPKSqxosDB/XOzVRb9XKNmTWR8PufTKumySCPI82smEotiAlZef9JDrFVjLC1PcA15d+liQx2LSmizEk0or7DsKOcs4edj4UfDuWbMnIf6JVeUecrN7pwU9jD3IqS0QOYI810OuxVkSKm/fRGB6K4v1qcpe2bZ9Wow1CRfrEK94z3XkUTbHDuMWB8MTa29VsLc0uG+MkNEcyeKO3gsZT4rTkTx2pE7+WGi+A7Yg90cPpKM7jPZ37is0x6ikXnnhtGHOqSikCrzmpyf+Mz70v/zIc2K91Ua2p9eORnF6VOWtEI537UM/0J7iWj3knv5XSJDLMG1XPxQRN0Ujh0SIc7YgTyKFvB7VCtoTQpC7x8a838/0XmLT2+nwkLfDAJcnyFORFPY4lhG15fGQm1jSHueWYZN7yEXf8jo+crcGpud0qUi4vNsRpCA3FjfUuJAsEqXmBznbLpLfLQ9/29nh/M1TLeXaY++etybnEvh/K/NC74OcPeNr/i1KLetZLLjOBCjI6wy07tllhKybXiJ7MhetAFrhkp+8Caff91LotYwmG94wQV2beP9vOoTIrK9nX3E8WXF7llIHN+k9V5F9yQTBouuZLOXtqbP3wNmiM0+Q2x7uStP7PNrp9rAOHrHDfHXYmM+eLLFZTLg7PEhxE+Ttp/dMuIP0dghvtN/Tf+1Zdh+RB7iEoejxNWqpA17k9yX28NR9ICmWoffdsbereMaOeGJmf2/txY7CmM128p8vEfTlWMzZYcAecZ9azEyPhcmhbhmCXCxCpMc74UF0Cqn8k+vtLS7J3542s/q0cVBVXjPHh7o5HvR4wqI9mPaEMf48yiqzjd0e8tRYaP/W+BZLfb9dhQS5HXHjP9jOF25csYdcXuVoofctSuY1ZfR9bb+f4hC/6HfXaM+M/fbeBd+iljfwuRxB7h2n4n3WQtBZXLKjANMHQZZh0Te93zlhb46tjkVB9V6nIjwiPsXmKFkh68aWM2vbi7ndwGOb/W75tjqqKhuC3B/9Ib30vjEg77dSbt+yt024e765GNHqrQ4NfDuZtYcABXnZu0aeIFf3VKeeMSeXafFlhbGJQzRS4VmB6EtOKfWeemn/OOfYZGI3V6NTCwauE3EzJwOek2MdYZGBHZ9chOEvnw/24TkjBPIOIqo0fRC+ZXmpZX3yDnWzyjMEqDWZ8nbvgieCGh5ufWqxytMIJctoa6eHXGVglW+eau26hzy7j9iLNsOfXITRL593HD6XEKlkr1jZh4l62pd9WI3db5MDeLwTVdG37bxT7WRVxDjvQJyubk5w0ttzgmwyxzXtkYjDJRslyJUhLlGelGeKOxFCbI1xppfec3J0kY7g+k2Riwky7FQefGd5cFR7x++ttDXrRgPHPeRm/a3fmrxD3ew2jg9tyo54yO6H6X3VtpeqGkGumiZVbnCWhfV7UJGHPJ22st9P8xA/Z3tW/PtbpBM2+Jk8D7l9MG1qrJAec3FqvtE2WbeblMhDHqF2vPfyN9AUmJdh+JPA6JfdjpswS/GOpa5oNOdURuSUFMY5Hm+3ZznPtowtA3UU5KoaLlHuikQ155WWI8Dw0t+C27/+rfDGmTIveDX49e3W7CnIu7Xlu6berbmjsrR4i+7x0hXwCurSVpCGkUCzCYRjzNl7I3HV7PJZXiMIqMn2F9+nbq5IH4zZiPKYJwmQQLkIcAwoV3t0ujUU5J3ewl1YP2coUcVehw4FZwnyvHA6CvIO7QesVp0IhGL8mY9SuNUJaCmyCX5DoK5xcxy6WQoLaQQJkEAjCXAMaCRd5u0iQEHOfkECJEACJEACJEACJEACJEACJEACLSBAQd4C6CySBEiABEiABEiABEiABEiABEiABCjI2QdIgARIgARIgARIgARIgARIgARIoAUEKMhbAJ1FkgAJkAAJkAAJkAAJkAAJkAAJkAAFOfsACZAACZAACZAACZAACZAACZAACbSAAAV5C6CzSBIgARIgARIgARIgARIgARIgARKgIGcfIAESIAESIAESIAESIIFOJfDCUSz4xHmjdsNPbMHQDSWocGzbIhx9bR1utP+2TYy/vwwPf3sjNi6ssA7i+tfSMKiwCny88whQkHdem7JGJEACJEACJEACJEACJIDgTu0vu0GUQpDmCXAKcvbiLiBAQd4FjcwqkgAJkAAJkAAJkAAJdBmBt1/C5pX/Bc+qat9yDU4fWIkrcQmHt34V93xLfgZcPHwY1+z4qQYkvc+vYuzq72AUwPATH8PSh3RaaI+2SiG8zhFhU+wneQTff/ImXPrz5eGjBTzkyaLCIhx9AlgXePuFjTkRAEndLsPDTyzGM584HTBJbBRMDFZd1l9Y3ZYRoCBvGXoWTAIkQAIkQAIkQAIkQAINIvDKd7DgY68GmWd5w31e9DCNJaaFqbft+xge2wgt8LVAxgls/pASvFqwO8R6kEW0QJAnyB1iOzTBLs9mmFN+zMRXP7Hg0KDmYbYkEBGgIGdfIAESIAESIAESIAESIIEOI3Dp2Dew/N7/mi3IHXuqY4EeiObfxkHtIQ892wsSD7v9t+YXCvlLuHhhAc48pkPmIwFul4dof7t7DzmikHudHrEnPxTkN3878uzbAtzzvRD4ys5NP7TSIxHo4YLDgg7rFaxOGQlQkJexVWgTCZAACZAACZAACZAACdRCoIiHPBbISQh4HOJtCfJIoMaCXYeem+HukcFhfssiQR6HqcsQ+C0YKirIo/S+Q91SnnhLkHsWBGJB7gjppyCvpfMxbSUEKMgrocVnSYAESIAESIAESIAESKAdCMg95GLftuEBHwXuD0LMk7B2n4fcJ8gTFOZebPX8fa9/NTxUruEecm3/4ihknh7yduiitDEkQEHOnkACJEACJEACJEACJEACHUjA7b0OK5oS2Fb97T3kbkEOcehbGKoeHhqXs8e72j3kt1yG2771Uzyr95DbHnjjADd1LVq8p11XLk4fLUBwD3kHdvu2qxIFeds1GQ0mARIgARIgARIgARIggYIECtxDXuSUda+HvJmnrH/7cnwx8Oh7BP8nF2H4y+f1qfDhXeumSL8OZz8UnRof3cXOU9YL9iQ+1iACFOQNAstsSYAESIAESIAESIAESIAESIAESCCLAAU5+wcJkAAJkAAJkAAJkAAJkAAJkAAJtIAABXkLoLNIEiABEiABEiABEiABEiABEiABEqAgZx8gARIgARIgARIgARIgARIgARIggRYQoCBvAfSqi/zZORw7Ady8ZjF+vepMmJAESIAESIAESIAESIAESIAESKAMBCjIy9AKRWz42Tkc/J+O4U+ngY271+Iv/3uK8iLY+AwJkAAJkAAJkAAJkAAJkAAJlJUABXlZW0baJcR49DFFeTs0HG0kARIgARIgARIgARIgARIgAT8BCvKy9w6HGKcoL3uj0T4SIAESIAESIAESIAESIAESyCdAQZ7PqHVP/PMlPPufjuF/+94vPDb8Cm781FoMf3RB62xkySRAAiRAAiRAAiRAAiRAAiRAAlURoCCvChsTkQAJkAAJkAAJkAAJkAAJkAAJkEBtBCjIa+PH1CRAAiRAAiRAAiRAAiRAAiRAAiRQFQEK8qqwMREJkAAJkAAJkAAJkAAJkAAJkAAJ1EaAgrw2fkxNAiRAAiRAAiRAAiRAAiRAAiRAAlURoCCvChsTkQAJkAAJkAAJkAAJkAAJkAAJkEBtBCjIa+PH1CRAAiRAAiRAAiRAAiRAAiRAAiRQFQEK8qqwMREJkAAJkAAJkAAJkAAJkAAJkAAJ1EaAgrw2fkxNAiRAAiRAAiRAAiRAAiRAAiRAAlURoCCvChsTkQAJkAAJkAAJkAAJkAAJkAAJkEBtBCjIa+PH1CRAAiRAAiRAAiRAAiRAAiRAAiRQFQEK8qqwMREJkAAJkAAJkAAJkAAJkAAJkAAJ1EaAgrw2fkxNAiRAAiRAAiRAAiRAAiRAAiRAAlURoCCvChsTkQAJkAAJkAAJkAAJkAAJkAAJkEBtBCjIa+PH1CRAAiRAAiRAAiRAAiRAAiRAAiRQFQEK8qqwMREJkAAJkAAJkAAJkAAJkAAJkAAJ1EaAgrw2fkxNAiRAAiRAAiRAAiRAAiRAAiRAAlURoCCvChsTkQAJkAAJkAAJkAAJkAAJkAAJkEBtBCjIa+PH1CRAAiRAAiRAAiRAAiRAAiRAAiRQFQEK8qqwMREJkAAJkAAJkAAJkAAJkAAJkAAJ1EaAgrw2fkxNAiRAAiRAAiRAAiRAAiRAAiRAAlURoCCvChsTkQAJkAAJkAAJkAAJkAAJkAAJkEBtBCjIa+PH1CRAAiRAAiRAAiRAAiRAAiRAAiRQFQEK8qqwMREJkAAJkAAJkAAJkAAJkAAJkAAJ1EaAgrw2fk1IPYvRnmmsmR/GqiaUxiJIgARIgARIgARIgARIgARIgASaQ4CCvDmcayiFgrwGeExKAiRAAiRAAiRAAiRAAiRAAqUlQEFe2qaJDKMgL30T0UASIAESIAESIAESIAESIAESqIIABXkV0JqbRAjyc5PoHwK2r5/C6oEjADZg4s0pDCwOLbrweD8WBZ8DGyYnsGJgLgx11+n6f28Qg7tHcDz6bMkgwqf1Z1Ye2HMc87tUoPwFTN65CINP6prHnwM4MYqeVTvDL+6YwPlDA1jYXEAsjQRIgARIgARIgARIgARIgATakgAFeembzRLkSwaByfOYumthKMBf2x6K5kAYIxTbsbBeYYjvFbPzGF4JQAv08Ug8q7TH1mB+Fxz71UMxPrU+LFP9m93bg/1Xq7+ByTu3AWPJokDpcdJAEiABEiABEiABEiABEiABEigJAQrykjSE34y0hzwW0kJY4/F+bMN4LJqBjHTSqx0VHHi312BaecIhPd2zGL1zDlul51uUO7e3B6sjr3vpWdJAEiABEiABEiABEiABEiABEigPAQry8rSFx5JiglwJ4+m12gMe5JQjyAOPuOfcdiW4VTh7EJqOTEGufeYY7VmNnQxZL31vooEkQAIkQAIkQAIkQAIkQALlIUBBXp62qEmQL1Re77HeeA93uJ9chKwPAYZnfckU+sX+83ThkaDfijlvyLrcLa5C2xm+XvruRANJgARIgARIgARIgARIgARKQ4CCvDRN4TOkmIdcSWO1t3v17jAf16FusSBXD1hh6xuCfelzoadbmzIS7TkPvO3J577D3sI8eKRb6bsUDSQBEiABEiABEiABEiABEigFAQryUjRDA4ywD25rQBHMkgRIgARIgARIgARIgARIgARIoHoCFOTVsyt1yn888zzOvXMlrr3y10ptJ40jARIgARIgARIgARIgARIggW4lQEHerS3PepMACZAACZAACZAACZAACZAACbSUAAV5S/GzcBIgARIgARIgARIgARIgARIggW4lQEHerS3PepMACZAACZAACZAACZAACZAACbSUAAV5S/GzcBIgARIggYYReOsw7r7uHjwbFDCMr789hBtlYS+M4Yp1o+EnO47i7e3y25MYu+KLWPbSY+h/r0ik0jy0FK8c2IgrU4arNOvwWfX5xx/Wz4jPADxw9BKGbjATnty/AONXncajG6wchX23fUl87/u8YSBLlLFss5ixZZ+jjS4e2YxrPxX2hLgNjP5xGx622xqAapuP7gvzj9LJz6KSw+8uYmrrNbjnK57+BrMvJH1Ofu7op/XGn/NeSFaAi4uvnq7+r4z3fR5VrNp09QbD/DqBgNF/jTHC02/l++AcU3zvZ06/9v1WyDHMNx75xrZOaCDWwUmAgrzjOobvPnBxfVrH1ZkVIgESIAGbgJoszaDPFuHxYxcxdeQM+jeEIlyJrJkPh2I5nNBdjwd2vIhlA5Eg15O5a4bxwOml2OQQ5Cf3b8ZZ/bxTZAcTv7PYJm166zDGdj2Dl2590BLkJzG29YwuRy4O+D7vgh6g+O0CPudcDFH197SRSje5DI+qBRdXG6ikrsmz+uybfXqhRuV9EEsPWIs6SmzqdsKRzTi49LGkD71xX3qRZz8wZCz8mH0vsC+ytSFNmvdeqP4/hpmVQ+ZClLBFvR+uevr6f957UW26huBhph1FQI7D7n4LY+E1PW6HY8qZe8Vvg36vs/v1RUztvx/PnL49PV69MIYxDFkLs6qc+4G9+vfmhTHcfXZTepG2o1qHlZEEKMg7sD9ceLwf2zBu3gmu7h0/tgbzu1ZVUWOfyK8iKyYhARIggYYTsDyRHs+0NENO1qLP5YQreVYKYpnDSYxJseUSjymxpUXevcC4PfmyJm3Kvs/gQTy69KAxmYs/t73rDWfc5AIMr64q2+3RDq0y28gWmHLxJa6FawJstKGaYD+Pvu1mZETSb+zvXcLX6iO6cKMN1QLNiZsx1JD2LPZeZAtyXz37MOPs/8twMPO98L03eema3P9YXFsSSMZwT799aSnG5SJfaoy23+NobMnun+G4cB/wULSoKvA5Bbm1MOd5pi0bgUYXIkBBXghTmz3kuIN8dm8PptfOY3hlNXWhIK+GGtOQAAm0kEBFExq317AiQe6ayAnPaRAubYUhxsIQaW9IaoFAC8bP4f7YOxnQ7SJPSp7n1rdoYrejZBuHn6e2LOjc4vBS1wKAFa0QRzSotA6PekaIfGxHo0NVC7wXRki+ayuHq557l2Lc8OxrNnuBz7g+j6IcfO9NXroWDi0suuwEkoWnZIuQvZAavZ99mBFbk4LoqK/dLrYkmR7yIJJmHfB1JeR9/TqOrIGIckqYFQqp941HZUdP+6omQEFeNboyJ7QFtBmursT56t2h/Rsmz4eedC3it6+fwuqBI+obTLw5hYHFKq9FGHxS13fPcczvAkZ7VmOn/ijOA+azI7PVLgCUmS1tIwESKD+BYp7AsB6eveJBGHsSgu4Te/HnGYI83hkuwqWXRR5v5Ql1iGoKcquX1eAhzxLkcSm5IevpRRszOsE34bdD3HWJoi9AbJcIJvxxmHy937RK3gv9dqTON/DUk4K83o3F/OpAIAlBP2OJY7FgJs/k2DEMoC/c3hL9k2PPDr1lybdgpD6PPe6+aCpLnAch8MuMkPWuiXyqQxt3ShYU5J3SklY9jLB1Ea5uesqFcMck+pcMAlqgq/SLXtuuQ9yzPORC7NcUFt+hDcFqkQAJtIZAkb24vv3E2uKKBLkS9nkh64HXVO0TvA9nrtOHvwk69sFtcp9h14esK06FowGqCFkPFmbMMwfs0Hbzb2vPp2pbI6Q9b6+29NDJcvPS1fg6FXkvZBEp5gxZr7EFmLyZBOIFrmXF3s+8MSZ+f+Ac7weuuQcD+hDIuJpZUS9RfgNnzPMxcs/LaCZEltUMAhTkzaDcijJE2PpcHK5uebu1XYEne/Ek+oeA8UMDWKg+N8Le04I8EOyBJ1390950S9S3otoskwRIgARCArZgsrnkey8KCXI54ROH8hQ+1M0nNI0JmfDiQx5s5vfud2YvKCpWrbaVXufcQ91uxoxux74Tm3FtfDCbxdoxYU4dDJg61E2shwvcAAAgAElEQVS0SuyRV+Ulh0Y5D5era2PmvReyMBGui8Rz766n6eFL+j8Mz5/70KzkMKvi6eoKhZl1KAHZ3/LfT+vwzNShoDJ83XyP3DdlFPmNiW7YOGMcLheEtWeNHx3aXt1cLQryjm39SERvx9zQHLYGQjvD023vO88Q5Hne80isM2S9YzsXK0YC7UEg63qnVAh0+uqzygR5dIK3vmYt2gNoXHHjOYhMeGVSJwHbV3WppQbXFV7t0SK1W1nk2jPrUDdVaLIvOmkD83qv6LoxOdGW1yQBqavnUqHlrmuQ3KGxxjV8Ba5fqx2cyCHz2jNPnY1Qes91T0Zor7hG0PW59ERWkq6uIJhZ5xEw+695naW737quNgy3MoWRK2p7UXRlojEG+PptDFUIctHfvWc0GL8VTbj+sPMav61rREHe1s2XbXwQtv4UgPXJievB/nGofeDWaesVCHKVx/6rxd7zJVPoD/abC3sYvt7BPYtVIwESaBQB9yJAo0pjvo0nkO8la7wN5SvBdatB+aykRSRQHwLs7/Xh2Mm5UJB3cusqkZ0Sy3bY+giOzw9jVaYgB+IQdXWo25a5YL95ELB+xwhGcAq9Y1MYODeKnlXRUW86307my7qRAAmQQF0JuK/WqmsRzKy5BBp6jVlzq1LP0k7uHwO2ew68q2dBzIsESkCA/b0EjVByEyjIS95ANI8ESIAESIAESIAESIAESIAESKAzCVCQd2a7slYkQAIkQAIkQAIkQAIkQAIkQAIlJ0BBXvIGonkkQAIkQAIkQAIkQAIkQAIkQAKdSYCCvDPblbUiARIgARIgARIgARIgARIgARIoOQEK8pI3EM0jARIgARIgARIgARIgARIgARLoTAIU5J3ZrqwVCZAACZAACZAACZAACZAACZBAyQlQkJe8gWLz1L3e8ZViGzBh3/vdLvWgnSRAAiRAAiRAAiRAAiRAAiRAAgEBCvI26Aize3uw+uUJnD80gIWBvRcw+fgcBu5aVbn1StgfW4P5XVWkrbw0piABEiABEiABEiABEiABEiABEvAQoCAve9c4N4n+IWA8FuM1GkxBXiNAJicBEiABEiABEiABEiABEiCB+hCgIK8Px4blcuHxfmzDOKbuCn3jqX9KsC8ZxBH9xcjsPIZXhn+otIsG9Dd7jmN+7bQj7P0CJu9chMEndQbquch7LsPk75Ae+oZVlxmTAAmQAAmQAAmQAAmQAAmQQNcQoCAveVOrcPXptYnINswNxPgU+uP95LMY7dmP3uBv9f9prJkfhhGcbnjIQzE+tf58LPhVefuvVn8Dk3duA8ZUXiWHRPNIgARIgARIgARIgARIgARIoA0JUJCXvNEyPeQnRtE/t9XwnifPK0G9CIOwPNuGIJ/F6J1z2CrD4UWI/Jzau757BMdtUV9yZjSPBEiABEiABEiABEiABEiABNqBAAV52VtJCeixXnGgmzA4U5DrEPcopD0KRa9AkIc5KE/7auxkyHrZewrtIwESIAESIAESIAESIAESaDMCFOSlbzC9x/v3xN5uJZL3AsNb5jJC1mXFRPh64ZB1uWdd2cDw9dJ3FRpIAiRAAiRAAiRAAiRAAiTQVgQoyNukuYKrz3ZHxoowcuN+ciA51E17tnWS9OfRXebmc4gPdTMPe9swmewzbxNkNJMESIAESIAESIAESIAESIAESk2AgrzUzUPjSIAESIAESIAESIAESIAESIAEOpUABXmntizrRQIkQAIkQAIkQAIkQAIkQAIkUGoCFOSlbh4aRwIkQAIkQAIkQAIkQAIkQAIk0KkEKMg7tWVZLxIgARIgARIgARIgARIgARIggVIToCAvdfPQOBIgARIgARIgARIgARIgARIggU4lQEHeqS3LepEACZAACZAACZAACZAACZAACZSaAAV5qZuHxpEACZAACdSdwAtjuGLdaJjtxx/GKwc24sqokLcO4+7r7sGzstCPP4znb30GN3/K+BS3fek0Ht0Qp8TJ/Qvw0X064Y6jeHv7jfqPi5jaeg3u+Yr6cxhff3sI4Te+z6PCT2LsinX4rG2nsN+2oe6s2iRDyd7PJOR95t5LGLoBgNHWt+Hhlx5D/3vTFb54ZDOufeM+0Z6iXdTjRltH+Z7FtridkzylnQ8cddhh98c24d+2ZmaNBbJS6rmHlppjRfC95x31fZ777vKdr09fst71OFP358E7rsf3+L2M0sg+AiD+Xn5ujAG+PqEzlOOOfN+9+dWHCHMpNwEK8nK3T23WGXeUR/eO15ZlbanV3ebbgLEpDCyuLSemJgESIIGqCKjJ0C7gc1KEZ2SkJmoHlz4WCjhjUncQSw9EwtrOwJz0KRE2fpUp3oOpvOfzKLeT+zfj7EAoEpNnz2Bs6xlsCuxXE78vYplHSFbFpw0TqTb6DB40Fkec1XhhDHc/9CKuu9duTwBOwRVOrF/aMQygD4/GCywnMbYfGIr/NktT7TZ++npss/qHIeyDSXko2nHkMJZtCBeFCtelDdupdCYXHgsuYmr//Xjm9O2pccP9jl6Jat/datOVjm0rDQqE7Yt4YAeAD4t3Petz52KLrsQLYxjDUPo34MgZ9G8Il1bV+Dzz4XCBzdcnwtzMMTsZ14EpT36tRMmym0eAgrx5rJta0uzeHqx+eQLnDw1gYVDyBUw+PoeBu1ZVbse5SfQPAeNxXpVnEaZosSCvWz2qrT/TkQAJtJRAyvvt94rGk6dY/ArLlbA7uylDACpBrgW7b9KfKwYs0Rc9f+9ZHBSTw24XcNKzFbSQ18N8MljI6Lv1GcykFlhCQe5tU8V+clkxQR7k04fbvzaTWrCRk/ZwEp8suMS9K7dvtfQN6pzCKxgLwkW5+4CHooWwCIPnHT2wDAflgk3hd5fvfD07mHsxNVz0ShZZ1Vh9P7DXHR0T2OMU5KalSZ6+PqGjsOxxPzW2hPn6bK8nH+ZVLgIU5OVqj/pYU2/hWbf8KMjr08DMhQRIoFoCF4+MYWblkDM02c6zYu94PMkXQl8JrG8C2DcahsFHoY2+zyMjXCJw6xmsu/UZHJWCsusFnPJePo++7WLbQapzJJPuvhNmxEMcQm6Hncs87LbwhbrHk+2bMRMtyIh8zND30PuOKGw9nIbni4NqOz7TpXtFkbFAeVW/2Ye3t0NEpuisPO/opr3AZ+wFnCLvLt/5uvbSYoJcLdTNABjFZ1NbihJxHIWzuxf81Ls8gz61RcXXJ+KILNNDHowJX7vd2goh8qsrEWZWZgIU5GVunSptu/B4P7ZhHFN3hb7x9D8ljBdh8En9zZ7jmN8Ves5V2kUDR8Iv1Odb5tC/ZBD6E4zMzmN4JRB44Hfr9HdIT7xVmgyb3zOBiZenkpB1JfTjvEdwfH4Yhv9epR3rFV7+WYz2TGNN8JxZh8gu6MWD7eunsDqohw7VhywLYT0wip5VO7XBMqRflbMa4TdlCPWvsiMwGQmQgEmgAq9YGFqoJ1kyl3iCHu0Pd0EWIetQ4ZOI943HXlLf51FoPCfnhXpvEQ+59Ex7PU/ePcJ6T7ghsIRpceh5H2bi/iIiJIxamGcGPLDjRSzTWxKi8wTi/e2Fas+HqiZQZCwwvJlhhEW4VUT/oyCvGn8zEhYW5HJhLGd8d58nIbYN5QpyvT1Gn2Fym2s7DLchNaN7lK4MCvLSNUntBimxPL02FM7pf6GQnVp/Phbs6vn9V6u/54TgFSktD3kgxmGJ+Ne2x6I+ThkI7in0v6n3jAfi/BQm1N9KIMswePXdsTVWHpZHPX6m19qLLoS6FvmYDOsXLDBEtmV5+kX5+QsatbcRcyABEmgCATnplp7pzHBzbZdnYmaHHftqEYeSLz2oPWxawEfhj0qQB5436/N4rzrDV51sHYdiOUO/pWiyD+mTBzPFhWR4pTxhpWHSUHxfduuLGLAO/TMP8LNrI0U7zwJowmiQLiInusQ4pDFKbWyJYMh6S9rNKNR/MGZxQS4XXrPPhwgOgowW58Q5EMnybE7Iug1M9kFnfq0nTAuaQ4CCvDmcm1pKtqCcxeidc9gq94PHQnUNppXnHJbH2xCySiQfQO8h6c2WnmtR1ROj6J/bKjz1QmCfk95pncbhaZd1md3bj7ktStxLD3ZUnvCES6EvbU8JcitSICpfe/Vjr3tTW4+FkQAJNJZAsXBAt/B2pHUKd3mom5kmEY++z6Pam+HL8eE/K58Xh9JRyAW0CkUtaPnsPKRPHuqmws2tPaVZgtzpWfd5yJOenXjaliXnDTS24zP3FIFiY0GYTHjI4/6m2i7pK8YBXa7Pc99dvvP17KTFBLl5IFt8loS9kKoNcx+uKa32tKG4jSN5Wo7fjgiMesJgXqUnQEFemib6PoDfrY81qVBvmW2WINcHwEWh5FEoe5WCPL0wYAnylEfcUf2o7DFgWyy0PQsAKrktur2CPBTjc0M6ksDhPQ/D8hmyXp9OyVxIoEQEcq868uzldR3EJveYRleU/Zu+M67e8l115PjcmES6PPz6wB/vFT0lwtxMU4pde2YelmSGu0fX0Tna3hbkxjVI8ho7uZgSncJvHfAXeetjT6t1hZrKglefNa/r5I4FkSkuQX6jeXWePIegknc35SXV1y6K/DKv5WoerbYqqaggd15dJxb5nNdZprY8iPNBciKzcq8+jChnnWvRVi1BY4sQoCAvQqntntGe399LwsqBWYzuBYZ3qXBvX8i63HNuhYELr3NlIetz2B7tDbdD1mU4ewZj5RmfVt+vndJh+Omw+zh5YUGu6rcfvTqcPghtf6pf7FcPc2T4ett1fhpMAm1NIDP8uq1r1q3G0/PVrS1ftN48UbsoqfZ9jm3cvm3XLMspyJtFugXlGAevQR6aZoV8x4e6mZ8nIdtJaHf4mSfU21FH85A461A34550YIPe953KJngO1qFvVh2icPMsQS4OglP12DqXHGC3Yc8I8HJvcLUb5MF2WQfWtaBNWSQJkEAnEyhyYngn178D6/bWYYyduBlDzpDVDqwvq1QxgZP7x4DtQ8g6JrLiTJmgVATYxqVqjlIaQ0FeymahUSRAAiRAAiRAAiRAAiRAAiRAAp1OgIK801uY9SMBEiABi8D/+sjfkUmHE/jlL+fxjnf0dHgtu6t6K298D/7bD1zRXZVmbQsTOP3q3+Nb33mr8PN8sD0J/A9b/n17Gk6rMwlQkLODkAAJkECXEfiDj30VL71yqctq3V3V/dVfeQf+9Re/7K5Kd3htT/3NRixbclmH15LVq5aAEuQf+uOnq03OdG1AoP/2q/Clv7ilDSyliZUSoCCvlBifJwESIIE2J0BB3uYNWMB8CvICkNrsEQryNmuwJptLQd5k4C0ojoK8BdCbVCQFeZNAsxgSIAESKAsBCvKytETj7KAgbxzbVuVMQd4q8u1RLgV5e7RTLVZSkNdCr9xpKcjL3T60jgRIgATqTqBrBPmWdXhjeBHeFRD8CQ5e/RT+NEXzJsy+9jv40egE/uSR8MsvPLcFm96nH3z9VSz4yHcAqOeWY7n++NXDj2DVjnTTbDs4iD0rfy34InnmA3j61I3o+y3TDvnsP5w4ias2/a2Z4b71uLTx8uAz43vf5yJ1twly2WZOlrL9/vE8dq84inEA7vZy9ANHuwdp3/1D3T8AiHYx2182q+hHwg6Z1m0/QEFe96GwozKkIJfNGY657/mGHKflGJ78HrjH+yQvOUZAvrPy90V8npdfkLNnDM8aj1QyCvKOemWNylCQl71t7Wu8AnvFHeEp++X92tZd4kvEneBGuqz8fIDU1WfbgLEpDCw2n1HXrU2vVdejlR0u7SOB7iTQHYJcTb6uxHedIjxs93Dy8zO8+vpv4kdPJII86RWuSR2AYCL2Tjxj560mWX/081jsRfmoCdrtP7YEt8rj08DntTD8wnODWGbYcBNmT12Gg8H3ctEg/fmRT03gwWmzL3eTIFft+Gd4Mb2gESPJaMdP/BRXqQUXX5vGedjcl+M9r/8EwMUwvZ5kz+Ip50JN+ECF/ckanijIu3O8LlprCnJNKhC7v4lXXwfwvQn9PprvXmoxLev9FA2QjOXA06euB/5K/27sW483Fv/AGoMqfN89vx+y/SnIi74N7fccBXnZ26yAIPcL4KJCu+hzElYTBLmz7mVvMNpHAuUn0PmC3PRmqxbxebTVd2kxHLWhmlC9H2dWWJ51Jd4iIWeIPjFBiz63hHfSO8wFgy88tx74iChn33pIcReLznPvT31+7Xefx7a/fNPoeN0iyA3vlSIgPVgRETXR/eDFxJOtP992cD3W/vVTRmTE73/PH/mw6Vw0udcZ2P3AarPUSOCxQ03yfeXKPCjIyz+2ttJCCnKTvhobknfWXqCVC2w5470hyJOFU+O9db777t8P9/uunnX8flgdioK8lW9YY8umIG8s39pzpyDH+KEBLKydJHMgARLQBDpfkIchgdneyqQ7pAR5HIr4L5gRoeyx+HOJPuXFPnUlgMuxXIamK8/JBwG87/IwdD4OgY887WFIvb1gYE4mw/ooD8zncb2YZIafj7/1QtcK8sDr/NxiHPtIGILu+hewfPfPsPx9Zvi/3e4p5nFmrsm7bj+xMOMNbY0XAFx2KE/b+/GeH1+O5cE2CbPPUZBz2C5KgII8S5Bb3urAi45wG5NnvE9ySxZ4zXFabEVyjuuudzkU6en33fP7QUFetPu3/XMU5GVvwhxBjr09WL1bV+KOCZw/1IsDPdNYMz+MVTK03crnwuP9WDRwJEi4YXICKwbmRJrV2Kmz3DB5HlN3aTl8YhQ9q/Q3eyYw8fJURsj6cWCVziewKxTVqtxt6MeKgUHs3HMc82un0XNsDeZ3rQpLVGWov7fMoX/JIEILgZHZeQxDlI8NmHgzHS5f9uakfSRQBgKdL8jr6SG39yH6QtbDMhHtLY+8od+7Mpn46f3pgTf0+zJkPe0doSAv9qYU8ZAHz1x7SW8lSFif+YS5TcAnyL0h8c5IidBuV0is244XgU/fiOte0VsadETFihVHoQLiKciL9QM+BVCQZwlycwEUr/8Er77753pLUJTOE2IusvWFrLvHCFd+4Wf2+/75FT/FJtfvR7QdRttAD3nnvukU5GVv24o95DL83NpDPoTQ2xwIa+B4INpDkbxoYEX8d4LE3oM+hf5IBAd5nHKKYhVCv3r3SJyf+nv/1aGwT5UVCXBbkKu/s0LW7XRlb0faRwIlItD5gjztvczC7w9ZD4VVen+yK7zQERL5HLBKCXIZLq099wcXm/mmymHIeuE3Jqv9InEs2zAKVT/2h0VC1jNCSTMEebAn3drWYLdxaMcPgE/LUNXQ43/3RyjIC3cAPhgQoCDPEeTya8+7m3seRbTQ+sRlxhkgwfsuzgSJikrnZ48nUYSPEuTyzJObMKt+PyjIu+btpiAve1M3QJDj8X4c6J0Sh66Ze8il9xyRJ/rcKPrntibeclSwh1zUQZW9DeOm193lIXcKclXmIgw+qRtNeN7L3oy0jwTKRKArBHlwgFb+njzVLtl7yHM85GJfsL2nMDzk513G4XJxWb8rD4BzeFKMCZ441A1y4hd+3u2HugUnFjv2iMfvnMFS7OuU6eJD3X6AZbLfeM8AyF70yT/IL7HjVbnokyHyuYe8TKNo+WyhIC8qyH2ecPm5+1DQ5L1W43pyO0clh8QZIl287+7fD/PmDXrIy/fe1csiCvJ6kWxYPq4D18zPzEPd8j3kc6lT0JM0vcpb/tp2HUKeiO41M5aQbrogD8X43JA+vZ0HvjWsxzHjzifQHYLcClH0XntmC3Iz3D2+gsq40krsDTTEYGVXWrmux5Fh074rcPKuxlE9uFsOdYve1rxrz3zMknRRm1oLOVli3xLP7uuOzIOd3Ha4r8WzRyIK8s4fm2upIQV5tiCX715ytaBnvA9utlAea7VAF11ZaZ0BYvwmRNeo+X8/klPYfe+75/dDVIuCvJY3pNxpKcjL3T4qoDwQolPrk73cQUg4jsf7risV5EHI+livsa87CllXe9Kj8PIgZHyJDlOH+r+4Ni0vZN2yT4asGx7yoIwkX6NuhuiW17npMPun+uM6lL4ZaSAJlIhA1wjyEjEvakpe+HXRfLpNkBfl0vznPAfCVWEIBXkV0LooCQV5eRvbf2BkZTZTkFfGq52epiBvi9ZSYjQ5aA12qHZ02FoFh7qF+7zDyhuHugUCWR+mdscIRnAKvfqucSOUPe9QN4xg5+7oALhk8SA81E2ErKtb1YUtI3tGsBPRIW9JiLo61G3rnDiIbs8I8HIvT2Bvi/5LI8tGgIK8bC0S2ZN/YnhRyynIi5Jq8HNb1mH2D89h1SYz9LSaUinIq6HWPWkoyMvb1qlrLas0lYK8SnBtkIyCvA0aiSaSAAmQQD0JUJDXk2Y586IgL2e71GIVBXkt9Do/LQV557cxBXnntjEFeee2LWtGAiRAAk4CFOSd3zEoyDuvjSnIO69N61kjCvJ60ixnXhTk5WyXelhFQV4PisyDBEiABNqIwD/90y/wy1/Ot5HFNLVSAvOYRw96Kk3G50tMoOcdwDt/41dLbCFNayWBf/7nX+AXv+C43so2aHTZ//wvv8C/u/zXG10M828BAQryFkBnkSRAAiRAAiRAAiRAAiRAAiRAAiRAQc4+QAIkQAIkQAIkQAIkQAIkQAIkQAItIEBB3gLoLJIESIAESIAESIAESIAESIAESIAEKMjbpQ9EV5vF9o7g+PwwVrWL/bSTBEiABEiABEiABEiABEiABEjAIEBB3gYdIrj/+6l+nD80gIXa3guPj2K6bxgDiyusgBL2x6J7vitMy8dJgARIgARIgARIgARIgARIgATqRoCCvG4oG5TRuUn0DwHjQozXVBIFeU34mJgESIAESIAESIAESIAESIAE6kWAgrxeJBuUj/KOb8M4pu6KfON2QRcweeciDD6pP99zHPO7VCC7+fnI7DyGMYqeVTv1gxsw8eYUBhb70gOBZ37gSPh8nG+DKspsSYAESIAESIAESIAESIAESKDLCFCQl7zBZ/f2YHrtPIZXhoaqv1fvVv+LBLWsgBLX24CxKQyc84SmGx7yUIxPrT8fC36V//6r1d9zGO2ZxhruUy95D6F5JEACJEACJEACJEACJEAC7UqAgrzkLefzkM/u7cfcFuXhBmAd+BZ4wxdPon/JIDCZiO2gqoYgn8XonXPYKsPh4xD5NZhWnndMGHvXS46L5pEACZAACZAACZAACZAACZBA2xCgIC97UykBPdabEsWxIFeecPG97VGPws4Dka687IUFuT5ATgn0JYM4wpD1svcU2kcCJEACJEACJEACJEACJNBmBCjI26DBgjB1RHvDQ4MjQb5mph+LXtuu943PYrRnNRCJ76huUoQXDlmXe9ZVvgxfb4OuQhNJgARIgARIgARIgARIgATaiAAFeZs0VrJ3XBsce6xDER4e1TaCkT07AbXn3DjATd5ZHj0f7UGX6eXhbebnsYe9TXjRTBIgARIgARIgARIgARIgARIoOwEK8rK3EO0jARIgARIgARIgARIgARIgARLoSAIU5B3ZrKwUCZAACZAACZAACZAACZAACZBA2QlQkJe9hWgfCZAACZAACZAACZAACZAACZBARxKgIO/IZmWlSIAESIAESIAESIAESIAESIAEyk6AgrzsLUT7SIAESIAESIAESIAESIAESIAEOpIABXlHNisrRQIkQAIkQAIkQAIkQAIkQAIkUHYCFORlbyHaRwIkQAIkUF8CL4zhinWjYZ4ffxivHNiIK0UJF49sxrWfelZ/chsefukx9L8XOLl/AT66L/z4gaOXMHSDy6yTGLvii1im08gnVPrxq07j0Q26NGHHbV8Sn8eJVF7r8Fnbztx09cXVDrnJtnGzBIJ2feM+vL39xoRwbpt62gCu/C5iaus1uOcrKvthfP3tISQlqc/k90m/io156zDuvu4stqXStUML0EYSKDMB8R7HZsp31Ddu+9Mt8/xOAP4xIyg6eM/vQfAL4/j9gRrfH1qa+l0qM13aVjsBCvLaGZY3hxOj6FkV3lAe/pP3kZfF7AuYvHMbMDaFgcVlsakRdnRGPS883o9tGMfUXQsbAYl5kkDjCajJ0C7gc5YIlwVfPDKGmZVDgQiXYmnqrY3oD0S4mnDNoM8STqGQvx4P7HgRywZCES/Tj+16Bi/d+qAW5CcxtvUMNgV2uCeDJ/dvxlmdTyLmz+SmazzEcpWguH8GEVeXbeEE+aUdwwD68KgW5IZAd4rhUECfuddefPHnd3DpY8FCjUv844XDmHrvxrBfOPqhau/x09dj2wFbyJeLN60hgbYn8MIY7j67KRiLM8dtu6JGOsfvhPp1cI7byZLvySOHsWxDuAicHrsuYmr//Xjm9O2Zv1Ftz58VSBGgIO/QTqGE06Kn+nH+0AAi6XTh8VFM9w1XLnyVsD+2BvO7VjWAVouF6rlJ9A8B44JTAyoJoMX1rFOlKMjrBJLZtIaA9EwEFji8lMEkyT3RSoxWQu0glnqEk5yQhWn08/cC43oSqLwgYxiKvezpidlJjO0HhiJvbiTg7j2Lg5npWoO2VaWa0Qwej1NknGI4uSwW5GqRY+bDidhOtZvyVH2zz/CoG/U08lMT6efRtz2KtnAv2iTp5YLMv3XFYKLfh9u/NuPtV61izHJJoLMIuMfv9Lht19pM5/6d8IzbvgVgIfCDX4ojm3Fw6X3AQ9FibWeRZ238BCjIO7F31FtkUpDXoZdQkNcBIrMggZoJ5IttMzQdO46mBVmOULMndrHwg+mVibypQaWsiVngQRXiMfDKbz2Ddbc+g6PaC+tMVzOhdsvAFsIZ9ltMTS926PWG2IoQTI7fuB6f3Rdub0iFwhv5WQI7WoTxLNoYCzCxt/xmzGQs9LRby9BeEiglAXus1UbmCnIrndwmE/9OeMbtMBLKJfDvB/bqaKr4dwUiCqqUBGlUAwhQkDcAaquzzPdiKiHf+oUAACAASURBVHG4CINPakv3HI+934FnfeBI+IX6fO20CHvfgIk3w9Dy2b09WL1bp79jIvHEyzB5+bmEIp/ZM4GJl6eSkHW1mLBkEKEFjhB7lXasV3j+ZzHaM40188NYFXihk3qNzM5jeCUAvUCxff0UVgd10/WALAsInocM80/qm5gfljE3pPNWvm/F7LXt6QiCrHr6bJWcbLsDnr040LMawUYE0W6hBz5d97Av9GPFwCB2Rs872giy3Q3uiq8uDyOYmDyFKRGyLvvBhsnzSSi7sV3CxbHVbwnL70oCBT3kko1z33fO/j45sTOElxUmSUFeey+sxUNu7ukeTm01CPL+2u16L6fyjonJszK9SkGeXgiItj9kR17UTos5kEC3E3C8x4UEuT+dSh7/Tqx83rmQmhbk1nYYYwuLvbjX7W3WHfWnIO/AdlYiaXptIhgT0eQTmNEebiluBRjLQx7kB0vEB4K0N38/eCC4p9CvhT0C4XYqFPpKIMvwcadn3vI0x8/YZYu6aJEPLRgNAZ0VTeCLDDA+93i+s+q52E7j4W7ZHbZjtEih0uxHb8DRn19vILRX4HiwYKEXJ5bMYXv0t6P/Jws6CET+1PpIaIfi/JTmaPYzYcM51aaoqMwOfA1ZpTIQkAI88nR7vCNec+29htahYK50iSB3HQikPa1LDzJkvZo+4jjQLtezFZWT8l5JA9Ji2N5GkIquqCJk3V7gSS0oBCa5DoSrBhbTkECXEnCN/dEimucMkcxxJO/skfh34ox7q5HhIU+fGWJ426Mmcx341qXN2Q3VpiDvwFb2echn9/Zjbos+PM068C30JmsvK4THW/FJCdAD6D2kBV7ALxGUMESjA+6JUfTPbRWHgtlCTh5CB8DhZZf1S+okPblRucITLoW+FOEpQW5FDzi9/JbYd+1Bz6rn4gxb5cF2lm1mu0oR7s9vzYx5CJs/esLKI/CmA6N3zmGrcQ5BlF8o1uMoC41c9aOtc/040DsVRifof/YiUQe+dqxS2xDI29trizR9qJcINzeq6ghf907s5GKA7RFJncxuemQMD0w8ofSf6N42zVEPQ/P2ehcQ5InXelniCYc8ANDhvc7Yk+461C3cHxoe+ub+Rw95PboD8yAB7xuWcQCkOW6bvxPZB0dKb7dn3I5u1sjZyhLaTQ95N/ZgCvJObPVUWHdYyVi8Kg+mCPtOiaUobFyGOMeHuikh6Bfk4bFvWtzliOnQKkuQFzk8LhKqY8C2WAx7vMyqCFt0ewW5FY6e4T1XwlaJTpf4DGqVOo3cFtBRmH1GB6xIkLvzs+1wC2PpbRcLMFvmUgfemd5z9+n4ERsK8k4cXDqkTpnXnsmrqZJ9wy5PZnD1GdIHfxUS5NG1Wfp6tegaNUO0ebw80hb/9Wsd0lYFq1Hk2rPUvnzn9UPmhDqTtWu/aOqaukRkQ1yxFlbLPlSQgrxgc/MxEqiKgH2Qo8wkS5Cn07l/J4L8MiOzziRXWUaFpzzhFORVNW6bJ6Igb/MG9Jlvh5VLQa68psme51A8I9pvHWcoBG7hkHV5CntWKLcImbZD1mU4e0bbqMWFafX92sgTG4rpJLxaJC4syE1h6jqpPs5V5fkI0P/ynBUtoJ8IFjU89QxCzD22yjoXFuT+/FILAwFvEU4eLVgIW5O+o7YByP3y6ZB1uXUhNt0uw2bRoe8cq0UC9SBQOPy6HoUxjyYQ4OS6CZBZBAmUmkB+dEypzadxTSBAQd4EyK0qwjh4TRkRHwJmHtQ1smcnEOw5N8OW40PRIo93dBiaFpRxuHLsCTfDvY1DvgQE8+A461A3K5Tel0e499wSlrGdurDIrixBLg5Di8Kto0PtNuwZAV7u9VyJli+qM+vps7UqQR4st4jD15JQf3VYm31vuGGXZjQnDukb2TOCndDX3FmH7JmHulnh/eIwOKOMuN+06k1guSTQLgQqODG8XarU7Xa+dRhjJ27GUByy2u1AWH8S6D4CJ/ePAduHcGP3VZ01LkiAgrwgKD5GAiaBzrjGjK1KAiRAAiRAAiRAAiRAAiTQOgIU5K1jz5LbmcDF7+HLL1+GTX94Nd7ZzvWg7SRAAiRAAiRAAiRAAiRAAi0jQEHeMvQsmARIgARIgARIgARIgARIgARIoJsJUJB3c+uz7iRAAiRAAiRAAiRAAiRAAiRAAi0jQEHeMvQsmARIgARIgARIgARIgARIgARIoJsJUJB3c+uz7iRAAiTQjQQy7yH/t+uh5fc7juLt7eHZuPJO6tu+dBqPypOz5d2zEVN9vyyObMa1+r5xM528y3YYX3/bPoX3ZHJnrbyrVtiXsqMb29NbZ/OuYNed7fL+cved7p42CHsEprZegzP3XsLQDVa/AVA4P9nfvOnYsCRAArUQkOM35Hgqx+7UneCixOC5s9imx2k5dkD8ToQp1LjxRSx76TH0v9dhtWMMN+zDbXjYl7YWCExbWgIU5KVtmjoYZl0hBnEtVR1yb3AW1Z1iHly39dp2zO+Sd6KnTVVXwu2/+jym7lrY2HrwDu7G8mXuJFApATWp2gV87sBGXOlMexFTR86gf0MowtWka+bDlzD0XjNd3n3h8b2zGelU3uNXWcJe2CTLSJ49g7GtZ7ApsD9n0lcpmw57Pm47JZYd/4IJ8Bv3hQsu1mQ7fNwS3HYeL4zh7odexHX3PhYL8jEMhf/39S0p4KNnXhhDdroOaxhWhwRaTCAZT4GprfcDe7VwVu/02U3mYqu2VY3H46evx7YD9sKpOU6Ewvp6PLDjRSwbcAhy51ijFnzHMLNyyC3gW8yLxTeeAAV54xm3pIRAmD7Vj/OHBhBJzguPj2K6bxgDiys0SQn7Y/pe6gqTVv94dYK8+vKslFXXucV21w0AMyKBDiSQ8mLneyFiYX2DEr8z6Iu9I1n3yp60RLMjXe7CwEmM7QeGtHc+EIxqIeHeszgoRJ+y7zN40DmB7MAWLFwlw3ulUqU8WGKxRQvo1CKL8mJ9sy+OkDALD9u479ZnMLO0oCD35UdBXrhd+SAJ1IOAvdgZLLrqKBfn4lgg1Ptw+9dmsNQpyA+mPvct2voWCinI69Gy7ZsHBXn7tp3fcuWVHQLGhRivqZpVi9NaSm2xsK26zi22uxbkTEsCXUCgskmPKcJDL+o9eDYnrDgR8RqoK52a4H0TwL7RIL+UYFRpJpfh0UiQK2/41jNYd+szOBoJQJUuw6PTBc2ZUUVrQcPxpOEhD6IN1gFH9cRcb1E4+Mb1+Oy+0SB1sj1AecRCr1rfic04qNvDGxKryw76hSO/vHTd3Y6sPQnUi0Cy/cTcTiK2tjgW7uLF0AM3Y2arEN7xuO5e2HULclXWQZy5ZhSf3ReMKnFoenYIfL0YMJ+yEqAgL2vL1GCX8o5vw3hGOLYSjYsw+KQuZM/xOMQ78KwPHAm/UJ+vnUbPqp36wQ2YeHMq8LCrkO/Vu/XHd0wknngZJi8/j+vjLxsy7Z4JTLw8BYyp8mYx2jONNbPA6sCWERyf34q5qA6iHFn38P/b0f/U6rCu4jll//TaeQyvBIrUufeRHkxfPYFTA4PA5HlM9R5wcHHUbcucXhzpxYGe/ejV/BQOaUP1PGvoKExKAt1GoCIPuRUObni0E0GW3h/oEPFxiLxI99YYlP6L9o2nvCYU5DX1ziIe8igk/Z6vqKKGUyGmgVD+2u14JdgekLTd0km9jeGG8FyBSJBLg02xH37jy0/2IVe6mkAwMQmQQIqAL2Q9HXEkx/NQTLs95OIsCV2aX5Bfg2du1VuVPJFSeduZ2KSdR4CCvPPa1BB6kfALxXMiqJNqS4+uFr7zwzB2YFve4kA8whLxwb7tXkzeuU2L6CJgRdmYRP+SKfRHgjUQ56f0AoCyazV26oWDUEBDfxeK4LmhRFxHixFZzyViuII6vywWHmT1DD6Wh1xEK8BYKEnKRd14FmHOZ0igiwhIAR55Pop4lB17/OyJmjdU3ApL9qZbetAMh06FLTNkvZKemgjwyOPkmzz7ck0/n267Mcz0LsUza8MoCfkvdYBbakElFORye4EzWsORrhIOfJYESAD6TAj9nrq83tE4PXDGPFPEEsjmQWsR2fQBnK7fA78gF3vW1ULf/ufRt90606TI7xQbuqMIUJB3VHOGlfF5yGf39mNuS+jhNrzRyuc8qwSt9vDCEp4pwXkAvYekaLfE5W7lwbZEvS1gY6+7Lhuj6J/bKrz6GQsFjgUC6e2WglxGCkguiSAvUmfTm60pm1EGsffdL8gXyq0EJ6L6ApN31sizA/swq0QCjSNgebBTBcn93+JLNYF7aKnwlmqPCMx9xilPty9dak/6Zpw1DgAyvfCxx2Tl82ICyUPdsvpJJfvrE8/0suSQJ8iD/NwC3+chd3q4UlEWrn2n2Qf9Ne69YM4k0D0EjEMyxWnoyTgA48yQkEw9POTWwpxzAS7nMMnuaaauqikFeSc2txKsY73GgW6qmrEgP2d+L0OnAxzByeCDOBKFslcgyEPPuvZou0LWLduisrfO2WH2zRLkugNk1tkW5KZXPuAV79nPEOSIvhsHhqJIAvWZX5Dn8uzE/ss6kUCjCWRde+a6vkx7WJx7/AyPuDuU3bs30HP1TRwC7fLwW9evua/WajTAdsk/59oz53VHZhtKD5mLtRTk7nY2J/Gu/Lh3tF36E+1sXwLmWGCc2WFcOxh5v10Lt/JdFtchGudLJIQMD7nh8XZdd2nax+ss27enVWs5BXm15Eqezg4rl4J8zYy8GiwUzwg85LJSIpS7cMi6DHR3H25mXksmyl6sFgHmsD3yrKdC1qexRn4nTn2394NX5iEvXufICx8uOCT7wc0T7bMEeRiZ0H9MlbkGU/pqNv8WgHyeJe+GNI8ESKBCAnnXqVWYHR9vOQFPxEXL7aIBJEACzSLgi6RpVvksp/wEKMjL30ZVW2gcFKZyiQ9v0x7sIOcRjOzZCQQHnMnPozD2QMqHe7jjPejW4WVGuHZyWNwGdfhZ6p5vX9n24WqOQ90aIsiL1Tk41E0fAqeIyIPgNuwZAV7ujU+1j79TvOND3aLr51wLILXwrLp7MCEJkEDpCHj2E5bOThpUmMBbhzF24mYMbXDfel84Hz5IAiTQtgRO7s+6JrNtq0XD60iAgryOMJkVCZAACZAACZAACZAACZAACZAACRQlQEFelBSfIwESIAESIAESIAESIAESIAESIIE6EqAgryNMZkUCJEACJEACJEACJEACJEACJEACRQlQkBclxedIgARIgARIgARIgARIgARIgARIoI4EKMjrCJNZkQAJkAAJkAAJkAAJkAAJkAAJkEBRAhTkRUnxORIgARIgARIgARIgARIgARIgARKoIwEK8jrCLFtW9rVnI6m7xstmcePtUUz2X+26jq3xZbMEEiCBkhN4YQxXrBsNjfz4w3jlwEakLqtSzzy01P3dW4dx93X34FmRHkc249pPBZ/E/2770mk8uuEMxq5Yh8/qTx84eglDN1h8hD1hGm2N7/OS422+eRcxtfUa3POVsOQ0Y/n9bXj4pcfQ/15ppe/7k0bbYcdRvL0d5mdBNsP4+ttDuDFV8TDfM/dGbS7z86WpIz3ZT702Kpu+iGUpJsoOyUXaK+phvD++z6M6VZuujkyYVdcSOLl/AT66T1c/eJfTb2zU55N3FvCny+vvuqzgPTyLbdEY4fj94GWJ3dMtKcg7tK0DMY7jmN+1StcwvOt6an0iRtUz8m7tDkVRvmqdm0T/EOJ7y8tnIC0igS4koCZDu4DPuUR4gEOLkGuG8cDppdiUek59fz+wV4u6F8Zw99lNiYiO8ziIpQcskWZPzIJnT2Js6xldjhRHvs+7sM1yqqwmzDMfdix0ROleOIyp924MRbir/b3fn8TYfmDIOXHXmTvbX3z30Iu47t7HMHSDKc4vqgWcN+7ziIJ6tLHqSzPocy4UhPkHNnzqejyw40UsG7AXKcLvDy5Vtutntb0n92/GWf28Yj9+VbiI5Ps8luNVpqsHDeZBAgkBe6EseV+vWPciHtgB4MNhvzf/meny+rvs9+Onr8e24PfAXACT7w9bqDsIUJB3YjufGEXPWC/OHxrAQqN+sxjtmcaa+WEomU5B3qLGpyBvEXgWSwIeAobHUD3j8pbG0yghlM38DAH4whjGMGRO3nwiTZU/uQyPSoFnpVci6DN4EI8uPWjkG38eec/ZyAEBw3ulPvB6vvLbNXzCWgjJFORqgu5YeBH59N36DGYCUWsLZFlOvRvT8uw7owaSMqWwMETL/ufRtz2KHons78OMZBIvcCzDQefnIn1V6erNhvmRQNZ7ay5EpQV59L5bi3W+hd7gt6APt39tJlygtZ9z/SawgTqaAAV5Bzbvhcf7sQ3jmLrLlOOA8pJvA8am0PtID1bv1pW/YwLnD/XiQM80eidPYXAAmHhzCmtm+rFo4Ih+aATHtZBX+cef75Fe+ASmfGbD5ARWDMzphQC1KLAaO/WjGyYjj71eLJgFVq8Kv01C7KtJA0AtTOi8ENRxAHMiKsCoByqrX1TTcFHjOLBK18ngEUYlDD4ZPh3UZ/Ek+pcMIqaqtxEY2wu0rXbrdWBXZZVIoDQELh4Zw8zKIStk2WVelmASobwpAZie7IWeyGed4fHSCxlYocX853B/7J2Un8fh7KUh2mpDCnixhYl5CxvG98YCjmPxxusdT6Io+k5EXmbLKxdsR4An1L0OTF0LRZ5s3YLc7v+6X+9dinFjUUk/txf4jOvzKMIkJTwKpqsDCmZBAgGB+H3OWoh1CHJXOl9/lhFVsfi+GTPxwp3pIQ9+G752u3trFJutIwlQkHdgs2Z5vuV35nOh6D0VC2QTTCLy5wwvuxNfIIRhCfgV8d9JGumx16I7ErSFvPwZaZQXeskctutFBFNAz2N4ZQ31E0lDIR2JeWXPfvS+OYWBxcnix8BilUDU1fKQ29sLgoWC17aL7QYd2ElZJRIoE4G6eMjNkPWUwFNC65t97lBkR8g6BXltHaQSD3lemHjm96m2s7YuiGrICAqjfWX/2+HbElEbjzB1PTzkFOT1aAnmUUYCnpB1bWpqTI6rINK91452st8XGRFjLdLKs0F2DAPoM6OmyoiMNtWNAAV53VCWJyO/h1yFqfdjbosSjHbIuhnOHtbG9EwjEMu9odcXocfZ5cVNl2/mbXqmNwTe+IHFdvm1pen1RAm4FiEib33R+smWthc/kr8tdkEiXVfIPeRKuB9A76FwG0HCPdlaUJ6eRUtIoIMJZO35Nart8ZC7Qg7FnvTs/cwOEceQ9Ro7W3b4aZR53l7NvO/DswVEeLovRDW16BNakDportGhqhXkz5D1Grsgk7cdgaxIGb8gD73nwZYidVhnxhaNOCrKIOM4yLHw71HbIabBHgIU5J3YNQp5l/MEufT26vDvY2sSr23ggR7EEUfIetpDn4hrJZQT76/0IvsFeTVp4DmwzhTMkTe7svoVF+QeUW14yCnIO/EVZJ3akUD+YVdhrSxBHnu+1SnbyanUplc1J2/XoW6GsBPhjJCHz2WdhN2ObVBfm4uEoUeHkyUlu8LKM+yyTt3PKzPKyT25z/bQ1YeO34Nv528IchHhYXv6w0PolhmHGiYLGfB8Hp0fbdpTPF19aDAXEjDf/ej2g/SYXchDHhzSmBzumb2g51s05Ljejb2SgrwjW13vXf49ub87HZKe9hYLAWmFfKdPbVfgXF51LW7FoXKhRzwMWVdCOb52LChjCv05HvJq0qyywuajZo7rHOzlTkLaK6qf6DN+D3n6VPs4GUPWO/KtY6U6gECRa8+8gvzGYJ93fG2avE7KeYK3fDbZu5g6wVpfmSY9qdLL4rwurQOaoj5VyL72LBXWHhzm9yCwK5xQL50U1yEFBul2esvTzvowOfNkd/ek29fOxvV29YGQzqXQtWfqYLzk1PSgb8dbLjzXOhmh9+L6KNfn0gNYSbpGMWG+XUrA3MaRvH95gtyXTu5JF4dJFrh1Q45HHNe7rztSkHdwm+feQx4deiYOdYtOYA/kdrA/OgQ0smcEO6E85DAOZfPdbS7TGoe6RZ51lekdIxjBKfSO5YSsV5MGgBEa7zjUrZL6yVB/2WX8gjxasEgOsIsOllsYHK4XHvYW8jMPf0ue6+DOyaqRAAk4CbjDhAmrfQk08tT09qWSFf7bvrWi5STgJsD+zp6RR4CCPI8Qv6+dQNtf83UBk3unsWaXe8987YCYAwmQAAkoAhcxZVwpRSptT+Ctwxg7cTOGeC2d0ZQn948B29X9y/xHAp1PgP2989u41hpSkNdKkOlzCSgvchymnvt0CR9QCwqP9GJqV3LsWgmtpEkkQAIkQAIkQAIkQAIkQAJtRoCCvM0arC3MvfAsPn3Ln+EbkbF/+gS+/z9+sC1Mp5Ek0A0ELv39P3VDNbu6jv/6i1/iV3/lHV3NoNMq39PTg9++/Nc7rVqsT50IcFyvE8iSZ7Pg3/1GyS2kedUQoCCvhhrTkAAJkEAbE/iDj30VL71yqY1rQNPzCCgxrkQ5/3UOgVN/sxHLllzWORViTepK4PSrf48P/fHTdc2TmZWLQP/tV+FLf3FLuYyiNXUhQEFeF4zMhARIgATahwAFefu0VbWWUpBXS6686SjIy9s2ZbCMgrwMrdBYGyjIG8u3lblTkLeSPssmARIggRYQoCBvAfQmF0lB3mTgTSiOgrwJkNu4CAryNm68gqZTkBcE1YaPUZC3YaPRZBIgARKohUDXC/J963Fp4+Uhwn88j90rjmJcAN12cBB7Vv6a/uRfMDM6gT95JHngC89twe0/PomrNv1tqhlk2lcPP4JVO/Qjqsw/+rko6wN4+tSN6Pst/b3DDuAmzL62HMttO4X9/3DCbUe3CXLVJpveF7JMMdmyDm8ML8K7gm9Fe/o+100i84waWrZp0Nbv/iEWfOQ7MNoq7hU/wcGrn8Kfxn/LNrf6VYE2pSCvZdTr/LQU5HltLMZTmO+md9wGYPweiHHaGB9ef1WPAwDk74v8PDIv4/ssO1RyCvK8Nm7f7ynIy952zivDZjHaMw15Z3hSDfXdfvS+ad3tHdzlPYft88NInxWelZ8PkLo7exsQ3CFeXohtf8J7edHSsjYm0NWCXImwTwOft0S4bM5tB9dj7V8/ZYjw+Pst6zD76QV4zysvpgV5SnSrVFqE/fgnePXdP8fBuNwP4OnnFuPYR8zFAGnHF54bxLInwsWAZBHgXZg9dZnOR00wfwdHPjWBB6fNDtlNglxNYv8MjvZwvaPONtKTaGPBxE58k8V9Od7z+k+Cq+quCgS59W/feryx+AdmH9m3Dk9//2jYr2Q/DBYG3olnDPGezpKCvI0H3SaYTkGeDVmNob//Pb1Iqt65T/w0fHd9Y4IjO/dibDjGv+cbKu8P4OmD78KfbArHBKPM4JOM7wvYQUHehBepRUVQkLcIfOFiCwhyJTqn185jeKWda1GhXfQ5mX85BbmfRWHifJAEOp5A1wpywyOqmjnt/Vaf+gW5mni9H2e+Adxui61AeF8P/JXpTU86kxR0emKWKchvwuxzwKpI7EUC7hvvxCY8FXvelRi99rvPY9tfvmn0224R5GY0gzviwQDjEsrqAd/nOrEqZ9O5iSTiQX0uJ/VGIbqfrJDecXtYSfrDcikUMkYfCvKOH5prqiAFeTY+Y+FOLaz+4Tms2oSccdvMUy6SJt/433fnuCGyTL7P+/0IE1GQ1/SKlDoxBXmpmwcABXlFLURBXhEuPtylBLpWkGeK7aQz+EIRY28HHN5PFV5+6koAl2N5EIZuhyvbglyGTwJGeLtT7IXp515ZgF4pDPetx/hbL3StIA88TjmRBgpn3KZWCKnvc3NosNtOf+sT5DniXqVOxIESBO/He358OZYHIffuRSL1DQV5lw7YBatNQZ4PKn7f49DzvHFb5ZmM1cY4HS/w+t5Zle5KfNcb+SK/L2IHBXl+C7fvExTkZW+7HEGOvT1YvVtX4o4JnD/UiwNxOLvwfFv5XHi8H4sGjgQJN0xOYMXAnA6BV2lWY6fOcsPkeUzdtTD868Qoelbpb/ZMYOLlKU/IuvKeL8LgkzqTPccxvysMlFflbsN29D+1Wn8/guMijF4J6qg+cdna9v7fG8TgbvX8Vsw58pdpEbAYwFwQPXAevWOLMDeURBGEdoxj6i54bS1716B9JFAtga4V5AU95JJrFKL4eVyfhEU7BVc4aUO0b1yFH37wYrKvMBDsUai53XJh6PmP5F71lNijIHf192o85OZefp1rRrioNyTeKcjzPV3m3vMw3PW6V/RZADoSYsWKo1AB8fIfBXm1I153pKMgz25nI3w8Hp+RM26beeaHrEfPO8Z0Iyv7+7zfjzAxPeSd+y5TkJe9bSv2kMvwc48gD4Q1YiEcivMVhjAOsVjpl0yhP9ibHonzU5iI/o45hmJ8an0i5OU+7rAsxOmCv1/bHgh207stQuKh9r8PYsWsKyzfDJ23PeTx3xhFz7E1emHAF25fzjD8sndR2td+BLpWkKumKuC9NFo0eP7/w49Wvjs8XE38Mw8Ps70hVsh5piBXHtxkv3hYBEPWi75Z7jBSX2qf18r3eYbAdgnynDMK0hN6O//Q43/3RyjIi7Y/nwsJUJBn9QTH+Bx4ry/i9w0vtj1uW3mmFlrD7+1w+MwzIZxnRuT9foTlUJB37ttOQV72tm2AIMfj/TjQOyX2nJt7yKX3HNgQiudzo+if25p4y+ETr7MYvXMOWw8NQPvVjbB7VXbomY6+jcq2vN66XUaUCF88if4hYFzmKb31AILnVsIS9fJva3HhkV5Maa+94fkXeZW9a9A+EqiWQFcL8iD8MCuMUFKVh/WIz6WoFxM02wNjHuqV4SF3TtBMoRYLub9eLA6l46FuQat4JsnO9yP3ULdzWCvPAsgS2A5BnnXAnG8/aWoyHx02ZVWAHvJqR7zuSEdBntXO1lguxgHjDIdoYkvAggAAIABJREFUbD/3fivCKcw730OeFQmlcvB/n/37QUHe6W8xBXnpW9h14Jr5mekVzveQh2Hc0tucpOkVHmsI0b1mxhbSjRDknlPb7UUJJcbHeoOQdCXrZf29HnIh1tccE/XPyKv0XYMGkkCVBLpbkFvX0qSuGzOvI3NeK+YR5N5ryoJ2siZiniu3DNEmnxF7n/OuxlGldcuhbtErkHXtmRnWnuztd39ueayzxL5DkDtPVVYHAa54ChBXs4V2R3tPZZ+zzx5IXnIK8ioHvC5JRkGe09Deaw4d10vG7/0/mNdTxuOweQZI/DuR2hYFQKX53pXhrQtqQTW+glHb68rTeQ0mPeSd/CpTkJe+dd0h4KuR7MuuVJAvtESoDFlXe9L3X63DzYOr0nSYehA2Lq5NCzzUVYasP9Ufi2k7ZF3WK24a1/53HeYehtWvBnI95PqAvEfmsOLl3tiDL8u38yp916CBJFAlga4X5FVya0ayysKv/RZ1myBvRttUV0aex6x4rhTkxVl145MU5OVt9bzT1otazpD1oqTa7zkK8rZoM/OgtejAsjgkPArfruBQN/PwNHGoWyDCBxEc93bHCEZwCr36rnEjlD3zUDfLXvtQt9dWALt36jLCw9fCuliHwUEf+JYK25f5j2Bkz04g8vgbLKJD3aJogPTiRiTCw6PqrLzaom/QSBKonAAFeeXMmpOi2InhRWyhIC9CqQnPxNcr/W3NhVGQ14ywozOgIC9v837hufXAR7KuQSxmOwV5MU7t+BQFeTu2WhvbnJxuHi8ntHFtaDoJtCcBCvL2bLdKrKYgr4RWezxLQd4e7dQqKynIW0W+eeVSkDePdbNLoiBvNvEuL+//+bvDOIp12Pjv/5suJ8Hqk0DrCPzv/8eruPj2z1tnAEtuOIEeAPMNL4UFNJPAf/wP1+Bdv/VrzSySZbURgQsXf4aJJ3/QRhbT1EoJ/Mav/wq2/ccPVJqMz7cBAQryNmgkmkgCJEACJEACJEACJEACJEACJNB5BCjIO69NWSMSIAESIAESIAESIAESIAESIIE2IEBB3gaNRBNJgARIgARIgARIgARIgARIgAQ6jwAFeee1KWtEAiRAAiRQDYEXxnDFutEw5ccfxisHNuJKnc/FI5tx7aeeNXK97Uun8eiG6AkAMv2Oo3h7+43G8yf3L8D4VWGaQvnhJMauWIfP2vaIclI2VFPvDkij2H50X1gRH5OA+Rv3Ge0i2+GBo5cwdIMJw/e9LC9JdxFTW6/BPV9ReQzj628PwegBbx3G3dfdg7AX3YaHX3oM/e+NygvTnrk3bUMHNA+rQAIlIWC9Z8Y7qU3MGvvFd3IMQDTe15BfWLoa87+IZcbYUBJ0NKOhBCjIG4q3xZlHV4DFZuhrxFpsFuKr1UZw/M1e7Jf3mzfcNnVl2n70vjmFgcUNL4wFkAAJtAsBNZHaBXxOiHC/6WpSdxBLD0jBdRFTR86gf0MowdRkbebDQly9dRhju57BS7c+aIr44GlXfiqPzTg7EIq2RMyfwdjWM9gU2MnJW0DvyGZ8Bi6uUQuGCxsv7RgG0IdHo4US1eaTy8K/g4n0WWyTItrz/TIp7EU69fnBpY8Fot4l/o3+pBZVHloaLvoECywv4oEdAD4cpuc/EiCBOhMo8J6p9zZ6h12ly0XV5Hv/Ylol+YWLf9fjgR0vYpke9+tMgNmVmAAFeYkbpxbTgjvDn+oXd3wDFx4fxXTfcOVCVAn7Y2swv2tVLSbFadUd6NPRveF1ybHDM0ndw97h9WX1SKDZBFJeDdt7aRn0whjuPrvJIazFFM2Y2GnBfS8w7krnzO8kxvYDQ1I8qgWDe8/iIIZi0ZYvRpsNs7nlpSINLO+WYY0U2IGQH8PMyqHYS20vovi+7/umudgSLpw8CEw+j77tUVSFWgSYQZ/tJY8McrR53uS9uWRZGgl0JgH/e3ZSLHa66y4XSU1Bbi/Qqm+ry89dRme2BWuVEKAg78TeUG8BR0He2l5S7/ZsbW1YOgmUkoAtvvxGur3Z5vOmGIuFHlxC3pOfJR6jyd26W5/BUe2FDcossDhQSuB1M+oipvZLIZyRscXUnvjaE3Xf95vOytD30PuOo0eBh6LIBWWDL+pBh9Y7tjRQkNetUzAjEvAS8L1nmUJdbx0ytrXEC7nuBdyK89MWU5B3Z+elIO/Adlfe8W0Yx9RdCz21u4DJOxdh8En99Z7jsfc78KwPHAm/UJ+vnUbPqp36wQ2Y0KHeysu9erf++I6JxBMvw+Tl5/pRI53Kf8sc+oeA8UMDQGD3dvQ/tTq0zZcvEjvCunrSwKznyOw8hleqkPVprJkfRuDv99gbePGvnsCpgUFg8jym7oKXmS8PF/yK7V08if4lg9AtgrAOgJd/B/ZnVokEGk6gEg+5Cnv8Zl9qf3hioxlGbniwXeLZlx8FeaFmr8VDXq0gH7rB3CsehpjehzO78gV5XCkZsq4/pCAv1OR8iARqIuB+z3IiWmKxnJwDkhjhClmvPj8K8pqat20TU5C3bdP5DbdDwhPxlgjZJLUSrduAMbWn2hKr0UOWhzzID5aIf2075nf1irwK2ie8v0qQLxqAFv2hmJ4bCgWo8U/YEy4guNMoO/dfrcS0XJgQdbTqJRcygjq+HC00hLZMrU/ySvJWQj3il9+Z/PbKdlD5CDstD7mff322FOTXgk+QQJsTkAI88lQW9DSn9oZLFKl9yOJQNvGcPHTMnx9D1p29zHGgXeEJbJ1C1s093pEnfBPOGp76vAl5+nsK8jYfV2h+eQi4xvisha/chVad2PNcautQDfkVHs/KQ5uW1IEABXkdIJYtC5+HfHZvP+a26MPMrAPfQs+r9ihDeLxV5Qzhqp45gN5D2sMcVD4Rjwg859mHxxkLBpYgl559sx6WV197z0OvehINkKSZMz3hcSMltvbKaIDoex0tYC5qzGL0zjlsPTSAWNoLu+cK1DnK3m4b097ViGIRwuf1Agom4yiChYHX38+fkrxsbyPtaR8CeQJK1cTxTDzxQu7+w3R4eVaZSujdD+y1DnVb+bw4fI6HugX9q+jk1446kOnixZRNOBtxf0tEQ7gOfdMHykUnt8vFlYoOdcsSCu3zAtFSEmgLAq6Fr/TCqHtsLnqoW+bCraDkyo+CvC26Ud2NpCCvO9ISZKgE9FivcaBbIJsjQX7O/D51yFp0CnoUyl6BIA8FoRK9q7HTEbIe2iEOdSskyMNw8dhbXiRN37QQsbJNTEHuC+2vRJCHIj27zsUEuQillyYbHnIK8hK8YTShUwlkXHsWVNl1Ensk6gbOiCutNCB7n7DthXfkZ0wWPV6evKu6OrV5supV5NqzoP2iU9V1Zkm6aB9oeiEkvE5N7BOV7WIcIue6pi7ZSx6czh5fnZe+Fo0e8m7suaxzswmk3zPznQ/tiQS5WqCLrjIE4uvN5JWUqasWHfnFYz/E1Ygyv4QCBXmze0Q5yqMgL0c71N0KO6xZCvI1M/1YFISYK/kcCknovcmJIf7Q7mIh03YItsi5YkGuvN3JVWXyBHm/hzwU8TLMPLTAqtcq4Hi0n1y0ginIs0LWZTi8v875gtxnLxBcE6f32avSivGve5dihiRAAk0gwMlYEyA3tYj8k5abag4LIwESaDoBLrY1HXnbFUhB3nZNVtxg4+AvlSw+vE17c4OsRjCyZycQXEMmP0d8gFjs/Y0PU3OHj4fh1MlhcRuCw9DSB8tV7iFfCHnY3IY9I8DLveIgOFfIeiBdQ0+9RuY61M04xE7REIemmVezmXklLN11NrYHiCbzh6yn7U0OtUvKMLYWRIfyeSIRivcUPkkCJFAOAhWcGF4Og2lFHgF1//yJmzG04cq8J/k9CZBAhxI4uX8M2D6EGzu0fqxW7QQoyGtnyBxIwCJwAZN7p7Fml9hzTkYkQAIkQAIkQAIkQAIkQAIkYBGgIGeXIIF6E1Ah5o/0YirYEsB/JEACJEACJEACJEACJEACJOAmQEHOnkECJEACXUbgU//zt7qsxt1X3fn5efT09HRfxTu4xsNDK7BsyWUdXENWrRYCp1/9e/zFQy/VkgXTtgGBL/3FLW1gJU2slAAFeaXE+DwJkAAJtDmBP/jYV/HSK5favBY0P4vAr/7KO/Cvv/glIXUQgVN/s5GCvIPas95VUYL8Q3/8dL2zZX4lItB/+1WgIC9Rg9TRFAryOsJkViRAAiTQDgQoyNuhlWqzkYK8Nn5lTE1BXsZWKY9NFOTlaYtGWUJB3iiyrc+Xgrz1bUALSIAESKCpBCjIm4q7JYVRkLcEe0MLpSBvKN62z5yCvO2bMLcCFOS5iNr2AQrysjeddQd1aK64Sztlv/ouurNbPKfyWTKH7Y47t7Pz8wHKv3O7HGiL2WlfRxbbnsmtHDVslBXmXeyNKoX5toJA1wvyfetxaePlIfp/PI/dK45i3NUQ6rk/+nnwPQ4OYs/KXzOe+ocTJ3HVpr+NP/vCc1uw6X36z9dfxYKPfEf/8QE8fepG9P2W+vMnOHj1U/hTANtEnnZeYcKbMPvaciy37RT2u9MB3SbIJfs0E8n/XzAzOoE/eQTAlnV4Y3gR3hWwFp8brexqA09+Kl1O20g7Xz38CFbtMNOoLOLPrT5JQd6K0bJ9yqQgL9BWrvdTjgPO3wMxBojx2xg/XOnE74fx++IpT/4e+MYjCvICbdymj1CQl73hCghyv3DKEu6y4kWfk2mKCd3CeE+MoufYGszX/WTyYnZ6BXnhCrTgwYYxC+vSGkFerL1aQLujiuxqQa4mQ58GPu8T4XFLfwBPP3c9rnv3JcezSpC9H2dWhMI6/S8UbO/5Rii4lAi7/cemeA8mc8KOLzw3iGVPaKGoM5SfJXm8C7OnLsPBwH41UfwdHPnUBB6cNq3oJkGuJrJ/hheNxRGDxr51ePr7RxMR7mp/5+TZbMc4T19+wUT7nXhGL7jY/SKYcL/7h+FCjXx233rM4qlQnGf8oyDvqGG47pWhIM9B6nw/1Tt+PfBXeuzdtx5vLP6BGEvMMSB5hxGMvT/Si3vpMd73+xGO2a502w6ux9q/fiocpzz/KMjr/tqUJkMK8tI0hccQCvIaW6iYwKMgT2OmIK+x65U4edcKcsMjqhrI5xUNvdebzv0Q+KNI/IoGTU3a7MYWgt27AKAmZlfiu1q8feG59cBHpMC/CbPPAasiL3uUzzfeiU1CvCk7r/3u89j2l28aRnSLIDe9SjkRDwGhm8SCRk6bKpH+wYsi0sH1Uif5LX9uC37/e9rr7XhUTdrl9/GCy+9SkJd4uGwb0yjIs5vKfv+ip43PU4tj5jgdjx9/BfyZXNhT4/Mnfoqr9Hjt/f2wfw9EOgrytnnVGmIoBXlDsNYx0xxBjr09WL1bl3fHBM4f6sWBnmmsCULTrZD1IWD80AAWAlACdNHAkSDhhskJrBiYE2lWY6fOcsPkeUzdpVIAUB7ZVfqbPROYeHkKGJvCwGKzvjJvYATHdZh8KHq3o/+p1Rh8EkBg7wAWynyxARNvhnkqQRjVLbFD1SmyL3nWsCDTTiXQF4XlAxiZncfwypDHNowndY0ylPz1/7evn8JqxS7mre3Zc1x7+DX3WWC15hXbb7en6+8lgwhbxmQXtRdUOWunk7bwMIv5prqjZKjaX7SxeDYR5CazoHxHJEPIsB8rBgaxM3pGtkXU3lG/FHzCdnCV02u0l6/sOr5xXZFV1wryIEw83wsRhB0HQgwO8ZbhHY8FvxD6Srx/EMD7Lg9Do2Uou1ggSIUpWxO8aCI498oC9J6bSLyp+9Zj/K0XulaQA8oTtRjHPuLZdmC90bY3PQ4hN7YYhImCSfW7f4bl7wu3N7i2ByT5IYiaeM+PL8fyYNtCerHH8JDr7Qg4/AgOLhbbITK2UNBD3hXDc9WVpCDPQheO2+73U2xBSY0DVpRMEPIOHLz6In5feLqDd/vaS+H2p8zfD9NDLtOpBT33lqekXvSQV/16lD4hBXnZm6hiD7kMP/cI8kAkwRDKiwZWxH8nSOw96FPo12I5FOenYvHswyiFbijUodOE4mtuKBTEQX4iZN30ziZe7jUzHuEsBfQSn522tzypX29RQb5kENACNlwwiESzvXd/dSJKAwGq9/VjEv1iYQQOwR8tmiRMgNF4kUWQdjBbjUQsB7xf256zDcC/XcHtIfdHHITtK/qRZV/SF+bCRRUp2sd6w8UZZEU0FIt2KPsrXQb7ulaQF/GQGx4Mhze1kNdUTOIQTeBC73fsjfm+DFm3wiZVJ6EgL/SqVOIhNwWxlb0jZN2YZCvhL0NbozMAohD04Psbcd0remuCMzLCPEvg1dd/Ez+ytilk2UhBXqhLdO1DFOR5gtz1fp7DWvFeO7e/yN+N13+CV9/983DLkNyP/vpPAFzEVU9cJrYi+aNxojNM/iFKF583EtbBuc0JAAV5577eFORlb9sGCHI83o8DvVOhEA7+maLM9HBrL/S5UfTPbRUe5CxxZHpgI6+m7YU2/jbEm+Up1VYGXlSEXvrIs51qvhNZdlp2BYnD+nmFfoZgNusjeaRFbvxs37RfkBuRArpmgVd5DaaVVx86oiCqdIrZAfQeUpER7naVrJxtbEU6GILcss3F39W+sVc/KjwQ4fYCg+Tl6FcFyi77a1w2+7pWkP//7L17gFXFme79tOTgyBcUh4iQacUGgoExGHoEaZCgeFA0YoAGo3RPDLaXSdBjhjCOSSNOoEmIIZ0YJRmNDNGhiQotjJoE5AtRiTQRpwngyISALbFHEMJ4m2gwQc6pda2qVeuyL9177b0f/tHee1XVW7+31trrqfetKuGImHRzZWM213FS1DIs7VH3sfdi1/kxNe3ZSYkUUVF53XPwRZAp60nvG9P6e71s2Auuf52emmpHyFUf+dkVxjWjimCPi9yHZFoEJmJ8CynIk46I8ryOgjxOkEtrxd3MmocNqedRe4yE3Z/O78oTp43yo9yG34+AhWG/RyGfU5CX7r1NQZ5635oimOpnaiQzPkLesagCmyY5kWlNkItIsR9VjYpMhwlyOVKsRr4zE+RzjOnwntS0otPBlPVg6nm0UHbryyRlXU7799Pc8yTIoza2s3Z8r8NjcmTZu160n0yQq5Hz8IkVb1yJSRAvgh2+2Vukf5X7TB/TEYJciPEEbaf+Nk6ZgWUtyK1UYX/tdrRr9AiHoawxYi6nOeprxZ3N2872d3Bf5kRX3U3gbJvUiKwnAH9eqUZguKmbvbN5xFpvez2nlOZvcroXIZciZtCzGOyN/PaE1KcI+AhhLZoPi4RHTRxQkKfsQZoycyjIox1ivj/Vzdm8+3J7P8MzJWSTR2dzTXejNmWSz9uA02Sbmr7uXxHWDiPkKbvl8moOBXlecXZFZXa0uHWav87XSpWWUpMzFeTWmm1J5MipxmJN+tIhTluWAHTSv0WqtXxsWljKunZMmGxrckHurB+X+mgiaxTR+jFlip1Bll0nyMcCzvp0OwNBPorO/X9nLf/aWjtdW+atRav9/kviNcuUdeETo49DIuQNHfIkjZ1l4PfNtyzgD21phLEP2oRQjZayrk4ehLfdFXdeKddZ3oJcO2Yq6tgzfQMwUxqyvF7QPaJMX28cchSW6Zg0RTwqqZL+MWpymnbYEVnlsqmbe59GHXsWzHqw13dvvFg+ys49jk6dCDGxDqtv6grT8XbaBn/uMWta1kXc2lHRTwryUn4q5943CvI4hubjJ+WjCr1jKaVJvrDjKY1HGComSBO6UsTbXE62zbxfhaiaEfI4Hxfv9xTkReE7LdXa2xzLMd5N6c1gUzd1wzRpUzc3CiuqntmEJrSjytm4TUlzjtjUTa67aWET5sM+ziw6gur20Y1662nr9lptK4LvbEYXtmlZtJ1mliKNP+mmbkkj5Fg4H/OdDffkFG9lQ72FTcCuKm+zPWXjPGvDPTE54qy5dtzt1xXDTB8n7liP8LF8O/gTPTKzJjQtnA8oGRZ2KdMEiZoa726iFxUhlzYc9NLb3U38wtsuits4RUaWvSBPkS90U5KkXycxv9wEeRImhbkmZB1pFsZQkGcBrYyKUJCn19mJsnQSmE9BngBSkV5CQV6kjqPZaSYQvlFamq2mbeVDgII8rb6OW3ec3G4K8uSsuvTK2ZPRdnEnaupfzLkZCvKcEZZ0BRTk6XVv8FjL7GylIM+OWzGUoiAvBi/RxiIjQEFeZA4rO3MpyEvf5RTkpedjCvLS82k+e0RBnk+a6ayLgjydfsmHVRTk+aDIOkhAIdCGb/yvp3Hhn74i7XhORCSQHgIXT30SL/7nkfQYREvyToCCPO9IC17h8xunY+AZvQtuBw1IJwEhyC+88vF0Gker8kJg6uVn4b7mCXmpi5WkiwAFebr8QWtIgARIgARIgARIgARIgARIgATKhAAFeZk4mt0kARIgARIgARIgARIgARIgARJIFwEK8nT5g9aQAAmQAAmQAAmQAAmQAAmQAAmUCQEK8jJxNLtJAiRAAiTgEHihGR+ZvNj+4zP34aXlM9AvAGcbmj9yLwbufBC1H1W/3La0L5YN2o0fTZdKvbYGnx9xE56UL3XqxmPXYviN9jdX3O+XE/VctsQu8NX1RzD3PN0IYcNkfF23U7Jfro/+1QkcQmvDMNz0b+GM430AHBL+e/lm/H7eKK8BYzl5XBl9KttzBe7zxpb8eSN+9vu58FuiV0mABPJCQH5Gy899+b69fb1yn9vtSs9hSPenqb6I3wHv1yLMDrmd0N+lvJBgJSkkQEGeQqfkblL57vJtOgs7d56sgQRIoGQIiJehO4C7jCLc7qUlwG48F1+9fQcGztIE+Wtr0HzHE9j56W+pglwDJOpYeeaDmItmfOQHZzqiXxL5WIPW12ag1hLh4vPNGK8JsW1Lr8XvnPb9SYD9aG7Yj3rL/vBJg5LxVw4dEcw2X2ia6HAqFS/iT493XsCFKF6JM5fLYth+Ed95eyOA8fiRI8gVgW69XP8Oc4TvXmhGM+YaJlbc9tag9aMz7AkeaRyKCRtrrJxnFv85IGBREiABh8C2x9Zg4HR78lXcw7dBPMOB1sf2o3a6PQUWfGbYk2X7v2A/R/x7fyBaG/4BWOT8PrzQjM//rj7wm+D9DkiTrWY7+sH8vA9OFdOhpUmAgrwk/ZpmQX4Qq66aAzS3YlZl/uEXTJBvXYyKjRNx/I6a/HeKNZIACeSHQCB6IUcpg03IL0iOVLdF2xeAZYaXL7+GbZ5oFmLLfvGzX6xML2hAiBhcCsx1o7KugPvC77BSEn3+iyVf3GQPyhFs63NT5EuZnDmE1qXPYvw8Q7aEuG7VQE+Q6y/t3jh5LUaQK0PMHSOfwmalXfPkTH5uANZCAiRgEUgsoPX70X+275cn/IyTcf61oU9nz479aDY97yMmjunJ0iJAQV5a/nR6Q0Heek3/7vUsBXn38mZrJJAlgUOPNWPzmLmBNHRTdbog94QYzNEQtw5FdIsorBcht6MtT3xaS3dXIrVOLZoItKLoDfsx+dNPYL0TTY16scwSTwkV26a+4Ib1zEtXjZic0XyhprDbUXSsP4L63/lLE8KXQjhTO95EjZzxYE3ZGCL1JeQWdoUECk5A3GNSdNuzxzQZpkbIhZAXt7u9rERaamKY8DNPvsqdl+yAOunnPu/tTCj+KwcCFOQl6WVZkDv/3waMrZkPoAlbjjeg46oBqFsNYGYLDjw6C0K+2tHleahdO9b+zrq20TpLu21RBTZNOo7GMTYw9W8R9XbqE6XanOuESLXadNuZiE3SdVi4xY4oy9dhOlpeNUfPhX0DZj3meMy3TXahEiFPVK/Np2pVO+pmwWnb3J8AH5edoZ2Jm+NtLcmhx06RQJoJ5BAhVyLRIdEVu+vBlzo/WnsFvno7gAvt9GTrnyLYJXgU5DmNpEQRcmUiJCIyHfCFuubbtLTBtO7c7VBA0HtLEMQVFOQ5OZ6FSSCSgCawvWsjlv/Ivxu3N+Kru89E/fJPYbMk6oOZSnGZLpodIc97CvLyGc4U5CXpa12Qj8V8R/zaolYVnh1zbQGtfuf8vXeeJZrDBbmegu62LUS/KTVdu94Ss/CEPzpXofaMDsxzJgLC3BOWmh6ash4awRb2jkX7qgOwo+ph/WlEVQQ7a1IhJGW9YGn0JTm22SkSyICA8iLlbNYTKabVuv0Iubypj3+NcUM1U7RbqlaOukeJNkvYM2U9sbPlSQ97s7R4YRtMPQ9Zcx54WZbNCmknpExwQ0A9VT7uRT4xEl5IAuVLwPTsD9tzQ94HIo6Ye1/P2q/uRaLvTRL5O2AS/yHPe0bI4zxSMt9TkJeMK+WOGCLkrsDVhKMstIPC0a8HoRFyW9A6cXDHCDvKXbWiAmMX6JFsVfCKNpdXtXqRd1GBLv79nmltuRF2qetqH9RIt5wNoNa5CRO9CYDw/oio9xwsc4S7m1Hg/B0Q5PG2luTQY6dIIPUEkgue4Bpyp3OyqNdevCI3EpOj4bETA2papSfkxjwrvQhyU7eo4Ra3vj6Yei521f8WcIeWzhohyMMmVUw78YelsMpjJnqSJvU3Fw0kgZQSCJugC1vnHZe+rj579fs2/HcgzI6Q5718kkdKydKs/BCgIM8Px5TV0t2CXBa0OgpHmHqp8dkKclHPUlS56ewhEWlfkMNKo3ej/1bkfS6wzEnPjxbk5v7oExaB9HgvQp7M1pQNGppDAuVDINGxZ2LHXX+XcwVOqCA3rU00H5lj7+SuHJJmHX0m1iG7O25bO3G7R6lJaxTlsubj0srHldE9jTv2TP3eznhAcH2pLshDji1S0uQ9f/kv4JCOubPtdtethxxvRzeSAAnkiYAhy0kcLbYIuE0/rtK6d+GdfDEw5NhKez25c3ymfByatexEm9STN29zj7J0e+YecRbyvM8TAFaTcgIU5Cl3UHbmZS/IB6ytVdaUD3BS1q10duf/AVtkw1orbkehW6e5Kd8mi2URnmXKupbYmMzdAAAgAElEQVTKLqLoY+GsQZea9EVyhyLgLfulvoUL8vD+JBbkCW3NzrcsRQIkUMoEQicBSrnTJd23BDstl3T/2TkSIIH4Dd7IqNwJUJCX5AjIXpDP2VsNLJgPa+s0acM3V4TbqelNaFo4H/A2edPSs61y6gZu07012u5a9cfgbuqmbtYWvqmbJcIX2A5rWtiE+QgeMyaLZrne6QubgF1VCSLkonZTf2YB1qZ3ISnrXhk5XT/a1pIceuwUCZBADgQijt7KoVYWLSABcW791k9hLlNPC+gENk0ChSWwbWkzME/szM5/JGAmQEHOkeER4OZjHAwkQAIkQAIkQAIkQAIkQAIk0H0EKMi7j3XqW6IgT72LaCAJkAAJkAAJkAAJkAAJkEAJEaAgLyFn5tqVd/c+hV/iAlwypFeuVbE8CZBAigk8um5viq2jafkgcOyD4+hxQkU+qmIdKSEw8MyTcX51v5RYQzPSRmD3njew66UjaTOL9uSZwFVTh+S5RlaXBgIU5GnwAm0gARIggW4kcNGVj2MnX9y6kXj3N/WhHifgz8c+6P6G2WKXEWj/xQwMPKN3l9XPioubgBDkF1y+rrg7QesjCdROGYT7vzOBlEqQAAV5CTqVXSIBEiCBKAIU5KU/PijIS8/HFOSl59N89oiCPJ8001kXBXk6/ZIPqyjI80GRdZAACZBAERGgIC8iZ2VpKgV5luBSXIyCPMXOSYFpFOQpcEIXm0BB3sWAC1g9BXkB4bNpEiABEigEgbIX5Eum4ciMPjb6tw9gQfV6LJMccfeG2agf7Hywbw/6Xvqc9Yf8+Z41K1Bzu+q9OSvrsHBMT+fD97F5cQs2Xix/Zn/11tZtGFT/IoBzsK59FMafLD59EyuHrMWtSpXj0LZ3KIbqdkr2+3WptpSbIJd9E8bE8s9pr3j+BCS+Ap/ka5Wm7afTn3J8PnsyXm4cgFOsi2w/T13hltCuDRtXzufWOII0HgGYxpa4nIK8EE/L4mmTgjyhr6z79yQ8IT1v5Wd38P4Le04bns/Ks8GxR/6Nifgeht8P/7li10VBntDHRXgZBXnanda5CrVzoZ2fLZ8zrndAfLcUVa+2YlaldJ2o54wOzDveiJpAn6PqCwN0EKuumgM0i3aiISbavd3YzzjnCBsGoA7i3PMqLF8ENN4R7F1cLfyeBMqNQFkLcvFCdAvwbU2Em8eAJK5+Mxnrzl6PqZYIFy9i/fC8JqDnrJyGST9fK4kzvVZR38ewv9oW3kJETjnsivOgBXdvqMPAh22x5197Ctrae2OlZb+w4yw8dmMLvrWpfAW5eJn+MnY4kxwmT9ovzqfvexPAIQxyJlgsP24Aary/Q54ES6bh5Ut64fWnWgKTMBCTI5e8Z0/qWBMlvbBnH4DthmuV6sf5flwyDW1YG6xbM4eCvNye1Jn1l4I8GS/xXJ1y2rt4wnkOK/ewoQrxfKnvtO9neVLP/HwWE63+P7msyTq17rjfDwryZB4uzqsoyNPutwSCvG1RBTZNOo7GMSZxvgkTjSJcvrZIBXnnKqzqnIVZWIyKmvloajMxSLuDaR8JdD+BshXkgeiEHt2MFtD+t6qwdj+PFeRC2FX+1haOsRMDmlh0r3/qJNRL4k280A1//lnM+d6rivHlEiFXsxLMGQ8eGMHw6ncyFOS2cH7+pb4Y7byUK6BlnzpfxL2Ei8uUayjIu/8hWIItUpAncKp1vx7CzuH9nIlR8Sw/F7hHznKR6zkH6zZUYuOlbhaVOxl7CKPlyTzj81yadDOapn4f+/vBCHkCBxfvJRTkafcdBXnaPUT7SKDoCJStILeEUHwUwhLLVkpyiGAXkdCRh6TUZ3sIhKW6299qIl68GI4EMLiPnfqsp0ubxGN7b3S81BdVsjBcMg3LXnuhbAW5xVV5YY64HXWmkannrs/sl3Wx9MCNkim+NqS5xwty/UVcWtZgWELh9ogR8qJ71HarwRTkMbg90dyJSV6mkrgXxVGCfTDUuHRIF9XOc/ye9zBFn9zzMpdsO+KeA/r30b8fdp1MWe/WW6pbG6Mg71bcWTQWI8ixqAJjFzj1znRStyvcqLiWsi6lvos08gGzHrMKTl/VgupZHU4kXZQZi/lOldNXHUDrNf3tv7bakWjr38IWtOxqDUlZl+toQsuqdrRimVePiOi7Nnv1h6asO2npqx2DFm7BcSst3elbGzDWsUmJkFsp+nWwewhGz7MYeixSugTKVpBnFSGX1g6LISGnKEcMkUA6ui7irfRmeOvGxfWjt0vr0inIE92AuUXIpSYM60pln4S+XBvGQ5IX8bAU++A6d99GCvJEQ6JsL6Igj3K9vMxInhy1l7PA3RMkMNmarSA3L2vyLYz+Pmw5EwV56d7eFORp923GEXI5/TxEkFvCGtjipLLb4rza+9tHoq9Bb0WttTbdFeftaHH/9grZArp1mivkbXHe7gh7Nb1eWocO01p53TnyunVH9LsCXfSpuQoHHp2F/pYYl2y1xLu7rj7tDqd9JND1BMpWkDuC2ksbT4BaXp8cJZYCVWmpzAHBbRDo6jpipqwncI91ibyWM7JMYJJDvlrLYDBtvmTccC34Yh0tyGNSZCNspCBPOiLK8zoK8nC/ByburEvFRpqHMFrZD0TfVyLLlPWQLCrPwgTfm36nKMhL996mIE+7b7tAkOPHtVhe1SqtOVfXkMvRc2C6Lbo7F6O2o8GPliNsU7c2LL6qAw1CGDts/U3dYG/C5ka7ne+tyHZlhCCXI/NetFtf9y79vVW3FUi0sVzaxwLtI4E8EShrQR6yIZsZrbSpG6T13/LFxhcrfadtUzRE/SwoKlXh5kVMfl4pbUrHTd0sV8S93Lr+ihLkXqRbpLMG15TmLUIes3dA1EZ/FOR5egCWaDUU5EkdG9xc08tOcidSOz/mLUvSM2XskxreUtae6/dtYAJWMy36+/CTGijIk/q4+K6jIE+9z0wbrqmfqVHn+Ah5R2ATOL9MlYiW753npIX7onvi5lrMkdLOESbIDRMIqiAP2Zk9LGVdjnyLRHXPdgry1A9dGphaAuUtyB0BF3rsmXoUlnuElinC4h1ZZa0nFy9o7hFm8tFmCN/AzXB8mSL85CittFY5+ogee9iVy6Zu7k2W5Ngza28Aed2nfPydd+ycOYId2GnZO94ueFydKt6Dewfo+w8kWTsq+klBntpHaioMoyBP6gZ9U07D8WXKJF/I8ZMhz2d7vxBtUk/JmDI9Y+Sj1bTfD6lbFORJfVx811GQp95negq4LUrHwl1LLYtU0Zl4Qd5fE7lyyrpYk750iJNuLqd+i5Ry+dg0K2odnrLeMdfd8TyYsi7b7uEPEeSWbd4EgV0XrN3UIwQ5U9ZTP6ppYGEJlL0gLyz+yNYTp1/H9KHcBHl6XRq303JyyynIk7MqxyspyNPr9bh9JZJaTkGelFTxXUdBXhQ+Uzdag7V5m58S7m22lsGmburGatKmbvJmaDOb0IR2VDlnjSup7FGbuikbqumbummbtKHJXrseuqmbukFc08L5gHXEW4QgFz41prkXhbNpJAl0OQEK8i5HnGUDGewYTkGeJeNuLjZ7Mtou7kSNOOoux38U5DkCLPHiFOTpdfDdG6YBl67FrTmaSEGeI8AUF6cgT7FzaBoJkAAJdAUBCvKuoJquOhkhT5c/8mENBXk+KJZuHRTkpetbt2cU5KXrYwry0vUte0YCJEACRgId+9/GH48eI51SJnAcQEUpd7D8+lb50Q+j94f/V/l1nD1ORODtd97Hfx34Q6JreVHxEhg29NTiNZ6WhxKgIOfgIAESIAESIAESIAESIAESIAESIIECEKAgLwB0NkkCJEACJEACJEACJEACJEACJEACFOQcAyRAAiRAAiRAAiRAAiRAAiRAAiRQAAIU5AWAnk2T8q7oonyTdfRXNjUVqEzoLuqZ2OOfiz6rMpNy4df6Z6T3j6ww6XVKJXnpc376yVpIgARIgARIgARIgARIgATSR4CCPH0+CViknzsO6GeT51+o5h2LIk6ztTfbchTkefcnKyQBEiABEiABEiABEiABEsiZAAV5zgi7uAJxnnZzlXruuNWkfA53/oVq3ntFQZ53pKyQBEiABEiABEiABEiABEiguAlQkKfcf+Gp0q4IXwbMHYC61U5HFm7B8dkdqJ0L1H6iDnULmrDleCNqhCA+ow6POZeFpbyLaPymIS1on1UHrDqA1mv6Q06Xn+58Zk8IjMV8q77paHm1FbOwymp32aOzYCWAyyLc+/+J2HSVZu8dkOoC/DYAiAmJGrsVLGxBy65WoLkVVsp6wj6ptjahZVU7WrHM6pvK1848UFjeUWM1bV83D7VrxzrfO1zFl7KNLgvXPplHyscazSMBEiABEiABEiABEiABEuheAhTk3cs749YsgTzJvF7c/06LkDtCtdpdZ2793YpaIZqttddCTC9Flfe3b5Ylvne1eBF5tX2/nYmbhUC1Ra33T18zbRTkQqxHRfSlyL9utyV8233xn6hPenq/PZHQ7kws+IIclhhvnWZPQliUFlVg6RD7b3HdgFmw2660BfqAvfNw3BHsHgNh48aJ9udcQ57xeGcBEiABEiABEiABEiABEignAhTkKfd21GZibYtq0TFbCESDIJcjs1sXo7ajQRHPYfUGBbgUMXZYWdF12JFrJdKegyC3Ba8bv3ci7p263VI/A9+5UWxtkkBJ7bc7IPfd//8OLL6qAw1udF9cKPUHVoRcrltfMiBxmulMaFCQp/zuonkkQAIkQAIkQAIkQAIkUFgCFOSF5R/fejZryHUhmJMgn+OniBustdPZM0lZD0bI1WhzVBQ+C0FuEMX5FeQN6LhqADrmOlkMoVkB8a7mFSRAAiRAAiRAAiRAAiRAAuVFgII89f521jV/YouUHq2mXdu7rkvC2RSpTpTebadpyynywR3eg8CUKLOUCm8J7bW1dvp7xKZucmq4vS7cSa8Xa9LP6MA8sQZeNJtDyronmJ2171mlrLt9caLsdsq6WP/up/+H9zn1A40GkgAJkAAJkAAJkAAJkAAJdDMBCvJuBp5tc3HnkHsp39Kmbt7map6YdTZHizjHPLhmXdvoDPZmZlVyirmbou0KVSf1fPrCJmBXlb3JmzZJELDX3XBuZhOa0I4qZ+M2JZVd39RN2Uwt4mx2ZfO3qE3d5I3qxCZy/iSINemwtxpYMN/eGC+LPmfre5YjARIgARIgARIgARIgARIoTQIU5KXpV/YqgkDURnkERwIkQAIkQAIkQAIkQAIkQALdRYCCvLtIs510ELCi5VIafDqsohUkQAIkQAIkQAIkQAIkQAJlSICCvAydXm5dVtP9nQ3orOPf+I8ESIAESIAESIAESIAESIAECkeAgrxw7NkyCZAACZAACZAACZAACZAACZBAGROgIC9j57PrJEACJEACJEACJEACJEACJEAChSNAQV449myZBEiABEiABEiABEiABEiABEigjAlQkJex89l1EiABEiCBriOwbWlfXLbErv+K+3fjR9P7qY290IyPTF6c+fdx5bquSyVXc6SPXluDz4+4CU/aHsJ9Ox9E7UdlBIfQ2jAM+79wBHPPcz83feZ8F1af5E9x5VfXy/V1AXLFjkb87PdzMSrQzDY0f+ReDAz0WbrQqud3mKOXF/35wZl4afkM+CM+rj7te8VGp83P3KfV2QVsWGWZEggbn+Lzyfi6QsW5Z+QxKo9N+X6+fT1+P0+9uw49di2G32g/VZTnSky5MnVM2XSbgrykXW2fq42242gc43fUOtt77zwcv6OmNHqvnEeezk3bzMztM9475qr+ycopgsHGiRn51D7jvdo6Vz4wEiymMH+XlYHRhaxz3rEMrdf0T1i7dmY8ut/vXXofWfzb0fJqK2ZJGxCKNpdXtSr3c0JgvKybCYiXrtvwraAI9+zYhuaG/ai3RIvpZTDs+7hy3dzRIm4u3kdS50wi84VmfP4HOzDiCw/agtx6od6Br94O4ELnszA+cn0vNKMZcyVR35VQxVjbjPFGEW63awuGc/HV23dg4Cx9EsK3bdvSa7Fs97mYs1wW9IfQuvQf8MTuKbjLEeRx9cV979q08swYpl2JjXWXLIEk48/rvLjnf1ePH00HWhv+AVjk3B/y54/tR+10W4SLCb/NF6oTbIcea8bmMXODk3sx5UrWAeyYRYCCvJQHwtbFqN0IYFcVlj06C0mlTiQScWzYXOSvvhz5Wzuo72rBAa9/B7Hqxx2YdU36JxvyKq6yFORz1gLVc3WBJyYK5qAV1Zj3qEGs5+gzU/HsBPkmTDRNJpgaSNm4jUUo7t3mdjyGWmlsA3kdM7FG8IJsCagREACmyJ4mwgLiMOz7M1cq4i0jUZlth0qwXCIfyf32XrjdmK89MTL+009gsyYURd2x4lGur9sEeTDaFxWNF4L7d2GC3LJ/PKb8ZDPOlAS53febgR+4k02qgA+tzxIvYe3Jk1AlOBjZpVQQiBzv9lQVWhtWeuNdEdsh97DpWWAW5CqCRM+QVFCjEfkiQEGeL5IprKdtUS06Zi8D5s4BmtVIW9bmpknYpMmWLIAe7DyI/pV5mSYBshXke6uDEzaC6wqgdlcHqijIs/BsHoo4/tyCsdg0yc+goCDPA9tuqUJECZ/F+Hlyym7MC5cm+AIvZM73d+EfVLEXEIrd0sESaCTeR6KTXkq7knoqXszt6Nj4rUHxHfUybapPmRzo6rTsDMR/qEARqbp3AHct/xQ2SwLFyhB4ejx+Pw9S9kfugpzipARutyLoQqwgDzxr7eUpN/0bAENqOqzMp2A2irxMJpNyRYCQJuZAgII8B3jpLtqGxVd1oOHRWYCWDixHI0WEWX7hl/+2U5ofs7u5cAuOz+5A7Rl1cD5Bk5MKL5/zPX3VAWPasV3vFqBmLOaL+mZqUe2rBqButUNUtOWk01vlhrSgfVYdoNUdH1W1U8JD65XtsdqsCqSQK23IqfGS/bqNyzBH5XZHjRXZlFOylbPRpbrs6+ahdu1Y226Fkzzi5L5NR8uqatTtlVLWQ2xVavDaWqpM2Pi+kiLQQqQbfC/qC/hW8h+Uck1SCrycct6EllXtaHVS1pVxB7mMbL0oH4yQC1uWDnHGoNV2B+a9WoWlmu0NHYJzLapn1WG+ZS+s5R3W2ATgjWNn0mfetFaMte4FPzU+yqd6+dpP1KFugehLAzpCxqTyPHEnWKx7rgPznEwACvJ0P3Vd65JEX8MEt7vOnIK8a32dxEeKBVKK+X4pDdUcAUsWIQ+us3bSxV++ObDuND808hEhl0WGFDH0RLqzBMNbjpGrII9Psc8PG9ZS7gSiBbk/CWfvI6H+HcxUitszwaYtxPmyQfL+IsnKlbuvSrH/FOSl6FXYqa2eANQiyckEuVnwWAJLSllXBb2d6myKxtsC1BdXvnCCJYJbp/lCXhZVwZR032H6ZILqSluwRtbr2SP6uhRVYr1up7wWW+qP8rnKV7XRzE1nPhb+pIO8FtkWo3DWDoevMbfa9OpwxPknnDq1aHnYxIX3edVyaf25O5FTheWu4LWEbStqvfXMEq9KW5D7vpW+g7a8wbPLnvjwfWOL83bDZE74pIu+htwdWy5/IXylsWi4B0LXz0PyoTOh4E4G6b5y77HQ+0AwOKMO1do+DvZYDb9f5IwHvU2uIS+Oh3aSaIu8bpgp613sV8NGeLE+UkxyhOHOM7HM2+jNv0BO/U4W0Q0RmkLYrhqIH2kbQeWNTgb1m/gEJjIswxrRfPtizHU2MPRs1aL9cbyN33tR9+C2c3ljworKh4C8EZsW1Y4cn8qEE4Cov8M2OzRRlqPumZQrH4+VTU8pyEvS1fqLvvp3MkHuiDzIkWxAFeRaBNph6UbOZbQB8ewJpCosdyL5XvK2JJ46tAi+XGd0hNzPEEhSr2+fJsZWVKHViXB72QKuEU4kOCjGBqBO4+bbKiYglmup4H6bVRHZDH7fBXetDkmEqxFmp5QctXY+8m3q8KLNfvv+ZzViPXNHg5L5kGgMQWxM5sacnUatiH/Q56ovNbFtsB2yaNbvYSc7QMnWiJiUcour3JxIuD6pINXjZ57Yk0peJoZ8H1Qa9lxQNiGEl2midEOZVPHv34mbualb0Tyy44SEHlHUd7QO+x5uunDYZnBFQ6jwhsb5SLbQuHO4HdHW14snEuQh9QUjZvnGpEf6wutXBIqRlbqm1q/JvOY7G0Fu2hQr30RYHwkIAlHjPS4Cbk1UWZkt5uUaZsLyiQzcJ6HcRyEFeSmOAC292O2iK1ASiSl3V3a3LlcUKcImIsKnce0KQW5FEZurlE2v/GazFeRuCvZxTNzop/NHiX9jpF7jll9BbojCa4I8yY7lcp/8VPlNzmSB1EYugty087th7b86OeBkK4jdxUPXxodkcIgBoEW1rTERI8jlKLQSuU4syEP2adD7qo3Z0CwPvd9OuS3TWrGJu6wXzVM77tgzOdroRlhlMWf6XnQ+7POiAZMiQ6N8pEaDzceDxQtyX7QOVI478uuLX1OaZ2CJjj2LFii2RTkIcsPeB0HBnnzyIM+EWF0ZEogS5MaJIeW4QsNRaC5DEYm/cLO0O7uz7lw+DtN0zJ9xXXoZOqZMukxBXoKONopHdz3t8UbIUVhViJiPSVOikYaUdTn9OgynmmJti157rW98yrq8xl2tX0vVtr5sw+JFQKOzHjwqZT1s7bwl3lZ0oHpXlbUG34qwRxwDFp46b4586yzC0qBFs2ETAcpaaSv1eQDq5JT1BEeWBZY1iHXWXjRaT9uOTlk3shTRYSXV3fWenoovpayP36SsmdZZKRMuhjXk/liNT1nX1/Sra8+d/iYS5P3ttH1pGYJnpylV3jtyMOx+M09EWD7fNd3bFV9f2uHaH72UowQfeCXWpbgoYol1twy6w8iXycmJsgjKYHSwi+VBgOO9PPycSy8pyHOhl8qyYVFrXwTZG1q5Zz6rm2s1LZwPWLs6q2nDfhq6n6Zuf6anrZs34bJEApowf4GTwqykIYenKCcRF8oGacomYMnrNaWdy2LeFcdy2rq8qZ0vSM3cVGGtMQts6uafx51sDXVwUzc9bd20jECv296V392NX4tAR6RZ6z5S/tbKKZudeRutqZu6yf5sWtiE+TCdr66vIRep3wdQ1SytTVcmUdRxq94DflTd2rBwZhOa0I4qcTJBQkFuR9XltHXnPghkA4Tdb9rDxJQZ4ET+3fXoFOSpfADnaFSynb9zbITFu5PAa2vQvPVTmDvdPS6tOxtPb1vbljYD8+Tzy9NrKy0jgVwJcLznSrD0y1OQl76PAz2MXnvdNUCSCOuuaZm1kkDXECjEfdQ1PWGtJEACJEACJEACJEAChSJAQV4o8gVrN/m673yaSEGeT5qsq/AECnMfFb7ftIAESIAESIAESIAESCCfBCjI80kz5XV1Pvs1LP8FgIsacOenxI5Z3fdPtN0x6E6M795mu6+DbKlsCBTyPsoX5Kd+8Wq+qmI9KSVw7IPj6HFCRUqto1nZEDit70kYOeIj2RRlmTIgsHvPG3j1v/6nDHpa3l285KIzyhtAifaegrxEHctukQAJkEAYgYuufBw7XzpCQCVM4EM9TsCfj31Qwj0sv661/2IGBp7Ru/w6zh4nIiAE+QWXr0t0LS8qTgK1Uwbh/u9MKE7jaXUkAQpyDhASIAESKDMCFOSl73AK8tLzMQV56fk0nz2iIM8nzXTWRUGeTr/kwyoK8nxQZB0kQAIkUEQEKMiLyFlZmkpBniW4FBejIE+xc1JgGgV5CpzQxSZQkHcx4AJWT0FeQPhsmgRIgAQKQaDsBfmSaTgyo4+N/u0DWFC9HsskR9y9YTbqBzsf7NuDvpc+Z/0hf75nzQrU3K56b87KOiwc09P58H1sXtyCjRfLn9lfvbV1GwbVvwjgHKxrH4XxJ4tP38TKIWtxq1LlOLTtHYqhup2S/X5dqi3lJshl34Qxsfxz2iuePwGJr8An+dqlKftU9rl5LMT5063Vvu70p9wxlKwcBXkhnpbF0yYFeUJfzZ6MlxtPwhP681Y8Vy95L/B7AOv6ATgl4jksPztMvwNTV0i2yb8/Ib8vpmeRqIGCPKGPi/AyCvLUO00/b3k6Wl51z4rOk/GBs5KzqVc7tzqbKrQySY+VymYH96R1A8n6lbEN1pnSHZh3vBE1ubJKUJd8ZnWuzbF88RMoa0EuXq5uAb6tiXCzVyXh9JvJWHf2eky1RLgQcv3wvPZCN2flNEz6+VooL19KxaK+j2F/tS28haibctgV50EL7t5Qh4EPt1j1+deegrb23lhp2S/sOAuP3diCb20qX0EuXoC/jB3OJIfJk7bwPn3fmwAOYZAzwWL5cQNQ4/2tlRVj5ep37Oull/g9srDXPq/vbLEmaoLiX30hf/mSXnj9Kf/aJOUoyIv/2duVPaAgT0ZXPFennPYunnCew3apc7Buw7kYcdqRwG/D3SsnY0+9PWnrP2uAdStPwdR6f7J29HZ7gi36d+Cc0HK+9fqEnf8NBXkyHxfjVRTkqfeaJgi3LkZFcxUOPDoL/fNluyLIsz3OKZlwzcTkpKI5YzEMIGndXSbIMwHBa0kgzwTKVpDLkQ6LqR3FTiqg1RcmX1i7n8cK8iXT8HLlb23hGDsxoIlF9/qnTkI91nrRefGCOPz5ZzHne+rO+eUSIVejUeaMB89vssC2PowW5Lo/xaSIeOl+fqT9XzdDwp442QFcXYmNl7rZFuZJG6vN9t54/qW+GG2JdyEEguWuHLIWh7X7noI8zw/CEquOgjyBQ61n8CHsHN7PmxgVpcRzpL7zFeASd7IzpC75GS5dYpd3J9jiJmb9gnK5uN8X8T0FeQIfF+klFOSpd5wudPMvfEFBHjEKkvHOZlIg9UOPBpYsgbIV5NaLV4KXJU+4hwh2kXI48pCU+mwPlbBUd/tbNToO8WI3EsDgPnYqpJ4ubRKP7b3R8Vyz4A4AACAASURBVFJfVDkvfla1S6Zh2WsvlK0gtyNbsqCNuG11psoETdDXcoaC/9LegpWVcuq7HX3Hmj3ay7zmb28MnAvcYy9lsF/gbYFuZzz44+SGagrykn0Ad1HHKMhjwHqToJ2YJGUqiWeo/TyHdi/q9Yl72r5/1UlcdfIt+ndArlObtIv73aEg76I7Jx3VUpCnww/JBaGIkG+ciON32InOQgiOXWAXn77qAFqvEXFzOc3dSXHHKtTOBZa5kXVZhHv/PxGbrhqAutWOOQu34PgdwOKKsZjvfOS3YUeZB8x6zGm7BdWzOjDRTcG20qjrYH8LNLUdR+MYUzdlW5vQsqodrVhm9UONYovIvW6bz2DTpC1AjWPnzBY/g0DwqvGs99L9oyLkyfvVhC1Of6MEudFH+jIB2U7PfnsyoGpVO+pmwbZd+NHj6rSv1WVqT7EvsW9Sf3PQwCwJlK0gzypCLq/1tQWwcZ2h5otAOrou4q11hPDWjbvRV29dOgV5otGdW4RcasKwrjRMkFtRbWnt/559vfD6w6/g9FuCwtpdniBakn3sR8YoyBM5mhfFEqAgj0Iki19pskzJVNLvRbm+sDRye9nQ6yGZVuHLkqLKMWU9drCX4AUU5Kl3qraG3BLJshB1ha6faj5xcy3mOKLW654uAI2CXKTBR6WsS9FiS0DCE6S2iK22/7YEXytqvbXuotxSVAXWvtsiu3WaOpHQ7kws+KIZ2nX2RMTSIXY5W4Cq4tj9TnGvNJkRKsjj+iVPakj1hQly9XOJrTxBok2y+LZ1WJMhLg97osXAUfIlhB/2zvPGiNt/z47KpL5J/Y1BA3MgULaCXDALSTkMwymvT45cF6xXoLUTENwGgd4mpaIH0qmZsh464nXhHHphYJJDf+FWlyGEpayrm/m5L/e/xUBD6rm3z0BgMshue8+abXh9JFPWc3icsahDgII8fCgEJu6sS9/E3n19MMTdwNMtHtjoM0Q8h20OJ5th+r1JUC5sXwymrJfu7U5BnnrfSiJY2bxLixg7/bAi0bCjwkpUOgdBLkeMATviLkT/8qpWKeqtivXajgYnWm8bZhbAwXRw+TpFmF7VgQZ53bzUn45FFdg0SYrAB1Lwpci6E30WwjUwaeHYGdUvP9ruAHfqC9hg91qN6ss+EsLYEfeWiHYyDbzh6GUnbPKzDjTh7l2rZDjMAZqDm/55ghyLkcw3qb8xaGAOBMpakIdsyGbGKUUqIK3/1l64gunreoTDtJ5YT3P0N3Czq1fTI71Iy88rpU3puKmbhSpkCUHAp1GC3Mt8EOmsTlrq2dLShJCXaHmSRo+Aqzu6q9bIa0eTluMa8hweemVQlII8qZNNy0lEWSlC7j1T3lI24vRbiIqmu1eZIt3ZlrPrpCBP6uPiu46CPPU+U0WrGjU2iy+3S3bkOJOU9WCE3BLjXsTVj/BWrdBEsLwb+daEos+wu3t+Bbmdgt8x1xHrWiTZJMiDkW4tK0BaLiAPHXOEPCLbIIEt+oZyoVF9r64qLK+QBLxkIAV56m/0bjWwvAW5I+BCjz1Tj8Jyj9AyRVisY7Dgijbx4uYeYSYfbYbwDdwMx5cpm/zIUVVpjXnYUVzyICqXTd3cPic59szaSM/dNd0V8u448I6dC06E2EfgSWvMw45Bko9R86Js5pd/dTOnkOPttKcCBXm3PiaLrjEK8qQuy0SQwz960q1e3Nv3AF92j0JzP7ee0SG/A26kXEyoGsup7YQd3UhBntTHxXcdBXnqfWba1M1OWxaieCz8FHZTV9T0Zz/d2RLaa2vttdYRm7opx2XJqeid6m7vuaSse4LZWfueVcq6xMG3WaR8m/scFiGHtot9dL984lEp60Yfycy1NHmpVmsNubouX14K4FypZQuY2mPKeupv9G41sOwFebfSzqyxxOnXMdWWmyDPjHJ3Xp0kIpbMHgryZJzK9SoK8vR63rybeub2UpBnzqxYSlCQp95T5rRuW0xrm7DBXkddJadASxucKZuVLWwCdlXZm7xpkWrvOpE2PbvD30RsZhOa0I4qJyVa3TxM29RN2UwtYlM3ZYOxqE3dYtbSownzFzibt0nr7MP6HCrIAxvlRffL3eQufFM3PW3dvBGbuizA5WXY4V3haqpLbc9oX1LfpP7eoIHZEqAgz5ZcV5fLYMdwCvKudkZ+6p89GW0Xd6JGHHWX4z8K8hwBlnhxCvL0OvjuDdOAS9fi1hxNpCDPEWCKi1OQp9g55Wha2RwfZkjXL0d/s8+FIUBBXhju3dkqI+TdSbt72qIg7x7OxdoKBXmxei653RTkyVkV25UU5MXmsVK29+hh7N72R/zVBWfg5FLup1iNeHg39mEwhp3Ws8R7yu6lkcCul/4bf3j3T2k0jTaRAAmEEBh+9qk4uTd/MzhAzATeeOsofvPbN4mnxAmMOe/0Eu9heXaPgrw8/c5ekwAJkAAJkAAJkAAJkAAJkAAJFJgABXmBHcDmSYAESIAESIAESIAESIAESIAEypMABXl5+p29JgESIAESIAESIAESIAESIAESKDABCvICO4DNkwAJkAAJkAAJkAAJkAAJkAAJlCcBCvLy9Dt7TQIkQAIkQAIkQAIkQAIkQAIkUGACFOQFdgCbJwESIAESIAESIAESIAESIAESKE8CFOTl6Xf2mgRIgARIgARIgARIgARIgARIoMAEKMgL7AA2TwIkQAIkQAIkQAIkQAIkQAIkUJ4EKMjL0+/sNQmQAAmQAAmQAAmQAAmQAAmQQIEJUJAX2AFsngRIgARIgARIgARIgARIgARIoDwJUJCXp9/ZaxIgARIgARIgARIgARIgARIggQIToCAvsAPYPAmQAAmQAAmQAAmQAAmQAAmQQHkSoCAvT7+z1yRAAiRAAiRAAiRAAiRAAiRAAgUmQEFeYAeweRIgARIgARIgARIgARIgARIggfIkQEFenn5nr0mABEiABEiABEiABEiABEiABApMgIK8wA5g8yRAAiTQ3QQuuvJxvPX2+93dLNvrRgLHAVR0Y3tsqusJrP3XSzHwjN5d3xBbKEoCu/e8gbobf16UttPoZATOG3ka7v/OhGQX86qiIkBBXlTuorEkQAIkkDsBIch3vnQk94pYQ2oJfKjHCfjzsQ9Sax8Ny5xA+y9mUJBnjq1sSghBfsHl68qmv+XY0dopgyjIS9TxFOQl6lh2iwRIgATCCFCQl/7YoCAvPR9TkJeeT/PZIwryfNJMZ10U5On0Sz6soiDPB0XWQQIkQAJFRKDsBfmSaTgyo4/tsbcPYEH1eiyT/Hf3htmoH+x8sG8P+l76nPWH/PmeNStQc7vq9Dkr67BwTE/nw/exeXELNl4sf2Z/9dbWbRhU/yKAc7CufRTGnyw+fRMrh6zFrUqV49C2dyiG6nZK9vt1qbaUmyCXfRPGxPLPaa94/hTEZJ8FfSrxFxdLYwEI+gay/w3jSvW3PT6mrhAVy+2YxoHtWwryInrIFsBUCvJo6MrzWb4/Z0/Gy40DcErI74FVq+mZG1YuSX3WPX8WXveeAa7tYZ/b31OQF+DG6qYmKci7CXTuzbRhccVYoO04GsdkV9vBH9diwN55OH5HTXYVAGhbVIGlQw6g9Zr+WdeRXcGDWHXVHKC5FbMqE9bQuQq1c4Flj85CRtaKcmfU4TGnmaYcmCe0NNFllv9mAS2vtqJqxWLgjka4niycXxKZzotSRqCsBbl4WboF+LYmws0usgXz6U+tQM1vJmPd2esx1RLh4qWpH57XBPScldMw6edrHZFlqlHU9zHsr7aFtxCRUw674jx4/d0b6jDwYVu0+deegrb23lhp2W+/vD12Ywu+tUktX06CXLxofxk7nEkOE3db8J6+700AhzDImWCBGAtXv2P/bb1En4QnFJ+OQ9sGoMa93qtaGhfapIx7idG3SyZj3W/W2+NDGodDN8zG6O3OBI9sk9YVCvKUPUhTZg4FeXKHKM9TSRgb79uwZ4OxHLCu/VzgHmeybck0vFz5W+XZZE8MvIs9+3rhdef5LiwP+1zuFQV5ch8X25UU5MXisa2LUbvx/02P7arKXGB2Zx+3LkbFxok5iX6zud0jyG3RW40txyWx++NVqLomQ1Gfd+YHserHHZh1DayJmfkLt/iMxdjoaCjAJEneO8kKu4lA2QpyOXJhsZajlPEC2r9CFdbu57GCXH45i50Y0MSge/1TJ6Eea73ovHiJG/78s5jzvVeVDpSLIFezEswZDx4YTezq/hIv454wtgqFCHIRLRt5SIm066NHnkwx39bjvIkVEVn3JhRmT0bbxZ2osTIo1H8U5N30gCzSZijIkzvOuz+hTdAaJsSCzwV1Qs3KrpLKKdcvmYY26XktWxj2jIh6dlCQJ/dxsV1JQV4kHmtbVIuO2cuAuRlGibu7f0UtyEUWwiZMlMR4d+PLpr2DnQfRvzKjHIBsmmGZEiJQtoLcikLERbGdlysrhTFEsIcIsrBUd3voaCJeiPORAAb3sVMllXRo9QXPLm8LuI6X+qKqs8VPl18yDctee6FsBbnFdUMlNl6qLjsw3q7ay7b+4ivEfb3MVpnA8ceCdd1p72LoYHvZg58i76eem5Y0yDbpUX1v7BhT3e2SFOQl9BDugq5QkMdBNd2faoq4NcE3/Ii0jMl+bp9+uA+GWsuY3OdAVDlpKZL+XJdMpCCP81d5fU9BXhT+bsPiqzrQ8Ogs4Me1mINlSjRUpCuPXWB3ZPoqJ51cSbtusiK+VVpZuRxmtuCAk9otosRzMA+1a8eibjUgfyfKbJpkp83b0WQnsVtEbCdtQkXNfIfodCu1elbn4uBnIuVcCHf3WqltxR3yNQtb0LKr1U9ZN/QvkIgvp6zLdcGxTU99TzCZkJSZ5Yeq5V4f/bR3R/S3AWOd/ns+g8gCGGAzF/+kKLjNfQtQMxYWYe87eRLBXtbgecAdC0UxxmlkdxIoW0GeVYTcSVl3U5OFGL/kvcC6c91/gdRHXcRbaxLhrRsPRGECkRoKctM9kkuEPFaQyw1Kaat7lJd28fItpag6ZaKWI+hr2fWIWlj0nYK8O5+SxdcWBXlynyn3p7w+XF/W4uzzMeIlZ2mRnNlkLPeW8jyIWk5DQZ7cX+VwJQV5EXjZFsiOCNfWRZvXhQththRVQhBLolOuxxKW8NOe5XrktcqzKm2R2DHXFuG+IA+JJkeJWu+7qvj14JbgbkWt2wdLULfbIh/a2vCwNsPWkIdcr3A2jIvkzBxh7Ipm0V5zlTPhoX0Hs69giXM/G8KeCLAnVmqUMmFR/eKM9hfB7VgSJpatIBfeM6zpi3Kq/EJl2hQstKzWTkBwGwS6mtrIlPWkN1t8erhTU8Yp67IFfoaDEOTymnVj1kVEFoW6b4C+H4H995VD1uKwBoCCPOmIKM/rKMgz8HvYspPA74M+4RaSkeOW+3mlukdJxNIkCvIM/FUGl1KQp97J+tpp+e+QddWxghNYddVyVD3qr5OGJfLsdG09kq4LeTtC7kRz4UfWLZSBtrWorxMN71AEpsEJgXXRUl+VqLtT1hRlVwS52Q4l0TsyQi7KJ2Wm+UWxIyiUlYkAJZIPuJF1OTNB9DhsYkTJWgjLBEj9mKeBXU2grAV5yIZsZubS5l0Ibs5jlTG+2Ombfpk2gVM/C76cqS+CXkRHeeHjpm7hPjB4VM86kH3nRcB/i4GGiLflZzczQnnJNu8nYIqQB1LiLRO1seK0M7h6PcQWdPI/CvKufjIWd/0U5Mn9Z85gkdLQz/b3iVCi3MZNF+X0dUMqu3ayg2slBXlyf5XDlRTkafeytuO3a66d5txhXPMcFun1P8+HIHcsce2To8Hepm5qdB2BiLUTLTaI6WAfNEGeZOM4r72J2CRF+YN2yH3pwDzjGvJuEOQixd2LpMuiW/3/MEEuJlL8XfSz2AQv7fcC7csbgfIW5OoRNsFjz9Sjrtz1wYHUaADWOmG4L24iVdE9wkxeV2zYAMj1pOEoHUW0ySn20lrE6KO67MrLZVM3/+XWP6ou7NgzZVd1p6C/7t9dGypNhIiXcvd4PO1YuqAP5CPs5D0BfMEO+Tg9q32nTbGxlHvsUsRGgxTkeXsElmRFFORRbg27P0OOs1QmWs3HU4Yegykfq+k+NwyZWRTkJXkbZt0pCvKs0XVPQaO4tkSwLRyhpZ5bVunp3o6pmaSsy+vUzRFyuf9S1FeJMqvp2Fb0dm2tt1bdriFEOEp9tNaG6ynrcjp7mCs8QV6F5VIKv9kOuxIrNXyXHPU/iFWLNmHiHbNgRfUj0vx9ZnERcvn4Op/RxM2yoFaPuUsSIRdjwTuSLmQMdM+oZStpJ1D2gjzFDkqcfh3Th3IT5Ol1qb+bunzWfTb2UpBnQ618ylCQp9fX5uyYzO3lLuuZMyuWEhTkqfZUWJRTjjyrqdjeBmFK6rNpU7fwFG59EsAsyNUNxNRNy8TGYvbGaZbIdDZ+m76wyTm2zY5Yu5uX+Zuaqc5QN43TNnXTUruNdUgRebEZXtAO81Fm4WnfSZnFCfJNwML5mO9sxBdkJzg0oWnhfMDZQC+JIK+RsylmNqEJ7ajK5Nz2VN8LNC6fBCjI80kzn3VlsGM4BXk+wXddXRHHmGXaKAV5psTK63oK8vT6++4N04BL1+LWHE2kIM8RYIqLU5Cn2Dk0rRQJcLO1UvRqsfWJgrzYPJa5vYyQZ84s7SUoyNPuocLaR0FeWP7d0ToFeXdQLkwbFOSF4c5Wy5YABXnZuj5FHacgT5EzusgUCvIuAlvAainICwi/CJqmIC8CJ+VoIgV5jgBTXJyCPMXOoWmlSOBl/PTG/8TH778cg0qxe+xTURD47PUb8V+v/aEobKWR2RE4fvw4KioqsivMUqkksGTB+bhgzIBU2kajCk/g58904s5vvlB4Q2hBlxE4vd9JaP3RpV1WPysuHAEK8sKxZ8skQAIkUBACjJAXBHu3NsoIebfi7pbGGCHvFsxF2wgj5EXrusSGM0KeGFXRXUhBXnQuo8EkQAIkkBsBCvLc+BVDaQryYvBSZjZSkGfGq9yupiAvfY9TkJeujynIS9e37BkJkAAJGAlQkJf+wKAgLz0fU5CXnk/z2SMK8nzSTGddFOTp9Es+rKIgzwdF1kECJEACRUSAgrx7nHX3htmoH2y39dbWbRhU/6La8JJpODKjT+bfx5X7fwcnUpALrOdgXfsojD/Zxr5nzQrU3G7yvX3d6U/p349D296hGOoW2bcHfS99Tqv3fWxe3IKpK7RrrTJvYuWQ4FFH4kzihae94tQFYPZkvNw4AKeIIm8fwILq9TCdWU5B3j33bbG2QkGeo+fEc/WS94L3n/S8VZ4j8ufus0G+l11zjPe04Zljqk/rEgV5jj5OcXEK8hQ7xzatO3flFm0tRdWrrZhVmV8w4hztpUMOoPWa/nmrOB91WmeO752H43fU5M0uVkQCaSdAQd71HhKi68vYERThXtPj0NbeGyst8SXE3Fl43RJ27gVh3wc/f+zGFnxrk9onCnJATIiM3h4mwiVeS6bh5Ut64fWnWjTBPg5tG4AaS4TL10/Gut+st30lXsBvAb6ti2hRZ+VvNf/bov30fW8COIRBTr13r5yMPfW2CI8aNxTkXX/fFnMLFOS5eO8crNtwLkacdsR4L7dhrfZsOAfrVp6CqfX2syHsWSPu5/pO7bliCe9e2LMPwHb3u2T1UZDn4uN0l6UgT7d/MhDkB7HqqjlAc/Zium1RLTpmZ1++oCi3LkbFxokU1gV1AhsvFgIU5F3rKSsCOqan34gpQrJkGuSXvIAQC/u+82OBcsOffxZzvveq0qlyF+RydoIFxotu6763Jzief6kvRusvzmKixCTIlSrkCRL3CxH9+hj2Vwej49YVQsRf/Y4nyFWxbxLy9hUU5F173xZ77RTk2XvQFs6vAJe4k6TyBJz6rDa1YhTe4vnhTboGS5nL2NeFfUdBnr2P016SgjztHkocIc9VkB/Ewc7+6J/nyHi34aUg7zbUbKj4CVCQd7UPRbSlEhsvNaceG1+4tIhq4IXM+f7bOFeNuCyZhmWvvUBBHnBpEjEthPO5wD0t2HixIZKlpJ+6qelqQ8aItjE6LpULFeS+PX6mhF+Ogryr79virp+CPEv/iYj1yEPoeymMAlqZYDWmn4vMl354XlueEiW4o0Q3rIypYH2iDAV5lj4ugmIU5Kl3kpSy3rkKtXOBedNaMXbWYwCmo8VKLxdifADqVjudWbjFjhQLkVoz3/5wZgsOPDoL/R2BX7WqHXWzYCzf1HYcjWMQUl4G5tjWBoy12mnCluMN6HBt8doERHr5pkl2vfb/bwFqxsKyzrVX/L/o4xl1EL0T/zxbDHZXrXDqhNRPh8nEzbUYYDGyasGW440QSekiRX0OalE9qw7zF27BgSFLMQfLvFR6YdvYBU4xyf7UDxMaSAIZEKAgzwBWFpcmiZCHCW53nTkFeRbgpSJJIuRymmncy7O9zvskPCG9dAfWglvtR4tq6xKjIA9bx+53ioI8tzFR6qUpyLPwsLLkJDqiLWoP3vOm5UbiynBR7VoZGlUPLF/y+0VBnoWPi6QIBXnqHaUJ8jPqgFX2Wmx1/bMWIdcixrYQFcKzA4srxqLdqQPQI+tue0JYx6XAi2vHWsJWTABY9mgiv2OuLML9/x+7wBXJ0rp1CDHeilpvDbu8pt1uy7dbFfnW5ENIyrrfd4fZrGpNoNuC3BLjcCYzHPHO9eWpv0FoYBYEKMizgJZhkbs31GHgw/KacK0CpqxnSDTTyxOkjbsbqUlVR2/85qehCzE/5bBho76wNeWy+QFBHvZSr/aZgjzTMVBe11OQZ+7vwMSdqCJiY0VlMs0wSedZ4EXdtf0nJBMDgjyqPqccBXnmPi6WEhTkqfdUMEK+zIp0O9HkuYD9tyqsbXHsRoidTlrCGVhcsQkTnYixvWmcE6n2WNiRdxGB9oWzCZS24ZwmioNR8aA4F7V612ExajsalI3f1IkE2e44Qa71S5o0kCPifv3AqquWo+pRO5Ju/+vODfVSPxBpYAkRoCDvBmfGvZDpkRk9KhL2PeRNxGwhx03dzP6M31jPL+e/HIdEuKUdmGHaqMmpKlGbiiCPmTiQukZB3g33bRE3QUGeq/P0DTODaeP+RNwpkevDk2woqQry+Oi86B0Fea4+Tm95CvL0+iYoCp2U9aSCXBaefjd1kRknOh1ha0zfTqsg13aLlyYK5Gi5YEJBnvobgAZ2AQEK8i6Aaqgy7tgzObXdjczKL2mm70UzYZ/LJpT7pm42i6THnsmbKEmC/Gz/WDr5CLNgVM1fXx58ETcIbkWQG45Le/sABlevh9iLXf5HQd49922xtkJBnqvnzIIc0vGV3uaQpuPNlGMR7b0pvL0gDPtKKII8sj6/XxTkufo4veUpyNPrm5wEub1+HF5qdrggt9eft06LOpIsbMO4PAvyyriU9YQRcmsdegfmOVkAcip6uCBnynrqbwUamDcCFOR5Q5n3imJT3RO2SEGeEFSXX5Ys8pXEDAryJJTK9xoK8vT6PnaPioSmU5AnBFWEl1GQp95pSVPW7WivlaaurOn209btDdJMEXEtvduKhk/EJmmjuOnemnMZWJ4Fub6RnGFTNz/VXktZ91Lv5XR729amhU2YD/tItChBbq+nlzbH46Zuqb87aGB2BCjIs+PW9aXid2dPagMFeVJSXXzd7Mlou7gTNfUv5twQBXnOCEu6Agry9Lr37g3TgEtDjkHMwGwK8gxgFdmlFORF5jCaSwIkQAK5EqAgz5Vg+stTkKffR5laSEGeKbHyup6CvPT9TUFeuj6mIC9d37JnJEACJGAkcMfXt5FMiRP44PhxnFBRUeK9LK/u/e1nP4ahg/uUV6fZ28QEhCBftWZv4ut5YXESWPTVUcVpOK2OJEBBzgFCAiRAAiRAAiRAAiRAAiRAAiRAAgUgQEFeAOhskgRIgARIgARIgARIgARIgARIgAQoyDkGSIAESIAESIAESIAESIAESIAESKAABCjICwCdTZIACZAACZAACZAACZAACZAACZAABTnHAAmQAAmQAAmQAAmQAAmQAAmQAAkUgAAFeQGgs0kSIAESIAESIAESIAESIAESIAESoCDnGCABEiABEiABEiABEiABEiABEiCBAhCgIC8AdDZJAiRAAiRAAiRAAiRAAiRAAiRAAhTkHAMkQAIkQAIkQAIkQAIkQAIkQAIkUAACFOQFgM4mSYAESIAESIAESIAESIAESIAESICCnGOABEiABEiABEiABEiABEiABEiABApAgIK8ANDZJAmQAAmQAAmQAAmQAAmQAAmQAAlQkHMMkAAJkAAJkAAJkAAJkAAJkAAJkEABCFCQFwA6myQBEiABEiABEiABEiABEiABEiABCnKOARIgARIgARIgARIgARIgARIgARIoAAEK8gJAZ5MkQAIkQAIkQAIkQAIkQAIkQAIkQEHOMUACJEACJEACJEACJEACJEACJEACBSBAQV4A6GySBEiABEiABEiABEiABEiABEiABCjIOQZIgARIgARIgARIgARIgARIgARIoAAEKMgLAJ1NkgAJkAAJkAAJkAAJkAAJkAAJkAAFOccACZAACZAACZAACZAACZAACZAACRSAAAV5AaCzSRIgARIgARIgARIgARIgARIgARKgIOcYIAESIAESIAESIAESIAESIAESIIECEKAgLwB0NkkCJEACJEACJEACJEACJEACJEACFOQcAyRAAiRAAiRAAiRAAiRAAiRAAiRQAAIU5AWAziZJgARIgARIgARIgARIgARIgARIgIKcY4AESIAESIAESIAESIAESIAESIAECkCAgrwA0NkkCZAACZAACZAACZAACZAACZAACVCQcwyQAAmQAAmQAAmQAAmQAAmQAAmQQAEIUJAXADqbJAESIAESIAESIAESIAESIAESIAEKco4BEiABEiABEiABEiABntrRowAAIABJREFUEiABEiABEigAAQryAkBnkyRAAiRAAiRAAiRAAiRAAiRAAiRAQc4xQAIkQAIkQAIkQAIkQAIkQAIkQAIFIEBBXgDobJIESIAESIAESIAESIAESIAESIAEKMg5BkiABEiABEiABEiABEiABEiABEigAAQoyAsAnU2SAAmQAAmQAAmQAAmQAAmQAAmQAAU5xwAJkAAJkAAJkAAJkAAJkAAJkAAJFIAABXkBoLNJEiABEiABEiABEiABEiABEiABEqAg5xggARIgARIgARIgARIgARIgARIggQIQoCAvAHQ2SQIkQAIkQAIkQAIkQAIkQAIkQAIU5BwDJEACJEACJEACJEACJEACJEACJFAAAhTkBYDOJkmABEiABEiABEiABEiABEiABEiAgpxjgARIgARIgARIgARIgARIgARIgAQKQICCvADQ2SQJkAAJkAAJkAAJkAAJkAAJkAAJUJCXwBgY85UteOnt91HxxlEAx2N7VHFiD9wzezj+9lN/ZV375h/+jCFf3oz3PziOiv95P7a8uOCk3j2x7etjcUbfv/Cuf+S513BDyx5UvPcn4Oix+HoqKvDJwadg0z+djx4nVMRfzytIgARIgARIgARIgARIgARIoIQIUJCXgDM/OA5cdOdW7PjP/0aP7YeA49Gi/HiPChw/bwC+d9M5nih/5fC7OO+OrfjgpSOoeO1/YqkcP+VE9Bw1ANsW1yii/F+f/S/c8tB/osevXgPe+3NsPR+cdQo+fn5//HJRTU6ifP9DLaheKE0mzB6DI43D7PY7t+LaC3fjSdeaXv2wbtunMf5Eyby323Fb9Q4sdz+aeA523z8K/Uzl9V6d2gNXTBiI6+ddgPH9e6jfHn0RC/56G5Z5n56E+56+GjMqtUqOvYM9z+zEyjWv4Plt72PbG/b3AwefhP992VBcf101hp4chfMInrzxcVy7yb+mcc1szP2kucy2xSsweUV4fUOH9cHMG6vRcPlAnKJ1ySt17B3sf2Ynlgds7onxEwej/tpRGKXzABDXtt1vUcc5mDvvXAz02n8HG/9+Da5+InZYWReMXzAZ6z43wL/42DvY+dOtWNl6CDv/w2fcr39PjB5TifpbRmPSwJOSVa6PqdBSkr/3PYepl+7BZu/aAVj/m8kYZfXvENbU/wQ3bfUrmvujOjRe0FOqWe9/bzzYNgNXnGZo/OjLaL7yGSze534XcW2u94fc/NFD2PbEDqx+8hA2t7+PPe/aX4rxNOnqj+Pmq4ehnzKe3sfmO1swtcWv5IrFn8aDn7XuPLz1s7UYdMubyXzyiaFoXzsOA3MaY1JTx45g29p2Q19Owvgrh2HOZ8/FwLB78ughbF6zDWvWvInn9/kc7HE9GA3XjcEIk9+S9ZRXkQAJkAAJkAAJlBABCvIScabQ4BfmSZQf2/V7nPD6H2LJRInymx/cjQ89fyCxKD97VH88tzhbUf4mnrxxrSJGG+6Zgbsu6x36Ul//nWm4e0ofr49Hn/kJPtpwyPtbFnPJRUFPNK6ZibmflETUrzdi2IxOeDVXDsQvnp6IERLdt7ZuxP+5pRNPOiLcCP7Uvnj4qSsx6VSzW4SNY255028HwIyl03DfVL+Pfsn9WHbhJizojHUx+k08B8+4ExOyzb9+Bv/nhpejbUZPND48HXPPk0Vu8rZFc/0+Nwq/XnAOrLmTY3vQPPI5LHZEXpz1yoTE/q24dcZurIxijJ5Y+EQd5jjzOFH1Jx4Tkr8PrVuDYfPe8audci5e/k41ThGf6BNC4rPLzsXL9zjfi7/1yR1JgOq27vznFly0VM12CZugMfUlk/vDbvs97FmzEbctPILNEf7pN2wQHlk3ASM8Uf4ymkc8I/m0BxY+8TnPB9u+uQKTfxjnafv7fjdPwO4vDQKQwxizajqG/U/8BLc2RvcFvXrjvp/OCEyuifv52hs7IzmgVx88/My00Ps5WY95FQmQAAmQAAmQQCkQoCAvBS86fchWlH9z9nDc+L/PsGqxI+W/wrFdh5OL8vP6B9LXRaQ8G1H+y6YafKhHhunrMVFoY0T2k0PRvsaOpol/O//5IVy01E+zl8VLkoiuN4w0ERUZuRfSYd1aTJv3JvYnGIf9bhiH3f84NHjluy9iwZhtWKYJoRHzJuIXf+f2UCqWOLoryvTAwrWfw5xP+OUzsRl6NkJGbQPoVYlf7JxkT2Ds3oSLpuzHzgSsgH5Y9x9OFsTBbbjpkhexxuVzam/MqTsFp+N9PN9ySJlU8EVddCOJx4SXqREdCcbW9ehbf0Br9CTc/fOrUe+6UOt/qK37nsPVl+7BRq02eZJK/irX+0OI8W3ffQyfu/d9ZUIojOAVS67EgzP62l9HZg1kJqznLK/Dwgk9gxkxceNFHmMZ9gXac+TorzfiMzM6sc1ps9+wPqi/+MPo84f/wcZH3lREeviEWZzB/J4ESIAESIAESKCUCFCQl5I3xQpyJVL+euyScpG+/sGoAbjr8zmI8t490XP0gLyI8kHnnY7nvz4OPU7IwDGRUeiwl3pZaB7Aymnrcesut01JzBmibZ5YP3oIG7+5EVc/JEci5TTk6Mi9/vIO9ETDkgvQOG0gTsH72L/mcUxufCcyum6JocWrMXmFYc2+HIGVcAYiol56/jG8tWsrbqvb44tXAHIKccDmXj0xd/EE3Hx5JU7pcQyHNq3H52485AkS0awnlEwpyPLSABGZfGg1qhe+51s7ZhjaV46xJk4OrVmDYbeHRJgjhsvOex/CRd91+fTEXT+tQ4M7r+EK4V49MH5wD+DyGqy7QURZo/4Fx1TU8gC7puhIsD4h5LY+4ksT8IubbXv0yR2Zq2ftsUNYc+NPcNMzQfvNEzS53h+AiPxPmCeN014nofH7EzGnph9OxDvYvPRxTP2hdI9I4zIya+DgVlx7gbTUBH3wcPs0TIpcumFIc89kjOl9ObUP7vrBONSPtPuyp2UDPrNQ6it64u4NdagfLHi/iSdvWYtrf+ay74uHd16JSb3sv/c/8jCqG98DTu2B8ZU9MOLGT2PhZaYMlgyefbyUBEiABEiABEig6AlQkBe9C4Md8ET5S0fQY4dYUx7dSaMo//17OG/+VhzbcQgnHI7PET4eI8p7/OoAKv6YbE15pqI8o/XjEgovHTqj9eOyWDesT0dv3PfLGZjR35BiDGk98bEDWPnZ9bj1175Bc5ZfjYUTpPTuY7vRPKEdO8b0xaQJAzFixFkYoa1xPrp1PSbXHzBHjUNSmvWIqL7WOhAxvWEcjojI/LH9WHb5Jizw1iX3wNyVM9E4Rk5JD67zliOiUW0ffbsTG+/chGuf8CcXJn1tMh6uE+vAo+sNH+HBtdmjLhmEm68bjNHDB6Bfr7AF8hH3TCDKr40JU9EM1497VXgZBsnWj+9/ZA2qG6VJC9mWulF47WtO+r/7eUTGQqL7I5CdcRLu3nC1I1CdRjq34qaGffiLMZUYP2EARnziLAw9TSzryHD9+IRh2L18jL2vQ8S/rMfYG+24bcIOLPced71x39N6SrphMubh2Zh7nsh0343FZ29Fs2TbpNnD0HDlIIwe2g+nyHtWlODvDrtEAiRAAiRAAiSQHQEK8uy4pb5UvkT56Du24k+/zoMo/9Fu9Hg+oSg/82QMGt0fv/r6WHwodvf1zNeP+87rgwe3TcOknRmsH1eibQACUbwBWL93MkaJRqIi9y+sx7CrD/jRby31NdEA0zbu6jflXHzrIztwrbdZm0koxkd39XW7rqA++suf4JOfP+TbrK9xdozWBZEvyDNLQe43rBKPrJmEEULIZLJ+XPFRcHzIbAcO7oP6G/4a9dOGapuNhXsg2fpxlX3G68el5q313Jd0qpsDmiZbtNT8UfPORf0vd+BWd6M4Q5novsTfH3rWgrLmP3YQ52v9uLxhXfZjbH/Lw6i+08/OkLMT/K4EJ3gaXUEeyIJQAQw9ry+uv3EUZkwYEL5RYiwzXkACJEACJEACJFBqBCjIS82jUn+yEuXV/XFXw197a8o7//uPqG5sK4goP/NvTse/f3NctCjPaP14TzRM7YHl6/yXbhGB/eo7GxOvHw/s3K2LbinFOipyHyZ6kw/H97Hzu6tx0b1uKrAdmTx7jbwJlpxO69QcG90NCti5K2ejcUwwmmlek6yn/wNeOncG68fHf3YY7mocg6FOum8m68d1Hx19YSM+e13MJlun9sGDa6fhCn33e4NDEq0fVyYFMls/Pn5qX/zFuiP+GnAxWbPoKD4vrZ8Prh/XdtkXkfWtY/D6LY9L6evBCRq1L5neH0ewpkGuH/DFaYKRnK/14/JEQ9ZjTB+36uZyXm8Czxt19/ok+yuIiaaHHpmEUe7YToCKl5AACZAACZAACZQuAQry0vWt1TNPlO/6PXq8eDhZ+np1fzy54HxcMMze0vu/3jiKkV/Zgj8lTV8/uSdOHDUAryy7ECd+yF8MvuLpTnzpod2w0tcTnFMujkQ7d+xH8fTCMeFeymT9eK8BWL+2N74tb3j1yb5oOHYEyzNdP+5YpItuf51uVORej+KFvPxHjc3dmzB5yn5vrfaomyfg3740CL/RNqezxbRfUfj6ceeagOBw1+3q0cyQ49sCGQO+CEwUWR42AOt+OClwfFxg/XgEG+N67oN7sObBnfh2yzveUVx6Fcmiu8kisOqkQGbrxxsfnox+S+TlDCehYeoxLF/nr8PW14/ru+zPWHol7pvaUzsmTveZ1pdM74/AzvDJ1ni73DNbPx7ucHlyIusxdngbbqp5EWu8ZuS9IKS29cwWU9bBvh1Y84PdWLbuvdDNGv2lGCX+A8TukQAJkAAJkAAJxBKgII9FVNwXCEE+adHzeGH7oUSCHCd9CH8ePQA/mfc3niB/9cgf8Tfz2/DnXx9CRYL15B/8VW/0GNYX/3XvBEWQr247gBvufxEniNT1OEFeUYFjn+yHWRPPwPe/IG3xrbkjo/Xj1hraSmxUNl7SKow8f1yPMBqiau6O5FGR+5gom23Re9i8cDVWnjgU19dVY1SldJSavv7cioZ+GuN7BTc+kzdkE7XGrR/Xj3/zjt4ypeZ7Z2j7DPW0X1nkGtuuO4bln92I26S19EFhnO36ccO9e+x9vNV5AJufascD96i7XiPJGuXYDANDmxmtH7fH2Iin1mLQ34edv62dKa6v4xYR9UfGWee365kYygSN3pdM7w+9X8pu5Q4HMVYbnsHOccNw/YxzMPRUd81+N64fTzLGXliPvldLu9xLmS6+R9/H5oUtmPqQ/0mksD72Hg698gqeXfMf+PoP31HFubsvQ3H/vNB6EiABEiABEiCBPBCgIM8DxLRWoUTHdx2ON9MR49+65mwvZd0S441bbDH+e2n365DaPvjoh9FjeF+80FSDsz7ib/ZlifH7XsQJ25KJ8T+P7IeLRp6GdV+xVmOH/Mts/XjoWmip9sjzx7X144EN1eR14FGR+wS7Rx99YT0+c/UBLwI+sG4U2pwNufY/9LC6E3mUZ5UX/5j144Yduuf+qA6NF/Q0rJU3REPf3Y3Fl29Fs3e+uXyud3jbwei3Vndg/XgWGQUGRntWtKBmsR91Dj1WTiobm2FgaCej9ePupMDRF7F41DY0m/ZTVKKy72HznQ9jakv87S2ukDfY0/uS6f0BXcRKZ6671uxfswaTb/d3JZ+0YDIe/pzYpC+z9eOhR/gp3c5hjCXoC/QJjMRnib+Hjbc/jKv98Lvih2Se41UkQAIkQAIkQAKlSoCCvEQ9Wygx/qG//gi2LRqjiHFxJvkt//KSlaqOPxmO55J9UFGBZGI8ZhfzQDRYWk997GUsu/gZLPCEo29A1Pnjnlg/9j4Obf8l7rhuv3Q8WE80Pjwdc8+zJyGizx/XxQhwReNEfO9z9nFnh9qewf/5Yic2umKsV2/c91Nnt+cM1shahshR36jo7hudePKeZ3CtdIRbv4nDsP4HY6xIKwJRfWDU56rxUOO56NfjGI7ufxFLb25H826fpZtGb20uHdV2IIKsHpUWWD8uUqu3T8aoyA3S38TGxp/g20+9j21vCAO089SPdWqReXnyIPyhEJdhECyZ4frxBZOxzhKsgHpcm1+znKIducu+qRvSBI2+ftw7vivh/YFAmncPzPn+ZDRebB8RtnPtL3Db7Uf8I/AGiyUjk+210xmuH0+0Nj2XMWYYgzMWTMRddfY9+dZL27Dguj1YaY0l+5+9LECcp/4ylk9rwwP73neWQ9ib4V1hr/gB3t6BBRe0Y5l3P/fBw89MwyT3+xL9DWK3SIAESIAESIAEkhGgIE/Gqaiu8sT4jsPo8R+/j7ddRMbP/yi+dfVQLzLecfhdjLnjV3i//SBO+O8/xtYhIuNCjG9fPBaVf+mf72OJ8eUvWTusJxXjF4z4CH4yf3Rsm5G7mOvnh2siTk+tthuLPn88yqAZSz6N+2a4BzJFR+6jxFawDUnoiwj2F36CmzbFo/Gv8Hd9T7S+1i0oiyfrs2C6bpQVAy87B2u/O8oW87Hnjwc3gpOj1ZmsH4fnZ8Pu6uKs8Qv6YtJp7+OJn77pCHXbvlE3jMO//eNQRJ9MFb9DfZBJpuvHnSO0REX7n8PVF+/xN3dzKvfWj7+7B83TnsNi7xi6BOPCm6AxrB+XJjni7w/Rln7udkT78qSSOFN+3RoMmxdypnwggyS6X65Yj85eiB5jwAGsnKEeQxjV6vibx+GRL7njJTjBJs4av2JCPwwVjJ56T9m3QH1WJPAZLyEBEiABEiABEihpAhTkJeZeT4yLNeO7j8T3LkSMjxZnkP/7QVS8eTS2jngx/hrwpw+i6xGR8erTccEn+iYT43FRaOP6WOkM5jfaceuoHVgpWxW5fjzM/J5o+M5E3DXFjmpa/2J2freuSSKmep2ExvsnY+6YPlYRIWImzPPTf/tNPAfP3D9KPZc5ECX01xsn2h1cTEucNxCP3D8RI07W+pzEZpEW/aUx+N4XhilHO8VFlndqm9HBS38Orh+PHEhTzsXL36nGKcINWtp/WLkr/nEC7r9hUIwYj4nyh1Wexfrx8d6sgEnwuv7Ud9kHlIwE156t69G3Xlob7a7zzvX+cOsXZ4xfvlvKFDGAGNwX990zCTOGuktYMlw/Hulwf3lD9mPMaSBJX3r1xJwFE9A4o1IZL3pqvtFkUfabk7DwsriT1GMfubyABEiABEiABEighAhQkJeQM/Mlxs+fvxV/TirGK3vjQ8P6YvviGlT+5V94NK3I+AMvose2g4nF+Ojhf4mNd56f0CPZrR/3Kw9GfCPXj2tWjfpEH4yeMQj1l8sbVTkXRe78LlV07Ag2P7wVa9YcweZdx7xNn+y6P46bZwxDP1ecvdGO2ybswHJvTbF9zFn9YM0wQ2q5nYYfvTt4v/49MXpMP0y5+lxMGdkPJ4alg0faHMJDz1aAdBSaa/7uTbhIOtYLcJYYnLUHzSOfw2LTWmrDSJHXSIuv39rdjpXL92DjrvewWYokj/rESRgx4SzMvHoURvWPzH33Wum29eNSvwJnv7vrx7Vd9iFt7KdgCUwI2IJ+/AtrMegWf9M4nZspIyJw5J/b0Nv78eS/7MDqn7+J53cfs8+pF9kI1X0wqfZc1F8+UDt3O7P145EPhLCIfyZjTL6Hovpyxccxc8pQ/55UDDuGQ7/cintXvYKdO9/H5oPOl4LD4N4YMWMQGqaci4H6JFfCpx0vIwESIAESIAESKF0CFOQl4ttjHxzHxH/6FXb8++vo8Zv/ju+VExm/93Mfx99+6q+s60WauiXGXziIircSRMaFGP94X2z/ukGM//A/0GPba8Cfj0fb4kTGz//rvthwx2hUVMSbzitIgARIgARIgARIgARIgARIoBQIUJCXgBeFGB/X2IbfbH8dJ+wNOypJ6mh3iHGxZvxYsjT16o//JTb90/kU4yUwFtkFEiABEiABEiABEiABEiCB5AQoyJOzSu2V4+e3YceR+CPJ3A5UHAd+UHc2Zo23I+Nv/uHPGPrlZ/HHDKLTH0YFXvj6WHz0VH8brNa2g7juwZdwPIN6xgz4MDYsGI0MiqTWDzSMBEiABEiABEiABEiABEiABDIhQEGeCS1eSwIkQAIkQAIkQAIkQAIkQAIkQAJ5IkBBnieQrIYESIAESIAESIAESIAESIAESIAEMiFAQZ4JLV5LAiRAAiRAAiRAAiRAAiRAAiRAAnkiQEGeJ5CshgRIgARIgARIgARIgARIgARIgAQyIUBBngktXksCJEACJEACJEACJEACJEACJEACeSJAQZ4nkKyGBEiABEiABEiABEiABEiABEiABDIhQEGeCS1eSwIkQAIkQAIkQAIkQAIkQAIkQAJ5IkBBnieQrIYESIAESIAESIAESIAESIAESIAEMiFAQZ4JLV5LAiRAAiRAAiRAAiRAAiRAAiRAAnkiQEGeJ5CshgRIgARIgARIgARIgARIgARIgAQyIUBBngktXksCJEACJEACJEACJEACJEACJEACeSJAQZ4nkKyGBEiABEiABEiABEiABEiABEiABDIhQEGeCS1eSwIkQAIkQAIkQAIkQAIkQAIkQAJ5IkBBnieQrIYESIAESIAESIAESIAESIAESIAEMiFAQZ4JLV5LAiRAAiRAAiRAAiRAAiRAAiRAAnkiQEGeJ5CshgRIgARIgARIgARIgARIgARIgAQyIUBBngktXksCJEACJEACJEACJEACJEACJEACeSJAQZ4nkKyGBEiABEiABEiABEiABEiABEiABDIhQEGeCS1eSwIkQAIkQAIkQAIkQAIkQAIkQAJ5IkBBnieQrIYESIAESIAESIAESIAESIAESIAEMiFAQZ4JLV5LAiRAAiRAAiRAAiRAAiRAAiRAAnkiQEGeJ5CshgRIgARIgARIgARIgARIgARIgAQyIUBBngktXksCJEACJEACJEACJEACJEACJEACeSJAQZ4nkKyGBEiABEiABEiABEiABEiABEiABDIhQEGeCS1eSwIkQAIkQAIkQAIkUGQEtuNfpt+J9rrv497ayqDtb2zA1xqW4YwFj+O6TxZZ1wLmHsZT8xvw/bO+hnXXj8y8M4c3oPGmZRgcYJGkXpvzvhuWY/FlpwG/Xo6pC/fii/d9A5ecJkzRvs+37QAO/+wruOGHQ3DnYw0I9t5u/+lLvoYf/t1InCi3H7A1c3QsQQLZEqAgz5Ycy5EACZAACZAACZAACRQBge1Y8rGZ+Jde9Xjo+X/CGEWJAfsemonLFm3HdT/ei9vPK4LuRJp4GKuvr0Hjx1Zjzz9mIcgPrsYN47+CwQEWer0mcd2Jp777KA5fcD3qzjsZeOEbGHrNPize/ABm9hdGa98bBHlOtgtB3no9xt0+GI/89itGQW6NAwzGF1Y/jr//pDQQArbGjYO4yYW48vyeBHwCFOQcDd1MgLPUiYF36Sx1/Ex39CxzfC+iyzvtvyTXcwoGf+pK1NfNxEhrJp3/ypOAMzZO/Qoe+XKNGsEQQI69hH9puB37PutEYIocUm73WfgL4fYHrsTXXpmDHzZdCvPtpD8DgnXF2pZrRClB+bd3P47v3/sAtu48jKOnDcHwy7+I22fX4LQe6XR8LLN0ml0GVjmCHMAl32nHvVec7Pf5aBu+Nvpv0fIuKMgFlQwEuRC3+5a04Ye1IT/aGYvcHCcTEgtyAIPmYt1Pv4jh7rMkY1vtMRXZ/zK4s9jF/BCgIM8PR9aSmABnqROjSvyjCARfvuNmqd/G9lUP4OmPXIW/v8SQvhf7oxbfi+hZaudHd++FqJs6HParkbBpJbYevRL3Pt2MS06NbyPyitAJjRzrZfEuJuCMjWdG4s7/fzXqBqrNHX3mn3De9SsxJuolsIstzGf10fdJXEvhL4TbvzkEn/3tN/DcAzMtQR58RujPgGBdb7+wEst/eRpmfulSGJ8SGb/Aav2JKX/0hW9g6jXLcXhcPeo+eTLwbieeeeRx7BvzDfzs+zNRWWhRbnjGxDKLcym/7yICviDXhdjbT87BeX+/wWrXi5AfO4ytjyzDyjXt6ISYLJ6JhuuuxHBHx9sTL2fgi7ediA3//G/Y9//VoOHWuZgy9EQc3fM4vnP3A9h64AyMuW4mznimGavPVtPHOzc14zsPPY19GIIrb/gKrhvnClpnoqxyDm7/0AZ8/6d7gcGfwRdva8CYiInqt3+9El/77qN2fZ+7ElhxPZacI0XIj3XimXuasfxZp74vN2CMFbE2/Ev47rH9gUtxwzf34Wj/4Rh8rds/bWIvcI8HJ/7ibD+8dSW+/6+PYvsB4OTBF2LmdddjyjBpQuXt7WhZ1IzV+4DBlzfgSizHDd8cHh0hn3AhJmx7Gp1feBw/+7vhNgTT8+jt7Vj97QfQsutVVJ5/Pb74BX8MmPsPhNsbHwjposHPaouAAAV5ETiptEzkLHVifyb8URT16S/fgTayeHHOTSjEpY05ogu+YLBsfvdpNJ57PQ7lQ2yF8kvsAV5YEAKuIAcqv/Q4Ns1xXpYsWzrRMvNCfO3XwIR8jJGC9E9tNLf7LANBrgn0YNeziPZk8VxR2o0sb/t6yfAH8NyCC3GyI75tkb4SY37UjjvHaXnH3e1PPmO6m3gO7TnvHrX1qPvZauD7zvg59hJ+cPGVaL+sAXhguZemffTlx7HwSw/gj2MuRGUvZ7L4VD+iat+3T+PEYVeibmIlju7uxPAFzZjZawO+fOEcPDV8Jq47/2R0blqJJ3YfBa73xXFn6/W47PZ2jJxVj5HYjpZV7Rj5rafxw6lCcbvPvxMx/Ip6TBh41J6oPvWLeOTxuRhpGvLOONxuTVydGGzzWCdWf/FSNG6vRt2skcCvV6JlezW+/X/ZOw/oqIq3jf+SQEINEAhNQBRRpHwQQKWINDWIEkGKdFFApEi1IChNKSqiIqD8AUWaCqg00aA0laKCESkqGKVJCwQIgbBpfGd2927ubnb3zm42ySaZOYeDsu+deefoJRlgAAAgAElEQVSZe2fmmXlL9EI6OCPlknuPk5tGM2boOuLa9KZD5wHWw32HecQJIbe7VTbS3RTL+omjWGRqSsubQxDkffmOcEati2bwneJ1sOL1e1Nz30KObWP5hkOY6O+ekA9YxY475tLm+cuMjV5Fr1udEPJrMczo1JXlIWKMw4kTY2nqbxsHp/13q68i5Fn4gPP9o4qQ5/sh9rcO+vaUWgsY0mtEU2JXLmT31duIeuYlnhJHyddiWS9OhH+ynGx2rbqNt1fXsQv0kfDbKt5esJQY80n2UIY8VNu28ct0Ai5OnrW6XcBqdNJrphQuT8YdKpVcFAUGDz09nVhTOLVrDLD2z+iU2snCYHDKLE795y1YxfbYy1CpIV17DqWX7VRfXHB7ckrtgpBziPdbRfHrs1YTOKtJa6bxrfFr5qAzZlms/Y9j0/NRjFkTR8ittYkcaTVvFu/E/+ay6vu/SaAqEV16M+RxzfxV+YP5x2yRQcgp5mAtsX8ebR6bxUnsCbnbGxRX75CYI8Qt2EfTM26hWpqY8eEJXQAi8PUcIfOduGvTfowkCbnTOSKzybqj+WUm82txyzZzOm+b59Q+9L/jII8/fzLDP9Tt9yXcDQye13cuIZoxjYYSuvAgE1vqWUgsyx+LZNGD69gibrbM43uQrsNaceJzy61k5JhJDNbPTW7n3cw3kqH3DGDUs1HUwN184XyO0WNWY/t0+r4bwthPRmf4LJ9Zx5ghS7lt3DIGRyS4uYVVm3ffzkfWvceApawp8RIdY4aarUdCd0yi8RBY8GUdFkU685u2arF7Orf32cXE6HVm8qYdpC358yWa6Cw14tYMoPnz4SzYN52WxSyHzJObDmB5T42QW9a46CeiWfNkDXPlh+a2ouOqbqzZNoTaGsG8dSmHxzW1NP7PMjpGTqflqoOMchJwztJmDWy6pMXyYddIZtxjbfOPebSJ+obeX63jqdstbj/iEGJVd+s35Ai07N4DZ/OPZ4TcUHdH3dJ2MaNWH3a/Es2avjUgbh0Dm42mxtK/GdvEIhz7URQPTWtqSMgPv1iF9YNaMSb+Jb7+tDc1Yuz93RO+Hk3j4SEZY3lxHcPuHk3I7F956yFxQy9xiOmor29falVbPkJAEfJ8NJh5oyu+PaW2mBgtgjLa6eghQnrNZVRjE5tGNWXYltp0fbIpJZ2cmmo3LSHiFDo8zmwKaXpyFWtGWiJvZjoBt57MZgoEogFvdNIrNoVuT8a9JOTHohnz3FDWxwnz7670N5uXGi2Kjn5aRqfMCcS8059hv9WhS4NQTGY8Y3lw9i7rwmT0vOPbaZU3TWLN7CirOWwCsZ9Nou/7ME07uXc1vlXWZQ46Y5bFuggnELNwNGNe30Z4xyFEPW4JMJOwZxYDR8VQu3MEoZr5a5u57Hg7klDD6K954wvL+1pq70Zvel1fxqFO2/ispzCYTmD98Ia8fVN/Wi5cxEnthtzoBsXlHBHCoQ8i6fgWPPhkJDVM4qZqFwm0shFMn88RErc5Rm16RcidzhGZAzRlIuR2wZFMxLweyeMrQunweCuqOMHL/fdl/Lxd32RJgTa+xWqb9QqPc5ybjObdzDeSh47VYeLMroTGuJsvnM8xdhYPVt/khBnaBt66rrzXkDWbh1DjmLtbWEXIfTuXaYR8FYefPsGwu2dR54tFhE6JZFnbdXzd8WCmNcX03yFijl42qxH34yzGLMwI+ubKsiXzvzt8Z9b3OqHjEJrcZO3hsW28v6G8dd5x4kNtYIlh1Kbl98t0GNrU5npycss81pd3sFBz2MvIBHXL7ENttPew/91Id7NKppMc2nOCBPHfF7fx9qhFxGgWB06wkQrqZnt+HQMjR5MwJprPaq+0C0Bntjz82sGtbuUydj+qHa64IOTu9PXtS61qy0cIKEKejwYzb3TFt6fUFkJ+iKnbltJVW9zMq6fl1LT8/INMbSPotYntExsycEVvG2HbNKohw0IWsn9GKzMBt/iRhTBn7yweDHV2Am65mZlx3yr2j8wcudT4pNfoZNxLQu7UZN1oUXRY9D0+ZT7Jqj6tGH/rQvZPbkWIx8/rbkEdut1yxjYWaGlpXI2vsw2KHSF3F5gmo8GTn/Whzcs1WHBgEnaXcHnjY8qnWmZYT6zpuI2OM6vwWfRLRJxZxuP3ryXqu3GcuN9NIB3HGwlX7xAxvF2/K9tHZtxUWSItl7JujBPw9RxhfJtj3KZXhNzpHOEpIbfgFTNuG0set3iUm7a8RL1BcboIyvba2X9fHj7vESGPZtQX2xhcT7RvObgZEzSXPeaDNqN514qD/kbSxZeVab4wJAMmdr/akL7xs6y6WNp6P8LRFcPaoMMtbD79wHOpWzpC/mJt87gMXB8CF5sy7ee5dDDZRxa3HJ7vIrRNV7oIf+X/dvH+Gt8R8phba1OluB6KOlbLnOwi5L9So14V+yCZtV0EfXRpnWJZ96c00vZAPrghzxQR3aH//61iYPuX2B3aii6dRbyZk+yeu853hFxsF9cMoM3zMOG1Gox/OSMivJmQrxCWhw7O++0z/OUzHUgY6ZtLb79q1v8RUITc/8con2no21Nqp0E4BGKGGyWLHpuE75MWHORiDKtX7KKDNdWH1MmtbnQM5Q1PxnORkBviJczcEoiNOUicSezEY1k1ZRLrb7OesMs8b9c9FzfkX89l3MR11NZu3l35mGaBkCf8E8Oh09fNhzSxqycxecNtLglFPvv48kh3dO4M8+uwum0UB5/bRu+YSAbGz2LH2+WZ5xjZ1t2NhEs/ZSebSTtZ388RvpiXcpOQZ9p8OsHW9fdlhLeX858THexiahjOu+6jOrudL2TmPbObxd+MFQe9F7VDpYxghe5uYfPIB5tH1NQT8gg4JsZiEnEDVvH1ixGE2I2l1S2ire7gxGqJoQV9k78htx5eawHWTNuYXHcAcY6R3m0o+oKQ27cpAmHWGxDHW+LgQSpYqrX/91ix0XSTMtk2ugwwuiG31z12SRQPfdjObFFiiYbuMI5OvkHLwZlBUDedT7/wQzebrm8Rm5sMC6nMbTu+6pnnNEN988jXotTMeQQUIc95zAt4i749pc4qIV8uooM6HH5GTVjHUw2cBSVzv3GTJeSuT8YdXg3pU2pnQd2MFkXnZnR6EzW7/liDm3x4MYIOHZuag9wcWrOM7Vkl5I5B3cyWDHUYmGC93fIpIRcms1E8vjCOiI5daXJTCCKl0vItipD716RkH1/AtKIrbd6JJfRiKP3Nt6AO77bRjUQWCbkv5whZQu6uTfuxst7+PmX1p9T9uHvabfQ9Nosd86MsUdYzBXXz/IbcPSE3+r48JOROrG4s3XOwVJIk5B7dSJrbMeqPzMGvqMcyRgef+5WxCf1p8+WjbFnV22w6bHQL61/fZV7XxoHIYeLknl8x1WhKDUFS7YidIGhNGcd01syIJNwUx/YFQxizJNYWhd2lWbSZ6E+HodMZe29VTv44jXFzYzDZCKDmuhHO4KmTibz5MrGb5xEdNom3+tYgRHNr0ecQNwoeaD70mUuNMcuY+Hg4ccL1661tGW2aYpgR2ZXllYYwbVw7aiT8TfSCaMqPm0Wv250HRrTcGu+i9tDpjLor3HwIv/6d6azSBTUT5FhYzazvOJ1pvSJpcrsTv+rfZlGv6zZ6vf0SXZsLrB3mAQPdzZaHE2HqqllEhpuI2zGXYaOWEavhafWHn3fHaJaM60143DIm95/F9mvGQd3scrSfsZiub7+WQci1d+Jk50lM7NWQkLhfWb3kbx58cxItzfvGzP13r29tTv72KyeL1bFilde/KaW/LxFQhNyXaKq6JBDw7Sm1J4Tc/tTUyQm4g/aGBNtQ3tOTcUf4ZE+ps4eQ6/GqnemE3SEom8en1K6CujmYm7oiU04265nGy1EnJzcTlmdQN+QSX27OiTi8G1qO4Ls0f0f7DZ3hjYQnhNxsMqyZLPp+jnBGyD2dl+zHwXqA9Z+DL6iToE3ZQsj1eJXJfPNn/305IeR2eDu+YRYiu+ohh1s6cQDT6iVCtcBKTsbX7jDCmxtJMx836o8sIYeT4lBpd0OeOr2Ik09oObCNb2Fz7psrCC05EnKHPjuuF/+tY0z3l1h/xgTFatP1ofKs+nybMSEXBy1fT2LMxGXEXAyh9uNDaXJsFh86pCBbP2UUk1fEmP2iQyq2Ysib0xlszmvm+Q25ODw6tHAAfV8XMTBCCG8TRZO4VazXgrqJrh5bx+TnJrH8N3OLhLcZyluvDXGTSs1E7OfTGfe66IeowPkzsSv68PjEXSTYDhwcvvO0WJb378rkHQlW7BznAQPd006y/rmujNsQhwmBZxThn61iu+6G27R/EQP7T2f3RQuWUY3PsWqDTFA3e9dDywEZTPhhIV2t0ecTflvEmGdnsV28B4QS0fMlpr3YlRoiYJ84HnTsv1t9q5hdVsbrD1sKwqen+iiFgCLkUjApId8h4NtTapeE3JoeaUahIUwb05oqZ7YyY/w8YnSnppbN4gm6Tp5Er3pFiNu/kkWxkbw1rhXhQZ7fkGN0Sm2+cRFBkVydjGdGWe6UGmLeqcPja7oydWofIpvXMAcos7vNynRK7bDoG50ym5+PptfiZQypHUJCrPUUWiNJRs9n6pq1/fj+vDWmlfkGT2xEDq2Yy4xNYAuc55JMWVMimfozYUI7bkv4lUVjp7Ppou5U3EraGbmQIR2bEnHTIfNp/qaeS1nydB1CEmJZPq03b29pavMZjt1xkITqDYm4KZfTKfnug8uDNWU+rIn7YxcnQ7VxcTB5NLpBcfkOWf17f4xi4oRu1DYdZPXrk1j1T8YNic/nCInvxKhNxwE1/TaLjl3nQedJjO1guWGLWTCJtx3SGmWeIzLfkJt96h+fxdgurcw3OPaHXNbDsr9689b7Q2nCLuYNHs1yG16W2yJ335fZt9vl8xLz38VDLHtvOpvQpYCymhKHNLbO9cfWMm7sMqrY0uIZzbuuLJ+M+pMRqyRjjglxwMzaJ6t5dAyROrNho1tYk7pNy4OzVyaVrQeKsbrYC/mhW6oPCgGFgG8RUITct3iq2gwR8O0ptWtCDvwXzeSRL5lPhEPu7MqQJid5+yOdX1FaAjEfjWbYe9uIuwaUiaDXizMY21lsar0g5DKn1OL01OXJuDPw5E6pRVqUvt0nsdtGSI1OqTNvQt2fMpuImdubge9YTvRDm3elZcIq1odl3Mx5dkrtPKhb6K2R9J88yXpT4CQvqB6i/6IZP3g0q/4wmU/FR3UPZ8Y7obpUJwlsn9abYR8dool1c27aM4++Q2ZZTvzLNKVr88usskW3dREx1fCdVgK+RcCV9YTWiuO7bXCD4i7X9bVDfDiqP29vicNUpiljn6jCjHd0Qcp8PkeA4Xdi0KYzrON2z2Pc83OttzgQ2qA3L059ia56c9RMc0TmOcDxtieT1YnumzPPl21KsfzzDAsT99+XZU7Wvllnz2fum+P8F0qNB4cybXp/IoR1rCjm8d1Fh8dLsf0zcUMYSpORc3nrGS2doSXdmkc3ktaqDftD5jnGuSmz9TCjjDUIptZRt7ew7l2kfPvNqdp8hsC1Q7w/fimhHfoQEX6OmOXTmfx5VWWF5TOAVUUKgfyJgCLk+XNcVa8yH1Nbot0ensSWpV1tqT8UUAoBhYBCQEPAbFo8sWFGPl8Fjf8j4O7Axf+1VxrmNwQSDrHqrYm8rjNHH/XeLJ5qoJ0g5bcOq/4oBBQCvkBAEXJfoKjq8EMETBz64CWWh0bRq1554vYvZcbEVTozRj9UWamkEFAI5CgCJ79+ibf/akrvtrfBsW/Mbi1xPR18lnNUI9WYxwgoQu4xZOoBhYBCQCGgEPAvBBQh96/xUNr4CoE0EQV8FpO1gCTFwmn57DzeejKCUHPqDFUUAgqBgo5A3I55jBurmXqLgD2TeGtCFFXUHJF3Xg1FyPPOWClNFQIKAYWAQsApAoqQqxdDIaAQUAgoBBQCCgGFgEJAIaAQUAgoBBQCuYCAIuS5ALpqUiGgEFAIKAQUAgoBhYBCQCGgEFAIKAQUAoqQq3dAIaAQUAgoBBQCCgGFgEJAIaAQUAgoBBQCuYCAIuS5ALpqUiGgEFAIKAQUAgoBhYBCQCGgEFAIKAQUAoqQq3dAIaAQUAgoBBQCCgGFgEJAIaAQUAgoBBQCuYCAIuS5ALpqUiGgEFAIKAQUAgoBhYBCQCGgEFAIKAQUAoqQq3dAIaAQUAgoBBQCCgGFgEJAIaAQUAgoBBQCuYCAIuS5ALpqUiGgEFAIKAQUAgoBhYBCQCGgEFAIKAQUAoqQq3dAIaAQUAgoBBQCCgGFgEJAIaAQUAgoBBQCuYCAIuS5ALpqUiGgEFAIKAQUAgoBhYBCQCGgEFAIKAQUAoqQq3dAIaAQUAgoBBQCCgGFgEJAIaAQUAgoBBQCuYCAIuS5ALpqUiGgEFAIKAQUAgoBhYBCQCGgEFAIKAQUAoqQq3dAIaAQUAgoBBQCCgGFgEJAIaAQUAgoBBQCuYCAIuS5ALpqUiGgEFAIKAQUAgoBhYBCQCGgEFAIKAQUAoqQq3dAIaAQUAgoBBQCCgGFgEIgXyCQeu4YqedOkHbuBKnnjpN2/iTp165ww5TEjeRrpJuSSC5alkalP6N4MBQvbPlTIhiKFoJbSsMdZaFWWcvf1ULzBSyqEwoBhYAfI6AIuR8PjlItA4HUk4dJvXCK9MSLpCXEk34lnvRL50gTfy6e5WrYrTQLnkf5YlChBFQoBmFFLX+qlITbxcIaBhWKK1QVAgqB/I5A+tXLpJz4i/SE86RfuUh64iXSxJyReAnxm/nfEy9R+6ZtlAzG/Cc0xLIpL1cM6oVDvfLwf+Xh5lL5HS3VP4VA3kXgRloKKf8eIPnIXkyH95Jy9AA3UlMMO5RS+iYalPncUE4IFCtsIeb3V4d2t0JERanHlJBCQCGgEJBGQBFyaaiUYE4hkJ6USMrxP0g5/icpsb9h+juGG6ZrbptPqtaQxkHzDFUUm+7bwyzkXCyqHWpCeDHDx5SAQkAh4McIiJsvy4Z8D8mH95ByKhZu3DDUuEH1H0kJKORWTswZgpg3uwma3gQNKkKpEMOqlYBCQCGQTQiIQ7brv23l+u/bSY6N4UZKsscteULIHSsXN+btasC9VaFFVTUfeAy+ekAhoBDIhIAi5Oql8AsETH/9QvKhXSQf/4Pkf36H9DSP9JIl5M4qbVvdQsxb3wxVlWmaR7grYYVAbiBgvhX7Zz/meUOQ8GOHPJ4zhN4yhNxZ/wQ5F8S8zc3QpnpuIKDaVAgULATSEy6Q9Ms3FhIu9ghZLFkh5PqmyxeH7rWhR23LLboqCgGFgELAGwQUIfcGNfWMTxBIjTuBad92kvZtJeXowSzVmRVCrm/4wVsh8hboUQeKuL84y5K+6mGFgELAcwTEpvzqts+4tuNLs09oVou3hFzfrvAzjRTzxq3Q5KasaqSeVwgoBPQICLe0xE0fk7R7vVc34a7Q9BUh1+ovHAiPC2Jex2JJo4pvEUgzJZNWOJjgQIN605MxpQQToqyYfDsAqrZsR0AR8myHWDVgh0BqipmAX9+3HdO+bdzw8CbcFZq+IuRa/TXKWE+960DlEgV8DNNBeOSJDYfbkoWFMCUpGYoGU1gCalMShBSVEFQi+QYBEaQpcdMSru/ZhLgd91XxBSHX69KwIjz5f9Crrq80zCP1ZOHbl+5hSjImggmRmCSSk5IJKhpMkHTlStDfEEi7cIrE6MVc+3kjpKX6XD1fE3K9gg/fBv3+D4T1XcEop7gw8TGS4+sRPGYBZd3127SHcy8MI40uFJnxHGUM1vJrexdz5ZMPSTdZ3RJKdyG47yBK1yxp932nxe8h/oOJpJ6+YIE8pBmFeownrFHZHJgH9hP37EBSK4wj9OUozKGKzq7j7GvTSI9YQKWn6hWM10D1MksIKEKeJfjUw7IIiCAr17Z+wtUdaxALra+Lrwm5pp8ICvf4nZZT77rhvtY6l+pLOUX8/8Zi+vMw6BcQB3VSTu7k0pKp1gUuGMKiCO47nLI1gu0kvV8Ik0n4ZjbXNq3mhpljlSSg9rMU6xdFqOMinXKKi0tncn3fTkgXpwP1CHpwPKXaVUcdhOfSe5QDzQqT9KtblmM6tDtbWvM1IdeUFDdk/evDY7WyRW2/qTQtYT+XPpxNcux++U3wydWceX0mN6pNptTzkRiF8DDFruPy4vdIu2S1iBAb8n6Z5yHSL3Dpk6kk/WydIwLLEnj3ZEr2aEwxo8NEHyB6+cMmXItpRvDLsyhbQVToZJPug3byexU3kq9zZeMCrm791Cs3FFl8spOQazqIG/OnIyDC/D7k35L880wuLF0NdedQdlBj7HcI9v1OXDOQK5v3E9D2Cyp2rOwWFNO+2VxcuIIb4lu+JZKAlJ2kHT8KVKfw0E8pp82vpv3ETRpIamIwVIqiULG/SP13P6RXp9CgJYTXdaeRL8ZlP+dfeZPUik8ROrSVZU5ThNwXwBaoOhQhL1DDnTudFX5fV7d+Yo56nF0luwi5Xt9hjeHZxnk8CFzCHs5NH0ZaorVnLgh52ul1nJ8xjfT0kgRUiySQPZaFMLAxwaPmZJyAZ2EhvLppNAnrd5rJdWDtOyA2mvTEK1BlMqEvRlpOmUVJP8WFN7uTfDIZSrQiqBqkH9nGjZRgAlosJLzb7TlwAp5db66qNxMC6Wkk7f2Wq1tWkHLycLYClF2EXFNa3JD1b2CJzJzvStJ+4qZYN8FhrQkqc4o08ya4JIHdvqBCi5JOupzMxffv5/qhchQe/AXlahugcjaas9MmWuahGh0I1Dbkgc0IHqcRX1FHMpeX9uXaz0fNN2NBtUpy48+t5lu1gLsXENannluS4IuxubyyL0n7axE8fBxh5sNbRcg9xfX6vm0kfP62OXNKdpecIOSiD0GBFlI+KCK/pk/T3Y6/uICyVdyMnO52vOgbz1Ha7Wn6BS689jDJZ63feiVLvaa9s4lfvMKO/F/9ZjQJX+0ksN0XlHu4snk/kBK7ggvvzOZGjRmUHtmKHDeqU4Q8uz/hfFe/IuT5bkj9p0OmI7+ab8Wv7/8h25XKCUIuOnFraRDEXJij5ckiFonZByjUrxlps8eS5pSQJ3Np/v0kHShHUL9PKd/Icrqc9PNsLi1dAboFzuuFMH0/caMGkhrSk6KTh1NarJbpV7g4/2HLZn3oF7bTb9vpe+1ZlB7UjKLititpD+cmDiMtKZKQqZMJU8H48uTr6Ki0iCtx8X/Pk3pG3IJkf8luQq71oE9dGHm3Jb9xfim2m66Wn1K2S3Wzu4n5IG/aNNKLPkPxN/rh+FmmHV1N3Fvyt+OXP7yPazEO89DOmVz6ZDU0W0KlHrdb4NQ2v2I+GxdFcTFHpBzl/GvdSYnPrTlCEXLZd10Q8MufTMf0R/ZYwjjTI6cIudZ2eHEYc7eFnOenkrxvNhcWroDaswgb3MytxZq2Xwho/Snhj1V3f5BuOkz8yi2klW5OiQ71Mgh1+h7OjRhmt3e5dnQPyRdCKFy3HsVtJN/6/dGTYu8Nx6PslSnJJAc58Vd39e/OBlQR8vz0mudIXxQhzxGYC1Yjaef/I3HLCq79IJfj0xfo5BQh13QVN1+CmLes5gvtc7AO0xWSAktStLC7zeJ+4kYIsuy4qT7M+Rf6kpKUscB5vRCaTnH5wClulL2D0tUzbtJsBP/hr6jQzhKy9vLS+7j2czKFBuwmvH4GVgmfPMbVnacy/XsOoqma8iEC175fTcKa2T4N3GSkXk4RcqGHiMY88i54pqGRVnnh9wtceP1hkk/qTbSF3leIf+cBTLGO/y5+8/B2nGSuHvqdlKRyBDeqnmHariffmr/mpaNcij1PQOX/o1SlDPNUixk5ns8RvtiQqxtyqRdZHNhfWjyBG8lJUvK+EsppQq7p3aUWjG8ON3vEEH3Va1/Xo91iO5iQO2tGWNO9MpBUUyQhkycT5u3hpPb9155F2cHNXFu+aMS99HOUeLULzux1NDVt7iZ9IklbP9PqHpPhQlf45DquLNHcZoRZ/DMUG9WTUrZrd+VD7us3qyDWpwh5QRz1bOzztZ1rubL+fdITL2VjK5mrzmlCrmkw/C6Y1CJHu+qjxgwIuQhQkumWKzMhd6qMBwuh4/NXvxpGwjd7COr1PeWbWDbWGkkP6reb8o0yntBuz/S36T4CR1WTgwikX73MpSUTs81P3F1XcpKQa3qIQ7xxzeAu9+6TOTgC3jVl+f7+j+BxcyhrNScFbYOe+VY67c/FxM39QNp33KVWp9dxVtzCG23IgUsLm5C073aCxyxxG2gq6xtyUD7knr9HV9bOJfG7pZ4/6MUTQaXKEVgyjMDQMAJLluVksRqsKteTK8mY/yQmw9UU+OsCxF3zogEPHhFkXJByQc7zckk7tJhz738AEvEgrm0dy+UvtkGTJZTv5a2bWTKXP+zLtZhTBPX5jvJ3O/cNT0m6wLUvxnJt918EdvmKCi3d0XHt27WOhHCLqxFic3mhcElIuZLJFcbetU4R8rz8HvuL7oqQ+8tI5AM9Eta8x9XNy7O9J4HFSxNYsjTmv0tY/vyXVprPqj5jXlQTUyyL6zWxuMbDGc1fOps0EznMZ7SGSnkqGrs7Qq5tqivbmazbfLfCxxE6wRpJ1AFTTxdC2+PpyVw/vpXL8yaSHvQMxaf2I1QLxHRpG2cnjiU9fDjFh/ckNBRSTq4j/s1ppFd28DfPpjFW1WYPAiJo26XFr2TrAV5A4RACi4cSUCyUQPGneCnz3+L/3yo7jPPXLBtw/d+mtOzpr1ZryWB4rSX0ycPBd20Eu/YMSg1oRbHCkLR3NpeFf2cmv21xc/4wpthyFHrqY0rUgKASJY1TGDkMQ3LiUa4sHE1ybLB9UCfH4UpJ5tqhFSQs/MDsQ1pqpDXQkoth1W7SzT97tSFXhNyTLyb9WgIXF75E8pG9njwmJRsUVoki9VsSUk2DutEAACAASURBVKsJQWXKExha1vzNe1IuXYcjF+FwPByKgx9Pwv5zntQgJyvM18XeIW+WK8S/+QCm45Wt8SAuED93FMln9HEUrD1LP8z5scK6rhUhr84grLQ1CBrtKPpqT2lzcu1wnirjCH3e6priAF7Gt1yWwIcXENausmH2FsszwQS2XkLpx6yBYtOPcmFyd5LjIfDBLwjrYK1HxLSZ9hjJZ/UHfYqQ58132L+0VoTcv8Yjz2oj/D597SseEFyEwlVup3CVOyhU1fK3+H9Py9mr8NtZiDkDv8fBln8hWUTq9mGpEw7TW8G9VX1YabZW5d6/8dr2iVxeHQ0iummtDgRymNQ/rdGL9b6bOh29WQjNj2smaOK/Q/tR7MVnKOXgfGo6soJLs2eTLgzUhLNqSrJF9uVndGZj2QqYqtzHCGTXAV6AyFV7x90Uqd2UkLrNCSpT0WPNzyfBBStRX3sYxB/xb74uz0TAqy0tgZ/yYrm2fRqXV68zZ0ig8BVLfsRqkwkdE2nx47YW202avpOF61Go2wzCmsikJdIOCUUFt1NowFzC6tunPbJVvW82p4VPqyjVxlFyZBQlDFKlZX1Drgi57PubFn+aC+8OQfztkxIYRPCt/0eRuvcSUvdeClW42SfVOlZy6grs/A92noTof+C0jw76778FVnbKFpWztVLbgZwtDo0uCJst04BFBdt+ImIBZZ8SARY99++2BZot1pNiE4a7XPcTf/iApL0HSDu+hxu0Ivj5GToLHueQZLZusci5cnnRLPky3OgUIc/Wl62AVK4IeQEZ6GzrZmoycTP6kHr2mE+aELfeRe9uR5EGbczkW5Dy7Cjf/Qvf/mtZWI8n+KaFIoXg9dZ55dbLKOBQMglrpnJ1a7QlzZitaCfcmTHzZiE015Kwnwtro0kVUZETrhBw91zK9KmXERxGH2W9cHUCigdzI+EwpAcT2GIhZbrdnu0RlH3zhqhazAikp3Fx0Utc//17nwESVO4mitRpRkjt5gTf3oiAQhLJqj1sfftx2HDE9+RcmLBPbw21LCET8k6xRVkXOX9vJ6BoMjcuWVISBXabS4UWWoc0v3JLusLA2o0ITNxLqjlVmoTvqRmRK1xevxzTnztJE5H3S7g5jDu+jbhNW0mP3Ul6IgR2+JhyD1oiL7sqWd+QK0Iu8+KKfcKFd58h/cpFGXGXMsLCJcR64FakdjMCiuaseZo4nFtxAJYdgL+z1hVzH0VatM29sgRJDj+ss3gZ8Cnh9YXpuAtCLm7Hx/clJdFJSkDZgGu2ucY+4rrbTift5NzY0aSVfo6Sk7vg7g3x+Pu3RnVXhDyHX7t83pwi5Pl8gLOze6ln/iVuWi+4kfXrZkG+izaOpOhdkQSGlstOtTPVvelf+OwQfOmjrGxj7rH4h/l3MSLkVu1TkklKMpH6w1QSv5H0//JgIXTE6MoXA0nc+pedf5gtmnPEHEr1a2yOsi7yH198ayAp8bIbev8ejQKjXVoq8f97HtOhXVnvckAAReo0p3jbXgTflnOhi1PS4ZtYy2Ge+Dv+eta7UqMMfNwBaufs1JcFxbVMDBDY7lPCHraYc6acjCZ+9kTS9YGbtJgS2G+mbeanEQso/1Q96dSFtkjthjmPtSBydxBskI4p6xtyRciNXiaRwjB+9lDSk6z55I0ecPK7sH4p8WA/ij/Qh4Ag3x+6earS9VRYfhCW7Yd9WTRprxoK+wZ4qkHuyNu+wTA92XVOyE27ZxK/3DFHuQc35LYDeQh8+FPKtXN/uJaBiPj+7+P6IWcBJu1xy/r3r27Ic+dNzF+tKkKev8Yzx3ojcoqff+OJLLcXUqe5mYQXbfRgluvKagUxZ2HlIQs5v2TKWm0iLdqs+7NWR/Y+LUnIhRKa/5d0dFT5hTBTH4+u5oxIixSxgEpPCQdb10GiknfP5MLy1YgUKhUfq569cKnas4zAjdQULn4wGuE3npUiNuVF73qI4vf3oVC4u6S3WWlF7llhtrrwN1jwmyVuRVZKxRLwbQ+4yX38oaw04cNnrfOHk/RmV77oS+LWwxmBGTWXFMd8wAnbODt+LOlOUy+6U/UoF17pTvIl43RG2hwRqMva4KzmrG/IFSF3N2Li8Kpi9DTKHxLuDd4VcSNeqtvzBJX1v2iIaTcs88CiffB3vHf9E08VLQT/Dff++Zx6Ust8gtViTWtXs1wjtDqFey2hXG0tG4NmRaNJatY0JQko3Zrg4eMIC3emvRbE7SgBEQso85TOcs4mfoUrMX+Rlu6QjcFtxgf7trL+/StCnlPvXn5uRxHy/Dy62dS3tAunOTcpa05PwuerWMtuFG3of6z1vyuWxXXOHhALrbdFBHsTt17+WeQJuRYdNaDZEsJ76KOjer8QJp89zLWTCZnSFPHnYk7P/QAyEfIuFJn5HGVsOUYhbe9szokAUi582v0T94Kp1Y0UE/FzR5Ac+5vXAIjATMXufYzirbt7HKTJ60YlHzwSbyHlYt7IShHB3g4NguK5f/ln0A3r/OEkpZDmXxnY5VtLdGMjQl5lMqVejMxIa6a1nHKBy7//y42ilSlWu7LOLSVztoek43swxUFQjcaU1KVTSto+kUuro1GEPCtvZdae/eUUdPocTMnpbAkcR7l/tnlUYVDp8oR2HkWRBv4f/SzBlEHMvfUxr1ISfh/oEUQ5LmwXBNFF6xZzbn3sB1dqur7BlgniJtIpXpp/P0kHytkFoTX7nItsDE4ODR01yVZCXn8O5Qc0lrYAyvHBVA36DQKKkPvNUOQNRdITLnD2lQ6Q7p2ZeqGK1Sl2XzeKt3jM7zu89zS8txfWHfZeVRHkbV1X75/PviclCbntdrwLRWY8Rxlb3k2hWRYWwpOrOfP6TG6I27FxWrTUZC4t7E7SvlPYNvPmwCoivVKyfaTTlFNcmNWd5JO4TX+SffipmmUREPmFL7z3LClHD8g+Yi8XEECxZo8S2mk4ASHFvKsjh5769YxlQ/7pIe8bDAqAuFHeP58zT+oyMfT5mLJ3WwKspSXsIX76MFIT6+nMxDUC3YzgF2dR1mrUcPWr0SR8s5OAtl9QsaOzW89TXJj4GMnx9qbutmwPuhv35J9ncmHpaqg/h7ABjS3xJ2zRkCtjlBox6xtyNzfkbrJS5MxY5V4rsRehyxdw7LJFh6Ab6XwbNJEKsd9KKRVyx12UGfi633/3jp355xKM3QoiVo03RaRD+197b57MzWdcB3XLrJUTk/W4bZyb/SHp9Z6nYrd6EBfN2SkTLSFsStxOQCGHWio+RehQS/YEW8C39JIEVIskqPBfpP67H9JLEtTnK5fp0bQas/79O9lPmXZy7rnRpCGsACpRqIewGMjN8VFt+zsCipD7+wj5kX7p165wYdYArwK4BQQVosRDAyjWsiuBRYr7Ua+MVVn9J7z9E/xxwVjWmYR/knI5Qm67HW/9KeGPVc90yiu9EDoutmSYohFSj8Bad0BsNOmJVyD8OUq83IWSWpTms9GcnTbRcgYkUhJVg/Qj27ghIjq7SX8ixkJEgU747k/bYmj0/96NsHrKFQI3rl/lwuyhpJz40yuQgsIqUrrvJIJrNPDq+dx6SASAW/QbbPjbOw0aVIAtfh7kKfnAB8TPX8wNcXcd1pqgMqdIM2+CyWReape14ZbWcHEr6fEXoIQ+YrI1FZJuo23aN5uLC1dwQ2R7uCWSgJSdpB0/CoGNCR41JyO3uD7wo2PasrpzCBtkJekuhiPrG3JnhFwzrQ9GmPAGPfg25Vvmtch93r2/4qn4JHj8S9h7xr6OgBs3+DZoApXckfKAQEo+9BQl2vWHgADvlcjlJwUp/1+Md0q8ci+Mutu7Z3PnqSwScs2SRrOO02dfcdYhB1cXU+w6Li9+j7RL1hgFIc0o1GM8YY2Mszhk/ft3vp+6un0aV75YZw6zlBEALndGR7Xq/wgoQu7/Y+QXGgqT04sLx3oVjCmwZBile71MSJ1mftEXb5QQJ/wjvwWx0famTG0Fgxt682R2PSNByHW340XfeI7SOnNxvVZSC6HjYisqSL/ApU+mkvSzNZ2aOEmu/SzF+kURancTD2nxe4hfNJNUsRkXRWzQ755MyW6NzfmPXRXN5E1bDI3+P7vQLqj1xs951juf8YBAird6nJIdnkHkEc+r5e2f4dUfvdN+xF0wsYV3z+bUU+Zvf8l80gS5FqVwPYIefJ6SD95uDr6oL9f2LubKJx+SbhLO9iUJqPEkRfr2pHSYJuV8TrJ/DijdheB+wylbQ0R21pWko1xYPJXkQyJ6u26O6NGYYgZp5bK+IXdGyMF0aAWXFs4mPUUEpPqKCu0KDiHvtRa+jnX+JgpSvrHQq1T7e2MmARExvUz/6Yjb8fxQBCEXxNyb8vb98MT/efNkHnxG7BGmbaPQ8BmZv21PupOeTHJaMMF+7/bjSaeUbEFAQBHygjDKWe3jjXQuLhrH9X2e+X6JZgtVvIWwp98gKDzPJOh2i9bAjfC5d5d95oBNjSpldTD8+Hl3C6HBYptiSiYwJFjKz8qUBCEOhN2PUSmwql3d+ikJX7zjcf9FCrMy/V6l8M35w75PmLC/sMVjGMwPzGgNT+dcAHnvlBRPpSdjSgkmROLsJM2UTHpIsDkqu30RhHwqN3rNpayz3OQpySQHBRMskbM92QTBErp432H1pDsEpu+EN3e7x0iQ8q+CXuXm2AxSLlzawoa8Q1CZivkKYGEpM/hruCqsujwsS6Pg4ds8fCgvisft55KpHqVzN05nXkRO6ZxPEFCEPJ8MZHZ24/Lqt7i2fZXHTQTfWp+yo+Z7/Jy/P+DtiXd4cdj9BJTJntTq/g2bWmz9e3x8rF3q6VjOv96PG2me7UDFAV7ZkR/4XdC2rMIj3F6eznwZKFXtwofhsTukRPO40FEu7y1LiUYWf3RV8iYCW49B58/ldBekfG3hGdQ4spYiDdpQuu/EPG0R467Xv52FHmvg7FU5bDQpkQpxbVcoqw6hPQNOSSsE8hgCipDnsQHLaXWv//odFz962eNmS7TuQcnHRnj8XF554McTEOX5GQVd74T5D+WVXio9FQKeI3AjJZnzM3qTes4z/47CN91G2Ij3CSyaJ/J+eQzM/nPw8ErP06NVLglrOsNtNtNuj5tWDygEcgSBpFTLuigConpS3r15F306N/XkkTwr22QxHPYwNdpT9WFm2zzbZaW4QkAhIIGAIuQSIBVUkbSLZ7nw3lDS4k56BEHxtr0J7TjMo2fyorC3pPyFJjA277rT58WhUjrnIAKXV77JtR8kr8isehWuWouyw+cSkMcCPnoKa0o6NFgInqZE8u8Uip6ioOTzKwKvbIe5ez3rXf/68GYBI5ttV0CMQ7A7I9RE1HURfV0VhYBCIH8ioAh5/hxXn/Tq8rJXufbTVx7VVax5J0p1f9GjZ/KysDekXAQh+6Y71A3Pyz1XuisEMiNg+usXRCA3T0rh6nUp++x7BAQXHJvMdp/Cz6c8QQmm3AfDGnv2jJJWCOQUAiKAmwjk5kkpyAdNjT6Efy/Jo3VLaYvpushTropCQCGQ/xBQhDz/jalPenRtxxoufzrDo7qKNo6k9BOTPXomPwh7Q8q73QkfKNP1/DD8qg9WBNITLxE3tTvib9lizjM8aGa+9Rt1h0Ol2WBKlUUKgoPgyy7Q9Cb5Z5SkQiCnEBCm6mItlC13VYLlHaFcwTmHs4NG5Cp/YAVcvC6LGPStB+88IC+vJBUCCoG8g4Ai5HlnrHJM05TTscS/N4z0Kxel2wy+vTFln3kL8nCKIunOOhH87A9LFFVPyscdQNwQqKIQyA8IXPp4Ikl7oqW7Uii8CuXGLiMguCBGOYTYi3DXR9JwmQUfuAU+6+TZM0paIZDdCCzaB89vlm8lvBh83llZiX33L3T7Uh43ISms6+6u7NkzSlohoBDwfwQUIff/McpxDS8ueJHrv2+XbjeobGVzqpJC5atJP5MfBWfshDcMUr3o+924kmVxDQzIj2ioPhUkBFLjThL3aje4kS7X7cAgyj3/EYWr3C4nn0+lPjsEg7/xrHMfPQKPFmzYPANMSWcrAueTIHIF/HtZvpk5kdCzjrx8fpZ89Ud4+2f5HnatBfPby8srSYWAQiBvIKAIed4YpxzTMvmvX7jgoQ+oMFMX5uqqQN91IHKOypaJLWDEXbLSSk4h4J8IeHo7XvKRQZSIfNI/O5PDWo3ZDB/tk2/03qqwrqu8vJJUCGQnAlN+gHd+kW/h6QiY0VpePr9LitzkD38Gv5+T76lwXWlZsO8/5MFSkgqBPIKAIuR5ZKBySs1LSyaS9Iu82Wnxlt0I7TI6p9Tz+3ZEkBbhS/ffFTlVq4TCD32gVIicvJJSCPgbAp7ejheuXodyoxdAQKC/dSVX9Llsggc/gSMepEJSN4y5MlSqUQcE9p0FEaDQlCYHzT2VLXEQihSSky8oUmsPw5Mb5HtbkIPhyaOkJBUCeQsBRcjz1nhlq7bJxw5xYeZT0m0UrnYnZZ+dk+9TFUkDYhWcHwMvbZV/6o02MKCBvLySVAj4EwKXlkwi6Rc5u2sRST385U8JKlPBn7qQ67psPgpdv5BXI6IibO4pL68kFQLZgYCnac5E/AMRB0GVzAg8Gw3LD8ojo7CUx0pJKgTyAgKKkOeFUcohHS9/9gbXfpTfFQq/8ZA7m+SQdnmrGU8izt5VGaK7563+KW0VAgKB1LgTxE2Rt58u1X0sxZp3VOA5QcDTGBTKl1y9RrmJwJVkaPaxvDVYx9vhw0dyU2P/bvtAHNy/ApIlrQ161YH3lKegfw+q0k4h4AECipB7AFZ+Fk09e4zzr/flRopJqpsl2w+gxEMDpGQLotCmf6G7B9FTl0bBw7cVRKRUn/MyApeWTiHp541SXQgqU5Hykz6HwCAp+YImdCoRWi+DuGtyPReB3QQpV0UhkBsILNkPI7+Vb3lDN2hWRV6+IEqO3w7v75Xreclg2PUEVFZ5yeUAU1IKAT9HQBFyPx+gnFLvyrp5JH67RKq5wOKlKffix8rs1ACt4d/Csv1SkBJVExZ3kJNVUgoBf0DAU9/xUj3HUaxplD+o7rc6eBpxWWzI7yjrt91RiuVjBDqthu3H5TrYqy6896CcbEGW8jQ3+bTW8ExEbiAWw8IhH2CLRVnxUcZPaE/F7FDlzEamTlnLGSIYMKEaG6Yc55F5z1DfRVv7Fg5iQ+VJjG9fSV6b3z7g2f+d4ZEJk4jUdeLMxknmupRLoTyUStJ7BBQh9x67fPNk+rUrxE3tTnrCBak+lXigDyWjhkrJFmShn09ZAt7Ils29ICLbXGvFAvoTd9ktZKeJnjIfnrZfhDR9xWI09dSjvDcgAvHfixhkXuTcLXh6Odl+IxbDPfeY27EvObjoSyurBDUErqx/n8RNH0sBom7HpWBCBIVsvRwS5AyVeKEJjG0mV7e0lNgA/w/6222wnc0fWo3it7VUNW9m9XL6f3ds3V19rjR1P1+Bw3whNvBuNu7SeHgp6BUx8LKtnH5sx0nosFK+1exd2+T1yAuS03fCm5LpU5vcBBsfz41e2X+/2fmui7p/aTw/e0nxbx8wdd0ZznC33cGCHCE3mpdyY3xUm3kRAUXI8+Ko+VjnpF+/49JHL0vVKoIyidvxgp5zXAosPEuD9nwTeMnXm2ubohKE3OlG3FKBLNGWlbPDzy0hzzhE8H7RVwum7PvqiVzctF6kno6VekT5jkvBZBZ6eTvMkzRbrVUWdj4hX7eUpAQhd71JliXasnJ6jd19xxYyztO6jbv5Zu1nGjvceklh4I2Qy3nMm8r8+5nx2+D9X+V0bFMdVj8mJ6uk4ESCxTdfpEOTKWu7QouqMpK+lHH4frPx3c8pQi4uBQbwgR35V4Tcl++MqssIAUXIjRAqAL9f/mQ613aulepp8VbdCO2s0pxJgYUlJ7nITS5T6leArb1kJL2RyfuE3PVNuhEeipAbIeTp7+kJ5zk7Xs6BWd2Oe4bu4XhouVQ+ldTnj0Hr6p614VY6DxJyl4d12UgUMmGYk235cLi9qSryU/jllNyT7zwAfevJySopCwIjvoWlku5ugxvC1FY5jZx+P5F5fRXf40LrgU3FR6zm49Z55ZHGP7Nww2mgkr2JuNlsPMbSEasJ/FldPTR8hvceOW1vvePimYwbdaHbJDacseIj6shkiQe2vYWoX2cS70jIM/cL5/XbzOwt7dbXHxTm9FCp9vIMAoqQ55mhyj5Fz03sRFq8mCANSkCg+Xa88E01jSTV7zoEhNm6MF+XKd/1hIbZ4ohlQMjR/LQyFpBHTmWYqTuarGcseHoz0QgeeeQMe6ym7WaTd/PCK4refFS/SFbikUcqsuGUK5N17YbcYdG3Lu6NK69lw69W3zK9ma2NVESwL9OCjJ3/m23DIDNASsaMwNXtq0hY/ZYUGqUef4Fi96orMimwrEIvboEFv8k9MawxTLlPTlZKyoCQo98kmzfOldhgc4dxNFnPsHDRzwcVH3mUChuOW11o3Gya9Rvuho/yyKmfnbjYuDlw0/UFs9vNozTe84F1g+5g0u5kc1/RbAb/E1UfOcOGDZgJRP1fncxr+metRKPiBouprZhHNdcfM/5u56ZccQiWei00IRF8sO7/5B4pX9wSeKxMETl5JWVBQPjmCx99mdKgAmzJtoN8Vxo4uIfoiK79jbbu27TuMbASdL1LnONhu8v9hn5uMpPezP7kGe1b5pU9jTP8yWUO7hxd9TQfcpf9quhkb2JnmePOdUdmhJVMQUFAEfKCMtIu+pkcu48L7wySQqFIw/sp8+RrUrJKKAMBYdonTPxkysi7YcK9MpKeynh+Q65fFJ0vkI4LnmWRPqudiOtUdHx+IdpJtXUzXtnZybXrRd+8qZ2ylgraybMjibD7fyNTV0ffek+xLXjy8XNHYPrzJ8OOBwQVpsIb3xIQrHbkhmDpBPbHWSKup98wfqpOOfihr7GctITHN+SuSLju382EFZtPt4WcV3Ti4+24gdeZnLsIvGTxHXf1DWf8VsHcpoVUi8BNcoTgjMs5TeBp56LjcEOesYG318+5W0/eseJZexie3CD3NolgWG+0kZNVUvYIPLISdp6UQ+W3AVAtVE7WN1JOTNbXVWP8BIcDcGtj5hviig6xKRwOyzIO760PWUm+HRHOdMBmiWujL3bf3ZTTPKKPheHKLc/u2834FsXhm4WQOxwa6vtl/k0Xi0f4o5961E4vr1z5fDNQqpY8hIAi5HlosLJDVU8CM6mbLu9GQOQXvW+p3LM1w+CnfnKynkllByGPYaHDgme/8Dgj1BWJnrKWihN0UVIlfcjNp+jmRb89Fd0ScP0tlIj8mnmza39772A65xmwBU5apEY881xrSE837HtIrXsIG/quoZwSyIxAvw2w7rAcMnuegltLy8kaSmUDIRdk2D5asZMNvWauqpl44rixdUVaDQ7crHOU5YZcv4F3JOsOVmJmQiCsaRzJvouDQpeEHHMgTItVkdBVN//Z3aznDdPWMd/BR78bvkVmgeWPwkM15GSVlD0Cnhzkz4mEnnVyEkHH/YT2/49yxlWgWDdrduZvM6Mvrgi5MGd3Fuwt64TcasK+rhoDGv/MLzZC7ioAriLkOfnm5ee2FCHPz6Mr0TeRezzlpNyuL3zCagqFq0SiErBmEmm5DPafk3tSBGkSwZp8W5xtWp2bgWvRlQ1vyB1PvO1ujMTNkhZ5Weej5WyDK0vI9TdhWSDkdjdjTsi6b3HPf7Vd/20rFxe9JNWx0C6jKd6ym5SsErJH4L09MPF7OVRmtIanfWbt7OzwLnNUZXu3FY20Or8tF2bu9ptnh9tz7aCNDPKqd5mxoOCaeMuaoroj5Pa/abg7Ix7O5rWIDD9Uq4+qHZHQ5rjGP2VklNAfMOr67e8plhp9iDkbgFEJCYIjg6FEsJGk+t0ZAsJHX/jqyxRBxgUpz7ni6oa8PWa/b5sFnE4jd2u2gwWNvh+uCHlFF89k1WRda9s8p5yqRIUoS9ozs/+4s345zkuZgkkqk/Wcey/zdkuKkOft8cuS9mmX4jj3ilzy68JVa1HuhcVZaq8gP+xJ5OR57aB7bd+j5bigmInpHl2aD4cF05CQW824TkRpkY11JusNY+z8u/Rt22+ejUzWdbdT7m7IzWQ9Y6Ns3zf7jbxd+zkdidn3w5rjNV5a9ipJP30l1W75SV8QVLaylKwSskfgxxMQtUoOla53wvyH5GSNpZz7Xuo3o/b+lJIm6zrSrTdZN5uSW9MraqnLzNHSxYGf3kfUpcm61SJG78IiOukg7zjfZTJZ15nUZ2DkQDwc/Fbt5lQ3N+SWw4S1nKh8hqqPODGZt6Zss4sSbzxQOS5xPgluf1+u2Qdugc86yckqKecICF994bNvVIS5ujBbz7niYCXiMkaM0Mgaq8HgEN3eai3DWsQlIbdeANhM3XWB4JzHuAFzYDh3Qd30vzm6xZm/YV2AOF2fbbpr9edBy5ece3dUS64QUIS8AL8b13/fzsUFL0ohUPyBPoSq3ONSWDkT2v0ftP9M7vHs8yN3vaBYNMv4Xfh8SQV1s4smah/UTR+RtH7DCPahBW7TL+ZGQd0+YJ8NNl0QJidmtXZBoxpGwKlqtlzKdgumOZLqWsyBVytGUJ8zVHWRi11uxAqOlCkNLr/zNGlHjW1WC5W/mfBXJF/6ggOhRz29dR5cum78iO/TnzlsuK2bXVu8SW3D6UFQN/sIxfqgbvq2IqjfMAaseYftNukug7pp+LgjCVZ/71MV4dcY67cvAtIJlxZLcU4IMlsLGM9rFhcYLaibduOd6QDULm+6fb+NRzx3JDw5JHqtJQxp5JmepiuJiDmGIiUIlQw74c0zpCRz/HgMJ66LpmpSt0oY4kbfsdjqdtWNoGBCS+pMANKSOXc0hiPXgylfOYKaZVzVGUxoaWPTAeGrL3z2Zco/Q6C0JGYy9SkZhYBCIGcRUIQ8Z/H2q9aubv2UZDYfOwAAIABJREFUhC/ekdKp7OgFBN/iee4S06VETEBI8RKEFHbRlOTiaKhoSjIJV5MB94udKf4IB07Hc71QGDWr1EREgnVafLy4VpsDiUI9g9K+Bix71EhK/a4QyHkEYi/CXR9BsfQkOof+xf3Bf3Hrtb8ofeEvAs//a+dXXrx1D0IfGyGtpO27pARVq9ehmrPv0vaNu67W7Vyje0xrjxLVqFu5kuv5Sd+UxBxjOnOQPRcSzRv9RjeHZVb0eiIJ1w3mROtTnT+HrcfkIDwzAoKdkAq5p/O/lAqslPUxXrQPnt8sV49HGUNSTrNjx0SGnT+C8Oxqf/MKFtxlH6zLaasXN/Lc5jf5hHtY2nYGbZwQYMfnEva/yYC/NrJD/0NATabWn0W/20ro/vU0X27oyTB3B2JFRhDzSEfKi6cSY5i9eSyvp2iLfDA9qi9mZmNdPxJ/YMo3E9gRPofolsZO38sOwPBNcnhv7Q31zYqoohBQCORFBBQhz4uj5iOdBRkXpNyoiAjJFd+SDBOur+zv94n8bSUHQgazq0M3qjlpSH5xNNISDmzvQGRcIo0qzGFdCyeLXeIRPvlhGM+ZSbtWgmlfcRZz7q1DiL6JbFhchfmpuGEwKjXKwC9PGkmp3xUCOY/A9yegowsz6nKFkulc+jANUv6gRtJhbjSO4q4mEod4Lr7L5qEvMLNtW6rpSeaf73LTgTVuO/5i3a0Mr+VGJCGGxd+PZfx13TwQUJMJtWcw6E4nBFpXlTbHtKmymKVNbnZoJJG9255mwPnTZlIhSrXiI/jswY66PiSyY1Nnul3tSHTUYOoaEOgZO+GN3XLj/G0PaCTBYeRqy39SipBnfUwFGRekXKYcHybrPx7Pxq97MFC3LssScu17rCtJcDmxjD4/LWILwbQpeT/3Fgnm7JWNzDfPBY6kXiPkJehU5n7qFcrotSnpJ15PPA06Qn58V0+a/neBTlXnMO3WeBbvGMvrqW1Z+fDLNC9qefb47n40PRnGgrazaC9xePDHeWi+RAZt+LgDdFAZaeXAUlIKAT9EQBFyPxyUnFJJmKsLs3Wj4p3/uLaYBTO81nperOvEPMujxdFAS9tJeYSLxS6ZHd91oNulZAioyaBydaiQcoRPLh3kCMH0u+0TpjbI2Ixnx+L6yvcwd48R2pbf40ZCUKCcrJJSCOQUAisOwrBoudbkUvFYCWpCMuWD6tAprCYVUk+z+eJP5husTIdrGiEPuYcJoXr2eYU95zez8Qa4JeRpB5m/fhhTUqF84XvoXroSJP3Ep4mCRIfxYv1PGF7ThSnp2TUM/OFdNmK/ybahcWIZ3X5axJGig1nZvAXnfh1Gt/hE+/nv5Er67H6fCrd8zsxG7sm/qNcTE+FZ90O//5Mbm4IoFbf5TZbzBCPbqmtEb8df9lC5Ugk4+LRsK6f58qsx7C8/mR7p79LqxEG5G/KLmxm/+TUW42rNd2w/Yw/QvuoKFtyjzR+J7N3cg6iLiTS/aTErm2oHbdoepg5zWsyhUwWtvox6Mg7m4tn4VWcGJrVnXafnaRQEx396mqYnTjMhYj2DRKT5pBhmfzOaj0pOYff9LewvAFxAlXYDwt+Ww3HKfTCssZysklIIKAT8DwFFyP1vTHJMI9kI60XvakfpvpM80sv057tEHVjj5nbc08XRffMHfuhM5Nl4XJ6U2wh7W1a2e5nmVss00x9vEnVwo4Oe2bO4fv4nDNwoB2P2RFqXa1tJKQRcITBtB8w0Tj9ufjx+tASOVoK6Jag96x54nkaaxejplQzc8X5m8qsR8rBZ/NdGF1Zcq8cVWbaqkvDbWO78+ycoMphdD3Wz3Vwf/2kYTU8chOLP88dD7cmc0jeZvVs6ExWfiPPbcTi3ZxgRRw8yvM5WXrxThGSw9OF4hTlEmy12tDrusbs1M0JJbMjFxtyoDG0Er7Y0klK/KwS8R0AEdBOB3YxKy2rwZRcjKe33ZEyJwYSUgHO/DCPimBwht635YbNY1yZCguAeY8sPaziSXonG9bvRSJ8m8I83uengRrCbV5I5dySGI8nB1Lw1gvLWW26SfmDKVxOYj56oa+S9I+u6jEC4zmt90Q4IE/aO5s5/45l5z2J6VJXFxuIiJFyFjMpT9WFmWyMp9btCQCHgrwgoQu6vI5MDep194QHSk64YtlSywzOUeNCT5NjH+GR9P54zubkdx9PF0Y2atpNyx5PsjGdM+1/j1r82Q5kZ/Nf2Hl1lMcxePZrXhbna/TNoY16ks2dx1fxvDQHHEp1WRKlVRSHgTwjI5sYOKQSnhxtrbjqyksWnTkOpjgxqoDcBd3E7dfEIO07FQ4maNNf5Z1ssWk5TPmwWMXqi7qDCgW2RRJ5PznwDZ9tkZ2yo7R6VIPyOG3C0G3Vtk289FDx702KW2m7hjDGSvZX0baR1Y72URMFCICUdKsiFnDGniXqjjef4SBNyqy/2fG5mZpPF9MhiNlat3bq2wzPXuluIdYzD4Z3BnqHmMT7Z2I/nCrk68HPdXs818M0/xli2rQ6rHjOWUxIKAYWAfyKgCLl/jku2ayWIuCDkMqXMgBkUqd9KRtQsI8hvk782c86N77i7yjxZHEU9x3f1o+l/xyhf2rUpmFanvUmannx7cNqdhcVV9rYru1KfSQ+iElQIOEGg3afw8yljaGqGwU+enOE5VpkWw+wvHQ/KXLQrzNDXDWNKWgkmNFjPoNtc66cR90w+qpc2M/6711gc1I3oToOpa1dFhlm9q9txIW5EyC3zlLz/qKZCly9gy1FjzD27lTSuT0koBPQIXDbBLXPlMHnlXhh1t5ysXkqWkMus+dKtp1nJssl4/gDh796ZgVeh323rmdrAZtJjDQDn/IZ8UOprNPnzJ56xzk/m6O0i+Kw+QrsLhSd+D+9JuLqJ2HGbekj3WgkqBBQCfoaAIuR+NiA5pU7KycMIk3WZEj7+UwpVrC4jCrbFzd3tuJuqPFocRWRTS9RSo5Ny1wu9s5s496fdWVlcxYZGbGyMyqv3wVDlD2YEk/o9hxFosRQOxhk3mtXbGtuhnksTcp0OWvBIp2TaQVctbkVIb7a1609Na+YHzWTdaUBIW6wLF77j1ibcEvKmibz+1QS2aMGntEjrJUs4Tbek17r3WtgYa4y571OfGbepJAoOAqcToc7/5Porbse1dG9yT1ikpAh50g/mb2m2uB03m38nsnf3IvaYnJiiGzaeyN4tTxAVH0/5oiOIftgaMd3Vcy4tZZLZsSmSbgkZ/ux7t0QSFV+TOS3Gwy89GXZjMLsal2Xxz28w3xqJvXxIN5a2HkxdfXB3h7ZlAzvWLgc/ym3pDFFRAgoBhUDOI6AIec5j7hctmo78SvzsIVK6VHpPMsyv/nacYBoVCuZEKtQsfh/97hxM++puVh2zJh4ujraopccoHzqF3Q+2IOTkZubHHshkAusZIc++xbXeAvjP2EuA7MtFLjXkSkgh4BSBiEVw7LIxOE/Wh7e89Wc8vYZhO97lS6Mga2Y1nAVYcq/f8T2jefxoDNetQeRI/I4vkxIpkikiumVOMkdFTxDBIMNoHpjIEcrStlRvBt3dnpq6KU1zi+mhBWz7810iDqyh8c0rmMpUIo4lMvOe6VT4YwxjErRI7DWZ0GAWg+zSLdnr/9QGWCORi7hMEYiVm9KNB1BJKAQcEIi9BHd9KAeLtxZeMoTcEqlct+bbXMxcu6y50vr4L8N49NhBzhXqyLr7R2TEsHDxgM01xok1numAuAXfDEF1aF8skS1XjnG8yAh21TrNwN/W0KbWYuqd6MnAq2H0qzKEtmznnZM/cMKNZZ9QQ5aQ31Ia9j4lNz5KSiGgEPA/BBQh978xyRGNPCHkIuWZSH1mXDTfcWeSYbxY92OG13JNyj1dHEVwFfuTcsBF0CfPCDlk1+LaZDEcjjdGsnddmP2gsZySUAjkJAKyQZ0m3Iv5UMnjItINfjea11OD6XTzYuYY5SK2+X7L+5I6TbVIME7TrNluxJz0xHETb5uPStCpZB0uJ/7Elht1mNN8MOd2D+ODklNYW+ZLmv4bQ6OSgxlZETb/+z6LHVIjObY05Bv49JAcklKB9OSqUlIKATsE9p+DlsvkQFkSBY+4cR1xVYshIbd9Y2FMiPjcEr3cW0JuCxxpkF1BU9bQNSaRI3vfZ/6J79mcFkzjEp0Y0bQ953b2oM/1jkR3aMIW4YZT4mX+aNeWUF2smuguIxzcZDIQkiXk5YvDn4PkxkdJKQQUAv6HgCLk/jcmOaKRJ4S8woxvCCyuD0nqQsXY94mMWckBwuh3yywmNLiZkJRjbNw+moFX4sGdT7mni6P+drzEy2w3L3C+I+TiZiw7Ftf7V8CvZ4yHuH0NWPaosZySUAjkJAKVZ8P1VOMWF7aHx9zlAndaRUb6ISnzUcB5gCXX+pmOvEvXfWvYSyUGVXmefrVqwtmNLP5zkdmMtFG5WaxqlRGx+cAPHYg8mwiFWrCg0cu0rxqM6cRGpux9k8WpZIq4bjq6kfl/LOOLqxcILRJBjztepu3V14j8+wjPRHxO42OtiYrPCCBpSY10jBfrRzPcRQ7hkd/Ckv3GmAsJRcjlcFJSniMgYkeIGBIyRURYFzENPC1GhFz73T4bgqv0ZG5a9/TgT1Sld42JGkzdIIne2aU5PGYJIGuL5J7ZNc5ZjbKEvEQwiNzvqigEFAJ5EwFFyPPmuGVZa08IefnJawgKq2jYppb2h9Ap/CPMx7UnEjcz/huRL7QOC1rOoX24Q1XeLI7WnJ6vOwZy8tENudPO+mBxfXgl7DppCCWtboYvOhvLKQmFQE4iIBuUcPVj0EYy7ISmv8cWMroASzYzcbdgJLLlmw70SQym322fMLWBLg+4LRaFPtuClv4QBt0RzYR6GfnJTfsmcOuRH6DoCGLc+p1arYas0ZWPbBGE3HVqJGfqj90K/4uRG2VFyOVwUlKeIxBzBtqukHvO2ywhbgm5bs0fXutjBlfRvsfTfPXj0zx3vSYzG8/i4fAShBZ3o2faab78ph/DkpJpFDaLVVIp0zJcYzIHhnXVlvZMC2uaQ2tGl2wi5EGBEDdSbnyUlEJAIeB/CChC7n9jkiMaeULIZYO6eWoWbu6oV4tjRvAXig5mW/P2VNBQO/YOdx4R6c1e5o9G9xBiDZrkWZR1Z0Pgm8VVmPwJ0z+j0rkWLGhvJKV+VwjkLALV50KCRFDCdx6AvvXkdTP9+S5dD4iba2HiPYdOlSSelUhFZl+LluLQma+pRtZByxvs1hRWS2lWZAQxj7gOBGVxffmB7rXW82LdYPZ6QcgnfA9zJKIsi74qQi7x3igRrxA4eQX+b4Hco4sehk53yMnqpdwScu2bM6rWLpe4o7B9nJq17TpSTeam2wvXGLQ0h1UWs7SJSOnoHSGXtZApFQJi3lUl/yEQEGCxOBFjrEr+RUAR8vw7tm575gkhL/fCYgpXNbY/1W7IM+UCdpnCyMvFEawbW6PB0228j7xLxL41nHO8vU/7ide/HMts3EdQ9tXi2uhD+PeSkd7w0K3wxP8ZyykJ/0BALJj33wIB/qFOtmkhoiyLaMtG5bkmMK6ZkZT1d30QN4M4E/oa3QVYct7yMT5Z24/nUiox854V9Kiql9J+K8GEiPVW31TthjyYF+tGM1w/BVoDtp2z+YM6a9GaIil1MLs6dENY8HpDyKfthJmScTU/7SiJuRLLcwjUrwAV3N38ZnOPTGlQ6V25Rjw9kNNqdUvI4zYyZecyDjhR4VzKaY4QTM1CZSlfbjwr763jVFHPrXAs1dhcYwwO4PSNHvihM5Fna7K07QzalBG/WAm5rY4Mk3V3PuSygTTlRkZJ5VUEbikFu5+EwoF5tQdKbyMEFCE3Qiif/u4JIS878gOCazQwRsJ2Y1WHqY1n0M8cVT2RIzvG0ur0Qez9vsDbxVEocuDHnky54ESlGxfYkWqNiFyoDs80m0IbYSKvCwA3IWIOg2pYgsuJdEePnjiI+401+GpxFRsasbFRJf8hUBDcDO7+CP6+aDx23WuDiLRsWLxxVxGV2gIsOSHLbho9sL0DkXGJlC/an5UtelNTBJ5IS+TIz2Pp9t9BzonUaTr/UC2iM0V6s61Vf0tU9cQjLN72NOOvg1tT+dj3iYpZQz2debyFkGccFMr4kHdcDd8fN0RSCeRzBETK6i29oIaZ3OVOuXkOXEk2bvu1ljCkkbGco4SRD7nzGp37kGeuS7OQcaOX09v1jNzjcq4xGfsNW5pDc5OJbInuTJ8r0D58BJ1urGH8+SOIC4x1bszm1Z7B8/covz7x1ePQ9Kb82jvVL0XIC+g74AkhL91nAkXvlrGfTubA9n70iRMpfSyn1aFpp9l7Q4DsaIrq2eJo2cjqzUldDJwLH3IhbTsA0E7SBXlPE7sLfcRWJ/VaybwvFtewWQX0hSsA3Q4vBn89k7872nY5xJw17uO9VWFdV2M5W5Aml6IuUhlJBFhyurm3HQCIBoNpVLgspGpzlJNMEEkxzN80linmvMElaF44mBMp8Qh+LALPuTZ5tbq4XOloR/AT9k2g5ZEfKFKkG6/clMwnsWvYEtSRde1G0KiocxDu+ADirhljqSTyPwJv35+7llONP4R/JCy8XmgCY2UtZHTD5peE3HbRoI8v4f5dsxzklWBOizl0svnTiav2GBZ/P5bx18V8EkzNot2Y07K/2zzkN82GJIlAmvn/7S/YPbyzHOxQeebz9UugCHm+Hl7XnUu7cIpzkx6T6n2JB/pSMko2wa0lOvm7x7/jSzPZFYtOR6bePZjmdsHccp6Qm2/rf3mHKcc3s8V8SADVCrflhfoj6eQmR7qvFtfEZKg2RwpyJZQHEZAloXmwazaVo1bBjyeMe1C9FPza31jOO0KeEWCpboU5RLdwbp7qcnOfeISNP7/LG/EHOWJWMZiaIS0YUXcknW5xkpYxk3wJOoW/zIRm91C+sIs+WjfxRW5ewQJ96ra0RA7sGs3AM0cspD6oDiPqzaCfmzzkNebBxevGWCqJ/I1ASBBs7wO362IR5nSPRZR1EW3dqDxwC4jAbrlZzN//8WAWNJtFe5mYFL5UVljBufNNT0nGRDAhruYPqy4iXoeI2yFTBtaHB26VkVQyeQ0B4RJ3XzVlrp7Xxs1TfRUh9xSxfCR/ZvR93DDf/LgvRf7vPsoMfMNILPPv4hS4SEZkYs8ryHhC3JAPuNKRhW1H0Mh1KnP5Jq4nYyocjNjkGBYfLa6CyAhCI1Neagq1yslIKhl/QeDBW5F7n/xFYS/0GPEtLJVIwVUoEM7lcsRfqQ351WQoLj9Hma5DSBEJ4IzmDMB0FUIMfIKvpkDV9yTaA9rcnLu3p3JaKilvERA+5NXMuT1zrwyLhhUHjdsvWxSODDaWy06Jc/sWcaB8f9rkNBn3Yac2/QPd18hVuOoxaOthZgu5mpWUQkAhkBMIKEKeEyj7aRtxr/cl9eRhQ+2Cylej/CsrDeWyU+DA7veh7mC3pl3Z2b4v6p67B175Xq4mYfosTKBVUQj4EwKzf4FJP8hpdGgQVMzFIFT5YUMu3AOEm4BMmXIfDGssI6lkFALeIfDeHpgouYYJCxlhKaOK9wi8+iO8/bPc878NyP0DGzlNlZRCQCHgDAFFyAvwe3Hx4wlc37NJCoGK7+4kIFCFd5QCy4XQwI3w+Z/GNZQpArGyHgLG1SkJhYDPEFh/BJ5YL1fdph7QOA/fTsn1MnulVv0Bg76Wa2NJFDxym5ysklIIeIPAt//C41/KPelt6jO52guGVLcv4bt/jfsq0mH9O9RYTkkoBBQC/ouAIuT+OzbZrlli9GKubPhAqp3wcSsoVEk5KEmB5ULoro8gViJC9T03wdePZ6Ul9axCIHsQOBgHLZbK1f1ycxh9j5ysknKOwBu7YcZOOXR+fhJuy8UI3HJaKqm8jMDxBGiwUK4HzzSEaa3kZJWUcwRqzYdzV43RubsyfNPdWE5JKAQUAv6LgCLk/js22a7Z9X3buLhwrFQ7od1eoHgLuSBwUhUWMKH463DbPLlO964Lsx+Uk1VSCoGcROB6KlSeLdeiuB0Xt+SqeI/AkG/g00PGz4eGwFF1Q2YMlJLIMgJV3oNrKcbVqKjQxhi5k9h6FDp/IVdH33ogcr+rohBQCORdBBQhz7tjl2XNU88cJW6q3LFqSK27CRsquRPPsmb5rwIRCEcExJEpr94HQ5UvqAxUSiYXEIj8BH45Ldfw7wOhSkk5WSWVGYG2KyDmjDEyBSHCvzEKSiInEJB9J4Uue56CW0vnhFb5r40J38OcPXL9mtoKBjeUk1VSCgGFgH8ioAi5f45Ljml1+tkm0m2Vf20DQaVU6G9pwHSCwu9W+N/KFJEuRqSNUUUh4I8IiCBDItiQTBG3NuL2RhXPEYj+B3pIRlgWm3GxKVdFIZDdCEzfCW/ulmtFff9yODmTarEEDp6Xe/6LztDqZjlZJaUQUAj4JwKKkPvnuOSYVpcWv0LS3m+l2ivVfSzFmneUklVCGQiIHMJ3fgDJ6caoBAXA2ZEQGGAsqyQUArmBwJ7T8OAnci23rwHLHpWTVVL2CAz+Bj6TMFcXT81rB91rKwQVAtmPgLDYELfkMuWxO2DhwzKSSkaPgMj1LnK+y5SaYfBTPxlJJaMQUAj4MwKKkPvz6OSAbtf3f8/F/70g1VKRei0o8/SbUrJK6P/buxt4q6o64eO/IHxNTTBATckypFARw5fJFMsYChE1JWrElzGiF0fryXLmGcNhUmbmyXR6NJpUptQoHwQVkXwJTUVrFFAC8o1KJVRAEbkoyhW9Pa67z+Gee+659+59Xu7d5+7f/nzup+Suvfd/fde5Z6//3muv1SKQZKbk8UPgqjHqKZBugTCxU5jgqbMt3Fh64isu4deZU/Hvn94IR10HjWE98xibQ4NjIFmkagJx//7DDeb7JsLQ91Xt1Jk4UJjIMUzoGGcLSx2GJQ/dFFCgvgVMyOu7/SqO/q9vbWXdBZ/mr1sbYx2r/7/cRO899o5V1kKRwBnzYP6f4mm4dFE8J0t1r8C5d8EvHosXg09v4zkVlrrsYZj223j7fXo/uPHkeGUtpUA1BP7pXrh6abwj+TpFPKd8qTCibuTP4blX4+03bzyEOSTcFFCgvgVMyOu7/aoSfcMvLuH1h+bHOtZ7Pvsldhnz5VhlLQRJhp7tsl30NHGnPsopkG6BOU/A5JjrY586BK521EeiBk3y/uh/fBImD090eAsrUJFAuMEcbjTH2cIKAPdPhEG7xSltmemPwJT74zkMGwD3nhavrKUUUCDdAibk6W6fLoluy9J7eOWnF8Y6V5jUbY8LrqXXrk7uFgfs/LvhZ8vjlIQvDoXpo+OVtZQC3SnwaiMcdm28NXJDnLd9Ho56f3dGXD/nDpM/hkkg424OV48rZblqCTQ0wpHXwroYa2SHc377CPjno6p19p57nDffhmNnwpMvx6vjd46E//3xeGUtpYAC6RYwIU93+3RJdH/dspkXp55M0+YYL4UCu4yZxHs+O6lLYqvnkzyzEY6ZCZvfjFeL8BQxPE10U6AeBL7xa/j5H+JF6uRu8ZxCqbPnw9yV8co7XD2ek6WqLxBeqQivVsTZ+u0Id34BPrR7nNLZLXPtcvjW3fHrf89pMHxA/PKWVECB9AqYkKe3bbo0so3XT+WNxXfGOqdPyWMxkWRiliH94P7ToU+veMe2lALdLXD7n2BizGGrIdZrxsAp3nDqsNkeWA0nzo7fspd/Gs46OH55SypQLYFnG6KnuZviTT/TvPxhWAbNrbTAi5thzCwIEzrG2XwVKI6SZRSoHwET8vppq5pG2viHB9lw1bdjn8N3yTumCuuHhmVL4j4dn3o0nHdYbH4LKtDtAm83weE/g2ca4oUyfCD8+osQZl52ayvw9l9h3I3wP8/H0/EmXjwnS9VO4ML74b8eiX/82Z+D4z4Qv3yWSiaZKC+4zPkcfErLLH1ErGsPFzAh7+ENnKR6r1z9bbaseDDWLuEpeb//dQ29++0Zq3zWCiVZQ7j/zrBwIoT/dVOgngQufQj+/XfxIw7L84RletzaClzyIFy+KL7MJSPh6x+LX96SClRb4In10VPyrU3xjjxyX7jl1Hhls1Tq7mfg87fEr3FIxENC7qaAAj1HwIS857RlxTVJ+pR8pyOOZ7eJUyo+b087QJIZaEPdw5Px8ITcTYF6E9jwBoy6AcJ8CXG2gTtHT8nfv2uc0tkp85tn4dSb49c3zFgd1nfebfv4+1hSgVoIhHeew7vPcbeLR8I53khqxXX8rPgjY8KOzjcT99NmOQXqR8CEvH7aqksiTfKUPAS022lT2OnI47sktno5SRiqHpY7i7OFd8YXng4H9ItT2jIKpE/gx4/Ad2Mu0xOi/9rHYNrI9NWjuyJ64y044UZ4dG38CMLMymGGZTcFulvgqZfhb2+AV2NOXhpeWbn5VDjatbObm27qA3DF4vitGCZxC5O5uSmgQM8SMCHvWe1ZcW2SPiXv3XdP+p33Y4eu5+S/sQB+viJ+M0w6BL7/qfjlLalA2gQa34LjfgmPr48f2fXjYOz+8cv35JIXLYQfLYlfw8F94fYJ0HfH+PtYUoFaCiSZwDTEEeaTuPkUR3jc8hR86VfJWmbG8fC5A5LtY2kFFEi/gAl5+tuoyyNM+pTcoetRE13yW7g85jIwofye74mWgtnH4btd/hn3hNUV+NkyOP+e+Md8z3bw83EQ3inN8nbHn+G0W5MJTB8NXxyabB9LK1BLgfB0fPQN8dfPDrGE1QHCKgFZ3f68ET43B1bHW222mSkk4iEh7/KtCRq3wvZxXpFphMY+sH2cFWO2An3KqE1+zoIY52jcDNs7P08ZyO7S1QIm5F0tXgfnS/qUPFQp60PXk07KEsymHQtfO7QbPhCbgbgXqCRly724xt0vyYW+G1izfsrwDnR4FzruFm5I3fEF2DejN6T+uAHOvC1ZEjPuw3CCJV29AAAgAElEQVTtCXGFE5ZLW6c77vcCYKc7YVvXoPjMP8B5v0524AuOhH/6eLJ9ekrpM+ZBmG8m7rZjH7hjAhzcP+4eVSi3HqbPgys3wotA/3fDuWEOgGFtj92wDL5zP8x5K/rdoJ3he2PghBKvJjQ8DtMegBmhfwEc1hcuGQuH7dFJzKvhsgVwTS6ewTvDt0fBqR8s2m8zzJkP056HVeFXveDUwXDpZ2C3GEl8pXKXXQ7TdoUnJ0Fzc62DM38Btw2CDadUenT376kCJuQ9tWUrrFfDDf/O679L9uhm97OnscPw4yo8c33u3vfyZHEf9X647fPJ9qm09Mp7YcoyWJC7uzxqb7h4LISLWvFWXHbwe+HqU+Hg4uRpKyyYB1NWw8qm6II9/qB33in+JHR4M70Jlt8D0x7LxdMLJn4ALh7X9oKZ5EJfqZH7ly+QdA3tcKYP94WHzyr/nPW65182wZnzYFno5cbctu8dDVUPw32rutWi053g77u4LrE7693Z6S7VwbbT3TwxYZKbcqHts5iU/8Nd8MvHkv0Vd7lTI1w2A6Y1Qrj+n9AHbns5us5f+Bk4/6Mt8Tc+DuPuhMW9YFQ/GLwVZoekuRfM/TIcU9DHaFwB4xa0lB30OszbXLpsK6E1MHkWzGmKEvjDgfkbYFUvuOJkmDiopfRtP4UzN8KgPjB2L1i5OupnjBoKs0Yncy+n9Iz/gvm7wtWnmZCX45fVfUzIs9ryndS7aXMDG350LlufW5lIKItJedJkPIDecBKMLr6rm0g6WeEXF8IxS6KL3qR9YMsLMHMr9H8vLDw7d9HIHbKw7MQBsMOm3J3snWHpl2FQ/g5zE8y5FibnL3x7wKJ1sLgJTjgIrhvVfoyLb4LRq6IEftz7YNVLsOAtGLQ3PDShJZlPcqFPJmLpWgiEyd3CJG9JtkMHwt1/l2SP+i67bjOEp2OL1ySrR0065DXqdMf9+y4WSNJZ79ZO93qYMhtWDIK5Y3K1MCHnkbUw/mbYuCXZZ/vKv4XTDky2T72W/uodcOMTyaIPT8XD0/HwlLyrthfvhSFL4YRhcF3+OcvTMGEuLNgDnjkDdssFs+B6mLAevn8STMr1a1bdA8OXwaiDYFZBX2DmVXDeZrj6i3BqbtXcVQtg+Ao4eDDcN7Z0DRfOgpOeh/OPgwtzT+gblsKJ98LywnhWwrHzYe2e8PCE3A3+zTDtp3DZ2zD3a3BMnKH31YT2u6Gamj32WCbkPbZpK69Y4xMPseHH30x8oCwl5eUk46HjETogXbY1wWVXwLTecNfZcFi4W90EC2bBhDXRU/JzBrdEM/1KmPI2zDobRuWeiC+eDaNXw/kj4cLckjWNj8Cw+2HgPnDX+FwSvQmmXQeXbYVZk1r2b1XX1TBhNizYFZaenUvwt8LM6+C8Ta3jSXKh7zJPT9SuwEuvw5hZ8OdXkiGN2g9mnZxsn3os/cqWaJj6g6uTRf+JfWDe+GT7xCldk053gr/v4hhjd9btdMdp3m4p8/8eh6/fmfzUYX3ynj6nxBfmwq+fTm4TXu05Yq/k+1WyR8MzsGwjDPko9C9IYJuHYwN3fQveWbG1eWv+t11yN+zzJ10Pk6+HOYXJcql/C+U3wQUzYEbhMO+i4C/7YdSHue9cOLjgd839la0t8eS/0woT91B8+Vw49um2/Z1OjbZCY+8S78S39++lDmhC3imzBcCE3E9BhwKv3fkzXv3VVYmVspCUl5OMf2xPuPFk2H2HxKTl79AIyx+Hje+FY/ZrOcy2zvhwuO6TuX/PXzj2gQ2FCcDjMOROGFhwB7u9C9zy+XDsSrhwFJx/UNuwwxP4IUtg0pHw/YL3Bxt+B/s9BCcUxBP7Ql++jntWWSA8/QlPgZJu546Afz0m6V71U/71rXD6PLi3+aXGZFtIxkNSXu2tFp3uJH/freqToLNe9U53I6XfsWnv3+10d/hRnPZbuCzBBKf5g/3gODi7xPvJ1f7cd/XxtjbBET+DZxuSn/m/j4eT0zKrehNM+yFctiMs/Ro0jxLP9xlKJNPtvktd9IQ9VkIekv4+nSfk+dE5xf2P/HdGe/2SfMvk97/ik/DUIpiee889/4rfgDXwg3ta/r35db7wbn/BsHzfIU/+OXcPE3I/AzEEXrnmArYsXxijZEuRhg+N5Lcj/40vDe+daL96KByeAh7wk+SRhiQ8JOMhKU/Dlh9Sds4xcPGIXEQroO+CMCNL0eQjJe7w5i9cxU/YO03Ic0PhOk3Ik1zo0wBqDNsE/vUB+L8J1tbN73j8/tHs6z1te6spGqZ+ZxlPx2oyVL0j4Ao73fmOb6d/38Ux5P/eY3TWK+105zvMc4fA9CUt81iEyaq+OxJW3V8w30ZuQqgrxxTk7L5D3umf6Fm3wbw/dlqsTYHJw2Hq0bDDu5Pvm8Y9bvsjfOUO2JKb7CxJjBd9Ar4ZXpZOw7YZFt8Do/9UdDM9yXU6P1qvqWjIem54O8UPAgrqPWcGTN7Uesh64zIYfQ8sL3g6X+l3Q37/cOpt76A/H71S1z+8rhfm4Alz5ewNK/P/XvTqnwl5Gj6w9ReDT8jrr826POK31j7Lyz/6B5oa4i00/Oa+wzn+3f/GC3/dnTPfGVsULq67dfU7OzVSuvdZOOXm8g5+1Wdh/EfK27eqezVBwyqYNh9m9IL7vgYH598LT5CQ5zveBxcOWc+/q7W19QW3VfwrYMgCeLFwyHp4H/2nRRfcJBf6qgJ5sGoIfHEu3FVGAhq+K341AT7a2Yy71QiyC44RnopNfQDmJZuOozmyWg1Vb7fa1eh0x/37Lg4iQWe90k53fthtCCFMEHVM75YJq8IcGaua2k5kdeoIuDo/gsOEvNO/nLWbo/fJH3up06JtCoTh2VM+AR9/f/J907THj5bARcmeZWwL//C9omVR07AVJqkTPwZXjCyIKuF1On/DPsx8Huaz2e11mPNSNBt68U28wrqHEXRHPBTNg3PqAAgDKX6+LppkrvDd80q/G/L7nzoUrhyduwnXBDOvid59bzU/TkG/5YpTWiaWMyFPw6e2/mIwIa+/NuuWiLcsvYdXfnphp+du6v8hJvX7Dx7e0jK+8rC94F+PhiP37nT3VBeo5OL6j38D4afbt/zFMwSyI9x1GhxWOHN6goScDXDB9TAj13k9vS8s+0tu2ZMSQ8u21b0Jpv8XTGmMlkYJF9eGdS1LoGx79zzhhb7bbQ2glUB4jzzMuryqjGGa4UA/HAVnlHjloZ6Yr10OP3gYXng1edT77Aq/PBGGvi/5vuXsUbVOd9y/7xJBxu2sV9rpbu4wh9mZx8HE/OSaq2DCTRAGCF0xHibmL2Fr4Mwb4LZSw3QLRxL5nmibFn1kDfzdrRBGlSXder8L/vfH4VtHJN2z+8s/9TJcvghmJ5y8rTDyDd/q/nrkI1j1EMz8Iyx8GcLAp+smwAn5kX5Jr9NNsPAW+Maq3JJk+ZOEPsM5BQ8HSlR/5QI447EoCS/crjsLTugb/Uul3w35/cMM6aFvkt/aO25+pGHhUHgT8vR8duspEhPyemqtbo719Yd/RcPMi9uN4l277sF3B13Kza+1fQy8Ux+48KhuWne7QreVL8N/LoZZj5d3oPBUPDwdT8W2CWb+BhY9D79uhCEfhFknFQzFTJKQh/V/n4bvzIeZRcPxJh4OV3yigxqvh8tugmm597PyJQ/eH+7LD1lOeqFPBbBBFAqEdXbDUO1ytzABYnhS1n+nco/QPfuteAl+8BCE4arlbnd9AcLNzK7aqtrpjvP3XapiMTvrlXa623SYc7GUmrAq/GrONTD51YKJrHxCHvtjGSYwPPkmeLsoiYp7gDDh4z8fBcO6cv3tuMGVKDf9Ebj8YQgTOJa7pSkZb1WHzTDlGpgebk59pYx3yAsP1ggNjbDsHjjpGei0z5Dfdys0vAEbH4HhS6FVn6EbEvJS76abkJf7yc/2fibk2W7/xLV//cFbaJj1f9rs964+2/GjoZfy44aOb2eHi+u3j+jajmbiSuZ2ePNtCE/Fw8/GMLlPGduxg+DmU8rYsQt2WXUXDH+s9czpJEzI82E2boItDfCd2TAnxp3ubfu9Clu2woxfwLStUHinO9FkMV3g5SnKEwjr7YZ1d8vdDugH3z0Kwvvl9bBduSRKxl99s/xobzkFRhasq1v+kcrYs4qd7saO/r47Cq2TznqXJ+S591e3zSxtQp7ogxWS8nGzE+3SqvCu28PkQ6Kl0Qbl19oq/3A12fP2P8M1S+H+v1R2+NQm47lqLbwBTloTrbHd/AS5khvnG+C8a2Hm9kWvznVGGEbhTM+tBnMGjMo9HQ+7VfrdkPQJuQl5Z43l7+MKmJDHlbLcNoHN993IppsubyUye/g0pm7ML1bZMdZ2veH8I+A7R6YX9ZanokR86bryYwxrh943sfz9a77nKjjpJlhYOOyyzIQ8xLp8HhxbPOFLjEo0PAj7LYLDBsNdhWuQVnKhj3Fei3SdwA2PwTkVJOUh0k/vB6cfCCd8uOviTnKm3z0XDU+/r4xZ1AvPk4ah+tXsdLf7990Zbged9Uo73YmfkJuQd9Zanf6+0qQ8nCAk5qcNhb8b2nWvcnRWsTAsPdx0rDQRD+dJUzK+agWseguGDW9ZbzzEmF+KtHBId7mroVS9zwBUugKDCXlnn3h/XysBE/Jayfbw475290xevfVHzbW8+5B/5BsNyRcRHroHTPho9PO+FAxJDcsS3fQk3PxU5RfXvXeBFV9OyYfgJVj4HLx3IBxcOMN7bi3f5aXeg4yx7Fmr2tXgTnc4frkX+pTIG0aBwB1/htNurZzkmH3g9IPglCGVH6saRwjD0sMNvLllTNpWfP5/ORq+kV/ctxrBdXKMmne6O3iS1Vn1OuqsV9rpNiHvTL82v39sPRx9feXHDu+Xf/6j0c25z+TnAKj8sLGP8OLmaAb5WU9AeE++GluakvFQn4Wz4KTnW89qTn4+haI5YvJJeuHEZvl3q0cdBLNGlRDK9xl2zq1fnp9YtjPMgu+UuV+GYwqWG2veNdevWbsnLPti7nW8/GSzb8Pcr8ExHUwyXNOEvINZ5Durtr/v+QIm5D2/jWtWw7BG+W+eezdnbTq9onOEZDyfmIckvau3J16OEvHwU+4EVIUx79gHnj+3q2vRwflWw4TZsKBwVvMwtGs2jF7ddmbT6VdGQ8EKL3b5suePhAs/1vZc+c5zqyXUYhDkn56NGgqzRrfdoawLfYzzWqR7BB5ZC6N+WZ1zh0kiJx4YPS3r6u3pjbkk/CkISUY1tss/DWe9sypFV2617nR39vfdbl0766xX2OmuaUJup7vDj/Dzr8KnflHeRG+lDnzg+6LEfNyHIbzeUsvtN89GiXi4CVfJO+KFMQ7uCw+dVcuoyzz2Gpg8C+Y0tV2JoLgf0Pg4jLsTFveCUf1g8FaYvTGaEb1k0lwwoq5kn2E9TJkNKwbB3DGt44/znXLbT+HMjQXLlq2OljZsr59ReIaaJOSNMGU6TA+rOuwI4z8Jk1JyQ7nMT4e71UDAhLwGqFk6ZJhF+Ft3V6/GI/eFo/eJ3het5cU1zIL6qz/BA6srfxpeWPuwVNODZ1TPo1pHyl9k+r8bxu0NW16AmVuh/y5w15cgLPWT315cCMcsiS6mEwfADptyM6C3dye7k87z8tvholVwzngYVXjDpbM73WHSuDIu9Pl6FJ+3s/+ulrXH6VggdGRPnA1/KGM5pFJHHj4QTjkADh1Y+5UcwjJu4Un43Keg8e3qtHS/HeHS4+CkwdU5XqKj1LLT3dnfdwed7jg3+CrpdNckIbfTHfujt2ELfPl2CMuIVnMLN/QP7A/hdbERAyufqyasFPHo2ujVtYefr+wVtlL1DDcSrjuhmgLVPVaYtPWSBTA9N/lq6D+cOxLOCWuOFW0Ny+A79+dWWQlreO8M3xsDJ7QsuNOyR2GfIT85XOHx2luxoPA7paMn3ZthznyY9nxuJvewVNpguPQzsFsnT+JrkpADq34H31gEC5ugcEb26raYR6tnARPyem69lMQe3p386h3wXBlL+3RUhY/0i+58hw73IQNgQPHQpAT1X7cZfr8u+gnrAYen4tXeLvoEfPPwah+1SsdrgsXz4NxnW5YMGbU3XDwWBpdwXXkvTFkW3VUO2+D3wtWnwsGFS6TlQst3ntt7et7eBW7bne72hrTljp/oQl/AVXzezv67StIeJqbANxfA9StiFo5ZLCS3ITEfPiBawzv8lLuFpZqeWA9Pvhx9Xyx/EZauLfdopff7m/A3ODKKubu2WnW6O/37bq/T3VlnPQ9VQae7Jgm5ne5EH+E3tsJX76xsJYI4JxzSL7q5f0Bf+MgeEL4jirfXtsKa12DNq9H/vvBadMOwnOXa4sQUynzrcPhuRyuRxD1QV5Rrim5Abt8nxskaobEPbB93CHqpQ4bvhhtgVOGyhDFOXapI42bYvoK+Y5mndTcFEguYkCcmc4dSAmEY2gW/gfCeaK22ge+JEvOD3we7bAfvKfjZuQ9s3gqvvdnyE2Y5Xv5SlISvfa1WUUUTzcwYE006VRdbmDG+g3eoWtUh3Bmv8GIWEuHvvgU3ju/87nSHftW40NdFA2UnyEsejNbrrdW2fe/oKdnH94Yd3g3bh5/eRf/bK/rv8OT+8fXw+EvR/z5b5vrpcevyDyOi2ePDJJep2Ox0p6IZshbEpQ9FqxJsLXNZtHrz2n93+PaR8Pm2q8PWW1VqF+96WPwGHFbBDdXaBeeRFaiNgAl5bVwze9R/vg9+8mh2qh+S8P/4JHzwvdmpc9KarlwBA4ZWmIwnPanl60YgDAEPiXl4LzsL2/59YcpR6Z0tvsvawE53l1Gn/USLXnhnOPFDcE+Vh7Cnrd7nHQbnjij9lD5tsRqPAgp0rYAJedd6Z+Jsc56E/1wUDffsqVuYiC5cWMNTLjcFFKhMILzucvEDMPvJyo6T9r3DJHT/9Dew1y5pj9T4FOh6gemPwPf/B8Lotp60ffZDEJLxI/bqSbWyLgooUE0BE/JqanqsbQINjVFSfsXinocSZkIOibhPxXte21qj7hW45vdw2cMQlhXqSdvIQXDOoXX0WktPwrcudSWw4iX4xR/ghsfqPzEPr9h9aRicdmBdNYHBKqBANwiYkHcDepZO+dt31r/+4aKeMRQtzAAfEvHjPpClFrSuCnStQJiP4r+XwYzfR/NB1PMWbtqdMwL+vouXM6tnM2NXIAiEJUhDUh7W+q7GcqRdqRoS8TMPgjP9u+9Kds+lQF0LmJDXdfPVT/DhjvfsJ2Dh6vqJOR/pMfvA+I94l7v+Ws6I61ngjxuixDz8vF1nEz4N2i1aH/3vh8EeJWZ1rud2MXYFulIgDF/PJ+bVXuWg2vUwEa+2qMdTIDsCJuTZaetU1PQ3z0aJeXhXtOmvqQipZBC93gXjh0SJ+Kd8Ip7ehjKyHi+w7EW4+Um4dSX8ZVO6qxuWWArviYchqrvFXckg3VUyOgVSI3Dn03DLkxAmgkzLrOx9esFnPgRj9ocJzpyems+KgShQbwIm5PXWYj0k3rC2b0jM5z4Fz9R4eaEkZPvtBicdECXioXPtpoAC6RB4fWvUEQ+J+YJn0hFTPopw027s/lEiHjrobgooUDuBP78CNz8FtzwFoS/RHdsn9oHPfhA+uz98YLfuiMBzKqBATxIwIe9JrVmndQlrl//6Gbjr6dquF94eT1jffPQH4W/3gzAbqpsCCqRbIAxdvftZuG8V/M/z3RPrkXtH3xvhx5t33dMGnlWBpevg9+sgfCeE//3DS7UxGT4QDukPB/aHYf3h0IG1OY9HVUCBbAqYkGez3VNb69DBnv8n+N1z8MdXavPuaO9e8OHd4ePvj55qHTsotRwGpoACnQiseQ3ufiZK0JesgfDftdj23TX6zgjviY7Y0w55LYw9pgKVCoSRNI+ujV5v+UsDhCUV8/+/o1dewlKmYb6H/jvDHjtB+O/37xL9rQ/dA3bertLI3F8BBRRoX8CE3E9HqgXC0LSnNsDKl2Hlhmh4+/rXYcMb8MqW9kPffQfou2N0YQ3D0Af3hcH94IC+8KHdU11lg1NAgQoE1r8BK16Mfpa/CM9shLWbo6XU3u5k3orwvTFg5+gndMz77wQf2QPC03CXOaygUdxVAQUUUEABBdoVMCH3w1G3AmHm5Q1b4OU3oiQ9JN/9doS+O0B4Cu6mgAIKFAqEZH3da7DpTdi5T8HPdrBTH+j9Lr0UUEABBRRQQIGuFTAh71pvz6aAAgoooIACCiiggAIKKKBAs4AJuR8EBRRQQAEFFFBAAQUUiC2wbMZXWDziKiYdUrjLGu763lUweSqju3Hiu7W3T2Xa/IFM+vFXGVYQ3rIZU1k7tntjiw1swUwJmJBnqrmtbHYF2rtILmXG1x/msKKLVtc6hdimMn+vr3LlpOEFp17KjO+tYexFY+jG63rXUng2BVIlkObvDbDTnaoPi8FkTeD3P+HcJUe0vm6vvZ1pV8OXyrpuVy+ZD98N/70E1u51Yqv44iXk1Ysjax8J61u+gAl5+XbuqUBdCTRfoPgKF47ZsyXuUhfUuLWq6MLb9o76EtYwYFzh3faYCXnV4ohbccspkB2Bqn9vUL3ObkWdbr83svMhtqY1Emh7Q7/k90Xss1f5u4ETGbHk1lZP603IYzeGBbtYwIS8i8E9nQLdJlCiA1p6yFnMCKvWoc1dhMcdzpJ5hXfWTchjtoTFFKidQLW/N6qdkJfb6a7a91ft6D2yAmkXaN2HaJ1Qh9/NeDSqwcCxU3MPA3JJ/GSYcfXS5t8NmxxuxOdGyq3N1fjQMGIOZnz9JyzL/VPLMVqXjfZvLbXtxsBet3LuvH25MPfEvnVCXuo41Y0j7e1nfOkRMCFPT1sYiQI1Fii++1x4d7udC1yu0zp2xCJmzF8D7MnYi6YymtuZ9r1byV87my+I/IRzcxfYbeWax5qH8+Qvqrn9W41Bb4lr4PyvMH+vggt34ZD1EMu2cw6P3g1r9W+5C3vZcdSY38MrUJcCHX1vQMlOd3vfGwOTdHY7+96Ihqw3j/pJ2ukeWOL765DC8xUnEB19f9Vloxq0AtURKBxlV3CTa12r98sLv0Nyf2fNCfdwCPtvS5g7ekJe0F+JMbKv8El9+I7K9ytaEvLO+kPtvQefLI7qIHuULAiYkGehla2jAjmBVsPJtl3UBhZNwlJwwcklvOTubje/s/lC7p2sjp4wFVwwOx/CVnyxvpV9QtI/sOAJefG52ukEtHnXPFEcfkwUUKCUQOnvjeHNyXjLpE4Ff8e5G3Ylvzc6fELe8t0zoNQrNkXBVdTp7vAJebI4/NQokF2BUn8rRPPC5O/Y53CiJ9nFw9yLHwy0ToSjeSLCw4CwtX4gkP9+6fQ7q/mhQDRXDtsmdWt9A67V8ZtvHFYnjux+Lqx5UgET8qRillegngVK3sHu4MIUOtaFE7QUdmLbdGiLnn4NPDEaJhaS4quX5oallcIruvhtS6JpmdQtd4xWe+ePX7U46rlhjV2BGgqU/N4o+nsv7HSHJ9DtfW+USMhLdrrXdva9UfCEvHlejISd7uLvNvKTxBV1/mPEUUN5D61A6gWiG3NT2WferQy8KMxqHvNJd3PN2k/IWz0A6OB7o8Mh67k5c/LHmsStuVnWO5rQtnX8lcSR+sYzwNQImJCnpikMRIGuEMhfaE5k9dX5Gcw7uDAVJ7vtJuRR53x1flK2dt47nfFox0PWo2VS8sf6KszLxdjRELVW56okjq7w9xwK1KNAqe+NDjrdHX1vFHWsO+vsRkPiS31vFCfkuYT6hROJ1ekuirGSOOqxRY1ZgaoJNA87X8vAvU7kwtxKKc1/txSvnFKcgHeckBcONX/n/RSmfW8RI5pHzxVE3k7foO3IvOj7agkwonlJtqivsGRE/hW5Qo2278Jve5UuYRxVM/ZAPV7AhLzHN7EVVKC1QH5mYkbkZ1zv4MIUOyEPSX1+qHmuY7zk8G0TqeQjKD18vUTHvvm8i4DDo+VT2rsIhgO3irGSOPykKKBAewJtvzdy74+X6nQnSMjjdLrbe+2lok53UYyVxOGnRoFsC0Sj7Gg1uVrxCJrcvC+tnoi3TdC3jZYJ75iPXdMyb8zA4QxjLfuEZDo3aiUyzx+3RD+n1KoyV6+N5sFpM79NmHkuN6qvcLRMhXFk+3Nh7ZMImJAn0bKsAj1BoGRyWzRsvb3h4CWeRof3xMKQsbEvtLzrNfDQ4fDCvs3JNIXvgBVc8FooSz9pa77D/kLLBbJ58pdtk8YVTrrUcuGvLI6e0LjWQYEaCZT83min091hQl4wNLyDzu6wRwveHS35vdH2CXlzzZu/J+J0ult/b0wqnOitoPMfJ44aiXtYBRRQQIGMCJiQZ6ShraYCCiiggAIKKKCAAgoooEC6BEzI09UeRqOAAgoooIACCiiggAIKKJARARPyjDS01VRAAQUUUEABBRRQQAEFFEiXgAl5utrDaBRQQAEFFFBAAQUUUEABBTIiYEKekYa2mgoooIACCiiggAIKKKCAAukSMCFPV3sYjQIKKKCAAgoooIACCiigQEYETMgz0tBWUwEFFFBAAQUUUEABBRRQIF0CJuTpag+jUUABBRRQQAEFFFBAAQUUyIiACXlGGtpqKqCAAgoooIACCiiggAIKpEvAhDxd7WE0CiiggAIKKKCAAgoooIACGREwIc9IQ1tNBRRQQAEFFFBAAQUUUECBdAmYkKerPYxGAQUUUEABBRRQQAEFFFAgIwIm5BlpaKupgAIKKKCAAgoooIACCiiQLgET8nS1h9EooIACCiiggAIKKKCAAgpkRMCEPCMNbTUVUEABBRRQQAEFFFBAAQXSJWBCnq72MBoFFFBAAQUUUEABBRRQQIGMCJiQZ6ShraYCCiiggAIKKKCAAgoooEC6BEzI09UeRqOAAgoooIACCiiggAIKKJARARPyjDS01VRAAQUUUEABBVD75zoAAAVcSURBVBRQQAEFFEiXgAl5utrDaBRQQAEFFFBAAQUUUEABBTIiYEKekYa2mgoooIACCiiggAIKKKCAAukSMCFPV3sYjQIKKKCAAgoooIACCiigQEYETMgz0tBWUwEFFFBAAQUUUEABBRRQIF0CJuTpag+jUUABBRRQQAEFFFBAAQUUyIiACXlGGtpqKqCAAgoooIACCiiggAIKpEvAhDxd7WE0CiiggAIKKKCAAgoooIACGREwIc9IQ1tNBRRQQAEFFFBAAQUUUECBdAmYkKerPYxGAQUUUEABBRRQQAEFFFAgIwIm5BlpaKupgAIKKKCAAgoooIACCiiQLgET8nS1h9EooIACCiiggAIKKKCAAgpkRMCEPCMNbTUVUEABBRRQQAEFFFBAAQXSJWBCnq72MBoFFFBAAQUUUEABBRRQQIGMCJiQZ6ShraYCCiiggAIKKKCAAgoooEC6BEzI09UeRqOAAgoooIACCiiggAIKKJARARPyjDS01VRAAQUUUEABBRRQQAEFFEiXgAl5utrDaBRQQAEFFFBAAQUUUEABBTIiYEKekYa2mgoooIACCiiggAIKKKCAAukSMCFPV3sYjQIKKKCAAgoooIACCiigQEYETMgz0tBWUwEFFFBAAQUUUEABBRRQIF0CJuTpag+jUUABBRRQQAEFFFBAAQUUyIiACXlGGtpqKqCAAgoooIACCiiggAIKpEvAhDxd7WE0CiiggAIKKKCAAgoooIACGREwIc9IQ1tNBRRQQAEFFFBAAQUUUECBdAmYkKerPYxGAQUUUEABBRRQQAEFFFAgIwIm5BlpaKupgAIKKKCAAgoooIACCiiQLgET8nS1h9EooIACCiiggAIKKKCAAgpkRMCEPCMNbTUVUEABBRRQQAEFFFBAAQXSJWBCnq72MBoFFFBAAQUUUEABBRRQQIGMCJiQZ6ShraYCCiiggAIKKKCAAgoooEC6BEzI09UeRqOAAgoooIACCiiggAIKKJARARPyjDS01VRAAQUUUEABBRRQQAEFFEiXgAl5utrDaBRQQAEFFFBAAQUUUEABBTIiYEKekYa2mgoooIACCiiggAIKKKCAAukSMCFPV3sYjQIKKKCAAgoooIACCiigQEYETMgz0tBWUwEFFFBAAQUUUEABBRRQIF0CJuTpag+jUUABBRRQQAEFFFBAAQUUyIiACXlGGtpqKqCAAgoooIACCiiggAIKpEvAhDxd7WE0CiiggAIKKKCAAgoooIACGREwIc9IQ1tNBRRQQAEFFFBAAQUUUECBdAmYkKerPYxGAQUUUEABBRRQQAEFFFAgIwIm5BlpaKupgAIKKKCAAgoooIACCiiQLgET8nS1h9EooIACCiiggAIKKKCAAgpkRMCEPCMNbTUVUEABBRRQQAEFFFBAAQXSJWBCnq72MBoFFFBAAQUUUEABBRRQQIGMCJiQZ6ShraYCCiiggAIKKKCAAgoooEC6BEzI09UeRqOAAgoooIACCiiggAIKKJARARPyjDS01VRAAQUUUEABBRRQQAEFFEiXgAl5utrDaBRQQAEFFFBAAQUUUEABBTIiYEKekYa2mgoooIACCiiggAIKKKCAAukSMCFPV3sYjQIKKKCAAgoooIACCiigQEYETMgz0tBWUwEFFFBAAQUUUEABBRRQIF0CJuTpag+jUUABBRRQQAEFFFBAAQUUyIiACXlGGtpqKqCAAgoooIACCiiggAIKpEvAhDxd7WE0CiiggAIKKKCAAgoooIACGREwIc9IQ1tNBRRQQAEFFFBAAQUUUECBdAmYkKerPYxGAQUUUEABBRRQQAEFFFAgIwL/HxLTmj16aygLAAAAAElFTkSuQmCC&quot;"/>
    <we:property name="snapshotTimestamp" value="&quot;1716180811550&quot;"/>
    <we:property name="snapshotAltText" value="&quot;PresentacionConsolidacionFinaciera, GP Matriz&quot;"/>
    <we:property name="isFooterCollapsed" value="true"/>
  </we:properties>
  <we:bindings/>
  <we:snapshot xmlns:r="http://schemas.openxmlformats.org/officeDocument/2006/relationships" r:embed="rId1"/>
</we:webextension>
</file>

<file path=ppt/webextensions/webextension2.xml><?xml version="1.0" encoding="utf-8"?>
<we:webextension xmlns:we="http://schemas.microsoft.com/office/webextensions/webextension/2010/11" id="{B9121D89-FC93-4E36-A7E8-5DB86BBD7A17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71V32/aMBD+V5CfURUSAqFvLev2sk4IUF8mVF3ig7kydmY7UIb433fngNbRaa0qtbxwvp/ffb5z9kIqX2vYfYM1iktxC64CaV2nJ7rCtLphVWR9TDDrD5JRkeRplUiy2jooa7y43IsAboXhTvkGNCci5fdFV4DWE1jxaQnaY1fU6Lw1oNUvbJ3JFFyDh67Ax1pbB5xyFiAgp92QO50JQu8io4pQBbXBGVah1U6xti4cz2lajJYjzNJsOOqVvWGSAMf41hphvuzPRSOwsTUBlCEArIO0P8xhCVUOsijloCzTgvVLpcPRpdzdPNaO+t6faPscjaNCFjLrZ3l/kCeQ9yFNc4IVdjX7jKnTlXWqAi0iBw592/JejK1u1lG6+Us/s42rcIrLaDJBhR1nur+e3c9xTXcZ8H7WlOJArE6cJc6jwzVoMBV2viB1BbpDLl5JBU5BdP1ht2OHFCzFZXLo7k8Qr+SG4+R745va7dtw3CL4xuFrgZzzcItSSfDncI70uBf5+cArrKz8B5QFabwyK33cqT9DPG8R1mpjwxxKjby15QPNP48shVkn0V3v4tR+Uu60WL3uGd4PHcXD4rTpFPLwdH3t1keo7zN573VdH0zfon1MwfjTU9qS5qyOUksjcaxxg7q1/WzQ7QhHtD+rf8EEUYDyE2UMD137Zr8YxwS8Je5/DcZ8RKiG2p9SPitBTs7awLQqiZHYO9AN928arZkk/j3dBrFG+oaxYJvga6hwAgYjO3VLvcLoF7mVXCrKjv+/qsBAWYx16JLiF0/EIrSMipfvlQFHdL8BU8dKx5oHAAA=&quot;"/>
    <we:property name="creatorSessionId" value="&quot;559652a2-5ad2-4f77-98df-fdee1a94f034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71Uy24aMRT9lchrFPFoymMHFHWRkiBA2UQI3RlfqCNjT20PZIr4995rQ5sS5bFJ2Ix9fR/nHI69F1L5QkN1AxsUPTEGl4O07qIhasKk2OD29nrcn14vb/rjEYVtEZQ1XvT2IoBbY7hTvgTNHSh4v6gJ0HoCa96tQHusiQKdtwa0+o0pmY6CK/FQE/hYaOuAW84CBOS2W0qnPc1uXLZoIuRBbXGGeUjRKRbWheO+2ex0V11sNVvtbiNrtOt14BqfTiPMt/N5aAQ2tCaAMgSAY9D80r6CFeRXIDuZ/JplzQ7HV0qHY0pWjR4LR7xJjapgvfpyCyZHKSI5hz5x2Yuh1eUmrkb/xWe2dDlOcRWPTFChojbD5WC2nOOG/p2Ay1mZiQPJNXGWxIwJU7uLoZ92N3RISVL06ofaXxxDCq2tUznoj4YyAM2UL74jKQf6glK8kgqcglchvijVGMGXDt8L8Hz+GKWS4M9hHmG5F3AtKOKVWeujSf+5Yp7gFmprwxwyjXwNsgcyFHuAyqyT6AZVtME35U5ObdTO4H+q7ofF6epQycPT+2B3PkL9GEd+Ms1FekXA+NMbksg5q+Mq0SUtNG5Rp7NfJbqKcMTzZ/MvmQgVKD9RxrA50mP1Zt1rQGM/EkZD4U8tn42gJGdtYHmUxCjQHeiSeZhSaybLv6fuExukR5gXtgy+gBwnYDCyLJKECmNe1EjyqLh2/P2hAgPlZZxDYjMOEWeQ9xV7/X35R2x/AFZeKW1SBgAA&quot;"/>
    <we:property name="isFiltersActionButtonVisible" value="true"/>
    <we:property name="isFooterCollapsed" value="true"/>
    <we:property name="isVisualContainerHeaderHidden" value="false"/>
    <we:property name="pageDisplayName" value="&quot;BG Subsidiaria&quot;"/>
    <we:property name="pageName" value="&quot;ReportSection2289f9e323791b1700a3&quot;"/>
    <we:property name="pptInsertionSessionID" value="&quot;604F55F2-F9D3-4BB9-99BA-63966832A8D6&quot;"/>
    <we:property name="reportEmbeddedTime" value="&quot;2024-05-18T05:24:01.511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ad6edca8-559e-4a0d-99cf-1af2ebdeb33a&quot;"/>
    <we:property name="snapshot" value="&quot;data:image/png;base64,iVBORw0KGgoAAAANSUhEUgAAAhUAAAKNCAYAAACX0ZlQAAAAAXNSR0IArs4c6QAAIABJREFUeF7svX18XNV5Lvr4lFvrhhb5xq2/MNaZ1JiEIgVcy7XBSqkihZNYQK2xnVgS5ToDDTCkdTa6xVi2Q2zLoaky9TkgCA0T/xL8cTEaEWK7aY50VZcx4FqOAh5uANmHOTLEH0qcemjolXLozzdr7b32XvtrZs/MHmlm9M4/Gs2svT6etWavZ79rreeZdvny5cugFyFACBAChAAhQAgQAnkiMI1IRZ4I0uWEACFACBAChAAhwBEgUkEDgRAgBAgBQoAQIAR8QYBIhS8wUiaEACFACBAChAAhQKSCxgAhQAgQAoQAIUAI+IIAkQpfYKRMCAFCgBAgBAgBQoBIRQHGwIV//CKu3f1P2NKRxP9Vk00BQ/jbzwex3XTJnyL6xHew5vfd8vk5nt+8FKFT96L/uU1Ymk1xPqQ9Hg2g4b8bGalt1tpx7WM4tePzmJ1vOT9/Dm3/FfimH3nlWxe6nhDIEwHn34x7pmr6TPcBcb3b/UD+/F6M5HDPyP2+BuDkTlzV+W3Ar3tCnn1AlxcOASIVBcA29x+fE6kA8JkY3g8tdqnpJJIKcaOQa8ZvGtfie4wc+XID8ZmgFKC/KUtCwDMCw3+Pq7Z83Zw8w+8kO1JRnA8fRCo8j5CST0ikwq0LLROmEXUQk7h2oZjw2dP0gxvxA9yL6PrTCOUVqdCiDlod7lh/HHv+y7u2KIZaJ6cnEKNRpmvZzWvt/8C1nd+WoigWIqMTGLfPJcBM9ZNDKRIRyLM801OdLySl5H+z1IBSRkAjFerv0uU3s6MeL0mRBIhIxfqFCO2WnvYt9yg1T5gil1Va1BSfeQzR5EYtommOVOhpBK7a72xEK3fLZ4Dt/30hDqw/jbXafe3Pz6rRWP2V6bdpiVSIvKNPPIj/+WAQ27O575Ry/0+BuhOpcOxkp4iBOtGrP3DzRWxy/5NB58/zX/5wWtaQn97NNyBj+UMmG/8F/2xbVvHSHjO5cVrOEVEZgYiZxPwp7jj1T/gB/1Iuz56vip9TeRSpmAL3oSnVxPS/GRbpcyIVbvcc4/5w4ec/x+zfl0mF2+/efflDjrKa7mmfieHU1U84Lut6isw6kopC3Uen1HAqusYSqXDqEhF1sC07WJYa9Cf1H+LOo5/V9zUI5p/7ngpxo7BOqBayw58OrKTCEknhk7m4ubD38g3F7eZizUMFyf50JYMnrmFrv9rTBy/bqTwz6HesF/hZP5ciNJmehIrup0UVIgQyIeDwm5GXD01EXNtTcU7dm8B/i/O+re5TEC9+v7rGiFQ88Qf4byx6av3c9JtU92FZiY78oCTuY1by4HSN60OUC6lgeYuox5aO4/jPByZvf1im3qLvvSFApMJzpEL9UVf9YKIjFVA3N2nLCLblDJlUuN5ENFLhQEKcIi+sjL/82dKMm8OsG85UKCUS41qefdOZ+7qxRKTS7i3xNuApFSEwmQic7GnEiudPW6ogE3/5q/TRRHkCV38/VhLvJVLhvBRikArjt2qQCvPkLz9ECYJgewBxXf74Dj71Y2Nju1PE17gfIYfN75PZ21OzbCIVbv3ucU+F/uPxdU+FuVKmExX8qz/FHdeyZQVrpELcIKQ0/FSIO6lYCo97KuD0g7ZHNOynP6yRFPvSkr19avvNe0Y0ckUnQKbmnapsWv2veH7zYoROGQ0SkQCdpJv2P4gl1z9F1LSnQvyujHz82FNxx7V/ih+cUk+uqRO8E6kwogusdPmafEmFfnLMFH1ZDIFN9tHfshk4JdMQIhUl01VUUUKAECAEih8BRgD+29XWjajFX2+qoT8IEKnwB0fKhRAgBAgBQoBFeA/8gT/6NIRmSSJApKJYu+0/APxWsVaO6kUIEAKEACFACNgRIFJRjKPig9P43jeC+OeaGLqDC1FRjHWkOhEChAAhQAgQAhYEiFQU25DghKIJD741DmA61qw9RMSi2PqI6kMIEAKEACHgiACRimIaGCZCISpGxKKYuojqQggQAoQAIeCOAJGKYhod/+t9pMacKzT9I1ehgvZYFFNvUV0IAUKAECAEaPmDxgAhQAgQAoQAIUAIFAIBilQUAlXKkxAgBAgBQoAQmIIIEKmYgp1OTSYECAFCgBAgBAqBAJGKQqBKeRIChAAhQAgQAlMQASIVU7DTqcmEACFACBAChEAhECBSkQ7V9/YhqADdB1owpxDou+V5rBPTIgGc08s9j31r56L1eXbBDrxyuQPL4fAZu275ZjXXNXtxTklirviff8iuDSFpy2siG0dlEQKEACFACJQrAkQqXHr2/P4g5r4ANCM44aTi1e1BdCWAYCSGlvkAjnWiEx3oWCZV1utnAM7v78RAXYd7XuU6uqldhAAhQAgQAhOKAJGKtHC/is61SYQmNFKhlakkEU6GEFs3h5OKaX31uLxluVFbl89s5MOBVNjymtAhR4URAoQAIUAIlCsCRCqKjVQc60SQk4mkmdBoSxs7Xr1sRCysn8nLH9te0UmIKVLB2uuUV7mOcGoXIUAIEAKEwIQhQKSiyEjFq9un4eatolLN2PuutgSifcSWRpLrXT57z2GZxBqpkNrrlNeEjTwqiBAgBAgBQqDsECBSUVSkwrLcokctjG2ibK9HNBAz7a/QP0N2pMIpr7Ib4dQgQoAQIAQIgQlDgEhFMZEKG4lQScbtq2L4ZEuvWlN2quNAC8A2klo+myMvf+inRMwbNfkGVOt1EzbcqCBCgBAgBAiBckaASEU59y61jRAgBAgBQoAQmEAEiFRMINhUFCFACBAChAAhUM4IEKko596lthEChAAhQAgQAhOIAJGKCQSbiiIECAFCgBAgBMoZASIV5dy71DZCgBAgBAgBQmACESBSkQ5sL94fTsqWvnag6vGRVAzRK5uYVU7lyd4hQPO+c6p65wS/mC5H18LJKXuCm0rFEQKEACFQ9ggQqXDpYi/eH1yoKtGM5up2xGQJbV+HzXns2x5FMgHUH2BGYhYvjxzLYnUfaJTUOXPMx8tl7iSIHZntwlCe/ir+kCwvLaE0hAAhQAgQAukQIFKRdnx48P5g0YzdgQKTigHUNxpeIMYkKkcbhPom+ywKrBpCa0uvcwTCrc6ySZl4j04E+wBsBdov12Ng7QCAzQCLnEC4ooqyVbwC1a1o3QpwSXE9jfa/xRSNSZK3nw4bKqGsbte0ohdanu+JMoQ766vonHYzq4HatkBUd2Y1lyfS0w2AECAECAFCYKIQIFJRKqRiSwuSmkR3fVxzHX1P+ITMAXSiEODLJbFVbEkhic5pA6jnVunS67196IzXo8O63OFCKgwbdjahdyHApcNZBGUA9VuYLfyr6NwOdGwBn/DByMR8wzYeskuqVA1dJlxqhzXq8Or2TmCLUX/5e/FdQMrfmn6ifkhUDiFACBAChABApMIzqTCiAqb9BxMVqWCTt1ZW98IBbmWukwtmjw4xybNoQhQBvlSiRi0CB0JIrp2L1ue1p/u6AefoilukQrilMvKgu7YaEQMOIVf6DCAqf6+9dyYVTtczgqLhXC0M0dR0Q9qeDydvFDMO5vT0IycECAFCgBCYOASIVHgmFS4JJ5JU8P0UQYRfWIxghJGKIMLoVjdYmiIVVlJhiVRoE7e8+ZO3TpIJl/1EVNdUtonTQipstvDO3zuSCoskuc3cTCY40j6SwG67oZrTngraZzFxNxEqiRAgBAgBgQCRihIjFXxil5cgtAgEdK8PEZ2QIxVWUsEabY4UqNEXtlyi7VdY04zFSozviXAmFYaFOstNv94hUiE8SWTbdicSwcrpRljzJlH3REC4tmqeJ3ypRauj8EGR86/v01xe9fT0YycECAFCgBCYKASIVEwU0lQOIUAIEAKEACFQ5ggQqSjzDqbmEQKEACFACBACE4UAkYqJQprKIQQIAUKAECAEyhwBIhVl3sHUPEKAECAEckZgPIUUKlE5Pecc6MIphgCRiinW4dRcQoAQIAS8IZDC4FOd6Ll4HZq+GELdvBQG90URP7sAjfeuRnUlMH7qEPYcHgaubULbykWQuUfq2B7sTaQw+6Y2BGcex5MsnfZadEcYDQtGEH/2EBJjVWhoacKiK8W340j0PoP42UrUrmtD7Uxg/I0eROMXcNVNbWhbVumt+pRqUhAgUpEOdl+8P9hpjDAQYYJRfvWx2bdDPlXhVwm55+NUN/lESu4553Wl09Ff5tuynGlzCp0NppPh7cWP9orjvN4uoVSEQEkhMPpiJw5e+RnUXF+L2lnA6A8iiC9REFxwEk/uSiG04ToceuwlLNm4GjMOd6P/pjCC87QmvhFF5PxqKA1WApBC/66DuHZDG7AvgsRtCppwCFsPLMC2+2v4xeNHI4jOUPDADSfx5KMX0PpIBaLfqYRyfw0ST2zFhbu2wZZtSSFb3pUlUuHSv754f3DJ6RiwBgj6TSpkNUubXoS/gzY7lUqL0iavmyzI5a1uvutMuJCKTnSgQ5YO91a9CUvlOw4TVnMqqNQRGD8WwcNHF6C1ZTVq5wGJpyK49EUFddNHEHskjiVfX4P3dz+Dkdo64Mggqu4NoVoLVSR2RTByWy0qL1biumU1mHWFIBvdiFy6B8qKFA51vYTq9tWowghiXQnUtTdhFgB27dgGBbUABrsiqGgA+sYUKOx3eiyCSIUC5cZSR7d860+kIm3f+uP9YdNkyHs8yRM3oE76br4cALZp6pRccCqAxS2t3DtDRDg4gWrpZZ9wbYjlLJ3m97F+3xBu5981o/sJ4F//KKZOwhbxKqNJTnVjip6qIJeuOyG8PeZn6RfCCtL9QYy2cbEuBDHU0opeXaNCUkHdtgNAvdmjxSKwxdugRy92YMe2IQTWx0zKpfokr0uLJ01+JwJrXp/Ti7F562aO/7mFXRxjXY1VLydH35S8xxBlQAhkRiB1Ioqvfu88mto70HBFH3b+bR9wdQ0qrqxA8P5PIfHoHlR8MYjpP4gh1aygSYtUDHbdjbfXfhdtlX3Y+VQFHtpYh+kYR3zXM5ixIYxqjCLW9RLq2ldjlum9SiTQbpAK3ArEoUBZAuBEBBHxPnP1KcUkIECkouRJhSA+AURNolhCVZORDk2FkptzQSUOujpmAFHu27GcT9bcE4SZdEUCOHdAXQ4wIhXC42O5kadtScdjpEInJarglle/EHN3GcsqAUaMXgjyOieFA6sk3MWJ0+l2XJbdZOXlD068mG+KwM0QGZNlwB1Jhaj/MgNrpnaqlmfxYhGRmzx9UybhXkFFTkUEzg5i8EMg3jsdygZ1eQLQlj9aUug+Ug1lbRVwpgc7T3wKm5pZrEGONkhRiPE4ItoyBksz+EQ3Kh5kBGMQkV2AsoHFJoCRAxEkPq2gaaZGPNYCexKNUFZWYrQ3gvgyxVhmmYp9UuRtJlLhmVR48f4w1B7TqkfmPSic3EktEtmCKGhP3zzMb1LH1Cb/9UCYu4JqLza5Ng5IKpoyqRDvQ0juT6JlncmmTMvA3TmVRSr45M8jH+lVON1MyNRCZDVQNbrC8o0G1CiKkBgPJTXjNUZ8PC1/GKSJl2I1cJsv2c5bIhUhjYAJ0sFIhaiPEakSJKgeA0IVlBWUtW9K3gOIMiAEMiIw2t+NZ46NYPRiBZaEOtB25XHE/kcKl44No+rPFTQsSCHe1YnBeTXAT0ZRu1FBzU+6cbAqjLbph7Dze5dw3dUjuFTdjtCS6TwKuBMd2CSWG9+I4uEjs1H3W8PASgVL39yDt1e0oW6sD5HHL2DR9aO48LEwQkvG0N/1TZz/RA1GR6sQXl9r2hCasSGUYEIRIFLhmVS4JPTg/VHo5Q99ojWZfRnupKZIRV+9+rQuNqFGgLDVut3myyE5hbIlg2QAgUALWhz3IpiXP9S6aZNpJIAuUZYcqfBsQqa1VERemFOqFllwJhXSZkoWlRBtF11pW/5gZEXgZmywdSQIMqnweo1eX7ZUxfaayBtDs/BNmdBbBBU2pREYPYkEalCtBiAK+BpHvPcl1DQ3gs52FBDmCciaSEVZkgonX4456j6IyBB6n1f3SOzlFubqk72IHvAIiymiIb6Hll6eeKUnd30ZJA2pkNxSGeze/ELOIdAnLNa1zpKXLbR9IE6komOZ7BPSjObqdtueCv30h5SPikUzmsUGW7ANt2o0p3nNDm7m1mKKVHRh6Ple9XvNTVU3ZJOWRLhdvFhekdrgDYfLRb2hdALuVVQEIUAIlAACRCpKoJN8q+LbB7DzfCM2/cn/kXuWF49gZ98cbPrCxwH8K4788wXc+ifsfYFeF4/gyC9uxa3XFSj/NNm+9X/vxPnGTbh1Zrqy38KBx86jceOtyAPViW8clUgIEAKEQAEQIFJRAFApS0KAECAECAFCYCoiQKRiKvY6tZkQIAQIAS8IkEy3F5QojYQAkQoaDoQAIUAIEAIOCFhlugF8OIr+3tdRs7aRC1XpMt03BBFqqDLlYZLpXlLpILVNMt3lOOyIVKTr1XxluiWRJl30yJdR5LQZ0peMzZno7XdWxJQ3I2YsnW1MlLQvMqanBIQAITCpCFhlupHqw5MHUkAKWL2RiVYN4skuINRei7HDERy8XkFbQKuyVaZb0qgQUtvXHiaZ7knt4AIVTqTCBVg/ZLrP79+H5LoWLBdHKg8w0Sk/XhlIhRCxWufVySJTnZy9O7IhFexYa1ciT7ly39uVqd30PSEwdRGwynSrSEhKmKk+RH6wCMpdVfxk2daxdmy7VdXptsl0vxFBxCS13YZF/STTXY6ji0hF2l71R6Zb12koAKmATZ6aKWvezGW4uWT0+qR+HFKVkFZVI7FqCK2ybLQkKLVj2w4MLQwhtk6VoBbeHeIaVaypBbxsLjglCV4JSXATrhqOShLhJMuXkR2LmFjdgFZPcdTVmie48qbersYBzQxMkxYvx18ntYkQmGQETDLdCyykAuNI7P5rRC9UYdHv/H+4akkH2jTtGptMd8Mguk1S222oOkIy3ZPcvQUpnkjFBJCKbJ7ovfWyEalgE7tNnnq+JrdtilSIaAPz4ZiL2KpzKmnQhJtknYdXt09D10Lte51UiGvmSIqVGqlAJ4Qxl6MBlpPQlSXqYLtOEqbSv4PRruxMzryhSqkIAULAgoBNplv27DDSpizLH4YpmCbTvXbMJrW9oJdkustxvBGp8EwqcpPpNiZov5YiWIXNpMIqT91hIhVWSWvD3EtelgE3JdOWZ2wkwLKnQpvwQ0mVVLC/QjyL1c5qxc4wuHmrANoqurVY8yLR8K1Wzc9kQS49T4d2DWliU+X446Q2EQKTiYBNpvsGtrQhk4oUBn8UR+qDYRxPNeCh9TUY63eT6XaQ2iaZ7sns3oKVTaTCM6lwSZhGptv/CIWog3dSYfedcCMV0zDQqKo2snqH0W1Z/ggDmn07IwksrUwqBLGxo2RZQrK5m5r9NtjaLIt6iLxNtuQOeyrIGrxg9wbKmBAASKabRkGWCBCpKCCpMD+h25/gs+wrKXkGUiHkqTVzMLMUtTOpWC6fVFnTDKyyk4oYetH7vMVu3LqnQtini9o6kQi2pMI8RzTpaxbZMKIdYo+EbEwmPtOiLttewSu4WY1+6DbnuaNJVxIChAAhQAj4gwCRCn9wLKtcRCTCFCUoqxZSYwgBQoAQIAQKgQCRikKgWoJ5/ttrz2L7voRa89vC+ManzUI2JdgkqjIhQAgQAoTABCNApGKCAafiCAFCgBAgBAiBckWASEW59iy1ixAgBAiBfBEg7498EZxy1xOpmHJdTg0mBAgBQsALApm8P8Yx0v88Dr81iquWhNC2rNLI9OIg9uw/jvevrMHK9XXQF1M/OInY0UoEbzOWV0eO9GD0ptWo1S8fR6L3GcTPVqJ2XRtqZ8LBN8RL/SnNZCBApCId6vl6fzC/i+VcA9Km3ZBfZ0+Q90d+lfR2tReM5ZwK4iHCTpUMoP6yXzLq3ppOqQiBYkYgs/cHMxj7zc3tCmCwK4KKdgXVWoPGUylMr6wETkWx86e3Y9Od3H4Mid1/gb+++CB+2F6rpjx7CFsfeAmffPIbCM5TPxo/GkF0hoIHbjiJJx+9gNZHKhD9TiWU+2sgfEMaJP5SzBhOxboRqXDpdT+8P4ysPch9ZzX6CkEqLHoRWdXHJXEBvDp88RDJsm2khZElYJS8LBDI6P3BGUAKqdQweg5cwuoHG2Gb69/oRuTSPVBWTMf4iSj2XLEIqf4KKJxUjODQEwnMnjeMM8sUnVQYapwaWWkA+ky+IQqUG8sC4rJsBJGKtN3qgQykEb8ykYrtQMcWf+zEbIqaCGKopRW9XLMhgCiX1m7BHMnIjMlwq6qXmuaDrkvBFC67AWUuWpkGBcuDeXT0Adi6Wc1TSWIui7jovh52rw8u9GWth6MHiaGoqeIjMFZVO+2eJHIH5ekhAqlsPYok2h9FgHmzSNEl7iwbiJqjTRDRJ7tHib9OtGV5v6FGlRgC6b0/gPGzJ3H8p8OIn6hA68YmY5mD26L34Jv9VXjo/lpM/2AQT+6bjtC94+juAicVI70RJJYpWHosgrhEKljUA+0KGO3g728F4ibfEAXKkhIDcgpVl0hFQUmFkMj22/QqvfdHfV8QyfUxtOheGUl0ClKjRQ9CiGKgrgMt8wUAUqRCWmJIMoltGEZkYuK1en3Ux9N7kLg/7cukwu5JYqJhOXqIBIWJmU4AoRmlMeLFXk4urAahxP5ODSs5QqThtT6Jzng9OnxzhJ1Cdx9qavEj4NH7Y7TXTAxYVCL6q9V44FY1djHS343Db/F3eOkocM/WNqQG4rgA4NJP4xi56SF8495aHukYORBB4tMKmmZqkuBrYfMNEUslxQ/g1KshkQrPpCI37w/9adzXNfsMiproBJtIuwVxwD7DqZRVSHcrnYtWzWuDRwwE8ZBUMGWpcSH5zQkEj3qoL6GImd6DxOztYYriSE6onLS4WMXn5iEiCIFGHrYPoH49EDURAYlUSMqihhuryEP2UTHUPLmpW4vwMJl6NxFqcXkikNn74yRiXcOo/EQKfYOz8dCjTZiueX9c9+IX0FOhbdC8tgkP6BszBxHRIhUCNUFI6hJ78PaKNtSN9SHy+AUsun4UFz4WRmiJg29IeUJeFq0iUuGZVLgk9LT84fQknM/4ySTTzb6PIokAQltaMCddHXU30OxIhdXrQyYf+nsnt1TJfVQnXJ5IRe4eIqqPyRxA4MDs4BWgmy8RyZEKWcLcKVKRbjmsAHtS8hkidC0h4AcC5P3hB4pTKg8iFQUkFfKTtdW5M79RlolUyKZg2rSp76kwIgumPRY8OjAXrdD2VGhLBk6Ripb5dl8O2TrduMbw6ji3sMu8p0MHwLynwjVS4auHiIqP2n7zngpj74nkK6Lts+B9qO+pAPgeiroBPQrkbx/nN0LoakKAECAEJgMBIhWTgTqVSQgQAoQAIUAIlCECRCrKsFOpSYQAIUAIEAKEwGQgQKRiMlCnMgkBQoAQIAQIgTJEgEhFGXYqNYkQIAQIAUKAEJgMBIhUTAbqVCYhQAgQAoQAIVCGCBCpSNepXnwp2MmAvnpcTqeW6SVNVoNLPn3ht69IVhXJMnEh5MWzrIJvyb37hRgnTdL1lbdjx+xE0UDjZXQskxrielTWpbFexrVvOFFGhAAhMJUQIFLh0tv+eX+4iT7lM8wsyo66LHc+efp8raPvRyFIRSH0IfzM02te3kiFYy950krxuX8pO0KAECAEHBAgUpF2WOTv/aF7YpwOIFYA7w+mQvHq9k5gCxNu0vw7NI8OXvbpxdicCGT287B6XqwD9jl6cRiqkqrXhVO6JDpl3w+93RZ9DZNXiOr9oepUsDapUuOGeudEeZawekg+KBEgfE0remXfED5mDBLANTpMbRGiWiydU0RDJhrifcCEt1DznKP3i9p+Qw9EUnjdtgNAPWJbDPlxLq++lZUvPErYWB74ja3kZkB5BYho/jAmD5QYZA0S8jKhOYMQIASyRYBIRUFJheEPEdxdKFJhmGxF0cHD4sJng0/Ip9vVpZlMfh46Dum9OAK6D4aZzMRWMYLByIRmIZ4hUsGlrV8I4tyBFrAJkIX0Q8kgVKVOMdFicjxL9PKX61gaHikCKDOpsLbFtDzBicXN2KwbsrmRCuF9MoeLczEs6vsYYTQs2XVhMU2KnSmF8qga72erpwl4v6veJ6xvuhB4lxEHqY+ZbDlTXRUy7eRlku09lNITAoSAhACRCs+kInvvD31C8D08Le+pUJ9EM/lxGJOLMWGxiU9EBJj5WJA/kQslSTlyYEyg0J+AxVMwczgVEQazh4bdaCuDEuj8feDkq3EA3LCM/S/qxIqbKM8SiVSoEQnZI8WZVNh8T+Q9D+ISeYLXXWvNkQoRqWH9pZq2qYRkiEeFjL4LJSVPEwejNNWPRPVnUSMOSclETZCKAKIioqT3ewvIy4TmCEKAEMgVASIVnkmFS0I3wiAbU2mX+hdOtu9NkOW09WlPe9rlT81pTcJkYpBeNhvasoTx5C7vBciTVHCS0wkWpK9nT+eT5VliIhUamjbPEsvyB4+wqPLfVl8UfeQ4uaTqn7HljzAQYZEEhoN5Q6YcfWL5s6iO7mmibwTWIhVsyUZExpycXXW7+QCirvtxvO4FyfXWQ9cRAoRAOSJApKJQpELOtxCRCj1sLT85a3sBYF1/z0QqLJGONXtx7oBzpGK5COVniGjo6fSQP7sgs2cJX6aRTtNYT06wybTwniWGD8rrq2L4JH/it9rXeyQVJnIp9jeopIHveVjTjObqdsS2qKQihl70Pi+iMsuldKxP1CiCvkQkogx6HmL5Q9oXkjZS0QJjzwZ5mZTjDZ7aRAhMNAJEKiYacSqPECAECAFCgBAoUwSIVJRpx1KzCAFCgBAgBAiBiUaASMVEI07lEQKEACFACBACZYoAkYoy7VhqFiFACBAChAAhMNEIEKlIh7gXOeN0EtzyJj2++VEWRcq/q/XNfiyrvPL3oOaoY2Fs4DSEmPJvC+WEw0LQAAAgAElEQVRACBAChAAhUPoIEKlw6UNfZLodBaD8GTSOHhA5Z+2BVOh5O596yLloupAQIAQIAUKgbBAgUpG2K/OU6S4Uqcig3zBt+Wa1VbKCoy5yZByN1I9rrtkBLvQcCWAgXo+OdXMknQRxDFRoGlCkomx+/dQQQoAQIAR8RoBIRSFJhc1Pgzl1+PCSyYpYYrFpS5j9M3RBJicxJJ5HEu2XGWFgnhD1GNgfBRBCS90AVGVMochIpMKHHqQsCAFCgBAoSwSIVHgmFdnLdMv+D7oc9nwfxpEtUiFFE3T5Z1Xwikk9m/0jDD8SQ0ZbluHuBNYHkHyvHugbQH1jEqqniF1pk/ZU+NCXlAUhQAgQAmWEAJEKz6TCJaEntcxs9ix4GV0qwUkql7k0tKFUybwcNEMvyekzsFuSfBaRiroBBBWgm28eNZw0GVEIv7AYwUgH6uP7ED2dVCWzdWlnilR46SFKQwgQAoTAVESASEUBSYUsMe2f74eosGFBzj7Z8apGMByXXKS00ikR4/RIM5rXLEY7sx2XT7yYTrZQpGIq3iCozYQAIUAIZIMAkYps0KK0hAAhQAgQAoQAIeCKAJEKGhyEACFACBAChAAh4AsCRCp8gZEyIQQIAUKAECAECAEiFTQGCAFCgBAgBDwikELqYiUqZ3pMTsmmHAJEKqZcl1ODCQFCgBDIBYFxDB/uRPTIbCy9+x4EbwBG+p/H4bdGcdWSENqWVZozTQ1jz9ExtK2s0T8f7e/ByZrVaJjFPhpB/NlDSIxVoaGlCYuuFMnGkeh9BvGzlahd14bamcD4Gz2Ixi/gqpva7OXk0hS6pmAIEKlIB22+3h/ssOf+IOa29LLzGXjlMjua6cfL0MzguWXy/dAEsrDvHGLrfBLggtMxWaGX4a/HiWfEpJMv6jW5YG49ruu5dEpICJQ3Aq9FsPUX1bh9RiNqb/zNz+sKAB+qfwe7IqhoV1AtEHizBzvfTCH1Tg3+pr0WQAr9T+1B6j8uAc0dCM4DRvZFkLhNQRMOYeuBBdh2v0o+xo9GEJ2h4IEbTuLJRy+g9ZEKRL9TCeX+GiSe2IoLd21Dg4W/lDfwpdU6IhUu/eWX90dwdwCxLf5QCaOqlsmbTaaRgKth2fn9nRio60CLH8JbeiWKkFRodcurvZxIxoDq9rz67dXtnQDX96AXIVAmCCR7sOHFM2haoaBhidam8RRSqWH0HLiE1Q82wjzXDyLSBSicVKiv0d4I4ssUBOeN4lDXS6huX40qjCDWlUBdexNYACOxK4KxDQrYVZysNAB9YwoUpslzLIJIhQKFkRp6FSUCRCrSdkt+3h9scgu/sBm9z3uIJmQ1POwRAV2x871OqN4fzdj7bgwt+v+qlkUoaYmcMDGsPgBbocl0D/zm8WMzwIS1YMlrvhR5EX4hTNtCJhrbB1C/RRXIwqohtLb0wtDokCIs3JckwEW8Whk+or7zGeZqHTY/z9rQjuQ1N2OzFHXIFP0xSIUc0VGjFtguhMCc+5blHQ10IxCJIqC1Tdfz0LxUrP9b68MExNTolNYHvpK5rAYKJSYE/EVgtAc7v3Icsx/ZjtAN0zF+9iSO/3QY8RMVaN3YhCpTaelJRazrJdS1r8YsjMJ4rxIJtBukArcCcShQGJE5EUFEvPe3ZZSbTwgQqSggqZCdRH13FeWTt7HMoE6kIWC3+FyT496yHMYka3wG4R8SiEpRDiaS1YUAIyPzZeIirgM6uTdIC+bofiFupGIuYqvYcksSnZrKp03WW/chmQNWHzWqA6MOnBCBkwHjWoc2WJZ0nCIVKlmI6XLj9auSSNqiN04OrFJ5fKyk+V/yZKFIhU93KMqmyBAYxOCJWThzxIgsmCMQcnXTkQpg8IluVDwYRjUGEdkFKBvUiMbIgQgSn1bQNFMjG2uBPYlGKCsrpUhHkcFC1dERIFLhmVRk7/1R3xdEcj2boA0fDtkPJPdx6BSpYOH2egzobqRGdARi+QPMOKwV7Bmav9iTd+MAgsmQttdCfno3K3byfRsRIKq5mHJp8LXG07yaoaiXIeW9XEoHy5KAefK3uqFqxEUsH8ny4tY2WJaX5HwN1VCz6qjRZqkXhDmbjA/Lm+/VGFIjP1pf6v87YbplOYhU5D666coiReCNHmz9x+MYP1OByjsexKaG84h1DaPyEyn0Dc7GQ482YXp/Nw5WhdF2LWtDelKBN6J4+Mhs1P3WMLBSwdI39+DtFW2oG+tD5PELWHT9KC58LIzQkjH0d30T5z9Rg9HRKoTX12J6kUJE1QKIVHgmFS4J03h/sKfjMLr5hO2roZg+eauRCh5+P92Oy+wpX0QSpOrqkyybAK17PORoge7vofmBWPMybVw1/ELclj/U5QPZrEzyINHqLfAxRSrkaIgTqciwT0Vv73udOmGyRioC1TFAED4NKyONRpBMpMlK5LT/1wNhh/oQqaDba3kicBKJ12pQ7fuehnHEe19CTbN1X0Z5oljOrSJSUUBSoT7Na3sGtPV4fwaT5fSHnLeD94f85C77kXC/EBgTLw/ty0TCIS9HvxC9UekjFdyUTERSbHsqxEkNqQ4yYZPIj60N3FTNeJmWe6TIDWuvHj1iBEs3VHMiESpZiwbageVsTwe0vSFsOUf+f450wseIhqh1hBHd8KfjKRdCgBAgBIoaASIVRd09VDlCgBAgBAgBQqB0ECBSUTp9RTUlBAgBQoAQIASKGgEiFUXdPVQ5QoAQIAQIAUKgdBAgUlE6fUU1JQQIAUJgYhFg4laoRCUdt5hY3Eu4NCIVJdx5VHVCgBAgBAqHQAqDT3Wi5+J1aPpiCHXzmCz3KPp7X0fN2kaufqm+RhDvHUVNc62hqPnBMA7tO4RhVCO4vhFVTNKbKWqS90fhuqtIciZSka4j8vT+kDUSWDH8tIXlpEJu48B8+kM91WA+rplbvpar0rXfdBRVvm6ivTNyKc84DmsT5NKb4qTDoeqNOGpcWAHP1W/F4cSNrS+91sGXQUCZTFUERl/sxMErP4Oa62tRyxhEqg9PHkgxGw+s3siUMDWicHgrvnSkBk//rfHZ4FMR4M8V1I4dQuRH1VBaZpD3xxQZSEQqXDraF+8PeYKyKGDmN74m2biLVd5tYpto74w8yzNrU1jJkVXcyzupyM1/xGO/EqnI7+dDV3tCYPxYBA8fXYDWltWoZVEKNdZgktTGmUN4MjEbs98c0SS3WZoU+rsO4tr2NlRhEDsfHcNDj9ZxwSry/vAEfUknIlKRtvvy8/7Qsz7WiU50+BSlYLnaJx99cuS6EwEsbmk1/DJkpUhN04KnRxBDLa3olVxO9egK/yyAKNetYAqZwqND05NwmdicvDNURUqm9GD4b9y8VVP01BUrDb+S+rjsndENKGrZhoeI0Wm28pykvxsHtPJFHtDVQPVIxXxJbVTX0DD8S3QnWEe9DIsbqhRtMPutGG3g9T69GJsTshEci46EgYim3MmbafcvWe6lDiV9W6LKFwsCqRNRfPV759HU3oGGBVZSMYLYrgTqNixFXPfxUGs+ztQyo+exYNEMjP3OUmy6S5XglkkFeX8USy/7Ww8iFQUnFS5h9Lz6UZ5oVNMqNhFzbwtuAmb4ZeiKlfoEpT59c9OrF4Lc2TQpTLZMQljsAjupMpMXIe8tGuPknQGLZLXVO8PJY0SSuZb8NOyQuXh1aAJeujy5bugl2mPIiNuXP0SeISTXCv8SVeBK4KsufyTRuR3oYKTIoY4mAS5dUMxcX1UF1epjqvUtGKkzW8hnW4e8hhhdTAgwBM4OYvBDIN47HcoGZk1uRCoqX+tB9OgFAJfw+tEzWNr+DYSWWDzJL4rlD9VqzCAV5P1RrgOMSIVnUpG99wffP5F2Usx1WGWKVGiTvf5Ea6hAimiBPJmKySqUtFqkG6SCEQ8eXRB7Q2wERG2rzVuET5qqkubQPmYwNsfipeHgMcKJjmEdrqpTLubGYqYp2KU8VRK92zBXk9PxCIwTqZDrwSIPjFRIyx8i2iTaXTfg0lYVI1kavVP3SzE+10mg2x4bSU3U5l/isQ65ji66jhDgBKC/G88cG8HoxQosCXWg7Qa+gGFe/lCpgv6Z8P64PdWH+KUUho+l0PiVEKqvVDGVSQV5f5TnOCNS4ZlUuCRM4/2hTi7CHdPPAZQdqWg/HdaMzZwjCQapMLxK1NpqpEJJIqyZjqWLVKT3zpAmWh45cDAQkyCye2dYIxxWbKWIECNyu5PAwhA61hlLHVwmXF/OMSI2LAJhmL/JkQpjKUJ3mZUn9DQeJCa/FV0O3Bl/55HhAXtGbDL4oPg56iivKYjA6EkkUINq46hHgUAg748CATvh2RKpKDCpKIyxVHakIsbszfmeBvZS1/+dIhUdy6RlFdOeigCiFg8Ns2eIRhIsrqWCZLCTKTzKIfK0eGcYey7Mew64d8bxIGJLVWdV8+kZ+7KSQWrMexNkrxC1Dg6RCr5sJGPEIhVhxNCL3ufN+z/E6Y90HiRp/VaWuZFNc9RGba/DZ1KUKJMPyoTfUahAQoAQmNIIEKmY0t1PjScECAFCgBAgBPxDgEiFf1hSToQAIUAIEAKEwJRGgEjFlO5+ajwhQAgQAv4gkLqYQuVMy+kPf7KmXEoIASIVJdRZVFVCgBAgBIoRgfFTh9D59y9hzvI2hJprMP3iIPbsP473r6zByvV1UA+UAvjgJGJHKxG8rQoQaQAsWhlGQ0AkGkei9xnEz1aidl0bamcy3YseROMXcNVNbWhbRsSlGMeAqBORinS9k6dMtzhKyWWdxHFKX0aDWaZbF2bKmLchT21VR8h0KdsQaNa8yHSF9r0kBMXrGQHC+mkIj3l4SKafznA4oul0AqcwG2g9VJSSEAJlh8BJRB69gJqmGWi4sRa4AhhPpTC9shI4FcXOn96OTXey4yPjSOz+C/z1xQfxw/Za4EQEEShQlpgBGT8aQXSGggduOIknH72A1kcqEP1OJZT7a5B4Yisu3LUNDcQrinYUEalw6Ro/ZLrNpxEcJJ9zHhaW0x9s4o7Iyow5Z2y+0A+NDd/VRLNvW/6kwn6cNftaZH8FEZ/sMaMrJgOBEcS+EsPIyjooDapypv56oxuRS/dAWTEd4yei2HPFIqT6K6BwUrEHO39Whcbra1B7rcESErsiGNuggOU02BVBRQPQN6ZAYQ8MxyKIVChQbpyMdlKZXhAgUpEWpTxluvUJ1W9VTfuRUlXwKYaW98TRSFVps2W+WnayejOGFr6O4AsHEeBHKpn8NlNsNCtIMjls9dhpPQbEMVImW904wI20uhFWlSX5D1wz19KPrIoyJVBtpMKsFYFVQ2ht6TUiOTZDLVVnwpZOErQSUti8Xja57eWOWiFiwuZHa61y5XrerD2GTDiPtDDNjj4AW4F2hpFQ1WQaGPx9QMd781Z2DPYcAhEmM25gYxwDlSXPzdLqXPG0hR2kVa8L7NaO5Woy615+3JSGEJgwBD4cReyxv8Txqzdh2/oa7vMxfqoH3+yvwkP312L6B4N4ct90hO4dR3cXVFLx4ThSH4zh0rEnsPe3HsQmLfzAiATaDVKBW4G4iGi4RDcmrJ1UUEYEiFQUklQw+ShNidI/h1JWYSedCqaGGTJUJE2T3FwkFaZ5YJAbCBKCfZAVH3nuQrBrvvSdIBCS4JI6MYeQ1M3SHJ7o5eUPPiFCEqASMthM8XMA9SbFTJl8WNNZ1C4dRcbSC03JpMIqV+6oLCrIgykqJLdXJhUa3pzgxBBk5O494W7qIO/NSZldWt2IVExOpCTj3YMSEAISAoMnBjHrnTgStypoPBNF9Fer8cCtagRipL8bh9/i7/DSUeCer3/D2EMxHkdEW97gKQ5EkPi0gqaZmlLnWmBPohHKykqzIiehX5QIEKnwTCqyl+mW7cj1SILuQ5HPeHCKVLAJXoousOwtQk/L9ahEB4QpVTeiGKjrQMt8gwDxWAUTXnIiFbpCpXhKB5fgFrJRtv0dGSIVzIfEVK80ktpGOjlCoOJoLHFY5bbNQl8CdVOkQou8mJer5qK1mpEgTWZcIhWG9bkbqRBLXVKkSyivrk/a5b21KJCQMBf5m5Y/ODkb0qJP+YwdupYQ8BuBk4g92o/jH4xg+swmPLixESNdX0BPhbZB89omPMA2ZvLXICJapGL06B7Ex2bg0o+OY/aXt2Hpm3vw9oo21I31IfL4BSy6fhQXPhZGaMkY+ru+ifOfqMHoaBXC62t5JIRexYkAkQrPpMIloatMt13VUV82yHssmEkFD6dzcyoRBZCNqOSlF8v77VEkEUBoSwvmWJwvxVKCHsWQ3T8ZUWBLAI3MeTXDElFWpEKOQNgltU2kwhLZMNQ7tWUgbdlHmKdZsU9PKrQO0usukQeTO6sDadCWP1Sy5EIqrNLaFmwdSYVKnbBPjwrlPYgoA0LAVwQSr51E9Y3MdCyXF8l054JaMV5DpKJgpMJisOXrWrjl9Iect8ueBFtEQHu6N050pJGIlvZU8KdpbhAmLVfYymRprBOz+CAdWdDcU/legsyRFiGrbdpTYZPbzj5SEUqK/QzC0lxyDpV8UFgVDav4ZjRXtyOWiVRsUfd4qPsltIiQbM5mszUH9r7bjuQ1ajTI31NExXhLojoRAoRAKSNApKKUe4/qTggQAoQAIUAIFBECRCqKqDOoKoQAIUAIEAKEQCkjQKSilHuP6k4IEAKEACFACBQRAkQqiqgzqCqEACFACBQ3AimkLlaicmZx15JqN3kIEKmYPOypZEKAECAESgiBcQwf7kT0yGwsvfseBG9QD3am3tyD+HgbmiSVy/FkH54/PIzRjy5FqKUWTK1i+Efd6D8F4KNL0co+c/MHYXLe5P1RQuPCXFUiFem6rki9P+TTA7z6XI9CPkaaplGuR2DzH8NuWhz6CQlWhOMpmHwVR82nYfI6IeGlz3WonOvtJAueP7qUAyEwyQi8FsHWX1Tj9hmNqGUE4gpg+EAnEh+kMFL9DbOHx4fq94astiZk1b4azAWEvZz9QQDy/pjkfs6zeCIVLgAWt/eHWumcvCEmmFQwQtG18BzUo6jqEUzx//n9TAWUCW/5QCp0/YZ888rmF0WkIhu0KG2JI5DswYYXz6BphYIG2QTMUTp7HKlUCsMHnkeqOYwGpo751EHMqq7FdbU1mCWrV0n+IAwh8v4o7XFCpCJt/+Xn/SFP+sYE6t+AMck4rx0AmJKBchlMyfPmrawc2f+D+U8Azdt2AKhHjClF6voSzp4dQgdCffJ38eDQ89iBHduGEGD+I7pqqBN+2mdKEnOXqzqcqj+G4e9hRDMM7Qy5DqqPiUFUzKJQUplO7bN+ZvNKMeoXToZUMiSIWOMA0mEiIkYQMudcFl3FXW+ThNcrJlly/8YF5UQIFAyB0R7s/MpxzH5kO0La8oej2+j4KBKDr2P46HFMb+lA0wI1MjE2PoKevxtE3ddDWGT1B9EqTd4fBeu9CcmYSEVBScU0DDQKzw3hv+Ffv5pIxbQuBLiBmJS/ZPglVBoN9c2ApM6YzlvCqwcHIwDWOjjla6hCwhSpsPuABPTvRVSGKW464Sgvf0iCVTZPEqviqKxQKeoq0gQQ1UzXjHoKbJ0wmaNLhTPxLK7giU50gqmOMhlxNSoT2M3k1JnaJr0IgVJEYBCDJ2bhzJEE6tqb1KWMdCZfZ3sQOfYpKM1i0QMYeTaCU3coqDtl9gcRaJD3RymOC6PORCo8k4rsvT+4hLXmi9G8ZgeCEdVjw6+XOVIhXEdVHwyh2Mie8GV/D/2pm0l6p/PsyMGDw76nwiVSofloOC9/yKZnIuIioi7MMdTJQt4gB8ntgsiZFUJ5FCECROP16NCWYlRlUKtviUEmktx0rdswaUuLieraykiEIBWGMqfa46qpnFrmEI/+SMqjfg0KyocQKBQCb/Rg6z8ex/iZClTewVxFNaIgkYpUfzcOVoXxyUQEw1ctUn09vrINTfOGcejbw6iYOYy+s3XY9mAtTlr8QVYjTt4fheq7CcyXSIVnUuGS0NMeBQ/LKDl0uiOpkOujRSqYXbkux83C7331Lj4hohLyXgGvHhxmrxP9md5hT4UavTGe3s17KhycVHUi5rZfwhJx4BEGgxzoU7dtE2aa5Rm28fW9fejcnQQWhtChG6nJnh7MQj4MRNQIEdsvwtomkwo3v5dCLIflMIToEkIgSwROIvFaDaqlkx5ZZuCSnLw//MFx8nMhUlFIUpFuz4IPfe8cqXA6CcGsxbUn8jXCo0LeU2H3lDCdMEnjdhrQoyLNaF4DBLUJ1mhempMZGj5iT4Xdn0SKJNjqIANoN1jjJIpbiqv7NsSJEKNd2j4SfU+FSJPUrNnZaRq7KZyIABkOsGHE0Itead+Eze2UfQd1WQbbtehLNid2fBgrlAUhQAgQAhOBAJGKiUCZyiAECAFCgBAgBKYAAkQqpkAnUxMJAUJgchB45+IZvP3zdyan8ClU6mc/fusUam1xN5VIRXH3D9WOECAEShgBRir++Ik7S7gFxV/1r3/2Ydyz9AvFX9EpUkMiFVOko6mZhAAhMPEIlBqpaL3xz7D3te9PPFB5lEikIg/wCnApkYoCgEpZEgKEACHAECglUtHQ+Dj+5oZPYOwX/4CNz0YQB7DgBgXf+uRv43N7HwM+Gsb+z38aC5jfx3vfxucO/hDA1QjethOrr7gb6w6b+9x0Lf4Mu+7+PGo+Alw43Y11fUd5YnMacf0KPHZXGEs/8msM/3gT7jvxMzR89mlsWnAVxka/j/teeA5npKKIVBTXb41IhVN/6Kc2xJdCUMmeWBwjZEcknV/ORy2d0ubl6aFn6HBMkusrJNGuKziaT0vkPCRl3QZdvTPn3HK8UD1dklTUY6r0IgSKCYHSIRVfxct/9bsY/p//hq8OPgecfQtnGp/Gy/OuwozfeQt/2P01YNnTePm6o7jlu8/qEH/t7l5U//ZVmD3agFtelJC3XouPo3reW0icvQu94RU43P0lRG1p1Ovrgr342r9/GfX/chcG7roa3Qf/DUrj+1j39LN44EtPo+rVJqw7aZRFpKKYRjxApCJNf6TXEtBEjNY0Y7ESc57Q+KQbAxyPWroXnMnTI2O9NCVIWZ+B6S0MCXludlRSV5vMdUCy9g+gfoKkpl0x4doTMaC6XZUez/GVCfMcs6XLpjgCpUMq7kHvQ5/D7Pdexy3PfU3qta/i5TBwi0YqBv7wIobPvom9//Is4r/Ukt3Zi5fRbCYV/CvpWgDViz6LRbM+B+W6JNZFI1q0wZyGXbXr/l5UPNeM+355Nb4VfhxjZ4DaK76MW174GRas6sX+D5txy0EiFcX60yJSkTOpUC/04kjp5t7pVrQxwckaD3ZdBabQaPf5cI5UdMbrUX86jCT35rCIRemqkiIio+YRqG5F61ahBGmurVu7ZcIj3tfHg4ieXozNiQDOKUmE+wBsBY+cGDoXWtlcsCuAxS2t2KxpO8haGHstUuRqPbq5d4iqc6EqW6r6FBZtCOGQatEPYfVT9SdUjAO7NS0JR0fVYv0pU72KEYHSIRUA5n0evcEwrvv3f8BfRR9Dv5UYfHQpmubPxOyr/xzK/EH84bcjKuQeSUXrp3eiblYAtVe9hYef/po9f60Dd4V7ge5mbGAEg71/D6gVpMWhLIpUFNfIJ1JRzKRCeHfIplZblus+Eo4+H+tk8SatcUwZkstTi+/qMaBFKgzzK3UyVj1CVLEsMFnp+SwSAHRbrNXdoiVupGLu6XZcFiZmkYBm1S55g4g6csEqcKEoRiaEEqhzJMFQ2GRphXqlOa3Vf8TJ72O55PiazgeluH68VJviR6CkSAWbxO/8KoZnfBINbzaj+bg92qAiHsY/hD+OaPeXEcuCVIjekkmDNZrB0jxwdy/qXm/GutfUpZL+nwCtgR/ilr3f5981vN2M5mMUqSjW0U+kwjOpcPb+MD2xuzhQ5hqpkA21ZCdO2eDK6vPBCYHT8ofmeaE/2fcNoH5LC5LbZYMrq6kWU5UUkY8AolpEg0VIdNMsyz4G10gFM9hiaa1E6ZpWsBgBf7HIQOOARmzmmNI6kgrTng7JCVTz9ND9NXi/DPEoRMt8J78PCw6m9MX606V6lQICpUMqNqL3r5biuv/0exj79XFEu9vxpDVS0fg4BmaN49KMGzH7vUdxy4vqZks5UhFc04vQL5vxuf/HQkgW78TAH/0uRn59NZZWvI77nv4a3wgqk4rQuu+i9id3476KLrz8J7+PM5d+F5WXIvjci7+H3eF7MPvSz1BZcRZfjYooh1o8RSqK65dApMIzqXBOWMjlD/lJ3TACkyIV2Ifg7oBuY65HGdKQCk5O1oYRqw6im5MKYcBliVToebj4ltg2f6r4yHgIMsWXP9xIhai/gFcmHdJ7J1Jhxt7uC2KOpogIhYMnCIQLquwe6se+k+L6sVNtJh6B0iEVKjaPrdyIjYcfm3igsBS7774Lh76rRT+yqAGRiizAmoCkRCqKmFQs5wRgLlol7wh5z4DqmSG+d/Ku0BqnL39oWzfZk7i8BKH7guw1liUykQqWtemUjLbngxEdLfognFldSYVGQoSfBnfxhFiCMUcq1IgMtGgDpy/Yt9bsWCpIhr7PhPtrGBEW4f8h19vsCcLyb0fyGtUnRU8/AT9EKqI8ESg1UlGKvUCkorh6jUhFcfUH1YYQIATKCIF3//UsVu+5r4xaVHxNefCW9bhr8ariq9gUrRGRiina8dRsQoAQIAQIAULAbwSIVPiNKOVHCBAChAAhQAhMUQSIVEzRjqdmEwKEACFACBACfiNApCIdolyt0a7RIC5hEt03b2X/uct4+9Nh8obNydtAyNrbtfAcYkw3g16EACFACBAChIAFASIVLkOCnzZ4gWksBm3CT+olr2Lf/gBa2AQrH4MswBDL7C/iX6HuEuDsaGkXhlzx8FaH9BLj3vKgVIQAIUAIEALFiQCRirT94qLRYL2mkKSCRTUUrrkAACAASURBVEusWg78KGYnBuo6wFQ19ffvdSKoS2DXY2DtAMAORzKzLQjpau3oJxOBskpx62kcpLm1NrbrUt8A187gx0etEuKS3Ld2XJUfz+Rqmeywppq/fvST5LCL8+5AtSIECAFCIEsEiFTkTSo8Eo8sO0ZPbtWY0L5wIxVm/YkuBLiKpJM0NRyluGW1TrnKuiooIy5cynuOTS7cKlAl11F8Z6iEkhx2rkOCriMECAFCoFgRIFLhmVQ4yHS7qEr62tnZRiq0CZ8tzxhy3U7S1LKypJHWmVQ4S1vPEeJc1a+ovh4WeWxjzwlDRI1m1MeNCIsqQiXks31FjTIjBAgBQoAQmAQEiFR4JhXWhAWOUOjFqWQmyZYwJJ8NJznsFimKYCMVVuluK+nQvnckFZblHZuXybFOdKJDr5+IUAR2BzVXVAM7+54KksOehN89FUkIEAKEQEEQIFKRK6mwmllxSWhmwFWIlzlSwPcn1A3Y5LDdSYVZUluVn5aNxySCpElvc8lsjcQ4kQi2BNKNsGYZbrEY17GQ6i0+0/N/BVhOctiFGC2UJyFACBACk4UAkYrJQp7KJQQIAUKAECAEygwBIhVl1qHUHEKAECAECAFCYLIQIFIxWchTuYQAIUAIEAKEQJkhQKSizDqUmkMIEAKEgG8IjKeQQiUqp/uWI2VU5ggQqSjzDqbmEQKEACGQGwIpDD7ViZ6L16HpiyHUzfuNlt6Ho+jvfR01axsxKzWIPc8ex/ta5rNX3IPgjYx9pDC4bw8Gf6l9MasOobU14Lzkg5OIHa1E8LYqACOIP3sIibEqNLQ0YdGVopbjSPQ+g/jZStSua0PtTGD8jR5E4xdw1U1taFtWmVtz6KoJQYBIRTqYffH+YEdCw0CEiVD51afFcQxzIuXD/UKO8iEECAFvCIy+2ImDV34GNdfXonYW4wp9ePJAinEGrN64Guwj8Up8O4JLLQrqdGKgffNGFJFftEG5lVGKcSR2/wX++uKD+GF7LUb2RZC4TUETDmHrgQXYdn8Nv2j8aATRGQoeuOEknnz0AlofqUD0O5VQ7q9B4omtuHDXNjQQr/DWiZOQikiFC+i+eH/wY6cxYA0QLBFSYVXFnIQxSUUSAoRAESAwfiyCh48uQGvLatSyKAV/jSLW9RLq2iVScfEQIj+qhtLCog/yK4VDXQdR3d4G9s34iSj2XLEIqf4KKO1VONT1EqrbV6MKI4h1JVDX3sSJSmJXBGMbFNQCGOyKoKIB6BtToLAj7sciiFQoUG4sAoCoCo4IEKlIOzA8Clxl8P6w6TzkPRiNSAX2BxFFEEMtrejlWhCyUiaLkkQRONCBADNIa+k1HFV5nQNY3NKKzZrLqpFGqF+KawxnVC66dXoxNicCeH1VDAcDMXQsk1xUhY+HpkdReAfXvMGkDAgBQsAFgdSJKL76vfNoau9AwwJnUqFHHGZaMknuQeSnt0NZWQl8MIgn901H6N5xdHeBkwqDnJiJCiMSaDdIBW4F4lCgLAFwIoKIeE+9VpQIEKnIm1RkJh6FJhVzXwhy4a3k9mkYaGRGXZqSJfahM16PDiZ0tR3oYFLawkuEm3sBr1xWCUcY3dzPw4hUyO2ykJPT7VyWW1f1hKGoaahpdgJbOsDEu+lFCBACJYrA2UEMfgjEe6dD2cCWJ6yRihHs6RrG7e2NsK5IjDwbwak7FL5UMdLfjcNvMQxG8NJR4J6vfwOVh7tR8WAY1RhEZBegbGCxCWDkQASJTytomqmVtRbYk2jk5GS0N4L4MgVBPXJSoriWcbWJVHgmFV68PwwFybSKlHkPKEukgkcLmFtpEFH2HqrpVzeiqpMphJuoVjCLJjQO6MZgsnW7TiosRmaCLNTHtTKk8kJJI6LBSlDbrmIxxNU7C6MzmjeMlAEhQAi4IjDa341njo1g9GIFloQ60HYD2xdhIRVnerDzWC02rVWXPlL93ThYFUbbtSOI7RjEks1seUN+DSLCIxW1wBtRPHxkNup+axhYqWDpm3vw9oo21I31IfL4BSy6fhQXPhZGaMkY+ru+ifOfqMHoaBXC62vVTZ/0KkoEiFR4JhXWhJkjFOKKQkcqOJGQSQVbjtgeRRIBhLa0YI6TKZm8ZCO9l0lFUAG6ufS4OVJhLY+RCvGZFSW710dR/g6oUoQAIeCEwOhJJFCDanlXZkGQGke89yXUNNsjHgUpjjItGAJEKnIlFVl4f0w8qVCjFmJJgzWRbzzleyq0SIIWzeBRBIlUqOmgOYparjERFykyIu+p0PZnYPs03LwVQEE9UQr2u6CMCQFCgBAgBHJAgEhFDqDRJYQAIUAIEAKEACFgR4BIBY0KQoAQIAQIAUKAEPAFASIVvsBImRAChAAhQAgQAoQAkQoaA4QAIUAIEALOCJD3B42MLBEgUpElYJScECAECIGpgUAG7w+mknnqEPYcHgaubULbykXmo56pYew5Ooa2lZr8ttW/4+Ig9uw/jvevrMHK9XXS0VPy/ijl8UWkIl3v5ev9IZ0QafZRr0E+ycGrn80JC6fjpT6NYLdTLswjhJ8EYS+huGkq0ziymptYlqToCUP9M6dmZehzc57O9db1QpisML0IgRJFILP3xyhij72EJRtXY8bhbvTfFDZEqd7swc43U0i9U4O/YZoU43FELP4ddUhhemUlcCqKnT+9HZvuVM+tkvdHiQ4YrdpEKlz6zw/vj/P79yG5rgXLJZ2H3CZN50rm5NMxwaSCEYquhYYAlvy/oWHhA6nYPoB6pslRIKyde4BIRWnf/qj26RDI7P3BDMKewUhtHXBkEFX3hlBtUqWShK5eiyDi5t/xRjcil+6BskK9mLw/SntcEqlI238eBa4yeH+gQBOdWVJ74De+xJsBhcl0i8iA6uHRMl9SA922A0A9YkyyW/fnEOkkMPTvxJM/uI8IVg2htaUXeuRF8vjYsW0IgfWyG6sTftpnShJzl2/mBe549RwCESNvI5phKJSq5al1SFZvxpBEVDi+OqmQynRqn/Wz9zoxjddDYGDUL5wMqWqggog1DmhpnTERESPux0KeKKV9Z6TacwTSe3+M4tCje1DxxSCm/yCGVLOCJpN8tkQqZM8O6f34qR58s78KD91vqGSS90dpDz4iFXmTiszEo1DhcBOpmNaFACcQZmLA5Lpjgaguyc0jMNy7I2CeiIU3iA0P0b56DKydi9gqNrkn0TltAPWXQ0hqhmXLwQiAtQ6vGp4jer6yxHinKiOukR5z3syTRHwPzZOElTcXSYXJgMsVlZc/dnA/Ex4dkokGbx/QuTaJEFcJZa90aQxjNkj1UEt1wmSOLpOuK4ySJ0pp3x2p9kA674/RQ4gcqYbCJLqZXPeJT2FTsyy9KZGKMz2IWPw7ms5GEf3Vajxwq9k1hLw/SnvgEanwTCpy8/6whv/9HC7O5l9m9Uz2hK97gDDCoS9/gHtzqLECh30ZsmIo37PBSIXqeGos59RjQCIj9j0VLpEK7Rrn5Q9jSUFX5eQVZJGEbkARdbCQCo1ACFM14T1ial8EiHKDNeFFYkRCDAwMMpHczozZuoHd2tJKWkyYLbNqrCZIBXmi+DnaKa+JRiCz90cK8a5ODM6rAX4yitqNCmp+Irw/WG0lUoGUzb/jZNcX0FOhbdC8tgmrESfvj4nu5AKUR6TCM6mwJpy8CIWoiSOpkPdMaMsy3Qgbkt0s/N9Xj8u2p3brk7+YvOWncgdSwSMWgmiEgYg5WuK0p4I5qapeJXKkwpp3B8AndTk/t70XTssfsgW81jbbJsw0yzMsmsFM1XYngYUhdGhLLyqpkjEx2szaytomkwryRCnAXYuynDgEyPtj4rAuk5KIVORKKjx4f5hOPejunf6NHHeb8rlofV4tR92LwJYrtKjEmmY0V7db9lTYT0yYTpi4RipU23TVU6QZzWuAoIVUqPtJrPXRIgXa/gaxp8IcBdEmb73e1miJc6SC5az7nnB7dzVWIfaAGO3S9lDoeyokrPQlElZ3gzQ4YxJGDL3oZXhrJ1uM5S77sgx5ovg3/iknQoAQKD4EiFQUX59QjQgBQoAQIAQIgZJEgEhFSXYbVZoQIAQIAUKAECg+BIhUFF+fUI0IAUKAECAECIGSRIBIRUl2G1WaECAECAFCgBAoPgSIVKTrk3xluiUBqR2vWrUV8hkMZSJLrW/ULBQ2QrPCCevMp3e4HoV+ukXKw+lUTZru1DeO6kdZ8+l7upYQIAQIgeJFgEiFS9/4IdNtZO1lAstmkMhHKPOVuM6yXF2rwrguV3GvnGTGM1VX04owi2PlSipcCsuooJqpkvQ9IUAIEALliQCRirT96pEMZJxknJQl8xlQJSRLrR+9NUuBm492tiOpGDLjsmiUfBQ0enoxNm/dzI9unlvYxY+y2ozadB0OyWVFJhr6e7VvA9WtaGVmZ9pxUP0YMP8/wGXBdW0K7Xjrjm07MLRQVipl8uHi2KwWHWFjog/AVqD9VaBLk/w22q2lc8Enn9FB1xIChAAhMFkIEKnIm1SkIx5CsTFdGD6Xri8dWer6uCG1bW2ps8y4jKcRheF6GEJeXJYLN8luayVYl1XcSMW0mwFtWUpVA21HcjeT8xaExFy+ELLSBb0k+XPRNj1qg05MiwRwjolo6aQzaciWM2GteD1CiGpS5bmMA7qGECAECIHiQoBIhWdSkZtMt5q9y9p8zmPBiFQUvyy1hls1e/I3e7S6KYKyyVZIaQvVzfq4MOliPiBCaTP90o+e7j1VPpsviVgiFcIHRFf35GJYQ5IRmxqpwPZOYAsT5FLzsHqqyEJnfP8MtDRsH4VIXzeA4DWtYFJh/KVHQ+ai1QGfnIcHXUgIEAKEwCQhQKTCM6mwPWdbzKnSZeT3vofSk6U2JnMDJ1eZcQXo5qZfbpECb6RCjhpwErDOMP1SvUHcJMYFvobfCVPCNOTFg6rsuYhUWAzbeETDjVTsDqhqptaX570gk3SnoGIJAUKAEPCAAJGKXElFljLdvp/+0B04i1uW2pDxti8BeTFEE7jJm0HTRSrsUtqMnEgW6muasViJgZOKtV0Yer6XRw6scuay1TrfUyH1d/OaZmCVRCpkGXQhx+5EKjRSo8qaM8t31SdE/d/vJTIPv35KQggQAoSAzwgQqfAZUMqOECAECAFCgBCYqggQqZiqPU/tJgQIAUKAECAEfEaASIXPgFJ2hAAhQAgQAoTAVEWASMVU7XlqNyFACBACPiKQuphC5cxKH3OkrEoRASIVpdhrVGdCgBAgBIoIgfFTh9D59y9hzvI2hJprMP2DYRzadwjDqEZwfSOqrgCGf9SN/lMAProUrS214PQjNYw9R8fQtrJGas04Er3PIH62ErXr2lA7Exh/owfR+AVcdVMb2pYRcSmirrdVhUhFut7J1/tD5O2k8pjXqDB7f2DNXlVkKWOeuetl5OxfIfmf8HpGgLB+ZDRjhT0nYDoR4sin9SInGfGCSIR7ri0lJATKCYGTiDx6ATVNM9BwYy1wBTD4VAT4cwW1Y4cQ+VE1lJb/HbGul1DXvhqzRNPf7MHON1NIvVODv2mv1QEZPxpBdIaCB244iScfvYDWRyoQ/U4llPtrkHhiKy7ctQ0NxCuKdgARqXDpGv+8P9zFn3IfFbJOhSrGpKs35p6p/UpN9VEIUeWUdRHoL+RPKvyWWfeGJBEfbzhRqslGYASxr8QwsrIOSgMjByn0dx3Ete1tqMIgdj46hocevQ6HnjqIWdW1uK62BrOmizoPItIFKBKpSOyKYGyDApbTYFcEFQ1A35gChYvXRRCpUKDcONltpvLdECBSkXZs5O/9wSc0BDF02kX0KKexaSEVTLNTqExyRcjNTHnBpAqZrN6MoYWvI/jCQQQOMFGnJFQ1SSEwFULS5F9RjwHN64IrPzYOcBXJboQh5KplZUlzmVKjbKRCYKoKS2HVEFplDw8psiFrRdjSSboRQu+B12v+PkO1UvPzSEcqmI4G75+WVvSKiI/Jj6MbUDRfD/a9kkRYeHpcrsfAdiHrLYiH6hfC8N68lWlRnEMgwq43vE9s/h9ccTOAxS2t2KzpVRj6Hup1gd3TcLPkUZLTsKGLCIFCIfDhKGKP/SWOX70J29bXAG9E8XD0PBYsmoGx31mKTXfVYjyVwtj4CHr+bhB1Xw9hEa+LnVQwIoF2g1TgViAOBcoSACciiIj3hWoL5ZsXAkQq8iYVGbw/2KSzPomgm5JiTt1nJxWqzHQI2D2A+i2a4BOf8NgkNxdJhdmLGwqVECQEqgeFHI3QJ+H50ney1LTWFvVJOoSkLsTl8EQvL3/wSR6aEikjFXMRW3UOMS4eJdQtBSAy+bCmYwRIGH2p6e3EwVmNU89dk93mk/cLQb58JCTPQ0mrX4nULlNUSG6vTCo0vDnBiSH4bgwt7wnZbrv/R0cgimnLgVcud4DVh6t1rpsDkziYTl5yGjB0ESFQcAQGTwxi1jtxJG5V0CTWOC6K5Y8qvfyRZyM4dYeiLWHYScXIgQgSn1bQNHNUXTJZC+xJNEJZWYnR3gjiyxQE5xW8OVRAjggQqfBMKrL3/qjv0/wi2JNvgUmFOgFJ0QXWLv7kbUhNL5dkr5drJKFbMrSy+Vc4kYp1zJGTTejiKR3oFBENvUxpf0eGSIXqACrJmMtKpa71lyMEVlJhqGcKlUoejWBRDBY+1V5iwpa/M4iJdcnKTCqE5Df3dHGJVOjOpiIiJMYAI5hW/w8tCsSIhB79MZEKbYlL9yTJ8ddOlxECBUHgJGKP9uP4ByOYPrMJD25sxPQTfYhfSmH4WAqNXwmh+sphHPr2MCpmDqPvbB22PVgLdQXEIBWjP9qDt1e0oW6sD5HHL2DR9aO48LEwQkvG0N/1TZz/RA1GR6sQXi+uLUhjKNM8ESBS4ZlUWBNmWBqxynjrUtCZt1Nm7lNzpIKH07mDp4gCyJs2Zd8Ry/vtUSQRQIhFNiT79rSRCm3i62RLAI3MpCsDDlmRCjkCYV4mMZMPRp7MkQ1R5/o+uy9I9qRC6wHZfEyQB5PNvdR2nTha7NKdSIWVYMp5Su/teyrsEarMY4VSEAITg0DitZOovlE+xZFNueOI976EmuZG9VQIvUoWASIVuZIKD94fetaFiFTo+x+E26VmUuWyJ8EWEdCWDESoXXVSvRlsNwZ7qZ4b2mfSngr+NG11XbWVKRGnrEiFGv4X3hiZIi3qPg7DQ0MYeYnPc41U2P04tMgFtD0VmjkZK1uP7qxpRnN1O2J8uUkszTiRjuV8qUb2/3A0H9N9QoC977YjeY3aN+o+Ez+Iacnes6jihAAhUMQIEKko4s6hqhEChAAhQAgQAqWEAJGKUuotqishQAgQAoQAIVDECBCpKOLOoaoRAoQAIUAIEAKlhACRilLqLaorIUAIEAKTikAKqYuVqJw5qZWgwosYASIVRdw5VDVCgBAgBIoHgXEMH+5E9MhsLL37HgSvOYk9zx7H+1oFZ6+4B8EbNalMq/fHu3148vCw3pRFd4TRcOUg9uw/jvevrMHK9XUwlCzI+6N4+jz7mhCpSIdZvt4fNs0FL/4cXjvR7P/hfCrAoyKoW5GmEy478Mq7AXQVgW8Hry6vWxLtl5nORZG8rD4nNj+WDN4rpuOqrE0uR0ht6XJsv1/5uBafzbHrHVz8y1NfauMS+w5iccvrqPd6XVqY6LhuxlH0WgRbf1GN22c0opbJZF9hXJH4dgSXWhTUXal+Zvf+EJQhhf5dB3HthjbMSaUwvbISOBXFzp/ejk13qopZ5P2RsSeKOgGRCpfu8cX7ww/vDMf6qYRCVcnUJh/9f4sgky7HncM4LFj9vdfFSWKbt5gpT74ALFbMolbec2Ypc/X0cLkub58TyyTshn8+ZEDOM598PAGdmVToaq5Z1EVVj+1Ay3ypEnmPVSIVGbs02YMNL55B0woFDUwyW7xsqplO3h91qtjVG92IXLoHygrd/MP2GXl/ZOyJok5ApCJt93h80ne7IeZ9o3OpnJPuBf/sKgQTt6P1eaGmGUB0bRKB6la0bpU0DvQnauFHwdo5ADAlBJ2oqNEAs4R3cfh28Cd4pgURCaBLF5KyKp4y5U/Vs8PwENE8PLhcuCpfrmPF3FO50qXh0SHQN5RG2XcWLxA5GmElFWk0Q7gg1+nF2JwImBxmdQ+X+Yw4qZOn7vsh6uYk+S0TJFv/6i0xtEh07RHhOaK1m+Wte5uYdUNENEye1I33hs7Jjm07MLQwpMqvO40/UR3T+NKIGlMXTVc+lzQX+iTMV0VTd5V9arYY8Q5ZE8SovxP2TqTCrs663OQLE0MLhNeMfdwU9Z0/18qN9mDnV45j9iPbEbpBJQYj+yJI3MZktY1Mxx28P4BxxHc9gxkbwqjWko6f6sE3+6vw0P2GSiZ5f+TaOcVxHZGKvElFGuKRThQqn/53JCvi6Rlm6ehpNwNMyIr5UPClCyZxbfUHYVLbXQgwjwrL058uKc0ls1WSEuLS35Pn28GXPjiZkISmrJhY/5cmfNNEqCllOj79WvtIJ4+Sf4ecxuZzIiY3uzooF/niKqiWgL9eBrBP7yetEPFdIMrN3fik7SQTns6LxRKpsHmOsEk7IoiOPLZlLxUjUiBwq48bUuiMhHUtFJ4u1vEnLQE6RU2yKt8s7271sOGRKJtxnkaUbNg7+elI8u4OsvZqxMwhapLPb7vorx3E4IlZOHMkgbr2JszCCPZ0DeP2dhclTDmKMR5HRLMwZ80cPxFF9Fer8cCtZg1N8v4o+kGQtoJEKjyTiuy9P8xeE0I+2ocB4xKpUG+qlolGv6mKG2wAUZtXhyALlj0fGSIVk+XbIT99MjRV9U91SWRuy2J9bV7+36TUKSuG6pOyu0W9/WnXnVR0gkmXa32cxsfESTpcvUrrpwgQ1YzebOWnJRUZvFjclj9shGWOLVJlEAg7qQjs1nxuWBNk8mUbf2ZSYSatZrl4a6TMXn4GUmEZv04EyPg1Ojn/Sm3SI0FahKuaRbsYIXQfNz780osrizd6sPUfj2P8TAUq73gQmxpmAWd6sPNYLTatVfdMpPq7cbAqjNtTVu8PdVzsRAc2ab+Pwa4voKdC26B5bRNWI07eH8XV4znVhkiFZ1JhTehxaYRfJntu5NRPlouc9lSEgQiLNLjtqZBIhW2fhUtbsiIVE+XbYcHSRrCs+x3U/0MLu2ymYo57KqxLGHL+HiIVBqmQ6+kcqbCanIlOZksgA1iMwPoONbwulnicIhVWbxFH/xdp+GRJKtToFiMCzq6vYrmGLdEMNBrkTpV/V5c/Qvx6hzHmFHGTlxJNG6WdIiWZSUWm+qcnFUabZKM3fo3DUpeJUPrxMy/KPE4i8VoNqtlGTV9f5P3hK5yTmBmRilxJhQfvD6f1XP/62smrQxCYuWhlPhX6coXlpm5blpFv/i4TEP84ncnXBPl22EiEtL9Cc//kkQtuO872SIhIhnxaRpw0MDw9Xl8VwydbeGrLKQSnUzbafg2OsbsjqymiYnFcdY9UaI6k+hKEQ/l6pILZo0/DzVvZHhrhPbKcT3hi34H9VJCLn4tTpELbEGvyKWFPmdLYb16zA8GIRn40vJvXNAOrfCAVLuUbSw4W4sYicHy/jPOeCjmiZSd0Tv2cNPag8P5rAXTfFnWcGBGwLE6v+HcToJwIgaJDgEhF0XUJVYgQKG0EjnX+b/inhv+FR/64tNtBtScECIHsESBSkT1mdAUhQAgQAoQAIUAIOCBApIKGBSFACBAChAAhQAj4ggCRCl9gpEwIAUKAEChDBMZTSKESlZJWVRm2kprkIwJEKnwEk7IiBAgBQqB8EEhh8KlO9Fy8Dk1fDKFu+iBiB45j5IoqNLU0YRGX5E5hcN8enEzNRk3LatQKyYmLzr4eo/09OFmzGuw0KlzSMJGsRO8ziJ+tRO26NtTOBMbf6EE0fgFX3dSGtmVmXYvywbs8WkKkIl0/5uv9Ydq97vfucC/eH9bG+X20VTsJoKtaSuXJQlC2ExUuoGeSas7oreHemVzWmx9znOPhl5vNcWEP2VESQqAEERh9sRMHr/wMaq6vRa1qy6H6fZzpQeQnn4Jy5ywwz48LaxU0WOb5cZuvx3T0P7UHqf+4BDR3IDgPsKch748SHCa2KhOpcOlFv7w/dI0Bn0cLO0oodAG8Zz1BpCIDGXOtrwdSMTFaANmTiqmnrOh91FHK0kRg/FgEDx9dgFYWgZintoERgfNHo+ivUhC64SQiXWfQtKwSF2Zch7obBPOQ2mvx+hjtjSC+TOGkQn9Z0pD3R2mOF1FrIhVp+8/j5OIyGbKJJvzCZvTqXhw+uZQ6KWqydjjoE+g6BrrfRRRYNYRWpslgOdMv6w+I77ihF4IYamlFr3ZWXxVC0nw1tu0AUI+YpA0g+1fI8Jo9NJhQl0WllOsvWLwoZNlwJ8Muvc07sGPbEALrY6iP2xUfWzS/jG6EDREsrd/aT89VtR503w+p3x19Ugw/Fa59AEMXgv1f36dpR1jxLe17BdV+CiKQOhHFV793Hk3tHWhYkMLw0ZM482Yfhm/qwANLTiISehvBp9sw40gnuivasUkyCnPy9bCSCvL+KL9BRaQib1LhTjzkaEJukQWXymU0KpPUM3UZapaXOonHVglfhgEX22izeuLcF4Jc+CcpoiPo1Lwn5qjS2BYfhVe3y/LGDm0QJKxuwGxYxidw6KJCtuUKm7eG5P3BhLk0/5J0pCJWN6ArVNrqaZOXdvNJsftZQPeAyNX5tPxuLtSiMkDg7CAGPwTivdOhbKjRGjSISBegtE9HpGscSnutaUmERzRcfD1kUkHeH2UwPhyaQKTCM6nI3vujvk/y+8jbFluqqFukwuY1oXopTFs+hL3cLExe/nBaCrG7MsrKj8KGPJSUTJQc6uIWqXBzjNT9OuSIj1P0x4aheQIX5aYlFeuYGqbmbKmbiTHPEKamKRxNhcJoJp8Ug1AapEJEjATmbBBg+AAAIABJREFU5XnjoFaVPwKj/d145tgIRi9WYEmoA7f/Yg96PliAGW/24ULDdjxw43SMHO7E3tR1mP1OCjVfCWHRq6r3x3Uvmn09HrhN9QaRSQV5f5TnGCJS4ZlUWBNmXhqRNwe6TbS5DSur94eIQrDJsgPLbT4LwiyJuYuKNHZSYdTR2efBIBXSpkdGWvrqzW6b7DNdZlproaOHhtg0Kdlec/fNOZIplbSx0olUTBPRFlZn1f/E7JipETvdLlzNu5PZazd2qHLeVm8N3bPCyWhN7ncXUsGb7GSlnVtv01WEwKQhMHoSCdSg2mG7hL91Iu8Pf/GcvNyIVORKKjx4f+gOhmxPhe/r62bvD+bxwPYLiCduCKtyzZFU9YAQT+mMeDhEKhxObDhFKjqWSWXLnhMSlmYnUXbyhRmOqfsw9IgAW4qQ/TmkZRWbgRO7yKV+apub0bwGCDJTNWbCpftQaN4UMqngSyUyGbHUSzbCSuuTYt97sePVV4DlN2OzHvXwctpk8m4AVDIhQAgQAn4iQKTCTzQpr0lF4I3dm3Bu5U40FvypalKbSYWXEALvXjpXQrUt3apeM2Nu6Va+zGpOpKLMOpSaQwgQAsWDwDsXz+CPn7izeCpUhjX5+mcfxj1Lv1CGLSvNJhGpKM1+o1oTAoRACSBQ8qTiY3+GVnwfe98pXrCJVBRX3xCpKK7+oNoQAoRAGSFQ0qTio5/Ht9bci7rf/jnig+tw3/Dn8a07P4/qj/wbEv+yCfed+BkW3NyFb1VfjYpfDWLn3gj6Rd8tUrD/T1ZgAd5Bz+F2/N3CLrz8hx/Tvh3HcOJ7SF17L2ortI/+/Ti+/t3HcIj/uwKP3RXG0o/8GsM/Vstp+OzT2LTgKoyNfh/3vfAczkhjhEhFcf1giFQ49YdpQyBL4C6xnVZ/QtrMqW6UTL9pz7y5EVA3W2YrmOVyKsW0sbRZO2I60YPR6dTKRNeByiMEJg6BUiYVobsOofXXJ3Fy5HuInnkLidpe/Pg/fRl/9M93YWDNdNQ//TP8Q/iT2Nv9ZaD1EEK/aEL9jxi2V2PXlx5HxT81476PPI6Xb3odt+x+RgP9z7D//lVIPHc3dv5S/WjBbfux/6pu3PL8Uf5/XbAXX/v3L6P+X+7CwF1Xo/vgv0FpfB/rnn4WD3zpaVS92oR1J40+JFIxcePZS0lEKtKglF56WT0BMbSmGYuVGDqW2TM6v38fkutanE9apCk3k3hUxnqtTSJkIiPyaQcvwyKfNGnEn7h8dwyobjcpcGZbWiZ8ss2P0hMChUKglElF3apefGvezxH/8Zdw3zEAyx7Hy9W/QPz8x1F31T/gllMr8PInjuKW7z4L3Pw0Xv6DAdzy7HMAPov94S8g0X03dn50J358129jw39tR5wRiM/ux/6P/B1uiR03SEZ4FY53342/0z7ZdX8vKp5rxn2/vBrfCj+OsTNA7RVfxi0v/AwLVvVi/4fNuOUgkYpCjdl88yVSkTOpUC8U2g1OpMLIOjvPDWPSlE3DtOjCey6S0E4S01oFnOso6ygY78FkuU8vxuZEAOeUJMJMz2Er0H65A+x4qXp8U4vccIEqIattOTbqEGVR69GNQERoZcjHRNU8sd0icW2RyWYaFOII6d53uwFFkwv3EAnK98dC1xMC2SJQyqSCRRyCt3dh28d/Fydf/hKenNmFXb/3OvacD2D1vLPY+P/Ow2PXaaRi2dN4Wbxn0Ybbvotv3TATl371a1R8+BZWRTfhDJbiW/d/BZeeW4eNWpQCn/ouXr7mBdyy9/s6tLvCvUB3MzYA4O/fA2rRjFteBHBnL14W77UrKFKR7agsbHoiFRNAKrwRD6MiOqmQVSUl8SjHSIVNYtpYNnGObLiTCl122yRiJUUghEx4IOogq51Ep0kaXLTLWVDLHHWwRjnkOhrf6ddklCsv7I+HcicEMiFQ2qSCRSe+il3/aTpqPzmOQXzSiCB8+XGM7X0LNWvex//59GN8st+PL+OWF39mhuRGafnjY114ufEsbnk6oqfZFOpF9WCzaTnjgbt7Ufd6M9a9dhd6wyvQ/5P/n723D4+yvPO+v+l6SG5bDYdWAaHhHlex7Zr4GpYIaX3SZHuoocoMYJPAw9KxN8jIVqe5V0oAFQhLd7Mje2AUuk45rEAOgRn0Jtb1CM1aBwwlikrcVaO3s6GAkKqb0babePCUZ8/r9bxmrnlLZpKZ5Jt/SHJd1/nyOc9wfed3nuf3B9Q7XlSEh7hW9Z4TThE5oahINv1G5TpFRcqiwsamOzpSISW3Ep+6ywGIPRfNVyffTyE3Q39pOox8EkpMBLs3dKBybR1kS+hY62vdYloWFSJCEL1EkyBSod8bLWo0QymlrcLMq7rDyAFimlXFERXRZmGGGZi2jKRHGiy24laDL32PSVjKLaL2/yYlyiF484sEcolAPosK94JWrJh8OQovHEDv2+ux/JwHL5ZeiN7fX47p5/bj9h3Pwe1+GlUD72BwIrCvdSXOficI96dO+C/aivmFF6J4ciFCLy3Bqh6geF4b9mMZbt6vC4/FCK6cg4Nbl+EJAO7ap1H2xhIsL2zG4W9fjhP9F6Oo34c7nv8qdnjuxaT+UygqPI2H/Y+aG0IBMFKRSzMeoKhIWVTY35goCpFuhEKvwRQVkh22XaRCOEfGtZiWNngqL/SwsoRhvnjlJRnZbloSIHEiJQYJ21wd9qLCyiJ2OcgaTdEFj51NthBq0QnLmMQrt/5bYWt0AvksKpQ+zFyFzdiMVfoWiKwN7UzsWLIYbU+vRCDNOigq0gSW5dspKrIoKsxU32olSppsmw2d0U2w31MhnUDRIiIbOz+Cw5fAYlou2HKiRd2fIe9PcK53oUWJgsQRFVpURrcB11N+u2JydQgr8Cmoh3xyxU5EqPUYacJtbcXVPB0F5cL0Wk/2pWVGrQN2HXUhMLMeyi6PFNlm+e+JxZOAhUDei4o8GE+KitwaJIqK3BoPtoYESGAMEaCoyP5gUlRkn3E6NVBUpEOL95IACZBAGgT6Pv8YP335yTSe4K3pEvj2n5fje9+sSvcx3p8lAhQVWQLLYkmABEiABEhgvBGgqBhvI87+kgAJkAAJkECWCFBUZAksiyUBEiABEiCB8UaAomK8jTj7SwIkQAIkQAJZIkBRkSWwLJYESIAESIAExhsBiorxNuLsLwmQAAmQAAlkiQBFRZbAslgSIAESIAESGG8EKCrG24izvyRAAiRAAiSQJQIUFVkCy2JJgARIgARIYLwRoKgYbyPO/pIACZAACZBAlghQVGQJLIslARIgARIggfFGgKJivI04+0sCJDBiBERCsX872zNi9Y3XiuYy90fODD1FRc4MBRtCAiQw1ggwS2n2R5RZSrPPOJ0aKCrSocV7SYAESCANAvkmKupvuBu73nwujR6O/q0UFaM/BnILKCpyazzYGhIggTFEIJ9ERVX1Vvz0um9g4ONfYtUzPvTesgnbbnag8Nwp7NvfgCeKH0bwL7+OSX/6GAd/vRIP90yFe94m1F9xIQY+/SWW730GJ6SxK77Oi23XX4g7dm1Wflt1+3asLr4EA33PYfn+Z3Fihhet356DYpzSytMfnoPNiz2YedEX6Hl9NZa/dir2Wakeiorc+oOhqLAbjyNNKChfI13ZiFfPN6Lc5t7ODQXoqD6PxlnDH9gzrS5MqQuaBS3YhY/21GFyWkV3omlhGG6b50Rbm6/+CIHa9EpMq3reTAIkYBDIH1HxMA7/6GL0/MfneLjrWeD0u5h+3e3of/tFRKpbsX/yc7j5V2+h5PS76L51Ow7/eQdmPxOG67rPEHj7czz6w+0oeasGzqNa16u34/CVl2DiV97FX7Q8Cly1CYerP0Pt9mewYtl2TO+sQejGNlS9XwPnH7ei4/qjqHz6GeXhClcQj/5xJSp/sxgdi6ei5cDn8EY9W3vcnGQUFbn1B0dRkWA8zrQ2oaOiEXXT7G7qRFPBrTi2wImbvIGMiAq9ls4NTcBaexEj7knaLltRIcRGM47BhZa0hYrZ/8R159bkZmtIYLQJ5I+ouBfBH9+BSSffwuxnH7VgK769Fa0XPYbZgc9QVepASckPUf3xStzx0intvqnYvGwrJrY7sfxD+dGHcdgDzBaiYm4Qhy9Yidn7T6F4XhCt55xYhaex+ZJ3EMJMlH62GXccUBXJlvuCKHzWieWfTsU2z1YMnADKop6dfYCiYrTndrz6KSqGLCrUB0V0we/Ilqg4g90Lp6B+r6jJiV2/DaDupBlF2dh5HpXtBbh1nXR9WpxIxZEmuMJuNHzgQXhpQBVKRkRGi8TE/TlJ3etfxfm1dnGcXJ32bBcJjAyB/BEVAK68B0GXB9f+8Zf4kX8zDooli+rt+OlVp/HQ9kdxEHdj9byZKPlqKSb1bUbl84cAzMGjS1ahol//OY6ouCuIw3Bi9vMAtO93faUN9eeew74v7sD8i/Zj9i41UrHFEwRanHhA//4kUBb1rFKO9sVIxcjM5VRroajIZVGhCQFlueLkbrh2OBBYW24fqTDuDdsuf3RucKli4qQqLkSZ0RER689nsHtDByrXiuWXTjRtABotdZu/S3Wy8T4SGG8E8kpUiJf4XQ+jZ+L1qHrHiSemtOLRC59D7d5nLXslAD0C8Sts+aEXRW+sxNLX9KhFHFEhlkwcL2L2ruewYkkQVe89C9xciYMty/AEFiO4cg4ObhXfQ7le8ZYTtW8uRtAzBwffAOotzzrhPEJRkat/SxQVKYsKM2rg3G3uS8hmpMJhWX4xX/KQfi/vw1DbZScq1KUaY5eIsVdDW8Ix+iP/HLZ9Rq5bjXQcUyMotktEuTrt2S4SGBkC+SMqViH4o5m49ktfxcAXR+FvacAMz29Q/adT6BeoPv0lnjj3HbgLT6F/4g2YeGI1Kg/cjsM/qQD6P1Ng9vybE22TgnB/6sQdvxK/kZY/cDd2eO7FpP5TKCo8jYf9j2KSK4jVkz9HL6ai6Mzj+PmF81D2xhIsL2zG4W9fjhP9F6Oo34c7nv9qzLMiisJIxcjM4XRroahIWVTY35hdUeGCBy3qxkq7SAXM6IV4wasRCBtRIUc8ABhRC00IRO+TUH+uRNgbu+Ezdk+FHNFId/rxfhIY2wTyR1So47D5zlVY9YJ6WmNkv2Zix5LFaHt6JQJpVszljzSBZfl2ioocFhXlkPdUSCdQtL0PGzs/gsOn77kA4kUqokWELkAaPpii7sfQIhfhDdr+DD2SIZ2CMaIzRt2vAuVq9EOO3GR5vrJ4EsgrAvkmKvIKrtZYiorcGjWKitwaD7aGBEhgDBE4GfkItbv+Zgz1KPe6sry8HvU33p17DRunLaKoGKcDz26TAAmQAAmQQKYJUFRkmijLIwESIAESIIFxSoCiYpwOPLtNAiRAAiRAApkmQFGRaaIsjwRIgARIgATGKQGKinE68Ow2CZAACZAACWSaAEVFpomyPBIgARIgARIYpwQoKsbpwLPbJEACJEACJJBpAhQVmSbK8kiABEiABEhgnBKgqBinA89ukwAJkAAJkECmCVBUZJooyyMBEiABEiCBcUqAomKcDjy7TQIkQAIkQAKZJkBRkWmiLI8ESIAESIAExikBiopxOvDsNgmQAAmQAAlkmgBFRaaJsjwSIAESIAESGKcEKCrG6cCz2yRAAiRAAiSQaQIUFXGInml1YUpdEIATu34bQN20TKO3K+8Mdi+cgvq96rWNnefROAvAkSYUlK/RHtiIV883ohyAaKPfEVDvUX5uQkdFI+qwG02hSjQ6/NJzSol4tRO4tb0S59eKEmLLGIlesg4SIAESIIGxSYCiwnZcz2B3axh1teXAyd1w7XAgoL2EszsNzmD3hg5Urq3DZL0iISh8Dny0R/ud9DOSiYpatRRDbGjCqHODC+GlAUV8jFzfskuOpZMACZAACYw+AYqKZGMwyqLCEABSpET/XWUoSaQijqhQhJIXcJUEACEuRiQKkww0r5MACZAACeQ7AYqKhCMoliP8cOxRlxuy/yUvf6jLLo4dTcBaa/165GHIogJA54YC3IpXjWWQ7PeNNZAACZAACYx1AhQVcUe4E00FzXCM2H4KZaEiZvkjUaSi7mQTmtAYf09FvEiFqOqI9dmxPtHZPxIgARIggewToKiwZTzSEQq9EentqZgs9lcYmy6lNp/UNmpSVGT/L4g1kAAJkAAJGAQoKmwng4hS3Ar9vIVyakI7cZHduWM9/eHc/RECtZOVUx7qSRTxZW2LsoyxTr2i3y/2TCinPygqsjtcLJ0ESIAESMBCgKIi7yaEJnjWcz9E3g0dG0wCJEACY5wARcUYH2B2jwRIgARIgARGigBFxUiRZj0kQAIkQAIkMMYJUFSM8QFm90iABEiABEhgpAhQVIwUadZDAiRAAiRAAmOcAEVFnAFOOfeH5VhntmaL/amQVGoT/fCgRTlFkvDrSBNcYXfy+5JUGuurMfS2p9K/4d2jti3s1XKspFiYyTSMpoVhuHUL9RSft7stOo+Lck+GxsRSn5RHRj0thAwZvHWmzMK2ryPqXDuMgeKjJEACCQlQVNjiSS33h3Kcs9sJZ0lDVnODiHo6qtN78cV2qxNNG4DGeDlMMvQCsxUVRj6T0fL/iPM3oNiVBwB5/OTjuFFHc22ZpiwqEvMfjqiIzu0S/y/exgdFGK5lxDWWooLvGhIgAYCiItksSPYJKtn1ZOUnux6v/DifODHvGOqFp8WCXWoSMkUszIVr//Vq9lPl95XoMLKhar4XNqLC9MDQM7WqLw5HST3q19llUd2IjeuPwWHJJyK/yKQXj9F+vWwzohHrzyG1sR3AOmDp7mN4S8/QqrfdyMpqZpY1+mBzBFd9kbfA4dOt2CV/kvU/w8Z1/0v1KhHPVnfApdXd0Ak0K1EdNVKh81DuW1tuSeCmvvDdgFfLPiv4+wDP1+qhOI8Yz7jghwvH6sTvtfafNKNHZuQsyjNFmgdqVlvZYyXaX0Uw9gA+Od+LKiqMeaO1x37sOwBBRER2oGfOtZ8bhmeKnGFX7qsydtKYr98IoFIV5zFzQ8wbve6P4PCpLI06kv0N8ToJkMCIEaCoSIg6hU9xIyAqZCOr+J+WVaEQmGcaZilp0aG/mMK2kQrjE7Jxn80yiSE4woopGMTLa5qalKxFESjySzna2lxe/tBfclFCQ0RQloYthl2A9MlejxgI0aBnbJW4d24Q+VHcCBsREf1ZJIjOmGPrkLO9xotUyNli7XjMEvlU1OyvlSEtBf00OUOsXaTC2oYp+12qENT7JoSMLl70KJNN9ESOVFgiHrbRJ208oIlOJVKhzxsxvh2olI3eLH3Vx9Zm/NYiydyQ+WiJ8KQ5p4imDxpwfq1DsqqXxlG3zIfV2G3E/qdkRSRAAikRoKiIiyk690fsJ2nl0REQFbbpyUW9+qddI/ogJT/Tc3vEERWyE6fyCddGVMhOnuqnQnkPgR51cMAvLaskWv4IG8s4UY6lWlRFpHKfUneT6l4q90+OFhj7PvQXciU6lPrVl5rhgipFagrKjynJ2SzZWO3KF5+SE4gKY8+J/KKVlj/MRG/JREVsNMEibHRBpYuKig5zrKXohj51ZVGhCiw9AV2CJRdj3jqk5Y8okaO5uNqOfQxrB/wGC/u5oeebcYdVUeEOm5zMvyO7cZTLFkJNmicp/TfHm0iABEaKAEWFLekUIhT6c9kWFdonSetmQrl9+n/gImJghraNfRh2okL6BBs3UiH3y/YlKr04jE+3ccLrcgRBefFYXxLWIdBehEvDiBFT0Z+8hXASSxLVIqlaojX92L0E1j0McfKmyAJDrtvy6V3/ZG/2Xc4ea4os8wVv/s76Ejc21Oqbf2VRscMRd9+OVVRI+28S7pOR540uRrX2+Bxo1utLOPZ1MONaMn+7uREbqRDiIqbPQhzG7FOxG9ske4RG6n9Q1kMCJGAhQFFhOyHSyP2RdVEhGmhtj/jk2AKPmQ/EiFR4EEAQQbF3Qt9DYLwUxC7/KahXwt4O+KVPmvaRCrtTG3aRijqoEQaxQ8AJ5wLAFb1mb4gK9VOm8iIx9j9oa+PSp3F1b4D+iVTNeWLfRsFFCtfH7DNRl2tE9MK6/h4rGk2RIduga5+a9T0VepTE8qJtxrG9QWV/hJx7RY8iORdshMvXiLpp0rKDN4wp5XpMRV0SEpEKz34guFeUFLvPRY4a6XyMqav1O2ZPhR6tMW60ziP1fpmF/r0bYWPPjd6vqJMudqxjIhXqnp4Cra/yXhllaU7e/7FA2vCcqGwpwhTDgf+5kwAJjDoBiopRH4JMNeB3eN7zLL7Wcj9uylSRLIcESIAESIAE0iBAUZEGLN5KAiRAAiRAAiQQnwBFBWcHCZAACZAACZBARghQVGQEIwshARIggTFIYDCCCIpQNGEM9o1dygoBioo4WDNn0213ImL4YxmzcS+Rz8QwqpOPnhqbP1Mob6TtwVNoEm8hARJIi0AEXU82Yd8n16LmB25UTOhCYM9R9F4wHTV1NZjxZb2wXoSCfSh1lqHIKL8XoWfa0D0wHVXavZEjO+E/0ocrZrmxaFYR8EkXdrYexWdfLsWdSysw3Xh2EN3BpxA6XYSy2kUouwwYfHsf/KGzuOTGReqz/MpZAhQVtkOTIZtuZad6AIg5ETHc+WBznC5DNttyy1IWBkm6Y/VOiLo5C+0eLl0+TwIkAPQ934QDX/4rlH6zDGVXaEQuAHBiH3xvfAveu9Rf9r2wDsteLsX2f5gP/bbe3T50f9eLGrRh3Z5irL9vEL7NgHdVGbofb8HA/R6URiKYUFQEvO/Hpn+fi9VaeYOHfPBP9GLFdcfxxCNnUf+TQvh/XgTvfaXofnwdzi5ejyrqipydohQVyYYm2ZHRZNfFgVDNadFivpSs3oTXo45SinuVl7MDN9XVY41u86wfYxRHTOVjirrd9Hnp6GCMjXUc3wfZNCoFi2nz6Ktq5+zYUYBb14n2xFpRDwsJHyYBEsgogcEjPjx0qBj1dfNRdqVa9GAkgjOH/Dg43Qv3dUJgtOGJ7kmY9E4vKhp0UdGHtuZXUNIwH9PRi0BzNyoaZuLo4wcw6bZSHH/5LObeX2MIELzdAl//vfDOUddYurf4MPCAF2UAupp9KKwC2ge88M4S/8/54Cv0wntDRrvKwjJIgKIiIcwUTLBGRVSIRst+Cnq+BJieB1GZSWWTK8PqWnfdVDwhJHdDhUkyc6FULaYnwzZSIeXryER21Az+TbAoEiABjUDkNT8e/sUZ1DQ0oqo4gp5Dx3HinXb03NiIFbecQWBLNyoemIlQ8ysWUREwfu6D8v3KGdj3d8dR8YNS9OzpwoyVbpRMAAbf34d/PDgdP76vDPq2DSEk0GCKCtwGhOCF9xYAr/ng07/nKOUkAYqKuMMyFJtu01xINubJfKRCarTdy1laUkhkxy3vy1BiGZrplFp6PIfKNC2ma62iIsb62+HPSMr1nPzrYqNIIN8JnO5C1zkgFJwA7wOlWm+64GsGPFW98B86C6Afbx06gZkNfw/3Leq6RNfjLSi834MSdMG3BfDeFoLPiDY0wXdBIzzww//7+Vhxm3Uto3ePD93f8aLmMk2QLAR2dlfDe2cR+oI+hGZ54dIiJ/mOdyy2n6LCdlRTiFDoz41apEJrQEzyqcnaUohbca3UowB2dty26bYlHkKQNF+tJijTv9K2mJZFhZ31N0XFWPx/hX0aAwT6DrbgqSO96PukELe4GzH3453Y94diTHynHWerNmDFDXpsQXv5N8zHhIMtODDdg0WDfjz08iRU/FkPcKcXNcU92Pm/n8Lgjdei540JcP/DIkSav499hdoGzWtqMB8hvDdnESoG2uHbehYzvtmHs1d54L5lAAeb/xFnvlGKvr7p8Cw1oxpjAPOY6wJFhe2QZtamO+ORCksyLJu9CVFZNA1D6JjEYXYZRGUgVqtuPQW4brus79NIzWIa2PXbFjMFuG5rTVEx5v5TYYfGEIG+4+hGKUr0HZhZ69ogQsFXUOqslk6QZK0yFpxFAhQVWYQ7XopOFvEYLxzYTxIgARIY7wQoKsb7DMhA///zlc1on7QKC6/NQGEsggRIgARIIG8JUFTk7dCx4SRAAiRAAiSQWwQoKnJrPNgaEiABEshhAhFEPilC0WU53EQ2bVQJUFSMKn5WTgIkQAL5QmAQPS80wf/yJMxcci9cXzuOnc8cxWda8yfNuRcu40RItE23eHYvDp7ow6QKD1zXTTBtugHMuNODKofOgTbd+TIj7NpJURFn9DKS+0M6peHcbT2aOfxJYz2ZYV9+PK+JFGu3O2UyLcVneRsJkMDYIvCmD+s+LsHcidUoE46WwrJb++r+Zx/667yo0PKBxNp0X4tIZAKKigZx8JEWTHrEi5I4Rla06c7vaUNRYTt+mcn9caZ1N8K1dShHGr4XKc0nVVCEvefRKKxrlfL1n2UnzOGLiqZQJRqFT0UKfhwpNZ03kQAJ5CeB8D488PwJ1Mzxokq4W+pfn7TB91IJvHV6SjA7m27dljuCtuYDKGlYhOmv7cSmU9NR/c1SlF1jGmDRpjs/p4feaoqKZOOX7GWa7LpSfoZFhV2dyu8ugat7LupFro8Fu/DRHgf8C8NwlNSjfh1gRDOONEH1mtA8LqYJ8dEBYA1gCBUoQsIQFYb3BRQBo9Sh5wsxIhpSeQW3itK0OsUzfoRL1uDY1Qdw0/7P4N5Th8kSF+F1MaUuaOYoiSkz2UDxOgmQQNYJ9O3DpgePYtJPNsAtljAAGFEJY5+FaYZ1BeTvIwhteRwRZyNqiv/7v5tzg4j8YQD9Rx7Hrj+7H6u1LGG06c76KGa1AoqKhHhTEAMpiIqM+zjIL3uj/XqEAmjaADSuLTfyg0CYXk3bDZcXaNlTiY4NHahcK17q0jMFzXD8NgBL0jOb5GEicVkTGpUIiZ4vpDJkzRsi5xFR836oicv0yIphBgZdtIRbKLidAAAgAElEQVTNNmt9c8OPjopGa3uy+qfAwkmABJIT6ELXa1fgxMsiSZiIPvRiZ3MP5jZYTatibLofuAJtj4cwY+kiKWW6VttgCD4tC6kiUmjTnXwYcvgOioq4g5OZ3B92VtfDng9xIhVqVEF6QVvyd+hLIQ74tSiC0g4poqFGD6QvQ7yE0VTQgcrzjTAjCup9ar4QbX9Hyas4v7Yccr4RNRoinDT9cOxphJA6akZVN1p04QCRIr4eIk6hfCkREIcaEdHKHDYzFkACJDA8Am/vw7p/OYrBE4Uo+p6ILFyhpEHfdKQMqxeqSx+ReDbdF+zDQxvfw/RvTgRQhLLFizC9eydCAxPR/9JRTFq5HjPf2Umb7uGNUE48TVFhOwwpRCj05xJEKjIeoTDaarenwgP4RKQh3p4KSVQsDGvLD3qB8dOcRy9/iFTmfkdA28sRBU+LYlS2uxBeKkc9onmewe4NfoThgFtETBJFe6TISE78xbARJDCuCRxH95ulKMl46nHadI+VaUVRYTuSmcn9Yf3EHp0FdLhTyNpGM8OoFjWAuadCjUBIwsHYU6HveQijKUZoRO2pUPY/COEi5+/YaKRat+yH0NOyiy4qkZBKdCyUIhVil0mrCx4pPbucvVT0xR2O2mMxXFx8ngRIgARIIOsEKCqyjpgVkAAJkAAJkMD4IEBRMT7Gmb0kARIgARIggawToKjIOmJWQAIkQAIkQALjgwBFxfgYZ/aSBEiABNInMBhBBEUoUi0p+EUCSQlQVCRFxBtIgARIYDwSiKDrySbs++Ra1PzAjYorVQaDb+9D6Mvz1VwdJ0LY+cJxDBZXY9GdM2Boj0+6sLNVzQui5PVAO554oceAOON7HlRd1oO23W3owQzU1NVI/hXM/ZHPs42iIs7oZST3h3TKwjydkYnpkkrej+T1RJ/ASP6EfIfNsVtLrhD1ZIjiS5Hmlzg101GtW5Cn+TBvJwESyAiBvuebcODLf4XSb5ah7Aot18fgcfhX/C0i9/0LvLcI46tuzG2oAV5Yh13T12PFdVrVcfJ6ABEc3HIA1zywCP8j2ITQLY1wfbkNT/x6JlY4RSUAc39kZPhGrRCKClv0mcn9YRY9zBwcMW0UPg+6K2ZiTw3V0XJoL/fEs9JeVBi+FqM2pVkxCZBAJggMHvHhoUPFqK+bjzIlSjGIrn/eicJrImj/ihfe4jb4Xi6BVxhfndgH3xvfgvcuVRggTl4PvN0CX/+98M6ZgME3/fCfKkMFQjg69V64tQynzP2RidEbvTIoKpKxT2bDney6Ur5sSJWswlSuy6LCzn9CzcFRGdK9HnRXSy1nB7QogpHPQ/Wp0HOE6FEVM1pjRh2M3y3YiI0AKnWXTNFsO/twW08MPc/IR3D4/MC8Y6ivCxq5SQzTMAjnTQduqqvHGr3NWvI0kXvEuV5pAQKyi6eejyQVjLyHBEggIYHIa348/IszqGloRMXpFuwsvBfucy3wwQvvlfvgO/IteEWE4bT0vSjRNq/HIEJbnsLEBzwoAdD3wjrsnOCGq7ANgcgCeO9UBQlzf+T3pKSoSDh+KThrJhQVukHV0JcC7JsnL3/oZUcJDS3/h12kwvrSdiMgrL0LboU1R4gDfj2HiGzXrZtkKUsdYTTISxzy8odieiXbfss24XqeEbUfgXkiLbzVClxx7YRIfAbDYEsxy3L4FYvvQO1kxUBrygcNOL9WzneS33+QbD0J5BSB013oOgeEgp+idMIH6Pn/RHKOEF6BGz/9h4l44fEJWHF/KRBvuUPO62HJ8RGVyXRzFypWzYeQFcz9kVMzIO3GUFTERZaZ3B9q8aIsNXfGUPYYxDbRFBBhY/9BlAuo9lIPS8sfssOnEo1QIgGaqDAcNbWXvw/wROfjWBo2s5baZV61i1TECA01c2p0llI5PbzIL6KLCl1AxOQLmaZGRlw7HEqkQlwvKD+mRGgsSdHS/pPgAyRAAoJA38EWPHWkF32fFOIWdyMWaVlJZQHRveNvEbriW8A7wJ0NNZio5f74q7PWvB5KVtIjTdiERqyepfKNHPJh05ErUILj6JvViEV/OMDcH2Ng6lFU2A5iChEK/bmUlj/SKC+lSWW3/CG/rM1CjEiFsdShfsK3vrRlm25JVOgvbLmvSqZTzfY7WijFiAq533a5R+Tr5veJRYXHtPcWQqK9Uklipn7JXFICyZtIgAQSEeg7jm6UokTbKpE9WMz9kT22I1syRYUt78zn/sj46Q9jo6aUR8PhR0H5GqVHzt1iSUFbIqgDdv22AeGv3Qr1qpaHJFGkYk8dIJYX6tTcoXr7zWiHE84FN6Ehak+FmW00el+HXUbU9EWFvlSj9GOBE86SBgTE8oeWeVXv98j+GbE2EiABEiABQYCigvMgbwn0BZbgf+Mf8LQr6x+j8pYRG04CJEACI0mAomIkabMuEiABEiABEhjDBCgqxvDgsmskQAIkQAIkMJIEKCpGkjbrIgESIIF8IsDcH/k0WjnRVoqKOMOQEZtuveyYUwrDHXurTXc6m0DVjZYb8bP1a9CXyApbOwoKbcNn+i1O98SLuN8D+PQjoZl2IU2/B3yCBMY3AZvcH+f6cDD4FkoXViueEsJ2u2v3ThyPTEKpcN4sMolFjuzEru4IJt24CK5biiB+9h/pw/Tb3HDdUITBcDv2vtCDvktnwl1XBvNR5v7I53lHUWE7epm06dYEQMmr0tHH4U6ZOI6aSYu1c/a0d/s809qEjorGtD0fzOfSFRVW34nODS6El9JzIumQ8gYSyBKBmNwfkXY8sScidATma0ZV3f/sw9mFXlRJYkJpztt++M7Mh1e/IBw3D5Uplt7dT/rQ/wMvKv5MyydyxAdfoRfeG9SOMPdHlgZ0hIqlqEgGOpkPRZLriicEXDj2gWbSlKy+lK5b/RhUL4pKdCzU7a9VYyv9eCkU62qH4l4p7K2xYBfemhfAAUcLHD7zd4YDZnQitJiyylWviw9uwppuh+mcaXnOasGttkH4SZjHde2OfyrJxK7eZfCKtQqPdRNVfC2i25ISR95EAiQQj0Bs7g9xZx8Cza+gokG4Xx6Hr/kEamYV4ezEa1FxnXkKS+Tv6P1uGYo+KcK1s0pxxbst8H18L7y3TUDvnr9FqOzvscgxiEgkgp49exFxiqylakuY+yO/5yRFRcLxS+HTdjKbbmF1vTRsOj9mZL7EMb8qkO2v/XBoHhLmp34zKmEYYM1KFqmwMtDLUvKKKBbZVo9Qa6TCzoLbjIDYJjtTll0CcCnOmFLbbNw69T64w/ZtyQhqFkIC45iAnPujSrhiWkRFF3zu9+DavggTX25CS2EDVs9Rk593NS/BewufxqKidmx6shA/XnUtQhub0H7BdJRcMAH/Y6EHrkl96O56Cz2HjmJCXSMU103m/sj72UZREXcIh2/TXdmuZQhNFu1IexrJn9ZVkynlBSxbbet5O0TZR5rQhEY0SgIidVERJTq0ssSLXHHl1Cx39S7YL3+YwgTKng79br3tMgBJMFlSqQN6tCPabjxeW9LGygdIgASsBIzcHxPgfaDUJlIxCG9DWUyWUjPa0ItAczcqGmq0PRgwlz9U/RGTjIy5P/J7ElJU2I5fChEK/bl4giH6hSi5XA5/ytjZUUeJCslCe3iRCmveEjlSMTRRkWyvRJSoiLYKt7Ebp6gY/oxiCSQQTcA+94e8/AH0vtCEXZFrMenDCEofdGNGZwsOTPdg0YQ2bPpFP66d2ov+kga4bzmDULAHkchR9Fy5CN7vTkd30IeeS2ag/6WjmPTgeszs3sncH2NgGlJU2A5iZmy6jaKzEamQbLrVeqJOS8SkHJ9sScFuRiq0qAesWUUtGzVtyjKfjwKo3buxU91ToS7BROUA0Sy1xd4OayZTUZZVMJl7KnSrcOvYiJMvFBVj4H8idiE3CTD3R26OSw63iqIihweHTSMBEiABEiCBfCJAUZFPo8W2kgAJ5BWB//j0ZF61N18b+z8vnZavTR9z7aaoGHNDyg6RAAnkCoEPPzmBv3z8rlxpzphsx9/d/hDunfn9Mdm3fOwURUU+jhrbTAIkkBcE8l5UXHU36vEcdn2Yu7gpKnJrbCgqcms82BoSIIExRCCvRcWl92Dbgh+i4sLfIdRVi+U992DbXfeg5KLP0f2b1Vj+2ikU39qMbSVTUfj7Lmza5cNBfexmeNH67TkoxofY90IDHru6GYf/4irt6iB6un+ByDU/RFmh9qs/HsXfPb0ZbcqPc7B5sQczL/oCPa+r9VTdvh2riy/BQN9zWL7/WZyQ5ghFRW79wVBU2I2HdNpBvbwRr54XpxjkL+kUguEWaVdYdE6L3JoAbA0JkED2COSzqHAvbkP9F8dxvPcX8J94F91lQbz+pZW4+deL0bFgAiq3n8IvPddjV8tKoL4N7o9rUPmSYDkVW5ZtReG/OrH8oq04fONbmL3jKQ3y3Wi9bx66n12CTZ+qvyr+bitaL2nB7L2HlJ8rXEE8+seVqPzNYnQsnoqWA5/DW/0Zarc/gxXLtmN6Zw1qj5tjRlGRvfk7lJIpKhJQS5j/4shu7J5Wp+TGiJunQnOHxALAZSTKGsow8RkSIIF8JJDPoqJiXhDbrvwdQq8vw/IjAGZtxeGSjxE683VUXPJLzH5/Dg5/4xBmP/0McOt2HP7zDsx+5lkAt6PV8310tyzBpks34fXFF+KBf2pASAiI21vRetFjmB04aooMzzwcbVmCx7TfbLkviMJnnVj+6VRs82zFwAmg7IKVmL3/FIrnBdF6zonZBygqcvXvgaJiqKJCei5Z8qtk13N1crBdJEACwyOQz6JCRBxcc5ux/usX4/jhZXjismZs+epb2HnGgflXnsaqf7sSm6/VRMWs7Tisfy+iDd99Gtuuuwz9v/8ChefexTz/apzATGy770H0P1uLVVqUAt96Goe/th+zdz1ngN7iCQItTjwAQPn+JFAGJ2Y/D+CuIA7r32tPMFIxvDma6acpKoYrKiSHx3hFUVRketqyPBLIDwL5LSpEdOJhbPnSBJRdP4guXG9GEFZuxcCud1G64DP89fbNysu+FSsx+/lT1oG5QVr+uKoZh6tPY/Z2n3HPancQJV1Oy3LGiiVBVLzlRO2bixH0zMHBN4B6x4uK8BDXqt5zwikiJxQVOflHQFGRsqgw823o2TUVt0c5qZaxF8O6B4OiIifnPhtFAlknkM+iwr2gFSsmX47CCwfQ+/Z6LD/nwYulF6L395dj+rn9uH3Hc3C7n0bVwDsYnAjsa12Js98Jwv2pE/6LtmJ+4YUonlyI0EtLsKoHKJ7Xhv1Yhpv368JjMYIr5+Dg1mV4AoC79mmUvbEEywubcfjbl+NE/8Uo6vfhjue/ih2eezGp/xSKCk/jYf+j5oZQAIxUZH0ap1UBRUXKoiLqxhQiFPoTFBVpzUneTAJjhkA+iwplEGauwmZsxip9C0TWRmYmdixZjLanVyKQZh0UFWkCy/LtFBVDFBVyTgpRhB69sCuOoiLLs5jFk0COEsh7UZGjXOVmUVTk1iBRVOTWeLA1JEACY4gARUX2B5OiIvuM06mBoiIdWryXBEiABNIg0Pf7j/FYyJ/GE7w1XQKz/+ctqPnGd9J9jPdniQBFRZbAslgSIAESIAESGG8EKCrG24izvyRAAiRAAiSQJQIUFVkCy2JJgARIgARIYLwRoKiIM+Lm6Q4ndv02oNhx234Jb4r2Spxfa80Motyr2HTXIyi+X7ALH+2pw+SMzDDVMyPsPY/GWWaBos0etCBQG0ZTQQcqY/KVpFq5yGuS5vNHmtCERkt7Uq2N95EACZAACYwNAhQVtuN4Brtbw6irLVeFwQ4HAjaioXNDAW7tdsJZ0mB7XTzbFKpEY21mpIQkH7B7gwcByPV2omlhMzCvJaP1Jcx/IrNLIio6NzQBa6OTsg31j6gTTRuARjshN9Qi+RwJkAAJkMCwCVBUJEOYQFQY0Yg4oiO7oqIDEDYxS7Uoiniphx0AhIgBdi/0w7GnEY5WF/xw4VhdPYJGtETKsGpkYBWiRJS5BvB+BIfPD4cXuLV8jdLNjZ2vAr4w3Eq0RURK1PKN+IwuKtAEV9iBm+rqsUYrW7RhSp2I16hRn8qQ/rPuPCrXfR7ucPR12c30Lbj2X4/6vZmO/iSbCLxOAiRAAiSQjABFRUJCNi/P6PsTiQ4phXoic6xkgxR7/Qx2b+hA5VLAr0RCNBHhc6BD/lkTFVP2u5Sll/CGAnRUqy9tvyOgLlUYzqBiyaQZDmWpx+y3o7UJHRWNyvKPEbWATfRGEhUF5VBSxQsxoS7HTIYZqZCiDEYkR67b5npFR1TEh5GK9OcMnyABEiCB7BOgqIjLWHya11+y4qbY3B+xkQozArCx07rfIbOumpqoWFuJDllcGC/fqEiFJiDEngshJirb5aUI/QUNNC2MjUTIosKIvDg6jLTvBj5LpMKtCAlTsEiiQt5nIh5e/yrOr5Xqtr1eDnWPy02KWCkHRUX2/2tgDSRAAiSQPgGKCltmKUQo9OeSLY8o96VRXkpjqIuKOkBEA/bfBJevEXXQ93AkExVqxCImUpFMVIh+bOgArgYqa6M2naYjKmKWi8TyhyZoEvKUBBD3VKQ0U3gTCZAACYwkAYoKW9ryngNxgzXrqOWRBC9BOT9IVpY/1ooXu91yQmJR0ThL6p+8z8JGVJRrSzh65MU8YRK1+TSJqFBZIGpPhdirIcSNJCqEBDP2YGjXp5mnaNT7tagRMnmiZiT/7FgXCZAACYxNAhQVY3Ncs9arzo0LEP7rvfGP2GatZhZMAvlH4Pz58/nX6DxscUFBQR62emw2maJibI4re0UCJJADBJhQLPuDwIRi2WecTg0UFenQ4r0kQAIkkAYBioo0YA3xVoqKIYLL0mMUFVkCy2JJgARIIO9FxVV3ox7PYdeHuTuWFBW5NTYUFXbjIflLqJftNmpKmx2VY5E2Nt1pjrW8QVF5dEjW3tZNj0o5lmOaCTad2rVXPOsFWjJmMZ4mFN5OAnlMIK9FxaX3YNuCH6Liwt8h1FWL5T33YNtd96Dkot8h9Ov1WPX2KVRVb8Xqq6cCnx3Cpl0+HNTGquL/acZPvn4Vigbexc+fXw3/dc04/BdXaVcH0dNdi6V9XrR+ew6KcQoHf70SD/foAz0Hmxd7MPOiL9Dz+mosf+0Uqm7fjtXFl2Cg7zks3/8sTkhzgqIit/5AKCoSjEdCi+ojuw2vhsx6UEAyirJvXGLrbHtRkQm78MxabefWHwJbQwLZIJDPosK9uA31XxzH8d5fwH/iXVRUB1H1/ko4312MjnsuwcNPvoMHV87Bwa3LEKlvhev/1sJ5RKVYfOXXgdPvAvOCaD3nxOwDOt270XrfPHQ/uwT9c9tQ9X4NnH/cio7rj6Ly6WeUmypcQTz6x5Wo/M1idCyeipYDn8Nb/Rlqtz+DFcu2Y3pnDWqPm6NFUZGNmTv0MikqhioqpOeyJypMwy3d4rruZBMKDOvs86hsL8Ct60Rj9MRnKYoKIxqzERvXH4ND2H2flJKCGbk81PLmzgvget1q+/mbEPiDZnCVkk/H0CconySBfCaQz6KiYl4Q2678HUKvL8PyI8Cjy4Iobndi6YeLEXywCq891oIr3Ksw6fRR4H9+A2dfWoIH9GWSS2eiZpoDVX95D4q6nFj6piY2bm9F60WPYXbgKCrmPo3Nl7yDEGai9LPNuOPAUeWmLfcFUfisE8s/nYptnq0YOAGUXbASs/efQnGMSAEoKnLrL4SiYriiwrC5zlzSMCMiIJctvbxtIxWy3bbhN6F1LiZbaiU6jNwdknNoAlEhcn6EjaRgVvMtw/I7t+Y2W0MCo04gn0UFMBWuuc1Y//WLcfzwMtT+6UG8PvsGYOAUBs4NYNf2Q6j40TwMvP5LDJbcgaI3nKjVIhW4ajE2X389Zlx5FfDGSjhfPQVgJrbd9yD6n63Fqk+BFfVtqD/3HPZ9cQfmX7Qfs3epkYotniDQ4sQD+vcngTI4Mft5AHcFcVj/XhtdiopRn+aWBlBUpCwqYm26lT0QHzRkZD+F3AxdVFgssjU3y8q1wkVTzsehJ98CVIOtsGS3bYoK6/KH1ebaiLSkLCrMPCCO0G44ot01c2uOszUkMGoE8ltUAJj1MLZ8aQLKrh/E7CcfVTleukpd/nj9Mmz+xiHMFssWt27H69ccws3aEoYBfNZ2HL5Wu+eqZhyuPo3Z230A7kHQU4mDLcvwBBYjqC2jPAFgxZIgKt5yovbNxQh65uDgG0C940XM3vWccq3qPaexzCLqoagYteltWzFFRcqiIurGLEQo9BpMUWEm5JJTsNsm9koSqYgRFQUdqFTyaAix5AF86vKHK6wua+h5QmS3SzNSoW7+bAoBDlSiLuOp3XPrj4StIYGhEshnUeFe0IoVky9H4YUD6H17Pe74r7sRnHQxCidPReT1lah9tQzbPPej5I+ngIkXo/tfnWi/Jgj3p04cvzKIGQOnMHGaA2fFHogjQPG8NuzHMty8X0QtgHpXEKsnf45eTEXRmcfx8wvnoeyNJVhe2IzD374cJ/ovRlG/D3c8/1Xs8NyLSf2nUFR4Gg/7HzU2hFJUDHVmZu85ioohiorokxqZtOE2N0TKeyqkUxuGdbZIUT5FTQMudlUkiFS4vlYPkXw8Nv24E84FgEuIimnmiRbnAidu8opMpuYeDZFnRLfaVjOZamJkWvYmKEsmgXwmkM+iQuE+cxU2YzNWqdsdsvg1EzuWLEbb0ysRSLMWRirSBJbl2ykqsgw4H4of2kZTmw2h+dBZtpEERpBA3ouKEWQ11KooKoZKLjvPUVRkh2teldrtfwin5/4U370ixWZ3/xwz3duw3H8UPyhJ8RneRgLjkMCpyBks3dMwDns+cl1eWrYQtTd8b+QqZE0JCVBUcIKQAAmQAAmQAAlkhABFRUYwshASIAESIAESIAGKCs4BEiABEiABEiCBjBCgqMgIRhZCAiRAAiRAAiRAUcE5QAIkQAIkQAIkkBECFBUZwchCSIAESIAESIAEKCo4B0iABEiABEiABDJCgKIiIxhZCAmQAAmQAAmQAEUF5wAJkAAJkAAJkEBGCFBUZAQjCyEBEiABEiABEqCo4BwgARIgARIgARLICAGKioxgZCEkQAIkQAIkQAIUFZwDJEACJEACJEACGSFAUZERjCyEBEiABEiABEiAooJzgARIgARIgARIICMEKCriYOzcUIBb14mLG/Hq+UaUZwR3skLOYPeGDlSurcNk7dbODU3AWrN+0a7mqz9CoFa740gTCsrXqHevfxXn15YDJ3ejKVSJxtrJiH4eR5rQhEa4wy5MqQuaDVqwCx/5AL/xnN5/wLlbre9Mq/nMxs7zaJyVrD+8TgIkQAIkMJ4IUFQkG+0jTXCF3eZLPNn9w7qeTFR0omlhM47BhZY9mvDQRIJ4wXducCG8NIA6JBcVuiCwiI5EYgSdaNoANArRwi8SIAESIAESsCFAUZFsWkgv7WS3Dv96ElGhCZyGDzyqeJgG6JEHVVRoUY0UIhVDEhUFHagcsajN8GmyBBIgARIggZElQFERj7e+rKAvKYzIuCQWFUYk4qQUPRni8kdyUWEuf5hLHZ1oKrgVa0aUyYiAZyUkQAIkQAIZIEBRkQyieGm3V6p7FbL+lUhUaC90vQ1iD4RYApEjKfpSTUVH0j0VyUWFdS+HpesjuiSUdeisgARIgARIIEMEKCqSgTy5G64dDgRGW1REvcjlqIXYeKmIhJESFSPKJNkA8ToJkAAJkECuEKCosB0JOSowwqc/Fk5B/V61UeLURcMHfuX0B/RNmGIfhfjSBYTDb57+0KMXlj0V5jKGcjqkukM5/ZE8UhH13NIwXF+rh3pexIldv9X2dOTKTGY7SIAESIAERp0ARcWoDwEbQAIkQAIkQAJjgwBFxdgYR/aCBEiABEiABEadAEXFqA8BG0ACJEACJEACY4MARcXYGEf2ggRIgARIgARGnQBFRZwhSNmmO+tHTs9g98IpCHtNW+wzrU3oqGhUza+G/KWWK28KNay/h1xmGg9Km0mVp8SJEi9Mp1BLUcJJNAy37iKqXRNj1FF9XrEc9zsCyr8etES5n4pNtzTtSmNkeCsJkAAJDJkARUUydAk8GRTh0e2Es6Qhi0dOhXeFH+FuoHKPmgMkE6JCfyGPRP4O2/ZGi4qE42AvKvRHRE4SISrkvsTkPEk2zrxOAiRAAiQwbAIUFckQJrPpzrpng2aIVR2GR8tBYr6k5WiDfsxT/M4PzDuG+rqgkQzM0s14bY4y0lKOnqIJrnYA64CG85XoWNgBYA0gIifQk5npdasvf0dJPerXAYoTp3GP9rOehCxGVJjCIWwkc7MvV0+cposJPVKhtDXsRgs8WrI08XwL4PXDIQSZ4T5qHok1IlJ0CU32l8DrJEACJJCUAEVFPESp2nSPlKhYW4ew5lVRGdKWP2S7bqMdDmVZIzBPZBYN24f+40UJ4oiKAp9Dde8UScUKmuFQPCpk90892RgUG28IMTHNXM6A3XJNAlGhZ2g1vDiUfmjlSonTKkPmsocSqdBEhVjGMSMVqshy7HEjbGSAldrLJGlJ/5PgDSRAAiSQKgGKimSkjD0T6sta7EHQU4Erj46gqJis1dVydYeyp8IQF8reCv0lL6IJ2idz8Tv9hSq3vaLD3iU0XqTCyNIqL0PY2YY74Df2Ppj3pisqIKVYV1mHLXsq9EhNeqKiEh0ib4k+3pLNeUH5MZp5Jfs74HUSIAESSIEARUUySMlEQ7LrycpPet2aD0SE/D37b4LLJ0SFtDHREqmIFhXqXgzzK3bzp3JN2j9i7FOQPv1DRCpsRIMRWYhzPS1R4QM8ui260R454iLa7gF8AaX/+gbN5JEKIbZiN3uqTGJzriQdFt5AAiRAAiQQQ4CiwnZSpGHTPcKiQnmxy0sQxgkO3U5cj04IISF/H4P7BRUAACAASURBVN1Ra6TBiAhon+adC5y4yWtdUrCKClWEFJSrn/1jIwqSANHuM7OdahEei+13A8Je8dIXL//oUykiUtGMY3uDik24HimKt6dCLH+Ia1PqEGdPhdRevb9KRMSUR/y/ggRIgARIIH0CFBXpM+MTJEACJEACJEACNgQoKjgtSIAESIAESIAEMkKAoiIjGFkICZAACZAACZAARQXnAAmQAAmQAAmQQEYIUFRkBCMLIQESIIExSGAwggiKUDRhDPaNXcoKAYqKOFgzl/vDPAI5vFwdckN5BDIrfw0slARIQCIQQdeTTdj3ybWo+YEbFVdG0LXbj9DpK1CxdBHKLgMG32/Dzhd6gGtqsOjOGdC1x2C4HXtf6EHfpTPhritDESLo2rMTXacLUXznItRco94ZObITu7ojmHTjIrhuKdLqHkR38CmEThehrFar5+198IfO4pIbF2HRLP0+DlYuEqCoSDYqw8n9IY6bfi0ALABcPuFCmayyVK9TVKRKiveRAAkMjUDf80048OW/Quk3y1B2BYA3fdh0zovVs47jiScHseK+6QhsfgW3rJqPiS+04OCNHriu1Oo6B+ACcezcB1+hF94b/tvdX/ldLwLN3ahoqMEVb/vhOzMf3iqrSBg85IN/ohcrrjuOJx45i/qfFML/8yJ47ytF9+PrcHbxekQ9MrQO8qmsEKCoSIY1A7k/OjV77ayKCskzQs+Nobh96l4QSm4L4QpqkxfEeFb3ukgGhddJgATGOoHBIz48dKgY9XXzUSbEwuk2PPHCJFTceByhs3Ox4s4idO94Cr1lFcDLXZj+QzdKjGWSQUQiEfTs2YuI04OqywD8IYLIJyH4f1UM79JSdG/xofe7ZSj6pAjXzirFFUKEAMrvBx7wogxAV7MPhVVA+4AXXpE3SBYpY30A8rR/FBXxBi6DuT+yLyqsJlex9VntuqPzgmBDE7A22nUzT2c0m00CJJAxApHX/Hj4F2dQ09CIik9b0PTvFXCX9iDQNQOepZPR/shOFP7AhQn/J4CI04saPVIx2IfurrfQc+goJtQ1oqYYiLwfwvEPe9D+YSka7yvD8eYleG/h01hU1I5NTxbix6sqlOUTISTQYIoK3AaE4IX3FgCv+eDTv89YL1lQJglQVCSjmVbuD9OlUnaPzL6o0BNkaWbcRnQl2hnUjXBMXhAhJtT7jtFVMtls4HUSGF8ETneh6xwQCk5ANQ6aEYTNPuAHMxB6uQTehdOBE/uw6bVvYbVTrJNIX6f3wXfkW/BKv9dFQ6ERkZCWRAD07vGh+zte1FzWh0DzK6hYCOzsrob3ziL0BX0IzfKayyzjazTyorcUFcmGKZkNd7LrAEZEVBR0oPK8Gm3Q63PscCG8VMsoaiQWi58XxEypngwKr5MACYx1An0HW/DUkV70fVKIW9yNWDRhLx762SBKZryH7i/fi5/WTUKouQldV5YCb/ShbJUXpW+04MB0D67v9qHnkhnof+koJj24HjUTQvAHI5h+WQ/az1Zh/X2lmHCiDZt+0Y9rp/aiv6QBcz/Zi/fmLELFQDt8W89ixjf7cPYqD9y3DOBg8z/izDdK0dc3HZ6lZcaG0LE+BvnYP4oK21HLbO6PrIiK6PwYDn9UHo7JltwcgNgvYR+pwIYC3LoOgJ65Mx9nMttMAiSQeQJ9x9GNUpREBSAyX9EgQsFXUOqsBs92ZJ7uSJZIUTGStFkXCZAACZAACYxhAhQVY3hw2TUSIAESIAESGEkCFBUjSZt1kQAJkAAJkMAYJkBRMYYHl10jARIggZEiEPkkgqLLuCNipHjnaj0UFbk6MmwXCZAACeQJAWHX3fSzVzC5fBHczlL1dEakBzsPDWDRnaUABtHzwl4cPNGHSRUeuK6bAPyhB22729CDEriWVmO6Zn4l7qVNd54MvE0zKSrijF1Gcn9IjpbOjHpACDOrKajfqzU+5VMb4lSLefQ0nWl7ptUFD1oQqJ2czmPWEyiinT7A4wVa9tQhzZIS1ivGq6P6PBqF617Ul2i73xGwXOuk4Vd648i7SSAugePwPXIWpTUTUXVDmWrP/c4+bHongsiHpfhpg/DGFA6bE1BUNIiDj7Rg0iNeDDzpA/5fL8oG2uB7qQTeuulKDbTpzu+pRlGRbPyGkfvjTOtuhGvrUA6r42WyKpNfj8r9IQy6fA58lOEXtbD5bgpVojFdISF3IJnNefLODvuO4YuKKHOxYbcotQIofFLjxLtGm0AvAg8G0HtnBbxVQkDoX13wNQNeRVToXxG0NR9AScNcvN98ANc0LMJ0dGHTIwP48SOqoyZtukd7PIdXP0VFMn7JXoopmF8h26JCNtg62aT5VTix67em8VW4ZA2OXf0WXPsPwLGnEh0Lw3ArIsRq4a1GP4SnRSU6Cm7FGvGjyBtS3QFX2I0WeMxP/brgMjwy9DolqDH8OtGk1C3akCgPCaBGd2Cfr0SKAgn3UndYi0ZMi853Uo5EosIhohhw4VhdPYJ6xMcoW/SnBfBqUSFx3RuGpx3AOqBBMNoANK5VLMfQpHyv5lcRvNesAzZ2fgSHTzxvshHtmVIX1Dg3olzh6MBNdfVYo7BvhGiXeo/6nGOH5iWi5HDRnFOTzV1eJ4GRInCuD4HNf4OjU1dj/VJt+QPRoiKC0JbHEXGqtt2Db/vxkP8MimdMxMBXZmL1YlV80KZ7pAYtO/VQVMTjmsHcH3YvteENZ2yWUtUN0w3s6EDlWiEW5JfcFIS9YmnAjJhAT3KG2GiE0d5p0jVdQFR0wLXDgcDacqifpN0Ib4iuU3rpxSQ6gyQqpiA6D4n5pCw+ou+TTbxUkrGMzb4qwiHO8ofy8t7vUqI8YW0JxR0WLBulrLJSpMISFZIjGDa8FYETgEuIu5NCOLgRqA1r4qMcRiRIEWUwxIS+zGRGKkYnUjK8OcqnxxuBrte6cMWHIXTf5kWNYpYli4petD0ewoylizDjy1FkPrEuf9CmO79nDkVFsvEbZu4PsdbffLX4xJ3JHQSxokJ9AUnRBdEv5ZO3GhFw7BEW3tIyjCYSWuA3XqDmPhLxCfs8Gu1EhRY5UKIdyidzKHlDlIiGUae0XyJJpCKmXXJm1bjtlyME0aIi1g01majQBYcpTLQ9KyV6VMAqKlRxIMYznqjQeevCqA6T9YjW0rCZOTYqCqSUKS23WZY/FHF2TIs+JZu0vE4CI0ngOAKPHMTRP/RiwmU1uH9VNVQDTklUnN6Hhza+h+nfnAigCGWLF2HG++0I9UfQcySC6gfdmHRoJ226R3LYslQXRUUysMmWNxJcz3yEQm+sVVQo4fQPGnBevOCNZQ3pXtskYqIMP8JwwC0iG9LLLGGkQnvxNYklgOpGNM6SXpx2LNMSFXIEwrpMYhUfQjxZN5zqba5sj853oi4lJIpUxIoKrSNyYjZ9mcOyx8ZGNGjLH2p744gKLdJj4JLLjCcq1HgMdhtRoWQTl9dJYGQJdL95HCU3iJMeQ/miTfdQqOXiMxQVtqOSmdwf8id/UY2cuXR4kyHq9Ie8zi4tN8h7EmIiAtqSgXmiQ+6z3lbtd9KeCuMTuvxSj6lTisqkJSrkvQTJIy0F5Wp8xLKnAvqeEuWKsaSQjqgQ+zMsex6UCM8U1EPbU2FEKkTyNj1vihPOkgYEkomKteoeD7V8jTP0pRFrpEK9D9j12waEv6ZGgzJ7imh4s5BPkwAJkEA0AYoKzgkSIAESIAESIIGMEKCoyAhGFkICJEACJEACJEBRwTlAAiRAAiRAAiSQEQIUFRnByEJIgARIYDwQiCDySRGKLhsPfWUfh0KAoiIOtYzYdEsbGDO3SVM0OE2bbu2YJjJuFa4fndQhjvLpBNkTQ2mSulEzZauoqE2lCa3J7ZxWBWfFgtw8xosE9uFD+YPlMyQwegRE/o4m+F+ehJlL7lXyd4icHztf6AGuc8Fdpdpsq1+9CD3Thu6B6aiqq1G8KXpeasHB9wFcOhP1dWUoDLdj7ws96Lt0Jtx1ZTBTkTH3x+iN8fBrpqhIxnAYNt1m0UmOXSZrQ8z19Gy6VWMs2cwp7QptHrCzHh9lUaG1csj9TeaeKlNIMC/sHVRpYJWJWccyRpHAmz6s+7gEcydWo+yG/9bsF3ThiWbA3VCGgRd8OPBNLxY5NEmx24fu73pRgzas21OM9fdNRqD5FVQ0zNc8LACcE2UAOOKDr9ALryiTuT9GcYAzUzVFRTKOyV40yXwslPIz/UKxM7/S/BmibbqNn82jlzEW0bLt9MKO//5rXwMIB07jeKaNxfSCjdgIoFLxY9C/9HbFseCWIyzKMVhhaa0nRtPrEAJMbcMaxdpaP05pRh1ibK6jxtAUFXJER33ejBzYCL3osTaEg7AK19uptcNirS0dwZUsyMUxXtUjo0Wz6hbHZFvQgv/EjRq3Tt3ZdFqyicjrJDDKBML78MDzJ1Azx4uqW0QW0nb4/s8MeBdPV0zb1g00YP1tIntHH9qaX0FJw3xMRy8Czd2oaJiJ0JMHcEVJGa4tK8UVShpTkWQsgp49exFxelClLakw98coj/Mwq6eoiAcwIzbduvdDmmH4pIOajk238EXQIxWSuNGThQmLaCMZmWhvMxx6zpAY+23JXEtZUgmjwbK8IIuKWAvuGBMq+dO+Ic6EQ6fWBkUQmfbVqteETR+i3ErtIhWmEZkqJirnhRGOjt7EFRWm74ZRjiK41LaZJlcO+G1FRVS7ZVOtGLOypIPPG0hg9Aj07cOmB49i0k82wH0d0L3jb+E/Ox0zvvJfuOSWRixSsgT3SVEJ8/uiSAQDg73Y91gXKv7OjRmDfejuegs9h45iQp2aD0R8MffH6A1vJmqmqEhGcZg23WrxQ085bt+8dGy66wBdVEBKtiUKtjO1Ml5yVjMsxfLbB/iNrKWJlj/srcERlW7c+vLX+6S/mCVra5FAS8498rV6qNZRWh+iEmzJ5cZYj4v/9OItXSQQFTHlyIZVhtNliqJCj1wtDWP3yTrU2aRrTzYteZ0ERodAF7peuwInXhbRhxpjKSMStfzR9XgLCu/3oERYdW8BvA+YmUp7n/Hh/e95UaVvoji9D74j34LXqZp7M/fH6IxspmqlqEhGMtnyRrLrSvnZTX2e2KZbJNvSIhVCVCSyiJZtpS3fa5CMjYhawrIoq2zTRjqeqChAR7VIbKaWZ9kIKUcqdGEjs7VJaBZv6Iz+Gkm8JksJx9RIhaMkACwVWVylUuKJCodfSwYmlSMiFe2VasZQg0uqokI4cTYhfLUDjtq61DeSJpurvE4C2STw9j6s+5ejGDxRiKLv3Y/VVRPQ9VIIkT/04GikCj9eWoqBgy04MN2DRYN+PPTyJFT8WQ9wpxc1xT1o++ceFF7Wg/bTFVh/fxl6gj70XDID/S8dxaQH12NmN3N/ZHP4Rqpsigpb0pm36c7q6Y+ENt3iRWhu1ExoER0tJGzst81P7E44F9yEhgR7KmKtwSWuMXsq9CUiu3waUqSiVn2xW2yuoz7pW5Z7pGRnYgyM3CBCYCknNazJz3Trb+XkSCfQrGcWjSpH7Ddx+Y4huNdMT143LTZfibnkI1l9izqNCFjKZ1NG6v8E1kMCCQgcR/ebpSjRNlVmDhVzf2SO5eiWRFExuvxZ+zglkL1kc+MUKLtNAiSQEwQoKnJiGNiI8UOgD/uX3QCRyO3N7fPM43XjBwB7SgIkMIYJUFSM4cFl10iABEiABEhgJAlQVIwkbdZFAiRAAiRAAmOYAEXFGB5cdo0ESIAEMkuAuT8yy3PslUZREWdMM5L7Qy874zv9rbk/nKnk9LAcBx3FiazlIVF8JoT3hXz6YojNUsdqI362fg36pCOrtsVZ8oPoJ07iHPmVj7FGnxRJua2Z9ihJuWLeSAIZJhCb+yNyZCd2vRHBhG/UwH2bnPtDOG72YOehASy6s1T8gK49O9F1uhDFdy5CzTXCUjM2P4jaYOb+yPDAjWhxFBXJcA8794cmAEqELXWmjg/K5leJPTCEHwLWppFUKxmPNK7b1q07eWpHQ1WXzDQKjbnVzgI9ji26EBSGe6hqgqX+LPtqSBUkzO+RuM1Dzj8yHBR8lgSySSAm94ew2Z6AoiKgZ0cTeu5sRI3qXwW8sw+b3okg8mEpftqgGV8puT502+4a/FdMfhAhPoDBQz74J3qx4rrjeOKRs6j/SSH8Py+C975SdD++DmcXrzeNs7LZX5Y9JAIUFcmwDTP3h3J0EC4c+8CBQFZEheTrYHwKV/NoVIZ0Pwcth4Y3DLf2Ag2XrMGxqz9CoDaMJs2DQY14iDwXfojra9aJnBYfaXkrzPwfysu4fA0AOV+HMJSqR73yzHm4w3LdksmURVTY+WfY5daIl/fDjbCek2PBLrw1L4ADljwb1kiIXZ4N9XctgNcPzDuG+rqgGUExREVYMcxy6/4SSt83YuP6Y3AIAy0pv4rCUFifK/fo/PRsrnb+J7oZl8mucZYZiUopCpVsDvM6CWSCQHTuD6nM7id96P+BFxVKTg/9qwu+ZsCri4o/iKWTEPy/KoZ36WSb/CCqQydzf2RisEavDIqKeOwzlftjA9C4NBzrZDmsMY9NlFVuWEVrbpei3rXlinOjGqmQjZmmICwShs2S3DanqS6PWKu+qJXr04StdwAukQvEcKcEdtvlBCm4FejUntGWCsJ2URLb5Y84OUmkvB/iCKYigLR+CRfLJsUy3PydJb+Hfp/E2S5yokYU3IBXz1Vidc106eZXUTk9FJ5GnhS9ElPgGdbo08xIkiX3iSxYotlZ7NCHNVH4MAlkloAl94dQEIPo2dOMg1c1YMUtFkUhsnhYREXk/RCOf9iD9g9L0XjfdEVUqFlL5VwhzP2R2QEb+dIoKpIxH0buj8p27YWekpV3sobI183lj/AG3fraJlfHnjqYL/ZYt0exGCPntFAjD+qndtUN087dUiT8ulXkMVW/lH0RUr4O6Zl4okIVA5NVe2thGy5EV3Q+j+oOwxo7cd4PGEIjuajQMrlK1tymkNL7rC6LNKFRydJqFRUO+CWxYkQ+5Jwq2j4RO1FhzX2iCykpSZvEDopr6E1awrJ05gbvJYFsEpBzf1Sj95+fwoDTgwotw6i15qhIhXZRTxiGOPlBmPsjm+OX/bIpKpIxTiYI4l2XP5FrdWQulC3vqdBf/PKL3eyUfaTCfIHGLgnIezTiiIqYzJpyGnHz+7RERaKcJAnzfphRjmSiwtxDoVlzWwSjB/CpyzRCaCk5SuxEhZHvRHASz9iLMHtRIeU+sVtaicm3EmdvSLI5y+skkA0CMbk/euH7/l4UzlE3aM6404Oy/6vl/rhG/EYSFWLZIxjBdJH742wV1t9XiglvW/ODzHyHuT+yMWwjXSZFhS3xzOT+MIpOJkzSHnVrllIjMZe0lq8LGDVPBrDrtw0IS3sq1EiE+JL6qnzKljctxs/Doe8ZUOuR9hzEfNoWdVv3VJhRCbu9EuqeDPOFPtmSVTQ274edqIjKsyHxlZ83T5+oAiGAIIJ7pcynNi9+NYKg5vtwLgBcPnnvinSiRVs+U/ek2OypME6+2AgyH+DRIjeZzRmT9kTjAyQQRYC5PzglEhOgqOAMIYEhEeBR0SFh40MkQAJjmgBFxZgeXnYuswT+Ey9vqsNPQ2qpSx57Ed//emZrYGkkQAIkkM8EKCryefTYdhIgARIgARLIIQIUFTk0GGwKCZAACeQrgcgnERRdVpSvzWe7M0SAoiJDIFkMCZAACYxXAoPvt6HpZ69gcvkiuJ2lmPBJF3a2HsVnXy7FnUsrMD3cjide6DHwzPieB1XF6o+9L+9D343zUWboEdp05/M8oqiIM3oZyf2RhTwXanOtuT+GfEIgXj6QTOcJ0TgglRwlUeNh8dFYb2d1ntimPPkfp/UkjXoapgOV5+2szeWTGmbJMUdQKzrgiskVMoIbO+PZi8fkPREnfTSn0OSgeAcJxCFwHL5HzqK0ZiKqbigDLgAGIxFMEP7d7/ux6d/nYvVdun93BAe3HMA1DyyCchD1dBvWrXgF1z/x93BdqRZPm+78nmgUFcnGbzi5PyRL6mTVpHfdzqdC815Ir6ARuXuoeTDEy7pZsRKfrLRT/tn038i0qEiExF5UGE/YzJWh9n1YA2M3Z22FYpL+DKsRfHj8EOhF4MEAeu+sgLdKy/Ohd/7tFvj674V3jua2afm5F22Pd2PSlT04MctriAradOf3zKGoSDZ+w8n9MSKiQrfXFp86OwDhdSkstqHn59B9FxxKTg/dn0I1vdK9K4Tzpsj0qd8ruTzKn271SIHy0nLgprp6rIGc6XMK6vcCFpMv6Xndf0L3uIBWnmJa9cFNWNMtknvp4sjuhaf+bu68AK7XvCJ0B1Ajb4cRzTD9N6Jzmqg5T1ShokR9DNtx7Wedk9R22Y9Dz3Fiab9IjBZtluUNY0qSHCA6KyMiEx2NkaNdyjV1HPX+mqzN/m5cvxHHrnZLfRRzJNZNVInKLDRztsS0xZLbxZxbRl6XBRuxEUCl7r5qySEz2XRrtY0wJfvD4/W8InCuD4HNf4OjU1dj/dJSKAbe7+/DPx6cjh/fV6b8LCy9Q1uewsQHPCgRyx5BH7pneTHziA8hSVTojptCnijf3waE4IX3FgCv+eDTv88rQOOnsRQV8cY6E7k/Yl5K+otsuBMsjqOmkYvC+uldf6GIBGNqVtBoi2ir/bT+stGTj1mFiJ5AC4qFtMhnoeTlqOjQcnHE9tH8tB6/XVM+aIjK4mrnJinbk+s5TdSloMA8PTmaunThUHJ6NGoOmVE5TSxZUROICmOYJNdSPU/HLPNFbXCNceCsg30OkOi2VaLDJleJdZbo7NTcLLH91cfWGtHRy7DPVqsKkeicLcYIWvKTNMOhmJhFGaJ9LYwGW96p9Gm4fwd8PpcIdL3WhSs+DKH7Ni+qT/jh//18rLhN2rg5GIJPyzaKPxxHYEcIZwH0/3sIvTf+GH//wzKIu2nTnUujmn5bKCqSMRtG7g85pbf9J8Vklce7Lu+psGYKVTJpik+g8ktKj7aIBGHCDru6Q81tIcSFJfvmMc39UnqJ2pVjvDzt3C5j81WYosK+XeKTb2wK9DiRiphEabJQMb+HHnlREEbnNJG5JhAVMXtirFboer/SFRWxbdOFms5fbl+0u6sQFXrESe6vlOLeZvkjUaTCmDPaXDBdQ/Wok+SYaom+JeKdqE9Dnfd8LjcJHEfgkYM4+odeTLisBvevqkZv8/exr7BC3TdxTQ1WfHe64oy7CY1YbRH1QF9QjVRUdNOmOzfHN71WUVQk45XMYjvZdaX84a77Rzcy+kUorkfZPUubDeUXivjEKgLZlZbMpfqSg16u/vJ0wG9XjpGx1Coq1FbGRhgsosKmPDOCYu2n3Z4KJSeHEiWQIxV2L9nocH+8MYgnKuSXtxyp0Ddx6rk/VJtuRRSlGKmA7VKENk8sSzHysoUcqbDrr5lXxLBtN5Z41CRpBT55eclmzghRISzC9TwsdvlJLHszzM2n6fQp2Z8cr+cnge43j6PkhtIhNn4QoeArKHVWK9EKfuUvAYoK27HLTO4POc9E5pKJ2b98rKJCe4lo6/kxexzaK7WlBmtYX2QejcnlYbeEI38SlpN9xclXYdmsaFOemQjMRjwtVPdpiC+5H2ZOEzmhV1QyND2bakxOE7ke60ka5+634Np/QNl7IpZ21DwfcjbWZhzbG4SS/UM7zWK030ZUTE4pB4gQb2rm15h5EnNiwz5SUS5FVZwLnMA8kSreuhRlyXui7IWRT3/IWWyjmcu5XeTMtiL/yU1oiNpTYWSujden/P3/ki0nARJIQoCiglOEBEhgaAQyffR4aK3gUyRAAjlEgKIihwaDTSGBfCBw/k9/wnmloQUo+FIBCvKh0aPUxg8/OYE7fv7Xo1T7+Ki24dv/C/fO/P746Gwe9JKiIg8GiU0kARLITwJCVPzl43flZ+PzpNV/d/tDFBU5NFYUFTk0GGwKCZDA2CKQ96LiqrtRj+ew68PcHReKitwaG4oKu/GwbI4TN+gGT9LN8sa4hPbT5imBummJB9+6kU7fHJiuU6bNUUylraqfQLnSBLvTI0OYmPKRS8MoaQjlDPWRKGMy21MPetm2zqj66QVz86M47qmfMDGaxb0DQx2hcf9cXouKS+/BtgU/RMWFv0OoqxbLe+7BtrvuQclFv0Po1+ux6u1TqKreitVXTwU+/SV+9OxT6NZHfIYXrd+eg2J8iH0vNOCx03PwaP0PUfGVi9F/wgfni4dQfMsmbLvZgcJzp7BvfwOe+FR/eA42L/Zg5kVfoOf11Vj+2ilU3b4dq4svwUDfc1i+/1mckGYWRUVu/ZlRVCQYj9QslhMcF1VeugFgAeDyCeOg1Abf3qjIfDZxu+xFRdOOMI6hEoG1QlZkQlSMYC4LxaJb8mGQhILqt5EC1wR26/ZHfu3Mt1Koh7eQgEQgn0WFe3Eb6r84juO9v4D/xLuoqA6i6v2VcL67GB33XIKHnx3Eo7UTsKllNSbVB1H/WyfueEV0fiq2LNuKwn91YvlFW3H4xrcwe8e7cF0XRuBtB3b8yIvIPzkRuO529L/9IiLVrdg/+Tnc/MyzCrkKVxCP/nElKn+zGB2Lp6LlwOfwVn+G2u3PYMWy7ZjeWYPa4yZkiorc+pOjqMiEqIjyFoguMl3jK6sHg368TzO5Omnabwvb68p2zV7bYqkclSRKMyyq/MCD8FIhbqIcOfWjl0ZExmrfbJewLN4xUFnwWMyhdBtubxiedgDroDkx6sc2tWiQjQW4ebRTN/rSCEdbqBvCAYrLpnoU1a5cQO1TrPeDqMvvaIHDpz2vHEc1Ta9MY6gk9uS59XfO1owSgXwWFRXzgth25e8Qen0Zlh8BHl0WRHG7E0s/XIzgg1V47Vef4c6ydzHb34LieW3Yf8F63Lz3KIDb0er5PrpblmDTpZvw+uIL8cA/NSCkjMHd3SECvQAAIABJREFUaPXMw9GWJXhMG5Pi21vRetFjmB0QzwJb7gui8Fknln86Fds8WzFwAii7YCVm7z+F4nlBtJ5zYvYBiopRmtJJq6WoGLKo0P0Nol50NuUNWVTIn64lky3bSIWdUZHeFsMFUfcbEBbKHahcK2ykJTdLiy1zAvtmEeuQbLDlLscTFYYNt8WESYoG6G10+FFQHmUBXivySKQQqbBN6GUaU+nllhtGYcKnQRhJmcsfqqiQrcxFZMfGYVRvbwJ78qR/fbxhzBPIZ1EhIg6uuc1Y//WLcfzwMtT+6UG8PvsGYOAUBs4NYNd2Pya5N2H+RZ/h7LkLMXBmGe7Yf0qNNnz3aWy77jL0//4LFJ57F/P8q3Hi0nuw457FKHxrGWpfVe+rqt6On151Gg9tfxQHtdmwxRMEWpx4QAgM8f1JoAxOzH4ewF1BHNa/1+5npCK3/owoKlIWFaZJktWgSNozYUQRrHswhioq5PwV8pKFmU9CvNxNg6YY46oYUTFZuV/5JN6uioqw5WUdnRNEs/xW7JtNgybxKd/eWtsqNmJsrMUyRbRQ0gyzlKaKxFPVHXCFtWRY0r3pigo5ZbqeyMwo11j+SVNUCLfJ6PauLdfGINaePLf+1Nma0SCQ36ICwKyHseVLE1B2/SBmP/moivDSVeryx5OrtegDUG9Z/pBI36Atfzw/iOA9Vej+1RI83KNer7qrFY9e+Bxq91r3SKxYEkTFW07UvrkYQc8cHHwDqHe8iNm7noO4VvWeE84jjFSMxnxOpU6KipRFRfwbk4mGZNejS9ZfoEayLuGMaBepgJbLQ+yTSClSIRwWVREUKHGhRREV0sZE2zLipMeO2fyp9kJeFolNZGYjKnRLaB2CnVtnupEKh98QJrLbZYHuJGpsvByCqIhurzF43IORyn844+2efBYV7gWtWDH5chReOIDet9fjjv+6G8FJF6Nw8lREXl+J2ldLsaX2DhRdOBWlFxzFQ/7NKFoQhPtTJ/wXbcX8wgtRPLkQoZeWYNWl2/FvFVOVyAXwOboOLwEqfoPqP51Cv5gUn/4SP/9SBcreWILlhc04/O3LcaL/YhT1+3DH81/FDs+9mNR/CkWFp/Gw34xqiEcZqcitvyqKiiGKinQsuIcqKsoVARC1N0C012L9nNhSWeledAr26CUIi521HJ2I/j4KluWUjLYMJISO9mneuWAjXL5GMzdGdKRCEyG6FXZMREESGKYtt7ThNdrCuhNoVqIcYSX7prC9Fl9Gub5jCO5VDLa1xGnx9lSI5Q+NPeLtqdDKFUna4tiT59afOlszGgTyWVQovGauwmZsxip1u0MWv2Zix5LFaHt6JQJp1kJRkSawLN9OUZFlwCyeBEhg/BLIe1GRB0NHUZFbg0RRkVvjwdaQAAmMIQL/8clJ3Paze8ZQj3KvK+uqfoQflC3MvYaN0xZRVIzTgWe3SYAESIAESCDTBCgqMk2U5ZEACZAACZDAOCVAUTFOB57dJgESIAESIIFME6CoyDRRlkcCJEACJEAC45QARcU4HXh2mwRIgARIgAQyTYCiItNEWR4JkAAJkAAJjFMCFBXjdODZbRIgARIgARLINAGKikwTZXkkQAIkQAIkME4JUFSM04Fnt0mABEiABEgg0wQoKjJNlOWRAAmQAAmQwDglQFExTgee3SYBEiABEiCBTBOgqMg0UZZHAiRAAiRAAuOUAEXFOB14dpsESIAESIAEMk2AoiLTRFkeCZAACZAACYxTAhQV43Tg///2zj06qirP919mXJLRlrDU5iEIU46Ndl8TXyTyyrQTk3aJ0W5SgJ0KXBYdHJGC21idNdJEQB5FM70y1czSoMxYzbKRZAmkkEtspxfpLNuA0IRGJd7Rjl7rhuaZFldKr17iYjV39nnuc+pUqpJUJVWVb/6K1D777PPZJ55v/c7e3y8vmwRIgARIgASSTYCiIgbRIxtHYMZa8eEmvH2lBtMd2iXSJjkTdh7188ejco/aW3n9OTRWjEtO14n0croe/tZi1OjnPF0Ptw+o2+1B9CiOwD8/jCrLZ0fgH9GC4is1cDW4EXQ1oirshhd11uvotd9EBso2JEACJEACQ0mAoiIe/aN+uMNVDg/xI6hvcMEjHrQx28TrPLHPhXhpKb2CmmmJtR9Iq/MNfrQU1cAzUerFLip6PYGTqDAPOK+JCvlajmz0A2uchdtAroXHkgAJkAAJDC4Biop4vI/64UdN7w/0VIoK8e19hwuNa6y1Evnhb/x+2g/3QQBrgeorxWiZ3wLgGcB3BTXwY8T0Z0SdA7v+1AjPRPXh78qrROVaYNMRuY3237qIiRIVpnAIGxUd536x4W1cWeNC/fwgXLvNSoUYjxBrdfBivCekjasaYZ9W5ThqH69ZrRn0Sk28e4SfkwAJkAAJKAQoKmLdCPpDTXkoOr380A/s/Zv5gO+zGFWCWKJiRMCFc8qrB/HKoRYuRUCcR/3GFhSv0f59I1CzBvCPmAEIMTHRfJ2BhCoVDtdsCKuw2e804MhGN8KL6wCfs6gQr3HMSoXebzFa7ONdHLa+ghkwWHZAAiRAAiSQbAIUFfGICnFxsFj7tq2uazC+KYsqws1hVMdYcxGv64Q+72ulwnhVIz/4hcCYIWoW6s+8XTi324WgsfbBbNtXUYEGt1Zp0LmELWsqVPFT1UdR4UIwarweqOe6J+Yal4R4shEJkAAJkEDKCFBUxEMb46EOUQmIWpAYr7P+fK6W/cPiFYa0pkJem6BWAxrhEa8/YokKp8WTAxUVAcCrv5qxVCrURZnTIcbuBQJ9rVTIgsfO7Aj8SqWlt+pRfzjzGBIgARIggYESoKhwJCh/s4+x+0OpUlRCrAYwv/077YYY6BSJ462VBqVSUtRinL983ia4AzW9iAooi0nVNRVOFQVJIGntlDUW0poK81rF2gl97YNYt2HflSIqFbU4sSeksFGrOoi5pkK8/hACabwHUr8ejLOPV7pey9iSgZd9kAAJkAAJJIUARUVSMLITEiABEiABEiABigreAyRAAiRAAiRAAkkhQFGRFIzshARIgARIgARIgKKC9wAJkAAJkIAzgZ4IIshF7kgCIoHECFBUJMaJrUiABEhgmBGIoO0FP/ZevA1lP6pC0U3/5aV3uQvNofeQP78UYwBEjr6CXe9EMPLbZai6f7LBpyd8EHte70DX9YWo8hQgN3wQ217vMD6f8qgXJZPU/+x8cy+67p6Lglz94x60h15C69lcFFQsQMENQM/7exFsvYBRdy/AgmlGw2E2H5lxuRQVMeYpkVyPRNrA2FYpTKiSc1OouyWMfSea70SCO09ibpEd+NiMra226zQ5AarDpn07qNh6qppj9W+jqDUbZSC7Q5xsxFNtwz5w8uyBBJJPoGu/Hweu/R7yv1OAAkVBHMS23REgAsxdNRdj0INIZCRyc4GOHX50PFyDMtFO/Fz+r9ikq8SuswACOT747tLHF0Hz1gP41soFUCTI2SasXfYW7tz2c7iFaAHQcyiA4Ggflt1xEtuevYDKn+Yg+Mtc+J7MR/vza3Fh4QaUUFckf8KT1CNFRTyQA8n+ULadNgLzAHcgeaJCH3K/MjMGWVQIQVF7qxmAJv+36QqaBFEhO3AOwD+EoiLeHwQ/Hy4Eeo4G8PShSaj0zEWB9sAHutBY+xaKqoWoMH/aXwig+0c+FBmvSYTgiKBj9x5Eyr0ouUFr+34dAt1L4JslGnai6fl2jL2pA6em+QxR0b41gEsrfSgA0FYbQE4JcPCSDz6xxT1KpAyX2cic66SoiDdXScj+iPUNPt6p431utbc2cz6KD+oJq3oeh5SbsWETgGI1SyQqX0M6Y5Svheo1gTknUOkJma6iRrtN2LThBFzChMuoVMRILBUPfV8Y4zXfjE1HzsEVMPs2qxmmP4fsdxHOewYnJKGiVIMMUSGswf3AYhdqdR8RpToCyaxMEzEBe5vpimdGEG6c8AgPEo2fZCpmVol0/xJmksS7T/l55hKIHA9i3a/Oo6y6RntdYRcVPejYXYvmW6qxbKq08KKnC+1t76Hj0DGM9NSgTHnV0YPWrS9h9Eov8oSkCAXQPs2HwqMBtEqiQggJVJuiAvcDrfDBNxXA8QAC+u+ZizWrR05REWt6k5j9MSiiwsj5sAoDxWHTFTScNpWH4sfVqu14VB6IY8C79jBWja4a54iqg8j3EK6ZVQgbry3krBGjluLgfmkKANMSXH0wW/sW4WNmYqoqoMT5ot1FraLCLmTMKojRH+whbXIbN8bvc6v5KXpVp7RF4xc2r0fPZClqYSZJVv8vcphf3Nk2tF0GWkMj4VuZD2ulogdt//4SLpV7UaRXIuy4zu5F4Ojfw1c+BuhpRUB7jYEvT6JxRysuAOj+z1Z03v0T/PzxAoi3Gp27A2h/wIeyGzQBMx94pb0Uvodz0RWyCpBhPjtpefkUFfGmpU/ZH+Y3a/m9/qCICqnkL6+5EN/w6xA048yN1x9qoJg1D0RalyE7hipZIUJU6Ose9IewCP4yLbOjrzNGpUI7xvn1h/mAh5GAKiZJVA1Mu29bZqsiSkQuiyWF1bg+raqgCwFXC+onetSkVlsblyWaXbME10WF5Oqp3Dba+hCVNzNJ4v0p8fPMItDVXIeXjnai62IOplbVYMEdohIhVyraEPjhHuTMUhdoTnnYi4L/XYcDk724sz2AjlFT0P2bYxj71AaUidcnR/3YjBqsluIGxHG6UChqfwV/nLUARZcOIvDcBUz5Thcu3OJF1dRLaK79F5z/dj66uibDu7gA3IySvvcSRUW8uUlC9segigp5vNp6EBEv7kUdhCW28spDCUiTXwfYIchrHKTkUCdRoVQs5JwP69oRpzUVLaWqBXh8UaFlmhivU2KtvbC+/hBXYzKXj1Hb4VaguMKDsJ6ZIlJcpWj2KFayqHCIoVfpMZMk3p8SP89AAl0n0Y585MkLKFJyGT1oDb2F/PJSpVrBn8wlQFHhOHfJzf4YVFGh7DZxyOPQv5HPK0d5XrVtTYWUvKrxsOwwiVmpEK8o9J0o5Sh3XJDqNJ5x6lmMnBF1TYW6+8MmaIxx26sl8sRFiwo56wQw81vEdVlEg7auQ28jrse7DwjtEbtrtOOkxboyF6UaJWLjtbUbA9l1krn/C+HISYAESMAkQFHBu2FYEUiVwBtWEHmxJEACJBCDAEUFbw0SIAESIAESIIGkEKCoSApGdkICJEACJEACJEBRwXuABEiABEggQQIRRC7mIjfWFtIEe2Gz7CVAURFjbhOx4I7bRtqWqZo3aQsUk3I/9bIAMin9x+lE356Z1Gvqw8Alcy71KHMxZh96YVMSIIGECfSg43U/gm+OReGiJXDfMTJm9ge+7EBTfRM6MAVlnjJMuVY7ifCnOJQL94PqNlQlO6Q9grF3L4B7qr7vg9kfCU9JGjakqIg3KQOw6T7fUI9whce2oyHeCRP7XAgafWtmYkf0v5W59VPqY6hFhTYUx7H1/1J5JAmQQCwC7waw9tM8PDK6FAUiy+Oq2NkfXSE/WqfWwH1tE7b9rhDLhPkVetC+4x/xTxeX443qAuD9IALn58JnC/Jg9kdm34IUFfHmLwk23Wqo2EACs2yDjOGdIT9gjd+FxfRBAGuB6ivCwMq0866BHyOULZW6nbfqSeHKq0TlWkDZImm00f5bN64xREUM+255a6tuk203oxLeDtp4ntkjxlCN8M3CkCvaAts5iMzudaFvpRXHC/dNLyAyV6IcNONNOj8nARKIIhDei5X7T6Fslg8lwjJb+rFnf/S8G0TwTAGK0IpjE5ag6q6R6DkexCtXTUGkOQe+6gKIjI/OBwuQezEXt03LxxgRQAYo/87sj8y9/ygqYs1dEm26HUOqBnLPxKgSxBIVIwIu1XZaPMQNO2/Z20E3blJdNqH7L/iAut0emHbaTpUKISqcLLbdCLoaFZMr8WNhYFR/hN13LVx/aoTntBA4wNtXVO8L5Vj44UeNzSjLCs6pUmGcS3hI7HChGi3Amv4moA5kongsCWQZga692PzUMYz96UZUKQ6bztkfXa+vxSsjq+DOaUJjZB5893diW/1IVD3eg7paKKKirXYR/jj/ZSzIPYjNL+TgJ6uKFKdMZn9k9j1DURFv/gZo0213lIx3uoQ+72ulQuR/KGsfZNts2eALWny6C0HD7ttsG19URBtXQcnqMB/k1kRVScTo54vhBCpHvDuZS8miQo5Y19smXdAlNEFsRALZSqANbcfH4NSb7SiqLkWnY/ZHF5pq30Je9VxMRicat7TBNfUCjn4omHTirUPAkp/9HGP36xWJTjTWiv7KlORTZn9k9r1DURFv/gZg0526B5q6SDPsU+2u9R/5fIbJk5SwGSUqoiLCbaJD+7x/osK65sOyBkSuVMQRFXK1w2mqLK95NPFkrVQA7vaw5tYZb7L5OQmQQEwC7+/F2v84hp5TOch9dDlWl3TGzP545EIAm4+OQR5OomtaDXyz9EWYbQholQqcasLmX3Xjtgmd6M6rxiMX9zD7IwtuP4oKx0lMjk23/M1ZnCa5Ns7WSoOyu0QKvCqftwnuQI3yWkFJKo2qVJg22WJs6u6UsBQPLgkMw05bEjG2NRW9Wmzb11Qott/a65heREVjhfpqRQ0Kc97dYVYqrDz0OHVlXEa1ySmFNQv+inkJJDBoBE6i/d185ImFmkn9YfZHUnEOYWcUFUMIn6cmARIgARIggWwiQFGRTbPJayEBEiABEiCBISRAUTGE8HlqEiABEiABEsgmAhQV2TSbvBYSIAESSCaBnggiyEWu2OvJHxJIgABFRQKQ2IQESIAEhh+BCNpe8GPvxdtQ9qMqFN0E4HIXmkPvIX9+qbL9M3L8Few6GgEwBQ8vL4Vqvq3+WCy4bziGba93GJ9NedSLkkmdaN3ZhPZLk1EiW3kL583QS2g9m4uCigUouAHoeX8vgq0XMOruBVgwTd9JMvxmJBOumKIixizFzfUQrg8bR2DGWtFBjNwJKZ8iuTs/ZOOqTLjNOEYSIIFMI9C1348D134P+d8pQIGiIA5i2+4IEAHmrpqriArZqMpyfTEsuMXBzVsP4FsrFwD1AbQ/6EMZmrB29yRseDJf6YI23Zl2p1jHS1ERb/4GkP1hdi37P8Q7YSKfU1QkQoltSIAE+k+g52gATx+ahErPXBSIKoXy04XG2rdQVK2Jip1+XHB9D1O+XYApUnJpLAtuvF+HQPcS+GZFrAZZkvkVbbr7P2fpcCRFRbxZSEr2h+4gmSyfBAdRIad2Kr4Q0wEpJVXNznApGSSYcwKVnpDmTTEOMI5l0me824Gfk8BwIhA5HsS6X51HWXUNSiZFiwp8GUHkcjfannsFWFEDPRvM2YK7B61bX8LolV7kWcSJTajUBoBqHwr0Ssj9QCt88Im8keMBBPTfh9NEZNC1UlTEmqykZH/ohkzJfljbRYU1sMxw05yoX5z+uQjZis7psFtqZ9D9y6GSAAmkksDZNrRdBlpDI+FbKV5PWAWAfuqeNwMI3ujDsjvUfzGrDZIFd08rAr/MhU97zdH2fB1ylguB0YbAVsC3UsgI2nSncjoHo2+KiniUB5j9oXYvxEULiq8kK9TKLipslRCjumJ3BhWiIjqnY7oyvhk4obhqiowQ/pAACQx3Al3NdXjpaCe6LuZgalUNFigBYrKo6EJr/VvoyY3gYNtYLHu2DKOb63BgshcLRlotuKumjlQqoptRg9V6tMD7QTz95lgU/XUH8LAPhR+8QpvuLLjpKCriTeIAsj/MrpMcfS5ixTe2oHiNsLqOFi16pcK1w43w4kZ4JsqVCidRoY7UKfEzHh5+TgIkkMUEuk6iHfnIE6syU/pDm+6U4h3EzikqHGEnP/sj6bs/jEwMLbfDFcSI6c8oV6PmeMhrJcS/ilcwzpUK6LtYjEyOQbwDeSoSIAESIIGsIUBRkTVTyQshARIgARIggaElQFExtPx5dhIgARIgARLIGgIUFVkzlbwQEiABEiABEhhaAhQVQ8ufZycBEiCBrCAQuRhB7g200M6KyRzARVBUDAAeDyUBEiABEgB6PmqC/9/ewrjpC1BVno+RX3agqb4JHciDe3EpJl8FQPxb6CAuRKagROSEGG2moIzZH1lzG1FUxJjKuLkeiWR/6H0bXhdJdNSUdn8g4V0b/ffLON/ghhd1ffexkJ0+xTgDgNcH1O3Wt8Mm529JzFdL6RXU6HvgpW7F2IOuRstnRzb6gTXJ8g1JzjWwFxLITAInEXj2AvLLRqPkrgLgKqDthQDw330ouNSEwG/y4POMVjI/Ji1fgClCYAjHi5AfrVNr4L62Cdt+V4hl5eq+VWZ/ZOZdoI+aoiLe/A04+0N4RIxHZZ5mnR3vfAl9bvOpEA/ugAvnkvygFjbf/tZi1AzEECsRm/OErrn/jQYuKpJts57YtVD4JMaJrYaaQCcan2pE58NF8JUIV8wImmsP4FvVCzAZbdj87CX8ZFkEda/nouhbACbko8CVi553gwieKUARWnFswhJU3aXmqzP7Y6jnc2Dnp6iIxy+Rh2JM4SEMpdwIwo0TH7vQKPI4kvITnf1hWHOf9mt+FeXY9SfT+Cqc9wxO3Poe3PsOwLW7GC3zw6hSRIjVwrtyjxig8LQoRsuIGVCcL0RuSGkL3OEq1MFrfuvXr9vwyNDPKV1kFD89XE2MobccEt1vA855JVKuifAAqQpr1YiJ9XDfXImQPu4109U5iFGpcOnz46lESK/4GH2L66kDfOOhcBGf+8LwHgSwFqgWjDYCNcq86sJDzVcRvJ9ZC2w6cg6ugDjeZCPGM94jRqjZtyscXbjHU4lntH8T41LbqMe5dmiJuHquS1LuI3ZCAkkicLkLjVv+B45NWI0Ni/MB4ZYZPI9JU0bj0jcKsfqBTjz9q7FYvaoIF3b8E47d/3N87z/X4pWRVXDnNKExMg++h9VKhZx8qvzO7I8kTdLgdENREYtzsrI/xENncRjuHakVFaobZhWwQ3falB9y4xH2iVcDprMnNmpum4iuRhgP4YnSZ7qAKGoxrkX9Jl2FsOHu6fCNPiroDPArgkaIiugcElN2yeLD3k428VInMFo4mNeqCIdeRMX4fW6lyhPWXqFUhQXLGniM7BTpuixVIfl6HXgrAqcRbiHuTgvhUIXGijD8uhDRK0GKKAPevlIDMVb9NZNZqRiaSsng/C+IZ8kWAm3H2zDmk1a03+9Dme7AeVF7/VHSjsCbefDNnwwcDSCQswBTmt9CXvVcTEYnGre0oUiLU+/cHUD7Az6U3aBZgs8HXmkvhe/hXHSFAmid5oPbSE3NFnrZcx0UFfHmcgDZH8UHtff2Ma2+45081udOlQpxLqm6IA5VvnmrFQHXbrF+QLIL10RCHYLGA9RcRyK+YV9BjZOoqFArB0q1Q3k4QskNUb089XNK6yXiVCqixiUnq8Ycv1whsIuKaDfUeKJCFxymMLG/srKKClUcCIP0WKJC5y1F3uv3gBCYeiXFVgXSXVD1/i2vPxRxdkKrPvX3vuFxJJAKAifR+Gwzjn3ZiZE3lGH5qlKMPH4Qrd0RdByNoPSpKuRd24O2F9agbWwhLn2SA3d1GUYfCmDz0THIw0l0TavBgi8PMPsjFdMzyH1SVMQD3t/sD/nhqJ3DsM+Od864n1tFhVJO/7gaV8QD3nitoXci547Yft8YRBguVIkMEekVTq+VCs3+2y9eAZTWoGaa9OB0GnefRIVcgbC+JrGKDyGerAFt+piLD9rzTtRv/72+/tCqGFHVDjmYTa8uWF51OYgGLV5eHW8MUWGvWsl9Sr9Hr6lwiLyPe6+wAQkMDoH2d08i7y6RZNqfH2Z/9IdaOh5DUeE4K8nJ/jC6TkWlQt79Ib9nl143qCJGryzYKhXaKwNzR4d8zVqlQggGUYWQ1lQY39Dlh3rUOaWk0z6JClUAqGsJ4lda9KwTy5oK6GtKRAfqmoW+igqxPsOy5kGp8IxHJbQ1FUalAjCqO/PKUZ5XjcZ4okJb46Ffo1IRgv5qRM1r0SsV6toLYNefqhG+Wa0GJU+YpuP/jjgmEiCBTCdAUZHpM8jxkwAJkAAJkECaEKCoSJOJ4DBIgARIgARIINMJUFRk+gxy/CRAAiRAAiSQJgQoKtJkIjgMEiABEkh/AhFELuYi94b0HylHODQEKCpicE+KTXfU9shkWVNrCwcVoyp9UWX/biAnYyhlq2TULpL+9R/rKHn76qAtPpQ9M3TjqeReFnsjgSwm0IOO1/0IvjkWhYuWwH2H6oAZ+eAVtPYsQNld0qU7ZH90/KYOzR8BuL4QlZ4C5KITrTub0H5pMkqY/ZE19w1FRbypHIhNdzJsrh3HJ28tHJgASKaoUA24ZNOo2HDN7ZLyNtd4k5HY54721kLgpSBzJLERsRUJZAGBdwNY+2keHhldigIhIK4COnb70f5lBJ15P4dvqnmN0dkff4PG2rdQVD0Xui9WZ30A7Q/6UIYmrN09CRueVLejMvsjs+8Viop48zcQm+5BERViW6MfWOxCrcWeWvas0B7cAXsbzcJa2IgLm2rNEtoz0RQqsFtK69sr99i2N0pVAGWbpL4dVa2lKFs7ZZNy+cFvuIHqdtiyfbVhiS1vN03c3lp3xTRszA2XTG3ioxw/NSYf34Nn1j6jWJSfu7VW2WKqV1QM63WZGWLYg+tso4y8xLzpnhrxbkJ+TgJpQCC8Fyv3n0LZLB9KJAGB4wEE4JNEhUP2x7O3oemFAxiTV4DbCvIxZmQXmmolR83adhRVlymCg9kfaTDXAxgCRUUseMmw6e7Nv2EAkwbxYJetsS2vKmR7aq1yIB54FsMlq4W1blM9zvDT0AWJC0G7pXRRS8yQMblSYamAOFR7eqtUGMcKzwkjKE1yr0zY3tqE7BzOZa2S6A/54lbdTEzkeEgW4RpnRWhp1t4mM10yObPVLcCFJ4UfCZiGDej+4MEBmVN2AAAW8UlEQVQkkCICXXux+aljGPvTjajSXn9Eiwqgx579sbAAPZEILvV0Yu8v2lD0s0fQblQuNDturYrB7I8Uzd0gdUtREQ/0AGy65Rju5H4rlddU6EFVDoZdxsO3BfUTPVAqEIaltpMxlP7g1kSFiCm3W0ob5k33RFUfZFFhfYhHZ1dEWYJPk4yk9HUisimU3aHUbsjVqxNlrKqAbVxaVcoIJ1PGFM+hU2LWC1tTZGntF4dRf9oDj0NUe7xbkp+TwNARaEPb8TE49aZZWXASFcb49OwPz2Tjnzp3BvDRoz7k7qxDznIv8tCGwFbAt1IknALM/hi62U3GmSkq4lHsr023pd9krxvoJaV0ot2KuwW4FSiuEIFZzg9Iw1XTEFCSqIgZhBYtFKyiYgRaSsVrEFhcInUsUZUDJ5twu6jot721OoboeHghsky7b7lSodt6xxIVdmZvoxbhxWYqrLDplp085cqNuPbwrS64KjyWV0LxbkV+TgJDSuD9vVj7H8fQcyoHuY8ux+oSbXWE9Poj0lyHA5O9eCRiz/7oQNO/dyDnhg4cPFuEDcsLMFJUM94ci6K/7gAe9qHwg1eY/TGkE5yck1NUOHJMjk23GXGdbHtlhwyIGDsbxBgsD8DpevSXWanw7gNCe6Qobmn3h7mmwgwZ0wOx1LUTEkBtDFFrKvRIcalp9OsIB5twWVRotuJ9s7cWD3nzpPJ8yLHjut23Zc2ElgcSU1TYmTnwjyUqFIFzsBhXlMh0/pBAJhE4ifZ385En7/RIyvCZ/ZEUjGnQCUVFGkxCKoeQ3NcuqRxp5vTtvGMm8fEP9PjEz8SWJEACJDC4BCgqBpf3IJ7tHdTd4sa/PNWIT1bcPYjnzf5T/fnAMuyeuA3ePmP9M/7n8vuwElvx++cfxTezH9Wwv8Lu//f5sGcwGABG/82owTgNz5EAAYqKBCCxCQmQAAn0h8AnF0/hvue/359DeUyCBH720NNYUvjDBFuzWaoJUFSkmjD7JwESGLYEKCpSP/UUFaln3JczUFT0hRbbkgAJkEAfCGS8qLjlB6jEa9j1SR8uepCbUlQMMvA4p6OocAJkWckvGkQ7QkLyTYiZXZFIG+n81t0JABx2TcS/fWLYdlt8HnRvi/i9Ja2FzZnUsivFfhIna3TDZrsYLfODEFs2sVHatqr10Wu/SbsYdkQCiRHIaFFx/WN4cd7jKLr6z2htq8DSS+sQuu92jP3Lp2j+3Qqs6yjE6se8ePj66xA5/yqW7nsVp3QsU3xo+O4sTMIZrS1Q8tB2rJ40Cpe6XlPbOrRRD5+FLQu9KLzma3T8YTWWHj8TfayEn6IisXtxsFpRVPRCOrEsi9geFOcb6hFWvAj65lPh7P5oDrT3cTmJCqsfQ2pvrmj/CuV8idid6wOLmbciGjixjHHO1F4oeyeBuAQyWVRULWxC5dcncbLzVwie+hDtuB15Zz9E+4ztOPx3LZi58xDybgLazwIvep/DpbpyrNSILFvUhJKPylD+1XNoufMYilu/jcOln6Ni+04se2I7Jh8pQ+vdtjYv71SOLnKHsP6rFSj+/UK0LJyAugNfwGc7tuKkiZ6iIu5tOKgNKCqSISoMy+xYnfVXVDg4Z572Q/dVEH4QxQdHYMZacV7JWdOWMOq8hVH2ujB/F74UQZF70e7COV8Y3j5lb1QhPH88KkV6qr3KYhcVhnCAYoWtHCNnfoRduMdTCeGqYfheKNdlVipUH4g6uALSOcWYw1VorBgHs/KjVZqMas0QVGoG9c+aJ0sXApksKormhPDiTX9G6x+ewNKjgujtKMl3IS/vcZR+ugKzf3MGk/72ARSMmQXvvdch+EI1dmngix55GVtGfYBWFCL/8y2YjVU4fNUKzNx3BpPmhNBwuRyrYGtz4Jhy9NYnQ8h5tRxLP5ugipVTQIHt2JkHKCrS5R63j4Oiot+iQn/gx39A9dWXwKhUyN/YJWdPx0qF0TYcFVvuXNmILSrGf1ytGjNZXCgTzd4Iw6/nhchsY4qKcUYrS+bHdGg24HrlxYWgo6hoVMPL9HPKHGy5JVUIJpyimq5/sBxXZhHIZFEBTID7kVpsuP06nDz8BCreLsDqOYXIuzEfY7u2oHj/IRTNWIXKCS7kjQF2NTyBbZ+p87OssgmVl1/D3q9nY+41+zDz/87BYZRj5n4A3w8pv+/6hq3NLrVSsdUbArSqh/L7aaDAdqzSj/bDSkV6/U1QVCQsKsyqgXUNhfh3LxBohMeoIphrMETGRe2t55Rvzon+6KLCZYkSl6sJZsR4tGunk6gQ3+jFw1ceQS+VCr2tXdTYc0BKW+DWqgJCgKi/911UROWAWJw09XH2UVQUtUB3/lSuWmSFrFEDwirzxO90s0z0fmS7/hPIbFEBYNo6bP2rkSi4swczX1ivgViHw15gZp3+38CyRSGU/LEc5UpF4zGEvMVornsC27AQoRWz0PwHoNL1Bmbuek1r+ypwr63Nc6K92lfRe+WoeHchQt5ZaH7Hfqx+HnU4FBX9vz9TcSRFRcKiInbDWK6Vfa1Q6GcwRYVkse1UqZDTR3upVKiLSsOotsSPy69krFHnhgCJUSkxSMif91dUuIKGMLFUKnQba2OBZj9ERazckr6s70jFXx37HDYEMllUVM1rwLJx30TO1ZfQ+f4G7PrGU6jKOYPu0Xdh9KnVKD5QjJDXhUj3KBTe+Cnq/nUFLswLoeqzcuwaHcLqcV+gExOQe/55zGwEdniXYGz3GeTmnMW64HqMdVvb/PLqOSh4ZxGW5tTi8He/iVPd1yG3O4DZ+2+MOrZZuoMoKtLrz4miop+iIpFcD/kbuDhNVFZGjHNbY8Ft6w3EMUbGxjlzPYFYVVEvKiLRlQrlNJYdLeorGyXi2yMyP8pRvsGNujUeKGsqnCoVCWdvaGsksAvndntg1Gfs2RhHgFq9smGke2qMRKUicELLI7GvFbGvqRAVGK2KJM7puKZC7Vekj6rX67CbJ73+LjmaLCGQyaJCmYLCVdiCLVilLndI4U8hdixaiKaXV6Cxj2ehqOgjsBQ3p6hIMWB2TwIkMHwJZLyoyICpo6hIr0miqEiv+eBoSIAEsojA+c//jKff2JJFV5R+l/Lod0rgznso/QY2TEdEUTFMJ56XTQIkQAIkQALJJkBRkWyi7I8ESIAESIAEhikBiophOvG8bBIgARIgARJINgGKimQTZX8kQAIkQAIkMEwJUFQM04nnZZMACZAACZBAsglQVCSbKPsjARIgARIggWFKgKJimE48L5sESIAESIAEkk2AoiLZRNkfCZAACZAACQxTAhQVw3TiedkkQAIkQAIkkGwCFBXJJsr+SIAESIAESGCYEqCoGKYTz8smARIgARIggWQToKhINlH2RwIkQAIaAREo9uBLC8kjhQSe/ocnsaTwhyk8A7vuCwGKir7QYlsSIAES6AMBppT2AVY/mzKltJ/gUnQYRUWKwLJbEiABEsg0UVF51w+w693XMmriKCrSa7ooKpzm46gfI6Y/I32yCW9fqcF0ue3perhvrkQIQHn9OTRWjBvwzJ5vcGO8R/So/czbhXO7Pehbz0fgnx9GlXzc6Xr4W4tRo49RjN0H1Dn1fdQPd7jKdj1H4B/RguIrNXA1uBF0NaIq7IYXddZ2vfU7YDrsgAQyj0AmiYqS0ufwz3d8G5c+/TVW7QygFcCkO3x48c6rMXvXFuCudQjddzvG/uVTNP9uBdZ1FGL1Y148fP11iJx/FUv3vYpTyhQ9hK2LH0dBjjZfXx3Dz17+ECWLHkP+NcCFj+tQcfAQcP1C7JgzG5P/6lO0Kv3p8zsLWxZ6UXjN1+j4w2osPX4GJQ9tx+pJo3Cp6zXpPGp7ior0+rugqOhlPs43+NFSVAPPxN4m7Tzq5wfh2m0THQOY5yMb/cCa2P31Pq4EREVvY3MUFeYBQvgIUVEzzfy3eOMdAAoeSgIZTSBzRMU6HP7xdej4P19gXdurwNkPcap0Ow7fNAqjv/Eh/lvdeuCm25F39kO0z9iOw3/Xgpk7DyHvJqD9LPCi9zlcqivHSttsTXqwAQ2j6jBzz6fIu+lDtJ9diJB3Fl6vewKjFodQ+E45KvAc/nBfGPduDyhHF7lDWP/VChT/fiFaFk5A3YEv4Cv9HBXbd2LZE9sx+UgZKk6aJ6KoSK8/EYqKZIiKjS0oXtPXikLsE5sPaSFYxqNyj2hbjl1/aoTntFlF2XTkCooPjsCMtdLnExMRFWab8Ebb8adFpcKFezyVELUacY6aaaZw0isVNVArGnXwatUVMb5qhH1alcSo9mjjnmheS7IqO+n1p8TRkEA0gcwRFUsQ+slsjD39Hma+ul66kHU47AVmClGB21GS70Je3uMo/XQFZv/mDCb97QMoGDML3nuvQ/CFauyyIPgBGrxzcKxuEX4BIG/KQ5gyZjZ8t4VRETyDrd5iNNc9gW0whUYQwNYnQ8h5tRxLP5ugipVTQMFVKzBz3xlMmhNCw+VyzDxAUZGuf28UFf0WFfpDUn9oJm+KDVEhVw3Eq4UdLjSumQ7HSoXRNhz/9QcchId+vCuIEdOhve7R2xWjRavG2EWFeO1jiiCpvSG0jsC/EahZHLa+gkkeLvZEAmlLIHNEBYCbHkPI7cVtX/0aPw5uQbNCVRYVP8DqOYXIuzEfY7u2oHj/IRTNWIXKCS7kjQF2NTyBbZ9JU/H3L+Pwzfswc5e6RqPygc0oGuNCwagP8fT2T7DMO8siKlSBAWz1hgCt6qH8fhooQDlm7gfw/RAO679rp2KlIr1uf4qKhEVFrG/a4t+9QKAxzmuSxCdef0i7LK9fzqNee1BD+nd5HYZaAeibqIC0jkM53hWU1lTo5+yrqHAhOGKGUulQfrS1Ieq57olen5I4GrYkgYwikFGiQjzQv78OHaPvRMkH5Sg/ZhcVOnpZaKj/tmxRCCV/LEf5UXN6VleFkNdWbnlVIT5VRcMK5DxRi+49FVglhMtjQMUL65U1GaKvovfKUfGuWsFofgeodL2hiBOn81BUpNefBEVFwqIidsMjG90IL06FqJAWQzpVKmBWL9CfSkUA8GrVD+N4Uak4WIwra6YDxsLLfogK+2JRA59WuRD984cEspxA5oiKVQj9uBC3/dWNuPT1MQTrqpWqgVypqHQ3oCrnDLpH34XRp1aj+EAxQl4XIt2jUHjjp6j71xW4MC+Eqs/KMfu3CxFaMQvNz6nVB9yzGS33XofOryegMOc9LN2+Hp0Pvow3bvkcJ/8yAWhfgebJm1HwziIszanF4e9+E6e6r0NudwCz99+IHd4lGNt9Brk5Z7EuuF6roqg3D0VFev0RUVT0U1REVwj6tkejt9vAeU2FtANFW6+w6cg5uAL6mgt9F4pzpULfqaKuzdDXPgixYDteVCoCJxDao+xrUddxKOsh1MWoTq8/VBaIsaZCG1dRi7FbRl2nkV5/CBwNCaSCQOaICvXqtzy8Cqte35IKFHH6LMSORQvR9PIKNPbx7BQVfQSW4uYUFSkGzO5JgASGL4FMExWZOFMUFek1axQV6TUfHA0JkEAWEfig62PadKd4Pn/6D8vw5HRaoacYc8LdU1QkjIoNSYAESKBvBFip6Buv/rRmpaI/1FJ3DEVF6tiyZxIggWFOgKIi9TcARUXqGfflDBQVfaHFtiRAAiTQBwKZJiqY/dGHyWVTRwIUFWl0Y6Qy+8Pc/eGQY9Ibg0HJ83CyOjd9OdR9NWb+SPRmVAczL3HExhFoKb0C3f2zUexAico86a3fNLo5OJSMJJBJosKe/dE5dTNevNeFnMtnsHdfNbZNsmd/TEDVnM2oHHM1Ln32ayzds1PL/lCnypIbAkTnd0zxoeG7szAJZ7QsEX2Kmf2RkTe7NmiKijScvXhZGinN/uiFR7xx9R9lIqKit96dRYVxhEOeSWK5Lv2/Ih5JAoJA5oiK6OyPyXc8hO7330CktAH7xr2Ge3/7ni37Iwz3HZ+j8f0vsP7x7ch7r0wzzAJgzw25ZTMO2/I7Wu9uQslHZSj/6jm03HkMxS/vVG4aZn9k9t8ORUUazl/qsz8AYXalJrFuwqYNJ+AS5l2n/fCjRvWQOKr/rj6wH5nTiDuVBNVy7Np/Dxq/1JJMJVMuHaWoEFjySCx5ImalxKjMzNuETQCKLaFs9kqFJDykFFnZRdSVV4lKkYOy4W3FvMsIP9NySgy3UV8Y47UUWtXrQw+EE1UL1QlUzycxrkXrMw1vFw4pjQlkjqiIlf0BTHqoAQ3X/AIzGz+Pyv5Q0U/Alieew+iD5Vj6iTwZkvPmIyEctuV3rMLL2DLqA7SiEPmfb8HsA4qFJ7M/0vh+TmRoFBWJUBrkNqnI/jBefyiW2aZD5nTltUItXFpYWSxRIaLUw0Z6qmwZHp1aGlUhkPJEhHmWGpkumXQpMfJhVFvi5XsRFcYJ9AqFagsOzVRLdzgtbtXGZhcVuz0wrc5lYy8zlVadg2K0iNwSun8O8l9A9pwuc0SFc/ZHSel2/PMtZ/H0duFiGZ39AczC+kWrUNStZoFYfyRRIWd2aL/v+kYTKi+/hr1fz8bca0RGiFqpYPZHZt//FBVpOH+Dkv0hPSwNm/FeKhVWUQEj1MzVWg9XhTWhNcptVM4T0V9FFLVIAWOJvP6Q2igipBKibqLmirgQlGzB9VcbfRUVMCosomM5FfaE5iyahjcLh5TWBDJKVNiyP7aNb8D6q19DxZ5XLWslTOvu32Lr4z7kvrMCi4+fcZgHSVSIuHRLfserwL1SSqlk6c3sj7S+peMOjqIiLqLBb2CKihRmf4xoQbFSGZAC0ZTXFOprDePVwTQ5Jl18exfHQMkF8bcCLhTDUyFZlMuvQ6TkU71fI2PEsmjSabFkrEpFFcKaZbhSZVHEhKhURF9P30VFrAwX+1gG/57gGTOTQOaIiujsjyne36P0L2fQLdB/9mtsu/yALfvjIRz+aRHQ/bkyOR3/qxxNY/XsD/Ev1oRTe37HWHcIq8d9gU5MQO755/HLq+cw+yMzb3PLqCkq0nASU5/90QjxwB2vrZEonwe4lZRVaU3BvHLc42tEjSQq1JRRkfGh54E4pbOaaa7K93178qm0aFJee1E+7x5U29dUWHJJ3oN73wEjf0Qdu1ypqMWJPSGleqGvh4i5pmK3B+Ms+SnRayqMCohtjUUa3i4cUhoTyBxRoUJk9kca30wZMjSKigyZqFQOs38pq3F2XKRywOybBDKEQKaJigzBahkmza/Sa9YoKtJrPoZkNO/ULcdp9/N4JNGg1Xe34VvzfoGn9nyEZXcNyZB5UhLICAJCVPywfnlGjDVTB/mP93mwpPCHmTr8rBs3RUXWTSkviARIgARIgASGhgBFxdBw51lJgARIgARIIOsIUFRk3ZTygkiABEiABEhgaAhQVAwNd56VBEiABEiABLKOAEVF1k0pL4gESIAESIAEhoYARcXQcOdZSYAESIAESCDrCFBUZN2U8oJIgARIgARIYGgIUFQMDXeelQRIgARIgASyjgBFRdZNKS+IBEiABEiABIaGAEXF0HDnWUmABEiABEgg6whQVGTdlPKCSIAESIAESGBoCFBUDA13npUESIAESIAEso4ARUXWTSkviARIgARIgASGhgBFxdBw51lJgARIgARIIOsIUFRk3ZTygkiABEiABEhgaAhQVAwNd56VBEiABEiABLKOAEVF1k0pL4gESIAESIAEhoYARcXQcOdZSYAESIAESCDrCFBUZN2U8oJIgARIgARIYGgIUFQMDXeelQRIgARIgASyjgBFRdZNKS+IBEiABEiABIaGAEXF0HDnWUmABEiABEgg6whQVGTdlPKCSIAESIAESGBoCPx/ZuL9yKwKnewAAAAASUVORK5CYII=&quot;"/>
    <we:property name="snapshotAltText" value="&quot;PresentacionConsolidacionFinaciera, BG Subsidiaria&quot;"/>
    <we:property name="snapshotLastRefreshTime" value="&quot;5/19/24, 3:59 PM&quot;"/>
    <we:property name="snapshotTimestamp" value="&quot;1716180467920&quot;"/>
  </we:properties>
  <we:bindings/>
  <we:snapshot xmlns:r="http://schemas.openxmlformats.org/officeDocument/2006/relationships" r:embed="rId1"/>
</we:webextension>
</file>

<file path=ppt/webextensions/webextension3.xml><?xml version="1.0" encoding="utf-8"?>
<we:webextension xmlns:we="http://schemas.microsoft.com/office/webextensions/webextension/2010/11" id="{66F262B1-2E91-4662-B700-40B43E4C6B05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1XW2/bNhT+KwYf2hevpS6+KEBRZI6DFaiHIE7SAUMRHJFHNjNZFCjai2f4v++Qkhvn0iQV2mYPMwRDPDee7/AjebRhUlVlDuvfYYHsgE3ACJDadALWZUUty7J4gDwM0gFP+1L0ExFHpNWlVbqo2MGGWTAztBeqWkLuApHwz89dBnl+AjM3yiCvsMtKNJUuIFf/YG1MKmuWuO0yvC5zbcCFnFqw6MKuyJzGlELwxs0IwqoVTlHYWnqKpTa2GfMgTKEPPAgCnoIIOA4l+VS11qf5tL2b1Cc20oUFVVACTpakSSaiOJQ8QR7jkIdDcPJM5bYxSdfj69IQ7s2ubMdemWXYi/tDCHpJT0QDCAS6tOy6dDYjQjrTRgnISViHc9EudsjDLjs2euHjNkukyXJcWGXXbpBWaFa+bNV7elVYXSr57mj8x/l0fP4KSnX5F67fEcAwFJBlocR+mMZ9ToiSqD9EkDLjyatdHIp95lPjW1rAT3M06OemekhVl33DPvh/hxerqi6uN8mXizsaN5rqpRF4itnNwKPY0qqfGE2c8EgmxJOtm/QC8qVnEMX8qKggVBtXEicmO0kls2qBr0MeRr/wgJ4zzg/889pHeJZf2NIvaukXt/TrtfTrt/QbtPQbtvRL2vkFvKVfS74E9/nyeUt/9cm1x/Zn7YIft30f3FRdNtd/jwwSIjrigm13szt/DuUKivpEug3jcDYzOIPdjh//hzHSgmnjhcfLorka+F3QfA/07UP3Nu7fFPHAiPn6I64wvw/xi/6+apfSBRhV32PNWfeCZWqujC8psQfZsQeKHVFxOjcCp25KwSZ0J87v0Yk/h04ThGppXrYWe8DpdYFS6QfAuB1dqWKWNx3KTUtQ34ssp65gNAfjrkqdXlEz4e7/7a47odBXey1Hw7W1vyH/J9fT5HKnKnVCHJK4F1GnJYZxT0o+kL2vN1zfmX0TooaEqjPKYdWA2MN1pkrdkdgRsEiV7ghCY7AzPj99ez49+im745vyKxuqP5Lhk5QXYGSjusN5bSSaX2t2Hymz68ypax2/3Ao4DnVZmkWJDCJq13lCDT7vpWnsJnkUqcVrm+rr2zD9b1/CFkjfO+5FL21VgsATKOo+uazTVOjtaJmhkCibd9/aP9Bq+K8j5iehbFSa43Md6v2y/RcbUYnYxg0AAA==&quot;"/>
    <we:property name="creatorSessionId" value="&quot;80e9a0ba-f4fa-47ae-98f6-576acf66c23d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1XbW/TMBD+K5U/sC8FnKTtmkkTGl0nEBSmdS1ICE2X+NIa0jhy3LJS9b9zdtKte2EbETA+UEVVfL4733N+7LusmJBFnsLyHcyQ7bEB6BiE0g2PNVlWyl6+f/9mcHDy5uzdwaBPYpUbqbKC7a2YAT1BM5bFHFLrgYSfPjcZpOkxTOwogbTAJstRFyqDVH7HUpmmjJ7jusnwPE+VButyaMCgdbsgdRrT2t6zgFaE2MgFDjE2pfQEc6VNNeaeH0EHuOd5PILY49gVZFOUsy7M+/Xtoi6wnsoMyIwCsLIwCpM4aPmCh8hb2OV+F6w8kampVKJl/zzXhHu1ydeRm0wSbLc6XfDaYTsOdsGL0YZllrnV6RHSidIyhpSEpTvrbbxB7jfZkVYz57faG0Wa/cxIs7SDqEC9cGkrXtCrxOJMiv3D/sfRsD96Ark8+4rLfQLo+zEkiS+w40etDidEYdDpIgiR8PDJxg/5PnWh8TVt4IcpanRrUz6ELNO+Yq/dv8WLRVEm16mk89m1GTsaqrmO8QSTy4FDsaZdP9aKOOGQDIgna7voGNK5YxD5fCspIZQbmxIrJj1BKTNyhjs+94On3KPnlPM99+w4Dw+y82vaBTXtWjXt2jXtOjXtdmvadWvahfXsPF7TriZfvJt8+bymv/Lm2mL7g07Bnzu+tx6qJpuqbz2NhIiuOG/dXG3unwOxgKy8ka7COJhMNE5gc+L7/zBG2jClnfBonlWlgV8HzbdAX710r+J+JYkHOp4u3+IC05sQL+ZvTm1CGoOWZR2r7rpHTFNVMi5CYreyYwsUO6TkNC4FdrpKBRtQTZzeoBN/CJ0GCMVcP24utoDT6wyFVLeAsSe6kNkkrTqUy5agrIsspa6gNwVtS6WKvlAzYev/etOdkOsvWy1HxbWlq5D/yXU/ueytSp0Qh7DVDqjTirutthB8V7R/3nD9ZvYNiBoCikYvhUUFYgvXqcxVQ2AjhlkkVSMmNBob/dHJ89Hw8K+cjl+KL6+ofkeE91I+Bi2qqWucV1qgflmy+1DqTWdOXWv/8XbAcqjJoiQIhRdQu85DavB5O4padpE7kRo8N5E6vwrT/bYlbIb0vWNf1NwUOcR4DFnZJ+dlmBKdHm0zZAJF9e5a+1taDfsJxNwaFIyMUnygfnla1j8AnW6pur0NAAA=&quot;"/>
    <we:property name="isFiltersActionButtonVisible" value="true"/>
    <we:property name="isFooterCollapsed" value="true"/>
    <we:property name="isVisualContainerHeaderHidden" value="false"/>
    <we:property name="pageDisplayName" value="&quot;Tipo de Cambio&quot;"/>
    <we:property name="pageName" value="&quot;ReportSection012ba6a01110bac10e8d&quot;"/>
    <we:property name="pptInsertionSessionID" value="&quot;604F55F2-F9D3-4BB9-99BA-63966832A8D6&quot;"/>
    <we:property name="reportEmbeddedTime" value="&quot;2024-05-18T10:25:02.846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93f6c50a-cb73-4dc0-8554-cf8f634fdb4b&quot;"/>
    <we:property name="snapshot" value="&quot;data:image/png;base64,iVBORw0KGgoAAAANSUhEUgAAAYoAAAERCAYAAABl3+CQAAAAAXNSR0IArs4c6QAAIABJREFUeF7snQlclVX+/98ueJMSc8EtUBNLgywxLclMskmSXEexwqUpcKa0+qVOqVm5lFszalMuzYiW5pKiqWg6aGOoFZaO6Bi4JJpJSuKS14SugP7/51ng4XqBe+Fyudx7nl6+JDzPWT7f7zmf813Oeapdv379OvKRCEgEJAISAYlAMQhUk0QhdUMiIBGQCEgESkJAEoXUD4mAREAiIBEoEQFJFFJBJAISAYmAREAShdQBiYBEQCIgESg7AtKiKDt28k2JgERAQyBr9zKW7bbQOiKK3nf5kbF1NvHnHiEmOhQ/iVKVR8AriSJry3iGL0wtUXghwxcxtWkC/aZsQPm5p3/lCHv/IqUPfd5K4Ln2TuhCZgrxn37Cxp3HMAMB7QYx5M9RdL7N5ITK7awiK5EJf5lHauRk1seGFvNSFlvfiGF+Wl8mfhZDcaXsalFvr9jCehspLP7jRBKCR7LwnQisJa7qDYz453R6+INtPQokNDKcPr2iCG1iu8H0pUMZkz6EhZMbsdGB9vTasr5exqL1iexOvwR+rencow9RPcMJqqeX0MZRpPlAQh/uQPBDEfQJDcBUwy7klEIpH/Zh8u6+TFsUQ7Ct9w7Np2ef2aQrpf3oHN0H045l7H70E/a+GUb5NctCxvZlzFm6gXSzprMvDKGzNb5ZKcQvjmP5t6cUXPoMH89zXW6ct1n741m08BN2nwG/oHCinotVyK3IY2dd9qNYtUt6J1GsjaXLuKQSJddtRjILW8Rx59OLUH4eUElEsXe60ofnVh5jXMfyKZtl72yejJlPWjaYmgQT5JtB2nFBF370+FsCc/sFlK8Be9/OjGd41/HsiI3n6NjiiSI+NowJO2JY9cP48hGF3l6x/dPbSGHGHVEs7jadr+OibiQKRW9g6q44oppAVol6FMRzKxMY19F6mUxn+R8jSBosdCrDofbIz2DjqD6M2aLKLKhdAGSkkX5RXaB7zElgbi8hQ20cxYzX1HE0qxaNINjXDoFZkpl8/1CWZwcw6rMkXmh34zsqDkEsPTyegC3jeXFCPOktopi1YDo9brOjjRKLWEh5rw9PzktXddbfQsbBdMy+4UzdHEeUXv/FRMaEj2RjthEXE91mJLJwQKFeZ62PpfurSVjqBREcYCIrPY2sbCtZFVfX35JY2K+S1oHywljO972SKKy2DjhtQSqnMGy+7iyisKQwIyKKxRfDmfjpbAbrO6jMJCY/E8vy4xHM+m4evQt2pRUxGK1Ou4jCie1r7VEq4ZeFKAqJo6DH5mRmRA1lceYQln43ic5Grji+jH4RG4j6Ip7BLRxrz7xpJB1HJRIU+wmr/hqGn7a7t/yczOJlWfT+ax8ClN9p9VoTcb6ZtOWjefLtJALGJLDl+eBSQbbsmES72GVKOdMwZ1kIpTZbWOBiAi/eP5od0XF8/Va4OuaTyxj+h0nsjo3noLbRSPswnH6zTIXknJ9B/F/CmbDHIIP8NBY82oc5/uPZ8mkMQaIuIas+Q1ncunBzkDYvnH7v+TPu83ieuxPIT2fxUxHMyBrN+qQRlI6aA+OrIkUlUZBVZqKwmM1YavrhV8LOzHLRjKWGCT8/BwzwbDNmiwm/eiYoiSgsZszCOvDzK92VsHc67YR1NGcfc3tZmdmHFjFswgaCnl/EROFT0R+tfkwlj1EUV8bp60eRYRbXP2uiEOPNKwtGdo7d1UQh8FAW2HheiE9llMFlmLEiiu5r+rLlsyEE6Qu6nRZMyszWPBk3hIXfT6JbiepUDFEoctX0fc8IVh0YXYqlZmbjyx0Yc2YSsx6NY8yC8BuJz2qhU+YEpchS0W87ZXcykTnrUgnpP5oeLfTGMogfGs4Ek764a2O6MEnDVS0nrIcurx5jVEISL9wlSCGF5Yu/hIdiGdyxcA7sntaaYR/pVqWFjP37yMgLJLRjQIHbLGPVULq/YSqwJqvI+u60bkqiKIkotEW6wPWkL3Ddoog6m0D8IYsiCL8u41k6P6aIKZ+1ez5jXp7NbsUtAH7thzDtvUklm+L5GWydOIIxq9IQNZuahDOil4k5cYlFXU9W5fD1p/fYZUyLDirWH6y7SexyYZlTWPxyDDO+Fi6Owv5P/PskeuuTVcMmOHoEISmLNCxMBD85m7mvtSZ51jhmrkhR4iDUC2Pcojiea6etbjqOA8YzMXsekxVXijWOxRB4VjILXh3JHL1v9UIZPHkOE3uW4DZzG6LIYHlUOPG9E1k/LKhw528nUai7Zj/GfZ6g7nSLfUoiClAJxw6Xnrabz5qcxKrQBLr3mU23uFQmGllKl2XPGEaZ4wvk4td+NHMXjaCzcU9SFtnZGqMlicl3x7KmwKJQ3XmT61u5DO2yxot5t0i7FnZMDGH4ehsWotOWYveuSBJFWYgCE8G9RhMzMIjfd8xjykcpYDTLjy/jyYhJpLSKYNxLQwgyJzBnZjxpTUawKmE0ocXsBvXFPGjAJMb1DsK8fz6T30tWFtvCBV732WYQ/OR4RnU3kbxwEov3Qu/3k5nV03aOiWNEkcbyiRPZFzKUqLv8yTq0jPkzE0lvNZr1m0eoAU1tEirBy9jxxDxkIn3FPGZsVUOaprv6MOrPUQRZkpg/ZREp9GFu0mx6CNeWIWbg1yWGscPCuLp1OpPXphPwSgLbRwrj3gZR5Kez/KkIJu8PosfYkQxpZWbje9OJPxTAC/EJjGpfDLBae5Y3E5jb+0ZCKbTIHHMFqZjacj2lsXh0H2YY3R4CFKUfnxCemMDgVuIXjrWHrle+wfR+KZYh3cMIbuFvw5p0DlGo47vERMVNlsaC8D7MuWc2e9/vU5jJVCBLw5z4ahEz45Kx9JrH13Mi1LJlld0N66eFlJl9eDLOwnMrE7UYUDE42kEUGWtj6Tkuic423ZJm0r9OJeNkAjMmJhBgFe9w76Xdub2TRFEWouhpnCyaeb4lRgnmda4BKe+F8OS8MKYmFQbbhCuiY+wyBlrvyArkmcXGv4Qx5sho1v9HW4yFC2P7eNr9Jb6QKMyJjLlvJBsHxHFwRrhqQejxB/9JbI8fgq29tUNEYUPH0j/qQ89p5kIzXrcoXk9k/bNid6z5cqMimHGwEAule/oYPjnGuM4Goug2ne3/jFL96vpCUuAHtkEU+2fTLmo+nd9JYuGT2iizk5gcFsvyfnEcnKzhYd3/EoPZ4QZ3gmMLt6PBbKX8Bx0Mfm7H2lOwPBrPlL9OKrBmBVGHRo9m3ItDCC3wGjqDKFTrZzKFOpW+tA893w4sGsvSsX32E46+HqYhr+3AV/Rh7n9n00MwRVllZyVL85bRdHk5gYDYeNaPDdUs6DIShZatldF9Olvma3pYpL3CpICg6HksfCtCiwE5dxGuCrVJoigLUVgFCVVTXl9wbPtLyUpg+IOj2T0ynoOv2Mr00d6jFPNZm3BBz85mXDd9ZbCQtiKWGVuL91+XhSiUuIOixWZSFoxg+EdphYRl7ZZTyhXjLirOhWcTR30MN9aljuEsEwt25GqbCsHuLsHnri1mWUUw06fnTQR0DCVAYVzHFm61P8n43xWEf02tvqx00jJFhlCiVYaQuqGYE5zA9oIgsmPtGRcUi2jn22QStnzCxq3WWUBOIAol6D4Jk3A7RWukbOt3xSQmWFtbZZadcdA/xzM8cjy7O1sv7GUgiuwUZvSPYjExrFo3ntBi4oxiDmSlL2NyzGx2d57N9n/2uSEbrios9OXtoySKiiIK6wW/uEwUg0WhZF+VRhQFLh9bojfujov+u0NE8XMCY54az8ZMlSaMT4ELrMKIwopwDemxxbl6SvW52x2jKNlfbR3QtNkfbZeKdVaRYglOp3WRFFPH2it2smtZQDt6zWOv4uopP1GomT8mBv9tEhEFlko6G1+dRPxtBsvVIaK40U1Xquz0QZe4sGtuMUPmkvJaca4nkRE1IoIJu8OKptiWsJqqsjYExsu78lax9yVRVBRRWGVg6H759DHGHaVRWxyzKLq9k8g0Y4aSVlVxGVB6muNgW66vzCQWf7oPk5INYlGzwPaEM3HZdAYGqz7wG4imwojCcYtC6e+xElIX7SaKkq0TNTum0J1im7g0V+SOISxMnkQ3bacqXCYdx/mzat94QgsOrTnWXvFri3UWUElEYWbrqA68uKmEYLaeRvpzcS0GFLogHSKKG63BUmUnuqAv7NsDijmbYnvu2M4802McGTecsdBHq1jS1pl+u6dz51DnnGeqYhyhdFcSRVmIYsA89k6N0PLY9YWh0PWhZqf4MzExXgtagpoDn8Tgj/cxsYutoKu+aBTNrEhfGkXPt1MKXT76AahOBv++kKRISxRpssVpoZbBsrX9aNYvMRy2MkzCcZ8n8tyd2iJjjIEA6m462bmupyJtaD7xkmIUh+YrmTf+byaySskaAvQ8+5Jy/O0mClDSVyem0XtOErN6GVKFNbfHjm6F8alig9kH59P9j8Z+qovzmCaFef+6mOxvTyQxTCItYnzhGRi9Ev1cQQEGxROF5egiXnxiOrtLwktPpZ6RxLTuVskRGfEM/+N0svSkAzuJgrLKjtIXdgFDyswQxf1beBZIvBfBk3EdCuMkQo+14HXRGIdx0mhWXo1JbPl0iHrWAgu7p0Uw7KPWMj22KrKcc/pcwjmK4nzrSrprHwZ2CYAfElm8NZ0go6shM4HhEaPZYQpjsLjr5mIKy1ckYzZmDdnovB6oo2MMbw0P4eqOeOaI94pkPUHahxH0m5WOX5chDG7vBxfTWLM+Cb8nP2HV62HF3q2jTxJLPa1fmElbG8+OTAtBBcFBbce5PZiosaPp3cJE1qF4Fn2QoJzodqrrSUmJVcdg0XAMLfCJ25KLINNwxmw30Tl6CKH1zKSsWMbui0GMSkhUc+VtPdpilt59yI1XNSjlQ4h6JUJNAtBdHMdFFs8QurUwFeArTvAa2ymWKArOKmhWRQ2RzjkSbG0S7GzPcnARw4ZMJyUb/FpF0LtnkCJncdhuzfoUq5PKGlG078MLQkeVR5wPSGLH1zZONRfBzMLutzswbKlx0TUW0OQiLDiRdJFl+5T9jdiUUXZaTM7iH8bgQVb3RjUy3CWlB6bv6sPg7gFwMonlm9KKZiNqccIdBNP7+XCrwHShDuint026bup1GbO4nLP4VJlapEVRFouiSM64H51fmces58PwN9yDI7JTZkyYzvL9Ypk34d99JLPeGUHnkm4AyDeT8tFIhs9UyaH4cxRmUlZNYvJMdfFWrnPoEcvESaXUL0K/X8/n9XHzFHJQHnEOYexkRvULLjjpS1YSM0aMZrHSd/UMyODgfSxY4eRg9oDxTDX9WztvIbJ3pjOrILOkGALPTid+ZuEZDQWjv03nhZKAtfsKD23emtOInzWx8ByIIr8hjBszmt53FtpsxRMFWL6eRMc/LSP4zUSWtviEdi9T/GE1O9vDnMbGBfOYvzZRu7YDxBma0B6xjBoTY7j7qJgrPOoF0bnnUEYVyZCyWquyk5hwbyzxRTL7ipbRg/iKdRyUYPM6FpvYlEV2JcXkrM6fiLNLr7+q67bQp0nMeks/rV40LfvGFdroirOQvnY6r89cRoo4B+XrT7c/z2aa1RyvMqu8EzoqicIREF199YQjfZNlJQISAYlABSEgicIRYCVROIKWLCsRkAh4CAKSKBwRpCQKR9CSZSUCEgEPQUAShSOC1C4VOxs8iFE9XHQltyP9k2UlAhIBiUAFICCJogJAlVVKBCQCEgFPQkAShSdJU45FIiARkAhUAAKSKCoAVFmlREAiIBHwJAQkUXiSNOVYJAISAYlABSAgiaICQJVVSgQkAhIBT0JAEoUnSVOORSIgEZAIVAACkigqAFRZpURAIiAR8CQEJFF4kjTlWCQCEgGJQAUgIImiAkCVVUoEJAISAU9CQBKFJ0lTjkUiIBGQCFQAApIogOvXKwBZWaVLEahWzaXN2d2Y1C27oXLbgu6qW64EzGuJwjiBC362sdhIDnGlOpbclk0u0ARknMyVPbGtyaE4/ZK65T66JXpyg365oW5VFmJeRxT6pFX+rgbiL/FzEeJw091pZSmJu7VbzbDCClLQiUER23XD/7tYjtabj+ta+1K/3E2DStmQ2NAva91SiMXF+lWZKHoNURgJQkxgffJe04lCXWMKCEO6DCpTLUuZyNoEVUgCqK6RhSCQ6tW1naFGGK6azAX6ZdCjAt26DvrPCpdJU8J9lctAAIpeaf9fXftb0blK3IxUFnBeQRQFO7pqcE2btNeuqZM3X/xtmMjiZ93aqCyhyHZLd0EVTOBqKlHU0P4WP4tJrRCGCya09QZE6JXYiOh6lS90S/uj6KFOFF60G61S+qxvMDQd0nVJ/K3oWHVVv4yE4arNSGXi6PFEoZOEmLxiEouJq//JM/6/+Fl8gj4PLOLnvMoUi2y7OATEpKxZHW7yAR+NIGpUVyex+H3B39qE1neFFeEqMFoR+mZDEITy5zoI/coT+qZtRnLzr2PJzedq3jVpVbipigsiqFWzOiafGtSsXg2buqVvTFy0GXEHqDyaKIzuJd16EJM3V/sjfj5+Cb45CasOw7Ff3UEksg+OINArCB4Lgs63wa21oGY18KkBPhpp6LtA3bpw1u7PmiQKiEHXreuQc/Ua/z2SyZf//h8rP95FXp7YisinqiDQoH4dooZ2odsfQri7VUNMNaopeiX0S2xKxB/F4tBcVBWxGXEXrDyWKKxJQiGIfLgq/lyDtAvwZhKknXMXUch+lBeBkaHwbHvwqwW1NLLQCcPoiiovWRhJwmg95F5X9ev3vOus3ZbGlNHLuCZMDflUeQTq1PHl3X/+iW7tmyu6peuXbsUa4xlVfrA2BuCRRGFNEoIghBVhyYdLFpidDCsOe6I45ZiEBTH7MejREkzahK6lWRe6f7m8Oz891iA4QHEvXVM3H0K/0k5eZMQzcZzJPC+F4YEItO/YillzhhDo74upJgjd8gay8DiiMMYkdHeA2OWJSXzhdxiaAEcveKAGyyEVQeCNMIi+G26qiTKhjfEMPRBeFsiMmxChX4qVek1YEbA7LZOYQe+TL8wM+XgsAjfdVIv4z8dw5211lc2I+FNAFobsKE8CwDOJQstmEoFExRWQD6cvwxPx8NtVTxKfHEtJCDzfHv7vfrhJm8zCt6zELMo4ma03IYIkxAZEkMS6Lw8zfsTHUiBegkC1atVYvmE0Hdv4Y6qubkaMZFFeq9XdYPQoojDu9pSYxHV1El++Cv3Wwo8yWO1u+lfh/Zn9CETeoVkWIm5hRRaOdEB3OQmDQWxCdJJIPXmR/hEzHalKlvUABIRlsW3HBJrcalI2IyJuIZIpRKZUeaxWd4TG44hCyW7SXAJiIufkwVtJEH/UHeGXfXIFAuujIKRBoWWhZKsYDlPZ0wdrl5Pubjr3Wy7dHnyb33+Xpqo9OHpamZZ3NGbDZ69Qx1RNIQs9I8rZWXaVjZvHEIW1NSEmsiCJb8/AkA2VDbNsvzIRuKUWJA+DW3xUy6IsVoXRmhCWqtiEZOfCuMmfseHT7ypzeLLtSkZgxIR+/N/QztQW8TAPtSo8iyi02ITuchITOXI1/HipkjVJNl/pCPyjB/S8HXx9CjNV7I1V6OmwwlpVMpy0uNex078REf5OpY9NdqByERDxij0pb1Pft6bqgqpZNBZWub1zTuseRRTGiSysidTz0DfeOUDJWqo2AgG3wNanVaJQrAoHfMlGa1VPsxb6NeO9bXz04X+qNjCy905BYNr8ZxnYvU2ZNiJO6UAFV+IRRGHtdlLcAnkwbw+8v6+CEZTVVxkEdgyGAD+o7eCuz+h20s9LXL56nQ7t3yQ3V971UmUUoAI7ele7QD5bPVLdiHig+8mjiEIJYmuZTsLt9MASNeNJPhIBgcDMR6F/a9Wq0HPfhftJPCWd1hZEoSdJXM2DnHw4nHGZJ7pPlcBKBAoQ2Lv/HRoI95N2EM+Tsp88hyi0+ISejXLBAvctllosEShE4Km2MOlhzf2kHZKyJ06hE4V+AltsQjbuSmd07EIJr0SgAIF1iWO55/Z6DlusVQFCjyIKkdsuDkEJ//EpM3RbXhVEIPvoKgQ6NIZlfeDmWqp7QNwDVRpR2MqmE0Qxf/Ve3ntrjau6LtupAgj889ORPBoaqGQ/KWcqDPpVBbpfYhc9jigKXAMX4IlVVV08sv/ORKCpL3wxGG52IKBdXPzr3Q++YNG8L5zZPVlXFUfg3X/G0D/8jsI0WUkU7iVRax+yCGSnXoC+q92rn87uzZ7R0Ear9NIpeBd4DQiUmV42ofYzwTfD4OaaauaTcllgKadorYlCXAcjLIoZs7bycdx2Z4vUBfUNYM+pToV6883nBD65ywXtqk3M/XIiLVZMZusfJvIa213adkUPctJ7Q4l+PKQg80mc17EnBlbR/XJG/R5jUejBRvHhISU11pOJ4j441Q3274De/3WGGnhHHYIovh5aePDOUaLQU2Ov5MLMqkwUX0KnR9YCXdmY2omTIbN50UUqoBNFbw8M7yhE0TMEX8OtsqW5Nl0Ee7mb8Sii0A9DeTpRzP0TPHAGOiVayT8CTvmpFoUoM6y++u87NELZOBKaXIE2N8PeK1AHaFMfls4GbJQvt3a5WQU6UQjXk+JHdtCi8DyiKNzhn4yeyANCH1pfZmngbPhyBsNaawI8tgc/QSyzRnOqA9C6EXXN6Ux4D157K4i65LBjymTE4j+34D1bvzvLkWN1yFwxmd5tR3MqYI9qUcwajXlQI62xs0r7riIuZ6roxDlDGRwZogSzjVl1ymdTq/inbyVROFNTXFSXIAE+5sbJpBOFuZAwRJf2/Ak6fQwKURxTCUbU0feK5qYyEIyxvIuG47JmnEEU4pJJ4dr0DItCuKFa8K1GDH3Pam4osXB3OKmSg+IumsED+8bRidGYH7/MhJCFsGoiU+8+rfz8gSAQsehndCpc/BnAHmG57GthqEu0dzeZglQKiKJRQR8UcrBq22XK4YSGBFHoFoUkCicA6uwqiqQvallPnux6Eot8i4M23E7agi9iFVMDDShbYMI86DESTs5TCcZYx0tRtst/4GxBVXJ9kiiEAIwxCuOuX40dCKvgpVUTGZYxmU5jNIHZIgL9d8IiGD6cU9EXePfs3Ux9sHahlM3pbPm+Ga0MdRW4nnSi+KKt8m6gRkpK/1Lrs1QQUCXri6PNS6JwFDEXl/c2oiACzCGqy6iIiV6MRaGLQ1gUtohC1Ke7rFwsOpc2J4lCI4qCGEUh/EViByVYFEZ3UcHPGlEE7mthsCgKSabQOpEWhUsV3omNSdeTE8F0aVUaWehtiqynQIPLyRijUP4tXnU92SQKzcLQYxp6eZeOxwWNSaKwkyg0d5Meo7ikZ0YZrQgbFoWwCgpjFKC+BxtTn6Cbn2jbjhiFiH1UQWtCjE5aFC6YxOVpwussivKA5cXvSqLwYuG7YOiSKFwAcnmakERRHvS8511JFN4j68oYqSSKykDdgTYlUTgAlhcXlUThxcJ3wdAlUbgA5PI0IYmiPOh5z7uSKLxH1pUxUkkUlYG6A21KonAALC8uKonCi4XvgqFLonAByOVpQhJFedDznnclUXiPrCtjpJIoKgN1B9qUROEAWF5cVBKFFwvfBUOXROECkMvThCSK8qDnPe9KovAeWVfGSCVRVAbqDrQpicIBsLy4qCQKLxa+C4YuicIFIJenCUkU5UHPe96VROE9sq6MkUqiqAzUHWhTEoUDYHlxUUkUXix8FwxdEoULQC5PE5IoyoOe97wricJ7ZF0ZI5VEURmoO9CmJAoHwPLiopIovFj4Lhi6JAoXgFyeJiRRlAc973lXEoX3yLoyRiqJojJQd6BNTyGKqG7wcgu4SRv76qXwNwdwKK2os+p3Vj2l9dfZ/+7dRNGMP7/Xj+F3a9plPsm7f1xLvBNAvndQD14e0JZ7GtWhSdOa/JpxmV9Op7Phw1188M0FO1uoT7fnu/JSjyBaBNShCZfJzLjIjq07+eDDdE7aWUtlFpNEUZno29F2lSeKW2FRH4hqWHSwN3yYyA4sbBZxVv3Oqqes4yjne15LFI89wcYpYXQLqFmIoDO++9AyjEVxPYhqY/iqXREZ5XFyWyK9nttV8kJvq3/GerJ+4oPJnzJhg72kU05FKePrkijKCJyrXqvKRHFvZ1h2P7QwzGEdN2cQhbPqd1Y9rtIJW+14H1HUJ2raEGY/3Yy61vpVbqJow9wvhzKstQ3FtQL/0q7PCYzeZVv0jw1gz4JOtDGVohmWsyx9YTYvbqtMDSq5bUkU7isbpWdVmSiMX6KzhtkZROGs+p1VT2WqkvcRRVfD1+WskC8nUbSY8jIHn21msFDOsnVbOt8eyKHFI22JeLAZjQsW/wvER79LzA1c0YZlyc/SJ6CwmkvH0tmxK50DNOKBB9vQw2itZB3hxQ4fsbQylaiEtiVRuKlg9G55AlH8boaFR2FYR6irDcyZRFHe+nWiKG89lalK3kwUl47s5+3vm/H3AY1UEZSLKIJYtGs4US01aWZ8T8zTy4j/0SBdK0vhly/XcsewPUXF/38jOPvX5gUxuZNrP6XXK/uLuKl6zBrNskGNCsoc+Ohdur7lni4oSRSVObvtaLtKE8UwaHsSYnbAyfvgVDcnE4WT6p/rpHrsEGeFFfFKokgO49K/ljHko9MwazTmQU4gipZPcXBXe1ooksrju3+8wR/+fqPYXlo1kakPavGLrCPEdPioSPDc+t9tWwudWLNvAD38tfpTd+H3+OcVpiPlqVgSRXnQc8G7VZkoisBTAURRIfVXdD8rSGe8jyisgHQWUfx1BGf/T7cEzrI0cDYv2pJZKeXmfjmDYa3VFy998zmBT9qOYxQhlGN78HtkbQVpSPmqlURRPvwq/G1JFHZC7KwF3ln12NltZxWTROEki8Jewhk+nFNvBWmu1BsJZe4XMxjWRpXu7/u206jvVpuilkThrBlQ9nqqXb97T7srAAAgAElEQVQultmq/UiisFN+zlrgnVWPnd12VjFJFJVJFJfZ+spUBhqMgW4LXmNjr/qqeIsNVBd1Pf2y7VPueG6/s1TCqfVIi8KpcDq/MkkUdmLqrAXeWfXY2W1nFZNEUZlEkcOOKZPpvdAgzZZPsOuLrtyrZUeVGszOO8vSYbN5sZhMW2fpSVnrkURRVuRc9J4kCjuBdtYC76x67Oy2s4pJonAzogC6zRxNfHRhVlPx6bF5HFn9CZ3GHHGWOji9HkkUTofUuRVKorATT2ct8M6qx85uO6uYJAr3Iwoh2x4TRjAvtjmNiz27l8OBDz+l61T3JQkxDkkUzpqpFVSPJAo7gXXWAu+seuzstrOKSaJwQ6K4pztr4rrTo2kpJ7zFNR5j5zNBnsx21nRwqB4ZzHYIrgouXNELsLPqd1Y9FQyndfWSKNyNKLqy8cATdNPi2Yq8rlzmSEaO8uOtAY1ofLNBihfSmdB3IR8YD/a5WIdKak5aFG4kDFtdkRaFnQJy1gLvrHrs7LazikmicC+iGLZ4AnMfq6OJN4+T//6cIcOTOVAg8Gb8eeEQ3nm8fsHJ7F+2reWO56xOeDtLQcpZjySKcgJY0a9LorATYWct8M6qx85uO6uYJAp3Ioqi91CJcxSd+m61cctsfd7cMJpXO2iuqSs/8Xbb+U69ft9Z+iWJwllIVlA9kijsBNZZC7yz6rGz284qJomiMonC6sBd1yEcXHG3dg1IDjumTqb3h8VIesCz/PBeGxor/3zjeQxn6Ud565FEUV4EK/h9SRR2AuysBd5Z9djZbWcVk0ThJKKYORpztHZn1JWf+Fvb+bxtS0glncwu8m8XiO/6LjHFxh4GsOdUJ9RD3DbOYzhLQcpZjySKcgJY0a9LorATYWct8M6qx85uO6uYJAonEcWzwzk1Rb+a4wIJ0e8yxMYhuBbvvcbBAVqk2vq22iIWRfEXCyqyL0Iq0qJw1nxwpB6Z9eQIWhVdtqIXYGfV76x6KhpPq/olUTiJKOjBF4e7c7+WkWTzCnGsvjVxw62vVt/K+HE/A7t+yo23PbVh0a5nC680L8mCcbE+WTcnLYpKFkBpzXulRXEr9GkG+rdhjqZhyBYpBjFnLfDOqqc0wTr5351BFJZ8uJILM2dt5eO47U7uYQVXZ+9lfkCLB+/mfv1sg/ks8dtOF+ncq5+9w5ud9LMPOXy3cAMxU7RvSbRsz9TZT/BSp8KMpgMLZ9N1StHvSBTNeoLff/yet8duLvjOdosHu/LWlO5FPrVa0i2zFYxeqdULohgcGYJvTahVHWpWh+pAtWrqn6r8eJRFkX8dLHmQkwepF6Dv6iomGkcWYEfK6jCU5R1bEDqrHheLRxDFN8Pg5ppwkzaZa1QHMYeLm8hiE6JvRHKvgSCK7FyY4eFEUeqNrV0HsOcjq0+Y5uXxuwUw1VTwLXgyvmdg2LIbrYWWXdm4weochXjJksfv1OQm68+juvk5iknvDSX68RB8fVSi8KkB1a5LonDxNC++OX0iC6K4KogiH1LPQx9JFEVBc9YC76x6XKxBgiiSBVH4qEThUw0cIYo8nSjyYPrfPduiKJUohNXx/HC+GBtUwtUb4kt6p/nXK+/z1+JOVD/2BF/M7Mr9+oeJitOJ0upxsS7Zam7yP4bxdESwQhSmGoUWhSgrLQo3EJCy6xPf2tKJIg9+NMOjK9ygc450wZEF2JGy0qJQELjXH1b2Q5nItWtCTUEUmlvAHotCJwqxEZm3ag//eMs9P6BTrMo54HqyhyhEOy36PsGsVzrSo7X2JTu98bwcTn63lyljPy/6iVSbnWvGn98byKuPNaOxn1UB82UObNvJG+/tYoebnsjWe7xgxQj+cF/zAovC6HpyZBlwx7Ie43oSRJF/Da5eg9/zICsH7v/YHSF3Up8MRPH7r/DXxbjtR+edNOJyVzOwDbzTTSUKsePzsdOHbIyBCdeTcG2u33GMV/8cV+4+uWsFhUSRx8kNG2j3YmmnoevTrVdzGgl3kY2Yht3jbBlEn/vqYCKPs//93u3JwTiuNVteIzSoPrVrQK2a6iZEj1HYPX43LehxRJF7XSWK7P8/mdvHqcThkY9GFKYLMHI9xP/qkaN06qDe7Qb92qpE4Uiw0ZZrM+3UJXo/Ot2p/XOnylSi8OHI2jUMfEULUrtTB92wL8l7p9DYr5ZirYr4hLBYS4p/ueEQiu2S5xDFdRCcINwDv2sBx2lfw9LUqiQOB/p6HxwMgTFLsZFS6EA9XlR0azQE1cXhHZ/u2jRarGbLddrf8zoe8IFImxrw0orXGHZmg1t//8GdVLeRf12SdoxXNiH2xr/cqf+l9cUjiEIMskiK7DXIyYXkMzB0Q2kQyH/3BgTEDi/lObhFczsJi6K0QLaOi575JJIlRBxMz3x6deJaNq4uzSXjDejKMb4yZSAjnuyobEKMgWxPSI0V0vUootAD2rn5qvvpt1x4cClcvioV2dsRmNAVnglRrQlHJ7L+VXndYhVEIfRr37FzDHri794OrRw/sDN5MrfVNyluJ2N8Qllkq/gZCs8jCoP7SQ86Jp6El/4tddmbERDE8O2fwK8W3FTGQKO1+0nXr2HPLmbP7qPeDK/Xjz1m5B949cU/KCRhsjPtuqqB5jEWhdH9JFwEulUhgtpPrYOD56qaaGR/nYXA+xHweEs1JbaWFmS01+1k7X7SrQo9u+5Y5m883u0dZ3VV1lPFEKhRozq7906h/s011U2Idn7CUw7a6eLwOKKwjlUIF8Hp36D7ctW/LB/vQiD6Lnizq0oSSkpsjcK0RUfdArpuXbsGIrtOd0Gt/Hcqk175xLuAlaNVEFjy2SuEBTdRAtiKS9OOQ5xVETqPIgqjVaFP5quaPzntAvSLr4oikn0uKwIPBcCCx1Hu3rnJRz2JXZ77d4zXeehWq0IW+bBg0S7e//vnZe2qfK8KIjDzwxj6drujgCT0TYinWRPKhuq6h+X3GSezcBMIF5TuJjh0AaI+U38nH89GoHdrmBquXtehH65zxm5Pj1VcExlQwrLQrvUQhLFg9be8P3GdZwMrR6cgMGfRn+n5YCtFt6wtVU/JdDKK2uOIQrcqhJdJTGYlpVGbzMK6OJsNsZ/D4aIXWUr19yAExj0Aw+5RA4siDVaPS1QXFwCW85I2PQNKvwlAsSy0yygFWWz/70lGDlngQWjKoRgREDGJtVteo23grQpBCN0SJ/zFKWxH415VCVmPJIriyELs/gRZiAm97SS8mSRTZ6uSspbW1+7N4dUH4XY/dQIXTGJtIpeXJPT2jemywsWpkIVmXQjr9eKVXD5a8jUf/kOm25Ums6ry74IgXpr4R4b1DeUWUw1Vv7SrxI0kobhpPCAd1louHk0UCmEYLAvduhCuJ91lsO8sfJYGG45VFZWV/TQiUNcEz98LEa2h6S3q7k74ivV4hHLfjhMsCWvUdRfn9Wqgk4WRMISO/Zqdx7ZvfmDp/C/44dDPUnBVEIH7Hghi8PBHCe/UgptNNVT90ghCxLsU/dKu6vBUklDG5WkxCqMuFrgJxO2yVhNauKOUP8I9pV0meDEHfr0Kly1wTdsV6HVUQR33uC7rOzWRhiiuDK9ngjo+qsmvT1rxd8EEpmJIwtqy0DcjIiYmdEnXLX1jIv6+YsnjotnCpSsWssUHLbTbBDxOSFV0QLpuib9vvrkWt95sop6fiZt8aihkoOuVHucSOicu/PMGkvB4ojBOaGUHWK3wqg/jLlDEMvQ/YtLrAcsqqvMe3W3dqhd/K5NUuypc/KxPXv3qcFdMYmPMQiGMa+qdY0p8TPtZEIX4vaJbUr/cWj/1S/yUvzUdK9ArQQ7ajbBGK9WTLQldWB5tUdi0LgyTVUxoJTde+55FgTuhAJ3CGqRlUXnzu4jPVwSjta7o2SX6Vc4Ff4sCWtDaVZNY1x3ROZ0wdCtWtzh0K0I5zmPlx5b6VTn6Za1bumh03SogDM19qRCEQXyeGI+wJQmvIQprU1+3MAomr3YYT0xu6RaonElrb6sFbgJNZsZJ7WqCsLkZEf3SCKOAQAR3Sd2yV8SVVs648IvkB32joeiYsjAUBqu9hSS8xvVkrXXG3VvBz/okrjQVlQ07gkCRDblh8rrKgiipr1K/HJGke5Yt0C8DWeg99SaCKBizJwez7VFBafLbg5L7l3HXySv1y/11x54euqt+2dN3Z5TxKteTMwCTdUgEJAISAW9DQBKFt0lcjlciIBGQCDiIgCQKBwGTxSUCEgGJgLchIInC2yQuxysRkAhIBBxEQBKFg4DJ4hIBiYBEwNsQkEThbRKX45UISAQkAg4iIInCQcBkcYmAREAi4G0ISKLwNonL8UoEJAISAQcRkEThIGCyuERAIiAR8DYEJFF4m8TleCUCEgGJgIMIeAdRXNzF8PufZYcRnG7TSeiZyCyms3CAv4Ow2Si+dzp3/udxjo4NLb2u/Ay2ThnF5O0W/Mgi+IVlTIsOwlT6m7ZL2Gw7i/jY8fBOHFFNSqtYlA1jghGg2HiOjoUZd/ybiB/Go44qpfD/M+MZ3nV8AaZ+XcazdH4Mwb5qW5Ydk5jBeEacG8nrBoyz1sYW/L/l4CJeHBFHRj3IuhhCzAezeaG9HykzW/NknNbneqEMnjyHiT0Dig7i5wRefGo6Gb5+mPrMYOnIUAU/y97ZPDkqEQsmOry5iKk9/CE/g42jopjxox9+pr5MWzKCUF/I2DKeMe+lYsZEn6nLeKFjmSVQGsDy3yUCVRoB7yAKXURicXsDpsVF4QRqKCp4B4jCvGU0/VKi2PJ6GKb8DOL/MoRzY5J44a4y6pIDbdtuoThSMRCDLaIwYCmIod+hQWx5Plgs1+x+exLm/5tO6LZCYhBVFBKFmeV/nE6tD+KIug0wZ5BVMwB/XxSiSHz0GOM6ii8BpbP4qenUEeUKCM9CynujOdZnHlGtMogfOombZsfR2z+d5X+MI2DZdLqRxITINAYnjSBo72zGpPdl7pNBZKwaymTTbBb2s7BjXioBz0cQlBnPsL/7MXdOBH5lFIF8TSLgyQh4NVEULloZzLhjHLvFjjIjC78XlrE0OggsaSz+SwyLzgBNY1n4zxiCjZtOSwoLokaQUNMf/xoWdnecoVoU2m43HQgaE8/cfkV3w0UWQqN2ifeem0eGyUxWfb09sVhPI627hay0LPyfiiX4qw3syMjANGARq14JxSSI4sMMep89xu5MP0Z8Gs/gVsbFP4utb8QweY8FTB2Y+K/p9ChiZZSfKNg7nY5fPc7eV0IhP4UZE84yYkYEFoMFUZQoLCyPGoV57CJe6Fh0ebbGp1i8RIX5aSyIXE1owiQ6m4zEZk1yKtBp8yKIb5/AxC6FgrTsnk6/beGsfzOs7FadJ68Scmxej4AkCsUtIogijpDv5tHbL40Fj26gc9J4graMZljmSNY/G0T60ihm+M1nYT+DLbJ3Ot2/7cv2kcHw9STu/KovR8cGsXXUEDJeSOC5oHQWR80j4OPZ9DCshSUvfEAN2D2tNUk9xK5aLHirCTswnW4m0bdPCN4sfhZ1ryY4fjydUwRRtGb7P6Pw3z2JLnv6sveVgELX08X5dF8SzJYZ4bBjEl1SxL8bXWTWrqdwpu4SO/hSLIqI2WQFqXhYaoQx8V/j6VwPBGlMyBrJ1J5+BgtCLWd0PZGVzOJ3Z7NoRwbBA8Yz7qU+BFlbFMLhZbQwikxZCykzo5jfej4LBwgyLpkoLHun8+TC1sydH0VADbWirC3jGTbxGEMUcvX69UACIBGwiYAkigKi0H3xYtGMo3XceALWxrKoRZzqAhE75m8fZ+9IwwK7dzrDT8aqMY4C949YoMN572wQ/jUF5o2I+ntckUWoeIsikckT48kS/vPdSXSerxPFjX0LxWAFZBjiI8K9tqQ1C8caiCLD0E/x79NMTHu/j8H9VkaL4lULo97vQ8CROJ7cFlawI0+bN5706On0FrGHYi0KA+HmW5R4Qb/UoewdG3oDMRSHV8baWF48NpJVY9X4RIlE8XM8w184xohPxyvxiSLPxQRefNXCxIpwScqFRyLgAQhIoiggCuOu3XGLwrJ9PO32DOLo2GB2TIwgbWASL7QDs9mCn1/RIOmNMYoYLr+WSOjmEBI7pzKus7VFYQdRrAnj4IxwxQ2luoActShsBb7NbHw5hqwX43nuTkAstq9YmBg/hIAi8R5BNCO4+mY8gwPSWPDXVAbO0eJAB+fTc00wq94Kx0+456b1IbFbAhM7Z5GSYiK0o2aRGNw/aaXGKETQ+kbrAESMYjZ+i+bR21QYowjOTmHGU/MIWqDFQ8TENScxY3wWUe9HEWRO4MWXLYz7JAqrkLkHTHE5BIlA+RGQRFFAFOPY3R4smebCuEJ+OstjhjC/xBhFDMsIIAALKV0KYxRjnptHuhJrGMnSfw4hyMgVxWQ9sX8+w8b+G0v9RpguJBE61QGLYmYaPfIvkZIVyLhP59H7NqOVYGbHtCG8vqOkGIWtrCcRb0lkwguT2FfTD3NWCK8smU5UKxNYJQZYvp5El63hfD0wjdePRjGrIJPMQlpcLMOXXMKfLEy9ZrNwbBh+2enEzxzHzC1mAuplkeEXxaz54+nmr7qaSs56Ul1lU44Eo3q+Qhjxz+mIBCdbWU/CqukyJZVgzU0WMnwRU3v6k7F+JE/OOoWfr8x6Kv9SImvwZAS8iyiKlaTtwKcnC16OTSIgEZAI2IuAJIobfNv2QifLSQQkAhIB70BAEoV3yFmOUiIgEZAIlBkBSRRlhk6+KBGQCEgEvAMBSRTeIWc5SomAREAiUGYEJFGUGTr5okRAIiAR8A4EJFF4h5zlKCUCEgGJQJkRkERRZujkixIBiYBEwDsQkEThHXKWo5QISAQkAmVGQBJFmaGTL0oEJAISAe9AQBKFd8hZjlIiIBGQCJQZAa8histX4f09kJoFtX2gewsYfHcxuF0DqpcN01xLLj4mn7K9XNJblmxyfXzxMfbLjn7m5l1jzvz/cSD1PKZaNega1oRno9s6v3/WNV7LJTffBx8BhR39rPgOyRYkAhKBsiLgNUTRazV8k1EUpre7wcj7zKRuiGdX6nEu1WtFyENRRNQ8zNHb7iekDJ87O7B5M40jIynu66Pn965k3f5cfHyyCQx7nu7iVlY7nszNH3Kgw/NE6BVbDrP3aDM6tiu5k0/FbmNbUtGBv/Zye8a+HErm5g9YkdWQBhZoP/Rp7q1tR0fsLZK5mcTMSCLusq+f9lYry0kEJAKuR8AriOLweXhwyY3ghjaG/wxWf29ciM0HkzjVIpy6+5PI9LvEiZNN6d77fhpwjtRtSaT93pSwHl0IMCys5/duYPuPdeFaNl0HRVI342v+89U5mjzWl44NtLZ/3caKr+4mulfTws78epjEL1LIbfkYvTrmsHPbGepafuL8nQ/Q4OhXnGoift9Q6d+uum2peSaX9k88xu2537PzZHMeDrlabJ8yTv/GvQ/H3zDwVi392PPFADI3b+aXyEjuzdxM3L5QBgUeIdWcTW5AJJ1qiP6fwScknIh2DcnYuY1Mv2xOXWhDp/pHSLbC5KipA4+Ht6J2znG2f/4t2TdlQ0AMvVqV3k/Xq71sUSIgEXAEAa8gim9/hp6rboTl9lvhv8/dSBQ6aTTZNIfswaMI42viv2xFmGUbpx4fRpjpe1aszCV6sPYRo4w1rDgZSXQXSF6dxO19G7JrY0OiBjYhedN3hPQKV7/FvP9D4nie2PaGvuTmIv47sW4bOYOas+e9bAa/0o7kD9bTeOQwfD9bg3ngQBpv/oBdbV4i6vbjrPvsEv0fOqMs7o8X1yfx2c8jF+n6xPobBt6g3k0c3fM0mZuXsqtRWxocOUjNR2O4c5/WRsB3xCv9b4V5+1KSg4ehYxGSPIdNjUcR7buGdZcG0unEUhWT0xtIvBpJgwMbaDBoILefWMm6y0/Tv4lKQiX10xGFlWUlAhIB1yPgFURx+jLcvfBGcB9tCfF/LIkoPoTY57mXFFYsr00I31F78DDu5AyJy48QNlgngDWsqzuQ/reD4nrqAJsSfWkf4gu1A7k3pClK1KKAUAo/sZa5bSm7fO/nzjNHYGBz9sRBbGyoWk9kJGi7/sYFriet7UezWb0vlE4Xt9nuE3D5t1xatl92w8A7hfrz7/heZG7ewImHHqPjLWrso8CqYjMrDj9EdLgf7F/KCtMwQr7WsNi/mcQmkUSgupaaHJzDqbu6KK62Bq0DOfrFcboP7IKP7nrSiKKkfrpe7WWLEgGJgCMIeAVRCEAmJMGCfYXQiIVxZT/o3rIkopjAnsBIQi6lY35oGN3PL2XRoSA61k3nVOOB9G+vLfiW71n3yWGatIbkg75EvxRKWtw2aB9Ebm5zIsICtYazSV2ziL2+HQi56QzZQQMJ3DOHvU1D4aufuHNsuxKIYiZLzA/wqN9PnGg2kKgmScpO/ZnAbbb7pLU4dfY+Zs8/UEQnPp77CL0fb1noetL+tdD9dobt8zaQ+0A7so9kE/b0Y/yy2DZRdK+xhiXHmtK+Xi4+7cJpvO9DttdoR4Mft3G+wySiNaIorZ+OKK0sKxGQCLgWAa8hCgHrfzPh8Dk166lLADS+uWSwD8TpFoVrheLs1g58f560Ixfw8alB546NCWhWysCd3QFZn0RAIlClEfAqonBUUhk7k+DhcPkdZUeBk+UlAhIBj0JAEoVHiVMORiIgEZAIOB8BSRTOx1TWKBGQCEgEPAoBSRQeJU45GImAREAi4HwEJFE4H1NZo0RAIiAR8CgEJFF4lDjlYCQCEgGJgPMRkEThfExljRIBiYBEwKMQkEThUeKUg5EISAQkAs5HQBKF8zGVNUoEJALujMC1c6T+eyW7agzk+QjDBZ1ATvIHrK79Es8Y72Nz57G4qG+SKFwEtGxGIiARqFgE8vPzqVGjRumNWMyYq6eTvK0JEZEGoshJIfGzb8kNeZ5ekiiK4CiJonS1kiUkAhKBKoBAxk8/EtBcvbzt4oXzVK9enbq31ium5ykkbjYSRTYHNn9H4/bZHDgbSYQkCkkUVUDnZRclAhKBCkWgKFHk7F3KkiN1CeAwR688QvSf7y/242MV2i03rVxaFG4qGNktiYBEoCIRKCSK1KQkmoSHo3xfTL8eX1oU0qKoSPWTdUsEJAJVCYHD7Eyqy8PhRYPaVWkEruirtChcgbJsQyIgEZAIVGEEJFFUYeHJrksEJAISAVcg4F1EYUlh8cQNXGrix7n8EMaOiVC/ZS0fiYBEQCIgESgWAe8iisx4Fqf14bnuJtI+Wobl2SGESuWQCEgEJAISgRIR8C6iALK+XsayPRZaR0TR+y5pT8j5IRGQCEgESkPAe4jCYsFSEyxmi4aJCb96ptLwkf8uEZAISAS8HgGvIQrLz+lk+ZrISjuFShWNCO4SJGMUXj8FJAASAYlAaQh4DVEoQORnsHXmbBKzLNx0z0jeejYYaVOUpiLy3yUCEgFvR8C7iCIrgfijfYjqAhmr4sl6MkoGs719BsjxSwQkAqUi4DVEkbVjNjPWp2M+Z8HU0ITlchij4oYQXCpEsoBEQCIgEfBuBLyGKArEnG/BrAS0ZTDbu1Vfjl4iUAYE8jPY8cE8Ek6C30NDGTfAO9zX3kUU5kRmzDUT3i1ABrPLMEfkKxIBr0cgM57l6VEMFu7rFcvIivaOs1heRxSLt7RmYA9/aVF4/YyXAHgtAja/cHeKnUu+JafBJc77RxH9QDFnrPKz2P3RbOJTLfh3G8mofkFekRDjdUQhLQqvXR7kwD0MgSPnoY1yN7iDT3FfuFOqOcOmTZn06mXjzgYvPovlXUSRnczyLY3o3V1aFA5OLVlcIuA2CHyVASu/h5Vp8H4PGHK32jXxhbvbAltQrVq1MnzhTq3j/LdL2en7NP3b+dwwXm8+i+VdRGHJIGWvPHBXGTP+58sw4xtIPA4v3Aej7q+MXsg2qzICm47BylTYkq6OIjII3nyo0Kq4di2f6tXt+Ga28vaNn0JN3bAZ84N9CfO/kSTEG2rmZBpZ58C/IWRlhjFuZYxXZE56F1FgIX3TMhKOXQJCiHolAhHWtvvJOUXyhiWcaPsG0YYvYJ0/uJn4r6DfC5E04Qw7lySR0yCb7BbDbO5M7G7PAwr+cgWmfQOfHCw6mA8iYHCIBwwQEC6QbSdg6wno1hyGtwc/eZLTKcLNvw6fpqrWwzcZapVPBcPTIdA1sDxNWH3hrgPEzz1I7dt84dYH6N/3btu3NoizWOl9iOrsXWexvIsolNtjO1Dnopkw0ynMvfo4thvIMWO++BXJRT6+novZDCe+2kbjyEiaHFrJCsvTRLc/w6bVx4kY1AXb+5PyKLn7v5uVDTOS4aMDhX19oQOENoE/b1Z/t7o//OF29x+LrR7+50fYelwliB/FvsPwtK4Hfw6FWPk5zTIL93wOfJqmWhBp58DXR91YCIJo37jM1dp40cEv3OVnsHHKJJLMJq+63cG7iMKSwo6UAPwOzWPZjyGMmhzlmEUh1KyYb+oe2LxZJYr9m0lsEklEkzMkxqVwb6ywMoo+57J+wcenFnVvraf4UuE69eo35NKvF8m9epWGjRpz5bfL/HbZTOOmt/F7Tg4Xzp+jWUAgV69a+OXMaQJb3E5+fj4ZP52gxe2tlQbSfzhC0B1tlJ9/OJzGHW3V44SHUw/SNqSd8nPawf0Et1NXsNT/pRByjxq0M/7+cNpB2gar5X84ksYdbdR6jv9whNtb36n4gE+eOEZA89upUaMGp06eoHGTZtQymUg7/jNxxxrx8feF9CgWzadbnqNlvRrKmN/dmc2Mvb409IUlPczcUSeHhv6N+e23y1y5fJnGTZvxe062gk3T2wK5arHwS6Y+5jwyfjpJi9uDCvrUSh+zoa9H0g7SRhtDcWNOPbifEA0LI0ZG7NJ/OEyr1m04c6Uan36Xxb7LDdl5qhq/XVVlWqsGhDfLJvKOmmFruvkAACAASURBVPRqU4uley8xc19dLPnQvmEufwrJZdh9vly8cI7r16F+A03OuVfVMV82c+W335Qx5+Rk86s2ZovFQtYvZwho3pL8vDwyThnGfOyI0ifxHDuSRmtNPkXG/P0Bgu++t2Q5p/6PtiH3aPqSyh1tVRNPjDnojrbKzz8eP0bzFrdTXZdz09uoVasWpzN+ol6DhtSu7avo4y116nDzLXXIOpuJyXQTfnVvVXS2GijlFN3OzaWhfyN1zFd+U3QmJzubXy9eoOltAVgsv/Pf9PN8efE2xYI4fRma3ALRIfDQzT8S3r6lNuZDtG5zl/LzkbTvaROsBimKynkfIfd0UIUkn3Ij4FVEYblohnp+mLLNmE1++NnrzjTCXBpRHFxJfM2nibrLuywKcYZxZjIsPoCySIrnuXth5H1w+6036un4L+GfKRDcEDY/6Z6umm9/hu0nYcdP8N3pwjG0qAtPtIYet8PDzW3PwSm74L096r892lJ1R/VoVe756rEVpGTCCs3FlJ0Ld9RXCUL88fd1o2Fb0lg+cR4JLaMY5ZtFwLAybDbdaDj2dsV7iOLQMuakhzOiVwCm7HQWz0qmx5tDym5R3PM9O79qwsMPN1SwLrAorh1m0+LvaRCYTWYz29kT9gqnKpS7kguzv4VFB0C/wf2Ze+DF+yCoXskjeGYjbPwBwlvAZwMqf7SXr8KXGjHsPAnpvxb2qfNt0PsOlRxKG5f+lnC/vbkDVh9Sf/PHNqpL6v5mlT9Wd+mBwFu4l9YcVnvUoYlKDoPvBlNZNnIVPbCsBJantKbW5Uu0zkyDkTFecV+c1xBF1vrpJHUaT9Rtqialf7QMc3m+cHcoiZ31wnnY2q9U0YrqJvULq+Efe1QL4uwVtVOCIEQc4s769nXSkge94uG/Z9QA5fzH7XvP2aXEGITVsPMnuKR9rqR6Neh7J/S9AyJagalm2Vs9cFYljK9OqXU8e49KGGU6A1D2brjVm+uOqAHqL06o3RJJAIIgolSPkls/BR8/ixxC7zu9I2vBa4iC7DQWT5lHqkUVrH+P0Yzr6VDOk1srr6s6l3sNFvxXJYifzIUEIRa+u8pw+OnEr9A7XvVHv9wJJnV11UjUdsKWqFlL4rmtjkoO/dvAfRWwAdicDm8mwYlLcLOPShbCJSX88N7yCLKc8hXsPaOOWFhpgiAEGVeVx/JzGilKBoP3fNPGe4iiqmihm/bz2nWIOwCL9sMPFwoJ4rl7oF2j8nVapD32Wq3WMbWbes6iop9D56DLUrWVv4TCS52gmYsW7Lj9qoUhrDLRpiAM8eemclgtFY2XM+pP/hmeWKXWpMcfHqxqe7WsBOZsCyGmp3cd2pVE4YwZ4MQ6Dh66wOJlmsPWifWWp6rjv6opihdy1FpEoFG4lxrULk+tRd8VlsUuzTUjYhbNK/Bz5kcvwO6f1fZF7MFeV5nzRqvWtC8Tvs9Sf771JmjboPL64uyxWdcn4jX6QTmRANCyrnNafHZwG+4JLoMpW9bmLSksXnCM4E7edbGo9xFFZhq7zQFKPr/JrwJXozIq4vgPjvCvf3xTxrflaxIB70Lg3clhxAxWU3ld8kiLwiUwV24jQsibTNT19aObJR3zMPe7InjDUXj+4yzFLaFnyYjAqqsfcU5g3n9BHCxrcjO82NE12Toi/rHuqJoSGfcE1HaiO2Zkouo2C2kIb4fDLW50ElLESRbuh/+dVSX9UAD8pQM0vtnVknduez9chJH/Vuv86wPOTxHu2F64gFz4ZCezYEEGoZ2lReFC1F3clCWZBdOSOWuy4EcIQ17vg4vVzK4BC5/9hCQQ2TLdW8K0cNe6JERO+9gv1YCjWLD+9qhrM3T0tFmRKvlFtF2QlVjoYBZEfgoilXdYO3jvsfLXWVE1bDwGk3aCcMW1rg/vdFNTcqviI9xqD3+i9vwfPWCodnlfVRxLQZ8LPnwmfuM9Hz/zPteTJmjhdnLLPG1NI8/lwOtfqvnlgX7qgiEyRCr6+ewIiMNwwqcsctnffQRqu3jnnZMHfbS02Z5BsLxv2Uctzne8+h/1/WmPwPM2bo8ue+0V9+aLieoBNPGITDCREVaVnsPn4cElao///qh6+NIjHhGjmLiBS038OJcfwtgxEbbvhPKIwRYOwmuIwrx3GYu+2sfub010fsBEyvZGjEsY4dhdT5Ug/L9/C9O+Vht+4yEYXYG3rhrbGvcgvNa5EgasNSkOu/XV0mZFCunM7o73ZcwX8NH/VNeZOKMhguRV6RHZUa9tV3sszpkIy06k1br7I9x7Iu1YZMpNf0TNKvOYR7kvrg/PdTeR9tEyLOU5i1WFQPEaolBkYviMYbkP3LlQyAk/wOtJ6lmDQXfBxK7Q1ImpnOJE8rjt6gEosRCJBUksTJX9iCwoQRbicTRttv8a9RDdQ4Hwr0iVLKriIw4jPrNJlb24DE8svA+48clukSH30FL4PU+1gke4INXZ1XItOHAXEUXvu9wvIaYi8PAuosBC2tp5JJ6CRp2HMrizO0YobItZ5P0LshCLn1gwhDuiuHuGHFEUEQd5Iwm+zlDvXXq3O7hTbru4/uL5LeqIhAtKuKJKelJ+gWEJIL5/4e7xCHvlJBILXvg3fH5MvdZiarh7unJOXoLwZerpdrGZ+T93dZfZ/BRqLqkblpLh40Om72M8E97UtnjMyWxNC6FHZ+8gCB0ELyMKe6eme5bLu6YGuUV2jMgGeidcvQ6irM/6I/DWTsi4DI8HqfGIADfUf3FVyORd6ii/HgZ3qddr3fAIn77w7YtnysNqppYnPbO/g3e+UkckrjAXpO4ujyDm7svV2NaELjDmAdf37Pr168rNxqU+tj6Fak5ixVdtiI5syt7Va2gwaCA2cwi89CuZkihK1Sr3KyB814IwxHUa4m6l17s47rt+7zv1KgXxiFPBMx5xv3EaezTuS/hXCtSpBUeev/EU89tfwZzv1MC/GEtplod7j7b43omPI8VsUjO4hFtNZHC1snE7ryvHJz5O9dhKyDDD2DD1T2U8p348TkCL2ws+hSpI49Z6xV08ZvWFO8Ot0AfiPoTY57EZf/fSr2R6F1HkZ7Djg3kknAS/h4YybkAwVfVKL+GCEmQhTkyLFNo3utj3QZcrV+GNHbBE++JcVfIj62mz4jK95GcKl6I/bYKEo2qwWmTYVPbCWdGLpEidfWWbepK9YW2Y9QfXZMTZGpewICJXQfpFNdFCJFxUjceKKLI2E5/6EFHhfsVbFPp9cX59GDU2ggB3vN22gsD3LqIwBLMzViwjK9r9Dtw5IufMK2oqqzikJ3bS4vvBA0s4pCry2ifuVK/SFge5hOvCFSm3joyppLJiFy2C2+LqC3GJnIjTDN+sXoMRc68ahPemR8jyg73qiF/tDOMfdO3oL/6u3tEl4meVcaFj+UZr9SnU8A6kLllPXmtfMnO7EG0jRpG1fjZJnUcTlTGbOTVHM8qLvmDoXUSRn8Xuj2YTn2rBv9tIRvULqrIWhXGSiE+Ovpus/kaktIrUVutHBELFQS6RdtqpmRqPuNepn5Qs37S1922RetlvDZz5TXU/ieyaqnQ+wt5x2ltu+ffw0la19OOtYOETjrsh7W3LWE58e0TIYf8vqvtTBNir5mP/p1Cz1k5ikSmC8KxlLGMIQ+6Ut8dWTZnb02sRyMpW73ly5wN39gzFWGbtYTUrSrgCxDXZIqCou2DEtRiTdqkxjQFt1Z33rVXV54aa+SXSX8X4RLroY1X05LKjMi6uvPj6njhvIa7/EF/f+7BnxabQii/Q/XGt+tW/sp5xcdbYXVqPtnYUtilPZrsUf5c1Zk5kxlwz4d38SdmSTo93Yigl29JlXXNGQ2KhEHELkep6TyM1yL39BPxrv1r7qPtV95QnPOJupGZ11OC2fEC4gYTsP01T0RBuRZEZ5exHfGxq0Do1PvLsvTDLy9x9zsazqtTnXa6n7CQWr2pE737+pCxJwP+ZKII9zLIQrhhhWXz8P/XqjZxc8KmuLhziC3Ty8WwEROaXyAATj7PPkYj07KfXqxdFDrkb3u/h2VjK0RUi4F1EUSS1TQXBPzjM7m8gVyXFWbBP3WEG3aq6mqra9RVVCWt366uIR4nNwikzhDaGxreoN+UK66uOSfu7FtxSC/xM4Kf/bfi5llVGz/XrMHQjbD4GT4fAvAh3G7XsT0Ui4DVEYfk5nSxfE1lpp1A/i+w9gaiKVCBZt3siIIL+gizE7r8sT83qhYSikIkJxK3GIqtOXIkiH+9CwHuI4sQhfm7cioYWlSa86Ypg71JpOVojAjtOQnYeiBt5hRtSpBjrP4vfi8C0+H3Bz/rvtL+Vf9fe79UaPuol8fVGBLyGKLLWTiepy3iimnijmOWYJQISAYlA2RHwIqIYzetpAQTX0cEKIeqVCBz6tnvOKZI3LOFE2zeILsgoOcPOJUnkNMgmu8Uw+rc7R+K8pWTe0pAGHaLo1c4NL08qu77INyUCEgEvRMB7iGLLIlI6xtCjPBfG5pgxX/yK5LORROhEcWglKyxPE93+DJtWHydiUF02rfOlf///f3S4gh7j5WfXruVTvboaeczPz6dGDf3nPGrUUL8jmpeXR82aNn7OzaWmj/qBg+LK5OflUUN711j/tWvXqF69uvKu3ZexlQOPomMubLvImA19rYgxX792jWouHLMRLiPexjEXO06jzA1yzs3NxceGzPPzC/XlWn4+1TU9chc5G/vh6JjLoXbyVQ0BryEKp0nccHmYUuf+zSQ2iSSiyRkS41K4N7YdR5dsJcOSS+2uMfS/68Yvzfx68YIyWW++pQ7mS78ql5jV8avLlSu/kXv1qnKR2e852WRfuUL9hv7K73799SL+jRorZHDu7C80bqp+lODMz6doelug8vPPp05yW6D6dZ5TP/1IYPOW6s8/HiewpUpcP/14nOYO/Jzx048EaPWczviJZgHN1XZPZ9Ck6W1K33/JPE1D/8YKSYm++d1aj1q1anHhXBa1b76Z2rV9UcZcqxY333wLl82XFHLxq3srV34TY7Zwa/0G5ORkk5N9hfoN/Ll61cKlixfxb9xEHXPWLzRuoo35dAZNm6m2oLFPxr46Ok5j+VMnTxDYQj3FZ8RUYN2kWYA65jNizI0UEs06m8mtt9ZXxnf+XJYyxptq11bGLHDwLRgz+NWty5XfLiMWbCHnnOxsZdz1GzTkqsXCpUtCzmLMeZw7e1aV8/XrCt6Fcv6J2wJVORjHbOy3PeM3li9Ozqd/PkUzTb8yz/ys6KDYgGT9ksmt9evj4yPGfJabb66jjfm88jtr3f7tt8vkaWM26rYYs5gDDRs1VjYroi4hZ6Efor3S5Fx0zOk0b6mejDKO32lz34srkkThqPCtieLgSuJrPk3UXbpF0QWVGlKIi4PYWE/6vJejYMnyEgGJgCcgIInCUSnqRHHP9+z8qgkPP3SOTYu/p0FgNpnNnqZ/s+/ZfiCX2tkHyVRiFlXg25WOYiDLSwQkAl6FgCSKsor7UBI764XzsMyiKiuC8j2JQOUgkJnEkqRsGmRnc/vggYQo955lc2DNSo7XAHO9yOK/cFc5Pa70ViVRVLoIZAckAhIBVyJw9NOl5Awaxr2ZG4g/GUlUmLD6D7PiEzPRQwNJXH6EsMHhyHzFQqlIonClhsq2JAISgQpD4OeMn7hNS7YQiQQiK08kTFg/BzZvpnFkJE0yNxO3L5TYSPF97GwOfPJP9lATn1ZP80yXYr63W2G9d++KJVG4t3xk7yQCEgE7ERBZVXq6d0mvpH66Ep+nnubO0waLImszS/aE8kxkUw4sWUTNZ2IIsbNdbygmicIbpCzHKBGQCBQicGgDcYcbEph9hoCBAyE5iSYPt+HAx9ugTV1OnQ0iuv/dWvaiBE4gIIlC6oHzEcjNJdfHR0405yMra3Q6AvZ/4c7pTVehCiVRVLawrgHqAefyPc6qp3y9AEESh1ey5Hw/YsOdFA50l7EZsSl3n7I5cfQSAS0agsnNSDVXfMREpnWXdyp40vuSKCpTmlmbiU99iCgnLKgFftcyjOfEug84GvYSD1/ZxqavcgkeFElI7TJUBGR+m0ROh3By187hRPgoIpyQPlyesRWM4vx3rNt0EEL60r+jo4HKXHJzfQxr5zkSP/2esKfKkxmTy4G419jk9xdGD2pLGeEum5BKeMt8OoWd3+Ty8MD7ZdaP09GtuhVKoqgE2WX/+B1pNUPpGHCKdWsu0X9gGU9v554nde8ZAh+4m9rfrmH77QPLtjBfO866uA3Qdij9wzJZ8eFPdH8pkrKs8eJqihObN5DbowsZq1O4d2gkTcpkMZlJTf6p/GNT5Gtm55pvad83lP0rNlN3wDDuvcUBwVu+Z8WSc/R6Noij++DeBwLJWLcGc9+B3FuWseUcZ/se6PyAD7uWfMudsQO5vSz1ODCE0ormnj7F+QaB1D30IUsuRPN8dydZg6U1LP+9SiAgicKVYrpmJnP/lyTndqb9+U3srPEIIfmHaRAZiXqzkP1Pwc7vEdi0+jB39mjK+bPhRCg54fY/uVnfkXgskF4tUoj7ti2x4jLD05tZsl/NALH7KRjbI/S/5zArPvOh/yNnWHcwlOgIB+oBzu9dw6ZTzen1ECSuKfvYMJ8i9egVmnQI4sTymeyt3YOovveT+9NxGgS1ciyGcmglH/wUTmzrFFbvgIfvgaMNIolwVHCCtDYfpP3jXfAT5PBrEnGrswls25zuD5c3gJpNxsls1Z3lwGNOWsp/Gj/CnQc/J+PhGAK2LcU8MIYwZ5g5186RcdqXgABfB3pkq2jZxlbORuXrGgKSKFykCrm/ZYMvpC1exPmBL9FdpHcLd8jib/H900tE2HurrSWbHFFRkZ1fNicSl7Li4kNMeOpu+0dk+Y74DX70G9RWWTQzNy/iQPsYIpopoQa73dS5OdkI30laXOHYcvavZBN96d4oG79mDUtelM1fs2SDL4OGhlL7RBKJ17oQdmouMzN7MvWp5mUam/n0dyTv96HjPZfYtKMugx65xOoN6YoMGnR8ml4h9i9c55OWsvfOYdy7X8OnyTn2fraIvXVieD7C/kX5fPI2MtqHU/vfc1l3ujaBXKL242Pp1cxMXk0/5Rvn9jzmk1+zN6M5HcMCVbIRz6/HOUEr/HLP0cC/hD7ZSDRIXbeS8/WyOUEPoh8OxIfDbNoIEX1VvSj1yTnOztVbyQgZSLTBrZd7+jjnGzTBxwwN/O3DW2wS1qX68uigSG7XicresZXaUVmgrAhIoigrcg68l7lzDXtr+JCxx4d+f2nO9tWX6P9MF9UvfXoDm872pVfB9y1KqPh0Euv2+eBz6jt8+r5IwH+K7vz2btpMQC/7XEaZSRvIaFOXo/9tQ3Qv9cBRTs4ljv4vj+AHxGJh35O5cyXJNRqSs/8SHYe2Ze86fWzZnD+dR4Nmdrgwrn3Hur99ifnhl3gmTJDgBuItj/2/9s4/Js77vuMvOb6wI9bhCFyfHcADRwQXXH6I4DCc28UWxr3iYtwDGZBBi1HGlLpaNlXeuklZtalNJi2Z6mZxImgHxEdGLsE0V2SCjBExZSbIgDEJudUQGwS45tJwcu6GHoqm5wCbZDE8D5cagz/Pf+i+P1+fh+f9fD+fz/f78OTICVyRxyhLDkXz3Ga8eG+aMAzedqH4e6qpn1YfYloeVhN0tY6TYE1EcQ/gezQeM2M0neomqTCF3tpukopVd9oYLtc4OTlLuw2Vz7xMbzRh9HfjeEchrzgd44zCeEcD7u12DcfA+PB6QzGpKEfU3P+nOLjtHJUfpFKeF4VnZAzThmmuh0QRucQqQOmrDiQaFG86R13XGH52kv/4Fao+TKds34N0NFwh6UiWZrej9+pl+vsmMdsyMZ45SceOcvJifIyMTLN53SRecxThWtxqygTugXZGbmaxJ/ljqup8FJRm4tMxN213rJRaDgERiuVQ01pnLjPG6/Xi63mP3gdgfDKT0phOXNjI2WHAe6GatogScmZPR77zpbZ1U30IXuRsn0FtiIziWLp+PffmpwzjevsKFg0BVk/rCSqmDnI820z/qZfo3fIUMZ8O4P+zEvbMnuR9h0vBMzSOYdvsm6yn9WUqfHaO26Lgs2Ycv0mkaMHcFm3pxjDejVGEBxRpDFfDIFHePiYPlJN8qZamB6Ix+kKxWFIwrVtkbuob8gMGDLceRl7aXv815jI7yqlKPAfKsWzUIVrALWGJbKWiY84dd8XJiUupHLMY8Zi2EO7vxHEugqLcxb87okwpGAadVFz/TiALTOmppPKzfMp3juKe2U7cJg2SPDOM6+WTDMUeoTz+MlVdCoZv7KIgKwJlyoTyu2FCt0VpDoi733yRJnM+x6yxMOTEMbyP/B2j9I4/RFzCglXKovejl/GLFxgKT8FwtoZx23OBlVHb66cJL7UTNq7dBabcGOR99wRJW8dwnN1CWVk6xjlXX1H8tK65af3XlHL6CIhQ6OOlq7S/o5L6DSUU7fwYlyuMnL3XqK9RSP4LKzEang+3OgsEmwfIeMaGx9VAWE4Ww85qlJSjWLYv1pCCMmXAMHfoWX/9a7iuRpHzlza8dU5Mh0sCB6IpN71Mh2hxfXhpq6nE7TGRUFxCxiaFjqpaQguOkkQ7jjPRFOXNfhtjqWvI+Q+8etFEcu5R8ndF4K53EpqbSNcrgzz5bBZhNxXWbwhdIAB3aHG0kRNtsRz73jT1byvsP5yC0d9OVZ3qyjJyVo8L5VYXPnqrqpnMLSe55yR1M7tJnpzAaMskIUSj4VR3zHvn6e1TsPztUUxnTtKfWkLGSCdd2xLJjtTuskL1819q58zAY5QdDqPllQaUXanw8TXMh+wkaYwlqG//bm8YcTvW0/afnaQ9nYuZThy1JoqK45cy2Zd+99E772o0jdFUM5e4oJbSsoJY2Jpqw3PRHCtOxN9VTf16O0XJoRB0CrLOKUnxOxIQofgj3Byzvugskow+uk45MRwqYfPFWpomd1JgS9T25jczgef6BL3/E8Yey5bbAebkQd5qntSWwnqjkZd+NsHeH6kHoHXS9XAK5t+cpOJGKscLDNSrAefiFG3jmeM07qplKCsX85nXcM18m9J9Xur+rR1DaiY5tnRtbga1rZlZd05MGrQ0TRC3NQxjbi4ZnkGGwmOJCYibtsvbepL6jSUU0BCIi+QnG+itO8nk7mNYFl0hLdL+VDdVbyoUlaYHVnLahPR2e6rwKbl2EqY6cTghrzgeT/8APnOKtlWE2pT/Mq66C4zfhITDR0l2V1K3bh+WR0Ixm4zahHRuSIGA9daD5Dx8Ecd7asxmjIraCcIjQkkqsGtPhx5txdF4BV/IdnLsEbTUTJDzjBXT6ABDD8ffjissZbqZMdpONTA0FUqMrYS4vpd5P/o58nfM7i+JidOXALFUd/J7cAREKILj94Xa/itz+xC+u4Xexjlf9EgjJ85HU35YR0aL9zJt714j9ICNyPPzAWaF3qqf47E9xx6tgW8uU1/Th39dfEAQ1qsptFF2kvr+Bce6co5Zw259FlMzho9qqegPxTC1heynFFz1PrIyx2jXHANY0NN8dtX+h3CfOc3It0rYo+sj5vNt+eioUldIdnj3NVo+NZOWU0jGckUi0KyPDmcrcXYb4ZrhqAkKrTguPIZlqpnh/SWBzKHeN39Iz7Yfz8ZftF6eVqocYDlmJUZdUZ66xt4j6Xj7BmFbIpEaQj9KfzMdGxKJNUQw2eacPd9ITVpwNXA9J5fI0YmlEw3mx6vGfqZMDJ9xEro3Efe7lzF/x07SmCrOs25UXVefk/rQfST89jT9mw+Slwxtzosk2K36eOvqVAovl4AIxXLJfaGewsiFWj6YspGX4aX+lwM8/sQEdZ0GojZE8+ThzEWDg/4bE7ApIvBmr/gVDEZVFGrxFagpimO0vFLN8KZozAl2shMWdzUN1Z+kY2thwJ1jUFMx6y8SF3ONlmk7+SGNVHZMYoq3UaSuUpZzzXRSVRNKaenC7Cof/R2DRGUk6t6kNd50ko44NQC6nMEsqDPkpH7SHnjgfC3X6GV6DY+RpCWGoHboHcB9M564rTDeVE1v3E4875zHEBWBcYcVU383CYc1iI4yQe/73bDTyuYLlXSllpOzFbpqqjEdKQk86LVeypCTl16dZP8/HyVpsJYT/SkU7XuQLp0B60B/XjWRIpW9M5W8+um3+atD8fjOt+O3ZOpI7fbRX1/NhzFF5P/pBU78xyTZ37cTd7OVjikrGcHeA1rBSDndBEQodCP7UoW5dFWjp3HZ+xD8PZXU+XNJ+10zIxEGhj+KIKc4jJb5DBkdY1T6KnnpvIGwKUgrLiT8fAO+PBvTqs89rxyLhjfRxbvz0lb1HrGldpb18v9VjQfti56gq6YRDpSQ9v9PldZBT0/RCVper0WxlpIdp0Ido+n19tnNcwxS/7OLJP9gbiOdtxPHWRNFeV8RB/AO0NQwSMxhG3EGha66BsLzbHhqqlHsuXirqvFsjMCYWkie1pRe1a1T08i0pYQ9Ic239sQoNwb0BazVFxd3Iy5vOnlpCq6GYXIOxNJVV0PbDRPJtkL2bNexSlpwQqtK2tNVi+PcOKbkXAqyYnW5QPVYSsoGT0CEQi9D/zAjvigiVX/EF9JVnyOpZz49UN8+BFDor/kRHTt+QlmaAfqrcSgl5Id04n4knQSdD3d1VeHeVURMTxUtfQZini4nWx2v3iDjndgE/WDXC/3eLK9+Ec0XpdD723jyC9IJ/1zdPKeQkTqJJySXDPUzuFdbaRrZzt7Mr8pKGsb15jUsBXOb79QV4CkH16fDiMkpJMHgxXjz/O0XkDthUFNLO7sZIYqk9HjCByqp+sNRSudWV+NNL+MYNJF24CgWjeoe2Ih57grEZmExdVL/QRgxGyaJytW/OTSwgbIfEmzxDJ/xsf9IeiBVuGswkbRFV8j3pt3vx1GJUOi1uhqErZh7c/xyuuqROst7WwAABjNJREFUFK5/sPQ+BPWYC0Pg0DUfQ61O2oajsRyKpufUABllNsxDTt6ayCV/l06/7/xc1DHOZ6HcHMNj2EK4xswYvTju5/JqgLgjvpCkvkoqexTSckvJ3rYe74wBk6bdcwPUV4zzeG40k1cn8D8UyzenG6n+aDtpj4zh9mVSlLWF8eZa3KmFWL4qWKIeL1JxDUuZjc3+bk47x3jykIEWNVVZ3R8z1EnXhnTSloxr3d4/YlQ3Yr4bwUF7LP72SlymEoriJ+moa8dUkMtSz3ZldIDeUYjcGY95qpX6rlRyds4G0b/7xBhvn+5jOmof+fYU7ckP9/ONdg/MXYRiOUYYb+REczTlRxJx60pXVXdQ19IWMvdN3o+c1M/ksnddA3XXdlG28yIv/mKMuN372G8Ncik+2krLZCZ79AYZl8Pjfq2j3gdVYyQVl2CJVBjqGcecrNNu6jEjVxXM6rEb/Q5aNpSTH+fTLDZKRzUuc8ntGM94I44Pd5NtOo3jrAdTqna3jprOXWcspDS2E8f5xygKHOHSTVOjmWwtx7kow7Q53sOfnktGxARn6zqJLY6n/7ULGK2F5DyuMHI1ghhdueH36811b81bhGKZ9lBTMps2l5Mf1q45XVWNH1R68ilXT4tVz8i43siJ/5ok7sBBsqMmGJqMDbi05ITnZRrlrlcbwFHhIb8sU/NO9jsPUWGksZL+b5WTrdE9FGirrxbHukKKbn2OTf32s5+iI0vvGFddnqqb8mzIbnL2pmAO8dF7yolyqBDjO3o2Ys7NasjJyf5MygM7/dX03nYqGsLJMbdzehCMD0SQpq5IZHV71+/UYDsUoVguQaUTV3MUOVretG71oW7kqmX4UQMjY6mU2mMZdFby/udhGEOiyS6wLvOk1eVOQuoFS8Dd1k64JTO4lE5lANcv2wndqzM4rA4+4GZsJ67AHtjD4O2q5WyInTw1PqLhUo/0qBxOJWPqPGdHw8iwRNDfYaDgGSvGZewfWXheWCDA7xxkj/3rEFINk5EifzQCIhTLQqvgbm7A/7idJL1ZNlOXqaoYI+/ZLN2ppMsaqlRa+wTUY8trG/jAu5643YW6v7cxm/xQTrZZYfxSM03NfZgLj+tb2cxTXhDDM19Ss/kK9e0fWfvWWpUzFKFYCbPNnWNzTOfx2ysxVOnzPiCwMPnh68iMU2M3r/dhyjpKaYaOo0ruA9SrdYoiFCtkOe9nXkwbdea9rtBYpdv7gICa/PD7TPYsldKkFYWkUGsltSrKiVCsCjPJIIWAEBACK0dAhGLl2EvPQkAICIFVQUCEYlWYSQYpBISAEFg5AiIUK8deehYCQkAIrAoCIhSrwkwySCEgBITAyhEQoVg59tKzEBACQmBVEBChWBVmkkEKASEgBFaOgAjFyrGXnoWAEBACq4KACMWqMJMMUggIASGwcgREKFaOvfQsBISAEFgVBEQoVoWZZJB3j4CXK27YHvi86RQj7htsiosk5O4NQHoSAvccARGKe84kMqCVJdDNC9YzZDf9PSm+X/H9H07xfEU+m/4whfdzMJlmJWPq9171D0IeWNnRSu9C4G4QEKG4G5Slj1VEoJsXflDBN/b9E0/c+Ckvf5LBT36cyrv/2MT2nf/Llcee5cAnL/FGqJVH+RP+fF+KHBe/iqwrQ10eARGK5XGTWmuWQDcvvDiJdcMrvBXxNzzxyQjWp0P4938d4ZspITwYl0/+lov84o1W+kOsPP/XVhGKNXsvyMTmCYhQyL0gBL5AQBUK+LtnNjESEkLHiVasx6389/M/pT9kE9vzniX10iu8MQbeqVSeP54tQiF30JonIEKx5k0sExQCQkAIBEdAhCI4flJbCAgBIbDmCYhQrHkTywSFgBAQAsEREKEIjp/UFgJCQAiseQIiFGvexDJBISAEhEBwBEQoguMntYWAEBACa56ACMWaN7FMUAgIASEQHAERiuD4SW0hIASEwJonIEKx5k0sExQCQkAIBEdAhCI4flJbCAgBIbDmCYhQrHkTywSFgBAQAsEREKEIjp/UFgJCQAiseQIiFGvexDJBISAEhEBwBEQoguMntYWAEBACa56ACMWaN7FMUAgIASEQHAERiuD4SW0hIASEwJon8H9SqTn465S3QAAAAABJRU5ErkJggg==&quot;"/>
    <we:property name="snapshotAltText" value="&quot;PresentacionConsolidacionFinaciera, Tipo de Cambio&quot;"/>
    <we:property name="snapshotLastRefreshTime" value="&quot;5/19/24, 3:59 PM&quot;"/>
    <we:property name="snapshotTimestamp" value="&quot;1716180586673&quot;"/>
  </we:properties>
  <we:bindings/>
  <we:snapshot xmlns:r="http://schemas.openxmlformats.org/officeDocument/2006/relationships" r:embed="rId1"/>
</we:webextension>
</file>

<file path=ppt/webextensions/webextension4.xml><?xml version="1.0" encoding="utf-8"?>
<we:webextension xmlns:we="http://schemas.microsoft.com/office/webextensions/webextension/2010/11" id="{CDDD6CC7-D8E8-4434-8A2A-0D2B0D549126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81WS0/jMBD+K8gXLhFK0pYm3KALq5WWVUURe1ihapJMi5EbZ22n0K3633fGTrWI8jyAtofI9ry+b2Y87lpU0jYKVj9ggeJInIMpodJmLxGRqMNZAYdpNsjzXjns9YssG1blIUl146SurThaCwdmju5K2hYUO6LDX9eRAKXGMOfdDJTFSDRorK5ByT8YlEnkTIubSOB9o7QBdjlx4JDdLkmd9gQhOehRRCidXOIESxdOL7DRxnX7XhJnab8fp3GOgzwpMyiRbGyQepiv65PSTCpHcXlZrE7vG0Nc1ttUnHlhDsM0n8EMs7gcFjlmOQwolFs1rDMi9HNtZAmKDoM79na1ZZNG4szohffbpb0kzdPaSbdiB9OTyfQSF1QWh9NJW5Dw0vuON5TVnzdo0BuPdF3JkIu1+Oa/DBitDYy9imoXjyS8m+jWlHiBs38bD2NDpRgbTYXyUChXJVtsOPAVqNaXlvx+l8SKCDIvPibd/WMuj95n5esNfUJVHwR9E5gX0vAsuEjc6LuRQVKsxFHiQy99g1GKHMi6K+hwkAxmsyKN47xIB0kMWdZ/vuZdPY+rJdQlOf5gOhf6bodKvInWT/fVh0I5AcWU975izVXeIxUrKwlGwosQn03VOYJtDb4V4OP451jJCuxOAwRY5n/GNR090aGx71Ar67nqBqEfd34Vbrpo6Cq5SygUDzFd3NLQ4v4kM20qNCcr36JfpNlOwyR6ROFTe4LnQxjPZHL7cObqu3dMonfflk+m2c00qO32nQrkjFZ+FehSLhQuUQXZ7xbNinB4+U78AyZCBtKOZV1zc4QH8VW7l4B6f5QYBY3dutwJQUpGa8fpkRX6BG0nfN0qxWT597D7xALpoeeFbp1t6MUcQx3eoiakUKLX8zmqOJRf+/fviSfD/y0QPgg1v+Rmf6NBh+4vgMQNfL8IAAA=&quot;"/>
    <we:property name="creatorSessionId" value="&quot;ac93c0c7-4e33-4cee-ac9a-140af44856df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81VS2/bMAz+K4UuvRiFnTZo0luSpcPQpQ2SojsMRUDbdKpCsTxJTpsF+e8lJQcrmj4P3ZZDIIkfyY8Pk2uRS1spWJ3DAsWJGIHJINdmLxGRKMNb/+LibNSbnM3Oe6MhPevKSV1acbIWDswc3ZW0NSi2QI8/ryMBSo1hzrcClMVIVGisLkHJ3xjAJHKmxk0k8L5S2gCbnDpwyGaXBKc7+U4ODskjZE4ucYqZC68TrLRxzf0wiTuto6O4FXex3U2yDmRIOjZIPc238QQqpHLkl4/panhfGYplvc3BqRd24bjVLaDATpwdp13sdKFNrtyqYsyA2M+1kRkoegzm2NrVNppWJE6NXni7Tb4zQg5LJ92KDcz609klLqgeDmfTOiXhpbcdbyirP27QoFce6DKXIRdr8c3/M2G0NkTsIapePJHwbaprk+EEiz8XT2NDpRgbTYXyVChXGWts2PEVqNqXlux+lxQVBchx8TNh93tcHr3P4OsN/YWqPnL6LjKvpOFFcpG40XcDgwTMxUniXS99g1GKHMiyKehxO2kXRdqK427aaicxdDpHL9e8qWcvX0KZkeFPDmei73ZCiTfR+vm++lQqfVAc8t5XLLnKewSxMpdgJLxK8cVUjRBsbfC9BJ/6H2Euc7A7DRBomf+Z12zwTIfGvkOtLOeqGYR+3PlT+NJFRZ+Su4RU8RDT6S0NLe5PUtMmR9Nf+Rb9Is12GtJUGf67nuD5EMYzqdw+nrn67gOT6MNfy18Os5lpUNrtngrBGa38KYRLuVC4RBVkv2o0K+Lh5Tv+DzgQUpB2LMuSmyMsxDf1XiPq7VFiFFR2a3LHBYGM1o7TI3P0CdpO+LJWioPl3+PuEwukRc8HXTtb0cYcQxl2URVSKNHjfI5yduXPfv89szKYh/A+qPcl9/r78A23B/hcT1S2CAAA&quot;"/>
    <we:property name="isFiltersActionButtonVisible" value="true"/>
    <we:property name="isFooterCollapsed" value="true"/>
    <we:property name="isVisualContainerHeaderHidden" value="false"/>
    <we:property name="pageDisplayName" value="&quot;BG Sub Activo Con EUR&quot;"/>
    <we:property name="pageName" value="&quot;ReportSection31082440209e591c8ace&quot;"/>
    <we:property name="pptInsertionSessionID" value="&quot;604F55F2-F9D3-4BB9-99BA-63966832A8D6&quot;"/>
    <we:property name="reportEmbeddedTime" value="&quot;2024-05-18T11:04:11.164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75940b4d-937d-440d-9b0c-88ec73514e55&quot;"/>
    <we:property name="snapshot" value="&quot;data:image/png;base64,iVBORw0KGgoAAAANSUhEUgAAArsAAAHbCAYAAADLf1JFAAAAAXNSR0IArs4c6QAAIABJREFUeF7svX2QnVWe3/dVKrNxqtg4McysRITki7Ue4zKaWJZsdTu9nlIKmwlDzaovkKJbDlDKQta9U2V3eiYU3dJ4pW5qzHTaW7XTnhJbXUAsNRXgNjvFkMHG6WJpW5K3ZSUgF8p6CdcSBDFasL1eUl7vpKqT8/Y855znnOd57vtLf/UP9L3Pefucc+/9Pr/ne85vx9bW1hb4jwRIgARIgARIgARIgASGkMAOit0hnFUOiQRIgARIgARIgARIQBKg2OVCIAESIAESIAESIAESGFoCFLtDO7UcGAmQAAmQAAmQAAmQAMUu1wAJkAAJkAAJkAAJkMDQEqDYHdqp5cBIgARIgARIgARIgAQodrkGSIAESIAESIAESIAEhpYAxe7QTi0HRgIkQAIkQAIkQAIkQLHLNUACJEACJEACJEACJDC0BCh2h3ZqOTASIAESIAESIAESIAGKXa4BEiABEiABEiABEiCBoSVAsTu0U8uBkQAJkAAJkAAJkAAJUOxyDZAACZAACZAACZAACQwtgSbF7ucAbnGhXFzAjpG5IKjx1RuoPbyzHMSknnmc35rFSLlSPbnqwukdGD1pN233+QIWdoxCEGlo/E2MRPRjcV8+409erGLXxJpV+zjOfVjDxG7z0idYfWgXJl/Wfz94DjdemkA6a+l4kkpOncfWiXSGfB6dHncTqFiEBPqeQPFnNX8Iafkmv0OLvoOT9813SPrd0dpnvl31WHw+WkX1jkmIb77W+tbMstHfmfp7Mv1+DP9OwP4+tfptWnb6H3hfXud8b2ue8L/LGxlL8fd+fm0t/g4m4/R/rwK/Wz5n7/epkVGLa5P5arEeu93wGmi0Z81dr74XoH73P4rrtWQNWZpu/sIWZg+rdrNjCKwR00VrPTrtJ7qjubE0U6orYheILdRAl4u+aJsZZQfKZIWuacR8kbX4IS/V55I/DtEbkWxfnWaTheoJYesi8wWc/YFWF9kfklJD4kUksI0JxD5HjXyHtix2i/hnxG5RgR6+30Oxq34j0t++0mI3JmRtwZ5zjS14zVpo7ns4R8SUFoCd/h20fptK96l367FnYtesF8MoJzjZVrEbWrM9mqeOiN3kgxX5UsyNiIbEbmBism3M4/yHFSzqu3jnLlmsba+OzIc/8+WRFxUJiMzMXZD7IZ95f5eOArv1Zn7c/IWQ068Mx0w01rsTM+9bdUoOMHd5+osZaTREvr/b+/uwdXcn6zyCdR0VVuIXSZS4+9GU3n2RsWUSaJVAJpqUEWvZz1byHaI/30ie4szj/AVgVD9xc77zMt+pVkAi8B3s/EgndeZFdgM3yIGb5/HV86i+OorJl8X34nHUne8R8Vwpr54StANi1+E1Xccuzcf9rip60lXQtmnX+k4uLXYz/K2+xL7DDwP2b0ky14F+lKCmLglEVf0xVMxay/TLrA37d9DMtReBDgj3TP/tgJkzp1adeZHdshpCr22xFpLfbOs3Of9pbjHZzBqw5zpHv7g6oYHgoe6SaTerm3ICUs1EdhNW1o1S8ppZx433v5hs8RUdEbt+s/aXSDRykbnj0KIweger34/eoaRAC6OO/oc6CfHHBW/xoo/fFWeiofqLom5sEYZFQb/g2ygiYjezDLybkCMb2uKQlC+6Gy+6m07LNxdRKF64vIIEhpFAsYUhe6MdF7s+If9Jjvcdaj7/vtgq/I7N9in25CtzM/zgONZeXoMKTlQyN8n59ZSwxuWJ3cwCKvukq3jlmTmxf/tKi90iC4MjRC2xYpfLCIxmnrIVWxj8tbczI5CLfgfNzZsfaPF//7M3VplZiInd0hpiHOMPrmHtZdVW5TltU9T1FmqX4mWRtQAUfrZs24DdQCOC0cyBpWfK2E6bEbsBBrYGSBj2ILrbFbGbPoLLiqTMh8X7ok3uHBFZ/Jb3JByFzN5h+G0mIjMg9uJiLfZoP/CF6X2Rqy92ZD293tgTMRvtV0kbg70A7UXuf4iDkRffC2yPO/CBC37hlvgW4CUkQAKSQFjgxaOocbEbeVJz2Bcg5rpP8MnundhZ8D2URo5jfapnvtvciHUqamG+1+XI/e+zonpK7OjIFbu6/8lviPo7uflPoomN3ryHv5dLi12BIiJGEvHsP52TfspQNC1dT009ZYsJxdhvR57Y9cWo91TQfPzVb+4n+OSjndiZPGUssZYjYjdj64kGkVxfd3TNRn83i7/A4pFdfTPiP0W1/jbz17CXuOTTctP7ZJ20LHYD+sDUWTYwV4y09BUdEbvZRxDZzQGZu6RYVMEMJfOhC39RTez2v5iKv6ji/tvymxrsOtRiKfqiTsVudra8O8vAdDZjF8j2UUVGsh6/iIh25iB/80vmJqb0kuSFJEAChoDzPRmJfubaGOQm3+x3YPg7z39apv5ObrozT9+KN6hl2gne+BvRGr95D9fTqtgNB1CyT7oaXY/pOPI39sQFqtNi6Hs3JHYjgQbDrimx63TEvknybgxK2RhU4KTckwhf3Eb+3p0NoEXFYGkNoQYdqyeqXUosk7jYzdo+3OBdI5FcryMhgRkRsk7JZsSu+Hzfs54eVuBHcLeD2PUfU5k7+oznJxrZ9e98Ghe72TsW78u87N1GIFpg31U3KnZjX0LJByPar/KR3fRDlnO3ZSIZvmdXRA1yI7ZZ20PHN8mU+GLhJSQwWATex8KOn5cnuKR7Dvwfcysq6gvHjGc3Fg2zqbhRXtfDH/5+bCSyaza7uBYtfwwxsZsGDArriX1H5kZ2C8RuEnWOR5wze0M02oxH0gkqWJYCS1BkIndW1DsenUzrCnp2LdHWqNhN6wv5uf0ouGKZPonNijfDKv675j4tlf0dW9enabQjsltWQ4TEbvZpRFy7xC0jzYvdwDz7kfGiz4D9fhmxG/zNt74vAk+cszrP0xvDJnZDPzDqDtePMASM97FHaBnfTFmx6xr37b6FHgm5fY/dTcVPJ0gtG1kB6N8pRj1AgU0IsX45EY/YYs/x55hHRs6xY6axEqcxmB+h9AfQm/0eeHMGS+CwtySQEsh7ymSihP4148b36ovdB8cx/vKaPHZL/Yv5ID1PX5FnN6k3Etn1BYr1tC3zY+h8P3iispF6in7orV3hhY+17f46izNmUctGmEOeXcdmkFn05fyUibiO+lAjx49pH2p61GSJT12ZNvzflszasH4HzTrVTftBIfe3qEQkV9ZjfLbpDaL/Oxv/3Y1piJDYTZ/EZn4zM0+l2yh27c3g3pRF+5GZ2sY8u7a1qMz3UdA+E7BLim6FPxcl1mIbLumIjcHvV94GtflT85g7KWIZ4UdoI/4H7tQ85k/OyehH8CSBjI1B98b7UGbucjOCsOixQUjw2mWKxa7oWWYx+V/aRf1y3g9ZC/KEuf2hzNl9nCOW7WNumn7U2IaFzCpIYFgIhH5gnL0DfsTFPDbMiN1zuJGcNhCJsCTQQtG79PvEiUglu8bjNgZ3DOOYPwXMnVzT58Cmp7e4kdGijW459bRV7MqfZffcccdbHPbGOusvegpCaMNW4Hs79J1r3xjEhKjPIdqPkp+WUDtOGzYnMY4jWJfny4cey99AZUmf5V4wlvKnMWRPTcjYDxrWECGxO+KcdiFvHaPapb1i1xaJyW1rcu5tIGAYmNrMk4a833RnrYf3ELh7mfJOXlA3JOpM/4E8jaHkB4WXkQAJkAAJkEAHCYgf8qKkOh1sPlq1EhhFQZMO90yLGp6K02HOpnoprOuY6beEWEbw9/RJqxbFPepDk5HdLi0cNkMCJEACJEACEQJSUMLN5Ng/sHr7455Ep+/uVz79M1Nt6YkUlDVUncykbam5LZUoC4HOoNaDDGaq/QM9y4xLsduWZcRKSIAESIAESIAESIAE+pEAxW4/zgr7RAIkQAIkQAIkQAIk0BYCnRG7n1/F/7oBHPnaXfhjbekmKyEBEiABEiABEiABEiCBxgm0X+x+fhUrf+MI/ru/D0w8u46VX6LgbXxaWIIESIAESIAESIAESKAdBNordhOh+4nu204K3nbMEusgARIgARIgARIgARJoikD7xG5G6Jr+UPA2NTMsRAIkQAIkQAIkQAIk0DKB9ojd//cTrJ08juVLfxjp0B/DyC+vYP7ozpY7zApIgARIgARIgARIgARIoCyB9ojdsq3xOhIgARIgARIgARIgARLoIgGK3S7CZlMkQAIkQAIkQAIkQALdJUCx213ebI0ESIAESIAESIAESKCLBCh2uwibTZEACZAACZAACZAACXSXAMVud3mzNRIgARIgARIgARIggS4SoNjtImw2RQIkQAIkQAIkQAIk0F0CFLvd5c3WSIAESIAESIAESIAEukiAYreLsNkUCZAACZAACZAACZBAdwl0QOxewMKOUeDCFmYPu4P55MUqdk2sqRcfPIcbL01ApZlQZeb05fNJ2U+w+tAuTL6c1iPeO1636rGaGF+9gdrDcMqo15jMorvLiq2RAAmQAAmQAAmQQH8QaL/YvbiA6psArlSwnIhZABcXsGOpkgrci6tY3T2Bid1K0NanjTj+BKsv1jHx8AgA8d4UsFTDxO4QMCGS13FkaxbiaimbT+/A4r5U4F54cRWVh42o7g/o7AUJkAAJkAAJkAAJkEB3CLRd7F44XUX9sWVg2hWpIqo7heVAlDUrWNOhNyp2i67vDlS2QgIkQAIkQAIkQAIk0B8E2ix2L2DhoTqOvzQB+OL2o1VU75jEgYC9QURjR6/YtgYDp0i8ZoWyskocwHkr2tsfqNkLEiABEiABEiABEiCBbhNoq9h1ordC3E7DtTIk3txxnPvQtSYkft5T57F1wpgSfM+uXy4SFRaWiZE5zxfcbbRsjwRIgARIgARIgARIoNcE2ih2/ShsTlRWRnlrqHqCV8CQUV4Ywdt4ZNcGKgX0q1VrI1yvcbN9EiABEiABEiABEiCBbhJon9jVNgV91kIyhthpCOU8vK2J3eINbt1EzbZIgARIgARIgARIgAS6TaBtYjcoXqUArmNmaxaVFxewPjabnKqQnppQx8JpYNZYF6wyIw2fxvAJVk+v48gJ+0izRVQCEeRug2Z7JEACJEACJEACJEAC3SfQJrEbi8Dax4q5Z+nC8uY65+/C9uVmz9l1I8UBz67x62qW6Zm93YfLFkmABEiABEiABEiABHpLoE1it7eDYOskQAIkQAIkQAIkQAIkECJAsct1QQIkQAIkQAIkQAIkMLQEKHaHdmo5MBIgARIgARIgARIgAYpdrgESIAESIAESIAESIIGhJUCxO7RTy4GRAAmQAAmQAAmQAAlQ7HINkAAJkAAJkAAJkAAJDC0Bit2hnVoOjARIgARIgARIgARIoDtiV559exnnvOQO4nzdlUoNs4c7NRHeOb3W2b6darH1etV5xLiw1UEurfeSNZAACZAACZAACZDAIBBoUux+DuCW8uO7uIDq0mWsoYobL5nsZkBHxa5OX3zAFo0XV7G6eyLJ4lZ+AO25UmSNW7+nQMQKVm8CuFLBssWqPT0oSr/cnlZYCwmQAAmQAAmQAAn0C4EmxW6D3ReR3TeP4DxGHbHXSbFbSlg2OIxWLy/Tpwunq6g/tgxMTwFLtTYLc4rdVueQ5UmABEiABEiABAaLQFfF7tZjdVTvqGNmaxYjCER2nVS/dtpgnRb4AjA6MicJ56cBDqQRtudFi++tE6IXAOy/RUR4GqjePYnJk/M4vzULiIjsvnO4PDEJrN5A7eGdEMJ19KQqnqYwjvfTvh4PnnMi3GnXLmDhoTqOvzQBvFjFFJZlW+qfnW7ZsHFtGimT0OshS0cFqw/twuTLqgWmVh6sDy97SwIkQAIkQAIkUEygu2L3xIi0Lux6fwZCaDqRXSl0IcWllKDShmCEsRZ6xnMrrl2qRASjLjuNuA2gSOzeMQnb/iCF6pVUoLoRWjtamt/Posiu4JEIXC26jZXBec/Mqz8O+bofvbWFv/desHzxouEVJEACJEACJEACJDAoBLoudm0xdmQj3aAWsjSk4tCP1PoCzo9Oth7Ztf2yWXGbtmcmWkVF8/oJGQ2Oe3Z9kRoQpiNzbvRV+5JNtDkbATa9syPBlj0iWH5Qli77SQIkQAIkQAIkQALFBHogdrVtYKmC80drWNenMTQvdkODVI/s69ORzWBFkV0vKhyP5PpttyB2tfBc86pMLRJaykr7hG3xUHaQXRNrWgjnCf2wZ9ctX7xoeAUJkAAJkAAJkAAJDAqB5sTuH30G/Myt5ccYeFwuBOTilXEcmNZHjxXaGNZxxFgcpH/V/jvQlcBxZ5+8uID1sVlMwLZIqIjrKM5La4W0T+SKXe96p+nmxW7QpuBYOdKG8i0NyodbO6q8xe6/nA1qtDSUX8+8kgRIgARIgARIYGAINCd2P/8YuOX28oMMCanA0WAmwqgqDmxQa0Tsiiq8aKkdJbU3jM2fmsccjpQWu8qKYVsZ1Ea2kYwI98Sv2YCX2aAWE6FphPp4XUVv5T9T3tnQZ/ogLrA3s1nX602Bsh7hf75nHTv0hj/ALl9+anklCZAACZAACZAACfQzgebEbj+PiH0jARIgARIgARIgARIgAU2AYpdLgQRIgARIgARIgARIYGgJUOwO7dRyYCRAAiRAAiRAAiRAAhS7XAMkQAIkQAIkQAIkQAJDS4Bid2inlgMjARIgARIgARIgARKg2OUaIAESIAESIAESIAESGFoCFLtDO7UcGAmQAAmQQKMEbq4tYePwNKoNnK7ZaBu8ngRIoLsEmhS7PwXwhbb01D1bF/AzhrWlkW5X4px/C3WmrUhYIU7AzU0Z3O2OlmgvJ9mEP3f2OEvUnL0kkkSjqbpYiARIgAQaJLC5eCu+9l1d6Mk38OnMIf3HJpZuuxdPy7++jjPvvpCK4Y9fwaP7n8CPxFvfOIP3Vh7Al0LtBq7D2iP4s4/Lkta/Wfz402nIli8t4bZ7F9R7Tn/s62+idvwuPPHDQN9KlW8QEi/vKAF7DX792at4fjy7muxrnnrjM0wfNF3KWad+r+V6fA3322sZ9loCTN03i9apqdte43mfk9z13Bm8TYrdzwHc0pYeudnACtL8tqXF4kpaFqSeQJTZ4vapjGYt1y0TWkwBSzVM7C4eS8tXFIjdKSwHMrW13GrvKwhk0ut9p9gDEiCBjhEQwvCtMbx354aM7O75eBOHDgrJqQTAa/dp4SGu+8EeLWrVe9d+WQkOIUKW7wwIFCkCrmPKiNjIIISo+Da+pwSOU8Ztxy7utGn3rWT5jvFkxQ0TkCIW9k1WoIqCOQ6v08DNEWbxFN7B3tPpjZvTfs6addapVfXNtVdwbfwBdaPml9efr/QGsmE8LRVoUuy21KZT2E99G0yF277mStXUsiD1BaL1d8t1U+yWmsOWL6LYbRkhKyCBQSJgfsCfwVnPxiCiZRsYS4SqEJ7fAqRI8N6L/KALEbHxVTsCFyLj1pURFMG6430bu2gJZ9Fcj8XGIK2F3vTVn8twL9x1kbMW5U2aWaehuvz3s9eH1225fgLZz8aj148FI9Xd4N3XYlcKw33ncHliElhVkVE4FoFASuELwKhOgetaItwUv/MXtjB7WKcUngaqd09i8uQ8nj01h8dPavQPnsM7R2v4yvsziQ1BpSCuYyZJXRyYppJi17UBWOl6tdCaOVrDqEwRbMbppSm27BHZXsSvVTcUM6i+OorJl910wm4q5HGcWz2Ayfd1KmWvkfiNid22V0cOG8l2Glh+aQI7MwyAZM4SO8h5YGQUc1DvpSmV7XUBd81YqZrVjUdaR2LD8NJM2+1240PJNkiABHpAQD7yB848C8D27GYiXHaUNRvZzYpacc1Z4L538IS2LAQfT19agi0GMkJD9OME8Ixtkwi8ZsqNveUJ7FD5HmBmk7EbHWOT0e/HLDF+ZNesidx1WkbsCnH6fey1bA3BJxXeOo3Op7feXCuEZdXp0oLoM7F7AQs7FlH5UD2iF2Jk9Mo53BDiRwCRQhc4b4SmIzxF2VHMJQLQrst/9C/eW8cRUY8WNgeM+M34aq1rAZSKPDuCzrVmxCK7Tr26T0bgS1GcCO5mbAxuGSWygXOSc7Z/ozAeYy1a7049x/a6jPmt5bzF6mhE7N5h3eR4NxmyjZP6BiGPl9eezdmpA+7ac4R3lz6MbIYESKDHBIzH1REanoVA+xL3J17J1CcZ9ljq9xPPbVZUKKuEG4Wj2O3xWuh28w1E3lPhaIvGonXqDyi85lIbjlq37zq+4aJosWkjbrsRV8j+v35/3N/eAfZ9IXZ3yeil+peN3ukIrBaaK5Waisjqf6l4dEWpeDsVNnUlhB2AOvoHK5qYqVO9kLZRUmh6G9TsCLMrdrVAN/0yQt1/hO78XbIPyc1BOmrDNm4dAVYfWkHlpVmo7XT6BuPNRiK7on85dTQidk2UNzAvWY765sXrc2YTnXhfc/ZvPJy/aWPowNcNqySB/icgTmM4+8E7ePqq9WPsbS47c9drwMQLqML14sof8Q9+xdrYJsYbjpg5EWBR/+pePJ9siFP+38w1jOz2/wJqqof2xjJdQSSy60ZbvbUVW6fBk0VCwtXuxyzOPPsOru15Id0AF1inmeEGN775V5W1QjQFM1ioL8RubJOTL0aEcGle7FpiyEYREDWZ6Ku45rkKao/V1X/1yQrRacjZ1OWK8zSKLaPWRlS2Q+yK+pYqSVTcHlNc7IqbAo9TwxvUsjcdzth6IHbLri+K3fZ9sbAmEhhUAurosWPAiZjfMf2h3mtvKJMDDv2IF0dthUg+a4sKHf1KNquJqunZHdQlVa7fpTYxZtdXbLNYeC3aXSmK0mbfD61TZ3ClrTKDInY//xy4pROnMbhrIiM6S9gYkNgRfBvDLtSOat9vo2JXbgpbAY5eRt2LLAdXcRmxu9v1/jqP/tsgdl3rg4ogGzZ5mwLtkyMS/26OjSEkJHPrCNkRjOXB9+zeUUNVW1p8r3TZyG7G+mJNGCO75b6DeRUJbAcCZif5Xil2x3Btv70pLSWQOf3gXrhHhZmTGixx6kR8g97KgLAueZoCT2MYntUZPc0jGaJ3Mog+KcScBmKTcOoKitB8sZt9SlEkjsXTiEdwXTzxKDijOvwEpLPz2Fxk948+A37m1rb0LM8DG/K3uo+lsxvUcGoOc3qDmbuxyLMMmI1KocfVxoZgbWaS7b5aTf3DWgA7j/wNkTJi97D2JJu+nprHHLRdIFfsKnuGtH6Ix/HRaLM93nnMn5oD7lGWkPwTMOxyxRvUbAsKEl75dSivrII1Hxu3ZFDHAcxhTmyiSzbpqXKlxa62s4SsMrliV87vLrmBjxvU2vJRZyUk0N8E7DNpkZ4xKuO11vm7vi83uvHGi8SmdXjn9AajwQqVXbfdrisq3EfPyRm9OeX7eyK2c+/cc25zPeAak7su0nOinbIlxa6zljPnOkeiscmGNVjnPadzaM7qdc6wzjuPukPT35zY7VBnWqs28Pi8tQqd0llRfgELp4HZIktDG/sQrOriAhYw6/iYO91kw/XniP9oXfTMNoyZBUiABFon0P8Z1G6itvg2xmYiyStaR8AaSKA0gf7/vKihUOyWmlJvp74oc3EB1frxnidUuHC6ivpjXUowUYpV4CKK3WbJsRwJkAAJuATKbBIiMxLoCgF1rN6eFZ3xryttNtfIEIndf4Xf+c3fwxd/8cv4E82xCJb69x/9Nn586WPc9Vd+EV/+z9pY8Xaq6l//Dn7z5hfxi19uYGb+3Yf47SvAV/7iHfiPthMrjpUESIAESIAESKCtBIZI7LaVCysjARIgARIgARIgARIYAgIUu0MwiRwCCZAACZAACZAACZBAmADFLlcGCZAACZAACZAACZDA0BKg2B3aqeXASIAESIAEGiUwKLvLGx0XryeB7Uyg52I375zdbk+MnYghv1+tHHPmJnjo9hjZHgmQAAmQQJiAcxZo5pxRfd4u3nDTAdvn8+adH+qlcn1vRR8dFntddNGuO9AfNQr7bFbvDN9S5bka+olA3pnOdj/lmbivR1JaWxeac27NS84aNy966zZTt7gub52aepyzqmfTZCtWf2T7/meoCxMwQGJXHPI/BSx155itjoldcWTZmwCuVLD80gR2tnmSQ4k42twEqyMBEiCB4SOgk0C8d+cGNg5PY8/Hmzh08JAap/4Rf+rJWTyNsVTsSgHwGu5/V2WNimbAiqaCFQf1fx97Q+WZQW341ljBiEoJQS068eQscHUPnjE3TX7dJVP3ijY3vvoZpg+mgjZbt7qhMpnaYuv85qVN4OAhfMkkNPngV9LPSuwz1KVZptiNgO6U2FXn4i4D050R7hS7XfrksBkSIIGhIiCiWd/G9/AMzkqxG0x56mVFkyL4LU/8nkBGgDiCwqaWUx66P8+PC+mgBbfdlnzRz2qVpnQdu6jGk19+qKZwwAcTyVAWG1WBmI2uObu+WB2Z172++es21MdY3WXKdmAm+0vs6qxZM0drGBXpcJMUsWnqVslApMk9UUnSuaavjcj/VYLvPDAyirnkevUe4KbRPbd6GTUsy+QQtsBV/z+D6qujMmUsMI/zW7PQLWBhxzqOmL9Fv++YhOixe50/Yxew8FAdx1+aAGT9qt1sv9I0yE56ZDnudIwm5e746g1Zj52G16TuFe0kqXKt8h1YS6ySBEiABAaXgIw8AWeeBVBS7MrHvXb0KhjBVQfv47538MTjP5J8TCpXI7ATQWqJV9gRN1EoJB4CrxmRM/aWFbGLlR/c2Rqyntspn/XQilLq5ordTSwdv4ZjsaivbkKsv7N7XlBRXftfpu5sZDeJBkdmIru29YUUuzsBLRqhxZvtoQXybAzue0r0GXFqZz9Torl2VIlDI3wvW+0ZAapEJnDuQ2WbcPtieXb9tLY52cKcaLFXLhxJDnuD3ehtduzr92zp9MGteIuH7LuEwyEBEiCBIgLGcxgTGqFI7P7rmPpUZZCS4vfxr3heRS1kEs+/atN/AAAgAElEQVRtal3IRF8pdotmaHjfb1QE5ojdqNB06OVEkoN1p4Lc3KxlJyP1j0evaXScbZrxpiK7P/3sd/GFW3++LV3IE4BS/E5De1sDYlcIyxEZu5X/5i8okec/yk//zoq/bDQ3G+VVtdtlrf/3+iAvffAcbmT8uH7/vb91PWYMqk0d0YZdnxflzh17qHxbpo2VkAAJkMBQEhCnMZz94B08fdXa/GNGGvihVgLXRGzPYP/r8CJqri9XVGWir8eue1YDit2hXFPFg2pnZLdkCt9LS3j0+rHU5mJ30he73hOLzBONwACDm9zEdYMjdi/g43/6H+D2v/SXiuevxBVNi10hDpcqiai0BW5U7O62xbOWk5adICZ8C8Xum0cSe0F0yI7VIb3KWBDMKyoqndoY5OumbGLfiPt9g55dp7yxc5SYHF5CAiRAAtuMgDp67Bhw4lvAabXxLPlX9EMdfD/10Zq6Ej8l4p5fena32cKLbmKMcMjz267uxfMzenNlpPjm4iO4PuGtb3OtV3ee3SbeSnbdy+qLPkMdmvamIrvt7EuzYjdrKxgFCiO7KtJZn7Yf848iamN4tZqI6Vwbwx01VLXdIcYmaFOQIrSOmcQLnBXgaX1pNBlCECP179ptxjeo0dLQznXLukiABIaLwM21V3Bt/AHslWJ3DNf2b2BM2xPKiV0vgmv9qDuRMEfU8DSG4VpFrY0meppHqNqI2A1aGIo2nPn1+9drP/uPzedB/P2DPUiOz5Plb2LzEnDooLWhMnMNxa7y0Pr+14CvVW62khFOYGGH3oCGecyfmgO0VzVuY7CipHJy5pG7Qe39A8DJObXxzLEmeMLRszL40dq43zgV38fr1kaypC17M11q00jsDXLjnBpHsnnO9EXWUcFKwsgu39oHkqVJgARIYOgIOGeEAv75pHK8maiU/fg5cMatdXpCer5p+bNwXYvE1eSRsxuVs/vgnm0aKz90czc0A7LPTE43MgaHFxG7wVMYQraEwKkhSTuBuu21BFjrzLJDuGf4hs/Z3baR3V6vUR7V1esZYPskQAIk0D8E+j+D2k3UFt/G2IxOStE/6NiTbUig/z8valJ6bmPo6dr4bAOL//1N3P9yFV/uaUfYOAmQAAmQAAmUIPCvL2D5H38RU/fvK3ExLyGBThL4N7jw9zbwxb9xP/p9NW5vsdvJNcC6SYAESIAESIAESIAEek6AYrfnU8AOkAAJkAAJkAAJkAAJdIoAxW6nyLJeEiABEiABEiABEiCBnhOg2O35FLADJEACJEAC/UJgUDbc9Asv9oMEBoFAz8VuOE3uIKDrYB8j5++WbVGeCWydEVy2XEvXtdjnltpmYRIgARJoAwHn6KQkvW9asXwfb+DT5MD+kkdFOcea5RzJdC+8VMOq7Wg2KvUuasfvwhM/FP9f/lizNuBiFR0gYK/BeFre/DWRXaduR51jxJw01vfiaW9Mpg9Fnw1VzMsEZ6fdLvMZ6ABPU+X2E7v+Wb4dhGuq7u7xZuLs3hXU707PHe7CEMs3Ic4BLpNxrnyNvJIESIAEWiegz9B9784NbByexp6PN3HooM4PpX+on3pyFk9jzBK7m9i8dAiHDpof+u9j77vZrFSba69g77g+KixyIL8SrCEhrAWELRys0TqJCOy6neQVShBf++XPMC37yn/9SKBIpMo+y3l9AnhyFri6B8+sWEfQRdepNVonQUTeuhDrziRW2URtbS+q4yphRDT5RSyrmyhT+Bno7IxQ7HaWr6y9q2JXiPnnKqjds96fopJitwsrjk2QAAk0SsBknnoGZ6XYddIEm8oKUp0GD/T3OxISBPJg/j3Y//j1TNY20a+zuB/vvg5X2CjZYQkS8XeaonXs4iP4Nr6XJKLo1WH+jc7D9r3en8sCEjnCMm+uMxnWIms6mIlNdyn6nuhTiVTFUrDnJbXowCJoUuz+FMAX2tKdULrgmaM1jIpMaRjHOZmGV2QSW0TFSsnrCEg7g5mV6Uw+zpf1QGVde6yO6h2TKiOayDsm0gvvXkV1Gkja9DOPyWxtI7qEyng2qTOXyfKHdVY2u46k30rojp7UxWXdR7AeqsOmaUef9f9nmYTxizGvVGqYPZxND5zhIcYVYee8bo1HtiotC4ajzt7mRMxdTirjnddWhFGafS7Cui2rjpWQAAmQgEdAR7zOPAugKbFbUqwEs7CJCNoYNpJImu6bEQWngW+HxEFANBjBPfbWrdj4qhXJ7YHA4BorS8B7/C+KRSL5SY1Nit1MVDb6pOEs9qxMQz/bcAYSvalzrAqepcauoeCmsSy1Rq5rUuw20kT+tRmxe8cksHpDpg+W4uz9GSmUXG+vJeS8SGF6XR0LO9ZxZGsWRqomQm0aWH5pAjst4WbaVOLUpN+1RbYQX1PAkhDfoqDVBy3+Qv2WV57egXWdyliKyKLH+L7YjTDJknUFrhtRzorfaBpjKYCRpiB2/LjZG48g16RzHjdv/G4frWs/KsGpfcuQNZEACZCASgd870JcaIR+pJMf+IgX15UJWLrNtTqkwiEepa0iEgmj2B2eVduoAGxS7Mo1/oM9eE/bH6R14uqZ5G8JNK8vQXEcmAbHLmG/L9Z52O7TycnsP7HrC1Hzty0ALy6gWj+eCmITvTWkZCSxoqKwENFULWyNuI21AXii2hZqQuSNYs6ZDR15hooOOwLa+tsRdJ4wDk5uILIbq9sp7wtp528dKfV4uOJe1ZZGh9PakzEgIkJ9L7QdMTZRdBEFD/VJR8pNa0nE3RL5nfwQsG4SIAESMATEaQxnP3gHT1+93xUARSJAb87BGxFfbODH330c7IpdJ3oWEzYUu0OycLsX2RXA7M1mTz17Bu9+sBfPJ5suxfuP4PpEwHue2aCZhz+11CSWoKgA7vw0Do7YhRGey8B0GmEtPM3BPHI3j9J9Ueb97dbni91ApLiEgA55do2lILFC2HPdpNh1LBNJfSZKrV/weciXtZDXFhAkVois2D1er2IKy/JGw/nn3YzsWKokNxnxyLYfLc8u+FxOnf98sAUSIIFtRkAdPXYMOPEt4LT3g18UfYu9H3w9IHAk66/jzJv347V7nsCPMuz96DE9u0OzPJ0NhSVG1Wxk16s667/dxNLxazhmb3zTAtmxxRR20RO7RZ+dwvpau2CAxK6KClbfFAM+gprx0fqP3IM8PMtBU5FdFRmtHVUWi6jQC4jf6Aa1mKWhKbEbsikoC8XiPr/PBZYGYSGI2RikWK6havmnJQurz0IsG/uJEdIw/uaAjWEUti86MIFlrB+tfQ5YmgRIYJsTuLn2Cq6NP4C9UuyO4dp+sxPdAuP/YF/axObBQ9rX6O1sT67di9rxuP8xrT3H85u3y33xVizfeVVtRONpDAO9iqOnHIRG1YjYzXsysP86pj61vLkhUVp245ndT8fuID4bZT4DnZu+JsXu5wBuaUuvQhvU4o/sVQQyEU66B87Gq+SRuWs7SCOo6cYne4OaaTMe2RWNeVYGsxmuIFqcbPYS10/XsWvEmCG8qKsh2ozYjQlC8bqMslawYtkwFA93E1i6OUxZGZLNff4GNceiENqgZnOax/wp+xg0857ZfOhtZoOuL9RGW1YcKyEBEiCBAAFncw3wVMiO4AsBfQyUicA656Im1wJLt/nnl4Y275QXu+5jZjtC7EZ+7fNU885s5XroFwIlz20W3W1W7DprNuszD5604H02JC2zgU6eJHJM3mw55/fCrjv0FCNnA1sHpqNJsduBnrBKEiABEiABEugxgf7PoHYTtcW3MTZjna/aY2ZsfvsS6P/Pi5obit3tu0Y5chIgARIggUEj0Mwj5UEbI/s7IAR6b08oC4pitywpXkcCJEACJEACJEACJDBwBCh2B27K2GESIAESIAESIAESIIGyBCh2y5LidSRAAiRAAiRAAiRAAgNHgGJ34KaMHSYBEiABEiABEiABEihLgGK3LCleRwIkQAIkQAIkQAIkMHAEei52/TNy7bNeB45mQx0uzh7WUHVDcrFcD+/PYMskDSk5LmcdmfOPC8oWZt/LlBdnBC+i4ifUkNe589ncOPLqLwmCl5EACZAACZAACTgE+kLspulnVYKB+rRIeDAEM5Wb+av7Yjeaya1TqP1kG51qJ0mcMQGZ2+7iKlZ3T2Bid36DjYvdvPq6P5+dwsl6SYAESIAESGCYCDQpdjuUQU3Ex16sIhW/A46aYhdVOzVzh6az2TXTbLnwMCh2OzS9rJYESIAESIAEWiLQnNj9o8+An7m1pYZNYV9wOH/bKWOtR9MyQrnvHC5PTAKrN1AbW5eiauZoDaMTa4C81kqPe+p8+ljcSUNrUtYC0FHIpI68FLl+X+45D4yMQiYBNm3F2kmoueJIRV2z9WQehzvRUjfVbpoS2U7Xq8ZYeW4HRk/qxnX/616bovzxukkTbLERxUS7d0xiTVaRpjlW8zWD6qujmHwZmv0EdjrXA6pv2X750Vd7/qN1+ytPt3VAtuG+6Uez7b8z9VvjclNDGxai/+s4sjWLERlBXsAOk/r51Dmcu1IDlmoyohxdx/a60nNZvXsSkycF0yNYt+uPMHfaLWnZaMuHlZWQAAmQAAmQwAASaE7sfv4xcMvtbRmuK3Ytz+JHC9jx5pFEpNrXCcEyekUIWv3YWosCKXwf3gn5vhQPQpTk+CDtyKtXhyMyvQhtpi+xthqI7Mb77AqstG1g9aGpRFwpcaaEWCUSHQ8Jv4RT3vh9O4I1LuWVhRTUE7s9G4pXrkwk1Re70bozq88IaVekF4ndtH4lUI1fONxXay4krxqqxr8rhe9lzSHnCUVgzaUi3avfjoon5SrevLflY8hKSIAESIAESGBoCfSF2N0lorH6n4lO+hvX5Ns6aprxnuaKKv/xshsNVVFgHYm0xYVVJ6SgS/uY1xenbw2K3fV70sikXU/6/6LvK6i8ZES8jiYn9LTQEzcKI3M6mpqu3TzhZ4vlJGppbjacKLWuT3MTbGzbiSMSQyI50C/705WN7C7LGxjxr4xYVhHoVIQWiV3XMmOJTT3mNFoueuC+X60fT/oW2qDme9Fl5Fv8i605r/4kamwAWRH59GZuaL+bODASIAESIAESaAuB5sRuB20MZlR5wqZ5sZsTefSFmSd2Yz7iXAHZJrErH1sL4XnPuhXt9h6pB5aDihankc6WxK4VZY+J04wgjWxQ8/vVVrHrieKmxa7ulNvXvOh59jQGtWZEBN7adGkzyfDxxHaEueqajmTTxtCWL0JWQgIkQAIkMLwEmhO7+CmAL7SFSlTUysgatBXBbap5setaGmT0+NVqYWR3ZwN96URkV0UNV1C/+zIqjylPqHptF2pHlXUj9s+3XMSix7mRXf+RvdVYruc65zSG2Lw3E9n95MUFrI/NJqcviDlY3Ke4uJ5nJRChvb3O/GuRHDr2LO1TPfXsSiZ1zDj+3ZCNQZRJjyvLXXN2ZDeHeYqfm+La8iXESkiABEiABIaaQJNit31M8iK4vpXBPFJuXuxqX6a2JIyfmgeuVLBcYGMQUrJsX9y+hX2kil5og1rYxmAipokwT/DbG77Sx+OO7cKO/Bk7grNBzbQZ2HxlRxY9K4M5DzlX7GpBLh7fu5vfrEf53lJqRuy6m8msTYJ2BFT+/zzmT80B2i4i23r/AHByTm28s1g58528nvVPJ/aWnA1qdl25a84Wu6I/QeYqUmwsEdvnXOr2feewJhIgARIgge1FoOdid3vh5mhJgARIgARIgARIgAS6SYBit5u02RYJkAAJkAAJkAAJkEBXCVDsdhU3GyMBEiABEiABEiABEugmAYrdbtJmWyRAAiRAAiRAAiRAAl0lQLHbVdxsjARIgARIgARIgARIoJsEKHa7SZttkQAJkAAJkAAJkAAJdJUAxW5XcbMxEiABEiABEiABEiCBbhKg2O0mbbZFAiRAAiRAAiRAAiTQVQJNid2ffva7+MKtP9/GjqpsYOagfFFxRw7Lz03fGxiOnSUrN81rG1GwKhIgARIgARIgARIggbYRaErstq11WZGbwlXVfQELp4HZEyPtbapRsWu3TrHb3rlgbSRAAiRAAiRAAiTQBQI9F7uZ1L+dHDTFbifpsm4SIAESIAESIAES6DsCPRa7Iqq7jiNbs8iN4QqROjKn4Y3j3Ic1TOw2LD0LxKnz2EoiwvZ74zi3egCT7x/B1okKVh+aApZ0PaL+pQpuvDSBnSKufLqK+mM1TGAV1WlgWbzOyG7fLV52iARIgARIgARIgASKCPRW7NoCUvRUemQnsSb+34hWKXSB80YQ2z5aKDFbO3oDtYeFTBVCdQcW96m/xf+PwohfLXzvVn/bEWUhbhevAFUpfi0BHhO4fr+LKPN9EiABEiABEiABEiCBnhDordiVft1AZFeIyecqqJ0YwScvVrFSqWH2cMonFaoXsPBQHcd1RFZekQjRI1h/aAWVl6yosW1jSP4fso4jR2tYF+3sTttO62Jktyerk42SAAmQAAmQAAmQQIsEeix2VbS1Pr3liFkpMlsWuxWs+ELa8exqof1hBesbRzA7ti7bXN63mIprRnZbXF4sTgIkQAIkQAIkQAK9JdBjsWusCzVUbR+uJXbRoo3BWBqgLQ+T2sYgsAv7wjoOoPLYLCZ2C+E9hRoOYMZEgyl2e7s62ToJkAAJkAAJkAAJtEig92LXWA+MV1cOyN2EJqwMuyakkzfznjm6zGxfS7y+8lp1rJl6z96gprfDeRvTZDvvz6Qb3Ch2W1xeLE4CJEACJEACJEACvSXQH2K3twzYOgmQAAmQAAmQAAmQwJASoNgd0onlsEiABEiABEiABEiABACKXa4CEiABEiABEiABEiCBoSVAsTu0U8uBkQAJkAAJkAAJkAAJUOxyDZAACZAACZAACZAACQwtAYrdoZ1aDowESIAESKCdBDYXl4CZaRxqZ6WsiwRIoOMEei523WPFxHjdY8eKCMiUwCeB8dU0ZXBRmdbeV+fxQqYW9muKZIRrrcEOlbaPZbObmE9TM7fSsn8+cit1sSwJkAAJ9JTATdSO34Unfqg68fVnr+L58S8BiL0e7uzm4q34Gt7ApzO+XN7E0m33Am98humDVtlLS7jt3gX1wpOhcuINuw9fx5l3X0D1dl1HqfI9BcvGSxNw19pT/loR9djzjVn8+NPIjVnBuri59gj+7Ov3472VByBWefovsk4zY1B9fe0+8zkBZJ2P/0hd+Y0zgbpLg2jqwibF7k8BfKGpBv1CQuxOYRm1h3eqt8TZtndM4sAFL6taqDX7HNy29KZMJcMidtOxZuagDIaCa1TCDuDyPmtu21BvskamgWU7TXS76mY9JEACJOARED/U38b3MPXBWWDmGHAJOHRQyIBNbF46hENSoAoh8H3stcWmqUeLi6eenMXTGHPErhTA353FU08uAF+1xO7Hr+DR/dcxJQWLEg/XftkTw6LVxVuxfKcWFaKdH+xRQqJkeU72IBDIisdQrzfXXsHecS1Q7bXgXGyvU29dyTXzBPDkLHB1D56xxG50nYY6otd7elMIbF7axKGD6ibPWbNdwt+k2P0cwC1t6WJQaJUVsWWva0tPTSUUu8U4L2DhoTqOLwFTnRClPZn34lHzChIggeEkIH6cN776GcbeyrcxmOuc6KyNRIiAt1yxa972yxqBrSLIOmqXKSuEywbGkgieEC/fAk6/gLGLSqDnlx/O+Rq6UQkRegKO+CwcY6yM93pmnYmKc9orXOPyxuwscN87eM1efyU/B4XjavKCJsVuByO7ciCeoNTRXpVDTT9md15LrQ/G1iCuTK0Nyl5QWb2MyQng3Ic1VJ7bgfV953B5YhLQFohwWUClLNY52k6dw7krtVI2BlHf+j3ngRGdxe3U+TQ7m0lf/LKauXkTyXbGZb0u0xu79Ykyx+smu5xn/wgxiywS94ZDsN+FSd2vJCOdrK+Oma1ZiPxzoi9pKmav4osLqNaPo/YwspYPm+WD53BDRme9THcmdXThvLt8mvwMsBgJkAAJ5BIwj3XP3HUde6KeXV94BqpsQOxmREVIgAReS4W5EuiJ8G5GMHFd9J6AjrZqA4DqT9TSYnU3utb8yK66OUqsLy2KXSOen8G33Jstq2vFgrn92JsUu+3rSPgRuiV2sYqqHR0UYunNI0o0ehE+JQaN/cEWzEpMXbZ8vVLYXjFiywjJQFnR/h01VI0Ak2LtshTMRZ5dJZ6NB1b0YREVXS4oFqW4s9qSItAtk9SnhaAR6k6qYz/yaTMLTF3cxuDedCTXVVbSOcjUFykjbSrhqHip6H7OvLdvNbImEiABEggTSDyHvtBI/I85HklTJcUul1cTBILR19x6ciw1RszufwJCQAe9v81Gdq1y0Naf5MmCtPnci6djbTbBpZEizYndP/oM+JlbG2knem1c7K6g8tIsRuxIoKnFRAQdUedFJPW1KmKa3TiWFcZWNNMuCxOl1J7iiGBTRdx23DZsQR3ZyJZERE1bgM3Hrc+rwxaDeczKiF2vfBJ1TqLROZvYfKEduCFJbwB0Z3R7aTteND133tuyDFkJCZAACRQSEKcxbGABTzeyycyulWK3kDEv8Ag0GtmVN1/I35xmfN0x/2xTYtd9spEn0OMbNTs3+02J3Z9+9rv4wq0/35ZeBcWuED9LFfWIOy8qmRG75U9JiEeB3WFl+1fesxsVu7u9aLVpsp1i10S/S8ySM0abfWKdSDcLutHqbOXZ0zXENf4JG9q2kNgY9K2CjITraz+yIvh+M/TslphVXkICJNBuAurosTFsOD5Zq5UcMSuvakDs0rPb7tkb4Pqim828MRWtPy1uC+0tTYhd57QFu1tBy0UJy0+bp6spsYvPPwZuMWebtNajjJj0bQKZR/tWe6GoIWxfrLm2KLKroq6jobKeV1X5d8vbGFJbhR3ZVVHo2lHvuLQSNoa0vpzIbh6zwHTZc+DYIbSXFtpPXGxjiNsUdr0/Y/mVRScKLA1j656lIz7vra1AliYBEiCBfAJml/s1IXYn9mDZbBa6tInNg4f0ubvezvaQ8GhA7MpNQjyNgUtTEoifxpECUhvD9qwEjhvz7AX2sWJSpH7wK+5xeE2IXX+i3Js1+9QSfQyZ32aHZ7o5sdvGTmUjgYFH5N5j9WTjWSbC51sZbL/sOo7ozVWi+37UVYkv28qQ9sPpY8Mb1NyoqCtW9cY1e4Na1ELg9zlH7IoBxpgViF1lxTD9msf8qTlA+KAhRD70Gbw5Yj10+kJyw3AcdYuxmUeHrx3tjY4hnSvH+tDGdcmqSIAESMAQcKNW1lm23iNm+6ilYBS3EbErJI51NqlzjNPiI7g+YTYVpV5IeGerxspzZgeRgD3PIa+t+74aoV6rcE9zUMeIaQahM28bEbuXlvDo9WPpqR+6WlfsumcED9A5u4O4UNhnEiABEiABEmieQH9kULuJ2uLbGJvxD/xvflwsSQLNEri5toSNw9PuaQ7NVtbBcj2P7HZwbKyaBEiABEiABIaLgIi6re7F85ksbMM1TI5mEAjkWCf6rPsUu302IewOCZAACZAACZAACZBA+whQ7LaPJWsiARIgARIgARIgARLoMwIUu302IewOCZAACZAACZAACZBA+whQ7LaPJWsiARIgARIgARIgARLoMwIUu302IewOCZAACZBA7wgMyu7y3hFiyyQweAR6LnYz5+yeUkkh3OQG3QFbrs1Iql+ri7KeV6sqA1x3ul6qlXb1y+YUTvfsdSc341kxz+Dg5Nm9k1hDTuriUlT8M4lL1McMbmXJ8joSGCgCzvmjgcxPuWlOc9O02megWuf0JnTU+3jjM0wftJDJOhfUC8FMVOIN+wxTr+5S5Qdqioa+s/YadM5t9kYuz1B+/X68t5IeQeecBx06Pze3jtA5vUDSB/tM6WjdXh3OdTnrtAuz2pzY/aPPgJ+5tS3dKyWW2tJSuyopEmci4cEK6nfrZAyH29WurqdpodWZfpWavw6I3WxSkCY5+xnyPlrF6kcTmMibt6bnoMk+shgJkEDnCeiED+/duSHPDd3z8SYOHTyk2tWi8aknZ/E0xtxsU/IC80M+ix9/6mewUu+9dt9VdfC+l/pViZtZPPXkAvBVS+wyg1rn57zPWsi9mTJ91aITT84CV/fgGUvsbl5K16yoa/lOveaC49TCNFe4bmBMrmc3g1u07pxkFE6mtrLpj9s4P82J3U6mC27j4DpTVYHYFULouQpq96xjx5tHvBS5behRs0KrQ/0aeLErsrQ1Ok/NzkEbpp9VkAAJdIaAyfj0DM7GD8mPZUCTWaT2YP/j17U4sPsoRIURDUYYfws4bTKgqWuFgNiwxK6bgUoL7rd8oR2ve+ziI/g2vpdmtsrJ3tYZoqy1MQL+XBaUzhGWyQ1aZr2kdYr1dRb3493X4Qhmc4Wf7tdZw7G1lHMGtLu+GxxrYyCDVzcldn/62e/iC7f+fBuah7QrTGEZtYfdB/726+r/Z1B9dRSTLwOIppQdx7kPa5jYDUALkpmjNYxOrAGw3hM9t1PR6vpg98VJVWuXzRe7oq8rlRpmD2evc9MOK7uGm57X6798TC/+6UfryaN7hV6lyrXT+3pjtGYo3C+Vdrc+naY0TrnDTZ+s7SWiyuzc6PmLMcvMhem7qM3j5IwxbCkQUd3Rk3pwpl/R+dJplvedw+WJSWD1hrfWFL/Lmdd9e0N2bS0bm0pgLfWTfaUtH1RWQgLDTkDbEM48CyCWESr4I29+uMew4YhaDcyJ0Bqxexeu/bJrWfDFrv83QuIm8JopN/aWK56D5Yd9TgdmfAELQZENoUDsZtaPzcKUPQ18+0RI7PrJIrKRXfvGLKnats2YVMW3q3czkd0cId6JaWtK7KLNNoZdUoyqf+NadPiCatcEtJDNCrSksB2l06LJiBvHj+s/utYVRKOUTvQvT+y677mP2sPlgm36kUN/XNOAEVqlIqueoHT65YxNsJ0CluyhN4YAACAASURBVPQNQwLWfT0qdu0VmjMX8kbkjjpmtmYxYvctb9ze6s+MYQQ4L+vTNzpJ/Ursjl45l+OhVmtK3EipG4jARy02B15kuNx8dOKjzDpJgARaJmB+rGNCIyB2U1ERi1a5QkGKzv1PYL/nz6XYbXn2BruCRiPvQbGbiuanfP93QkesR/1kAa/g0ZDYjd7U3Yun//+HDHleYlf4wrH1JH7kIiHfgZlsTuy2sSPlI7tp9NctkwoV2S0T9fWFk/W3E8G1xlKqXj8SGRN44vWMkNyFSXiiS0cFHZHlRCl1A7Fxhcr78+M/qo+Jd2N1kBFnP7KZCsG42C05FyKee3oH1u8xkel1HBFCNW/cOWI3jVqnF9liuLy/V0V5kQje4vGItWTfrMkeWFHwNn5UWBUJkEAXCIjTGM5+8A6evupu/pFNeyIg91Gv3Vdvc8+Zu14DJvJtDIzsdmGy+6aJzkR2v4Y3Mv5yZ11FosObi4/gur0+vacTTpQ2ytAS1beHbviuYyrjb+/chAy42FWP2pPH8LbAzRG79URouWD9R/jBenPErvN4PanaexRvHtN7gkiV1Y/KP8rxkUb8ok55YeOw/hX1y4jBI28aAaqF7lIliYbagjEsdhuYizyxW9I/6/dHWUdaFbv2DUql1NqK3Th17iPLmkmABDpJQB09dgw4kfXVumI3vHsd3uPbbF/DEWB6djs5qwNQd8buUtDnIs8uAuvMvulyqrc3Vm5i6fg1HPNOeXD836G6M93NjyDn2iw6MF0DLnbrWNixiIr26TpHa+WI3Z0ygmg99tZgUxGXU29U7IZtCkKULe4L+UR1NNOa1KT9sXVU76ihavzH9sTnbI4KR8lL9EtGdOs4cKWC49qH6tg+5JjTiGdY7BbMhT2ePBtDbNze4m/UxqCiyIFP0MUFLGA2eS8dN8qtrcha6sBnlVWSAAl0kMDNtVdwbfwB7JVidwzX9tubynTDuY+aPXERuTa2kz0Yyd1vol9eZMzi4NRn73IveZpDB5Gy6gYJFJ+gYFWYEbub2Lx0CIf00XVO9DUmjEOvh9atf6xemdMUnGv8o/XE39/H3nfdpxsN4mro8ibF7ucAbmmoodjFrdoY7E1f46fmgSsV5WfNE7t6k1Xy+DmwQS1ab0zsxnb1i9dlhLSClR2jmNMgjG3B2bQW3XiXepkB1196vG49RrfLG+CF/RJnAas6a0dtUW5vfJvH/Kn0KLWYjSF/Luo4gDnMiQ2GzmZBT4x7Vgbj4fbXj29NcDh6mxHzbQwRq4K3RvLWltt2ju+3LZ8YVkICJNARAs7mGiDoeWxS7JY5OzUU6bLPTbV9ku5jZjvC7B59FivfEX6stA0E7LNoC7yxGaHqloXti21A7GZOAdGjcs7whbXO5Ekkx+SpH9FrRB1eVDnuKW4DxkAVTYrdznSGtZIACZAACZBALwn0fwa1m6gtvo2xmTSZQC95se3tTaD/Py9qfih2t/c65ehJgARIgAQGiUDOWaaDNAz2dRgI+EeU9e+YKHb7d27YMxIgARIgARIgARIggRYJUOy2CJDFSYAESIAESIAESIAE+pcAxW7/zg17RgIkQAIkQAIkQAIk0CIBit0WAbI4CZAACZAACZAACZBA/xKg2O3fuWHPSIAESIAEBo3Ax69g6eIvYHr8S4PWc/aXBIaWQM/Frn9GqXsGa6PcxZmtaZKJRkv717uJFVqrLTNOnUEtnHSitbaKSpcaV8PJK4pa5fskQAIkMOQEnLN63bNIb7t3QQ/ePQs3IeIf3A/APp83npnNPl/16zhjH9Rv9+fJbOrYIZ+NbTm84jOdc87ydc7C9daSpOknh4ghVm28dt9Vef6u+pezTrswU30hdqewjNrDO9VwdTrdAxciGa86CSWWgKENbcaSZ7Sh6s5U0UGxm5/koTPDKV+rSDIxBSzVMOGlXS5fB68kARLYfgR0BrV392BDRHb3XMPmwUM4JCTC2ivYO67PxQ1mnzJCwBbCVrrV2+M0mUFt+6202Iil0EXBTc3Hr6D28QOoykxrbmY+k0VQrFmVBMJk8DM3XrN46skF4KufYVpnagv2Rd9k2YlQnIxuZTKwtXla+0/sGsE7DZUJrc0Dzq2OYjfFQ7FLsdvNzx7bIoFBJ2CyVJ0GzubZGCIpWh+9vgf7H7+OsU+npUBWQuQs9qyYv0OAvBTFssy3gNMvYOziI/g2vpdG1nKzvw06fPZfRV0DKa4L0IQy96ki4fri15uG1LrFfe/gNWv9ueWa62srs9yfYlemr7WiazrauyZHOo/zW7MY0elcp1DFgYlJzElbALCwYx1Hto6j/tAu1KfT6HAaWa1jwUrbm6SjddLUjuPchzUc2ahCRp0rKzrlrxHfdopbN92sSQPsT0ossmtHOdX/nwdGdFphbXWQdQX6JyOPWpTOHK1hdEIQUn1PopJ2uUBa5KJ6Qzcc2XTBM6i+OopJkQrYSVlspxxW/ao8twOjJzUdea1Io7yOyuplTE4guWb9nnTubEaq7bQ9OX9ifkZUImaXf2Ruosy81MGSf0WmUpZjy9TfykePZUmABIaLgH7E++wZADme3YzoND/8Y9hwxIqdBjiSOjYgnI2oGHvrVmzYEbhYytjhmoRtOhp3rUgIdrrgKJWcpweR9VIkdk264WfwLedmKxPZfWsMn86o27pu/Ot/sYtVVO0orxV9VT7YA4n4BSwR6kRpY4+mbdGqBeWbR7B1QkhpIBV1cMV3UrcQQvYjb68+awZ9z64R2b7YHT1pxHyO/9gem74RgBB9D++Ufd71/owag3yvjhl9c2C6E7VU+PVGouu+2N2lRerEbiUWzU1GGYGv5mwUl3X/RR99m4MvdtP2tJg2NwWi/0sV3JBPBPw5t+Ymj5lfroPR/m58wNkGCZBANwkY0RHyO4p+iPe/j72WrzYVD3nRrohXkmK3m5Pb3201Ebl3BKgzOtfeYL+VK3at9Yg178mC7UEvJcTbi7uPxe4KKi/NYsSJaOrBhyKU8i1bbHri5rkKapaI3SWjoOKfFQn1hE02gqm8xRdOV1F/TERP7cilmRgvsqpfLiP88kQepAhLI4xJBNW3G1h/Q0ZBLT90sC8l6/WEu6nXH5fzt547P9rtjjN7g1AkdtMxBZ4AJAI9Z278GyiHYfipgrmZaO/Hj7WRAAkMHQFxGsPqdbz73Xdwf2azGPDjxKYAmCiY2sST/2jXvVZTo9gduuXT3IAajeyGNpBZa2r/a+7atTpV1vbgrldPPHt+4ObG3Fip/hS7doQuJ7KWFZCucDKi6cibwh6gHou7JxF4wiZH7Bq7wPISMOUIKmGbULaKvH+tiV03Ypr0RUQwc8RuXdoishv93Ii1Zfew6yrp2c0VuxqImIfRk+lNQPfEbmRucphlI8JqECYyH7OpNPax49UkQAJDS0AfPXbMfowbjLoFBIqEEo4KB8VuRiDTszu066poYKUFZOPWBbvpmNiVUeLHf5TtpTgFZOIaHj0BPLOiN2nqKK9jsykaX4vv95/YldHAy6nvVD5yrqFq+1D1oIvErhSFz9Vx4EoFx/VmN+eoL7/uPLErH69XsS7avqcmhbOJttaOKgtB58Sua2mQwuvVqnpcnyfcJEtYNo9UuKnoqPAvp0e15dZrDS4W8TaisCiaXCR23RsSFaGFPp3DnfO8yK66QQjOTRNiVw6floYWv25YnASGmIDZ5X67Omd37IO7tGe2zEYzwaXIxuDaHwxJnsYwxGuqwaE5ayFW9tISHr1+zDoSLL1wc/ERXJ94AdWC0z/KiNTsU4t7gTfMKQ5ZO0+DQ2348r4Qu6mlQPQ/3YCWjMazMhi/a6HY1Y/+HcFjb3Z7cB7zuIxKcsyUefTtbVAzQjYoHr3H5c4GrXQ+WovsppFFUeP4qXngSkWdVpEr3Nxyxvpg2xtsL3FuvU2IXcenbHMx82ltUHOj4zbTecyfmgOsyHw5G4PocGRuyjITXuB71pPNb8G12fBHjgVIgASGk4AXqU3OtQ1FcGNnmFq76Z0zT4GnEqEgjoGyRYldv3uGrx1ts4+BGk7+HJV7lm14U2MwAivX6l55Nu4TP3Q52utO3pItehsfI+I58yQiZz13Y+Z6Lna7MUi2QQIkQAIkQAJdIdDxDGo3UVt8G2Mz6SPhroyLjZBAgMDNtSVsHJ7OjQb3AziK3X6YBfaBBEiABEiABMoQ+Mnr+Fu/uRt/94mvlLma15BABwl8itf/hzXs/p8eR7+vRordDi4DVk0CJEACJEACJEACJNBbAhS7veXP1kmABEiABEiABEiABDpIgGK3g3BZNQmQAAmQAAmQAAmQQG8JUOz2lj9bJwESIAESGBACm4tLwMw0upfkdEDAsJsk0OcEeip2/RS6hpU5Wqwpdj07CzWWkjgdhUqukP5dlKDAzyTWFI9MIT+zWDjjW6ttuWflNlhbTkILN0teg/XychIgARJoioDKAGWOZcoe4xVJ56vbco578lKl+kdBpUc9FbVpBmJf5x1pJpJZ3LugLkyOQmsKAAv1nIC7HvwjwezuiePBvgZxnFjotixnXTnHg7lrSdb5Xd1KbC3llHePRYul0+4c5J6KXUsGYmFHuUxkhSj6VOxKoYvz2NIpi4MJKby+d07sWqztbHWFcLt0AcVul0CzGRIggTIEzJmhUx+cBWaOAZeAQwdFil917ujXvjuLp55cAL5qDs13a928tIlDB5Xw8A/+j6ZfNUkqDopSXrpVq3omlSgzg4N+TU56X3to+ubmqSdn8TTGwmI3Z13dXHsF18YfUE8unIxsm6it7UVVprXOruHktita3isj+vmDPXjPyqjW6Rmi2G0b4ZzIblRQuumN/QxdXRG7MvFCm2402sWSYrddJFkPCZBAGwgYQTr2VtzGEBWtfvte6uAyWauMwMhmrvKzrjFdcBumu/+qEMLTS7eb28lgeupwifi6jWf0C6eu9uu3y8fXaV62tnZORH+KXS12qndPYvKkyKh2HPWHdmHyZT10kdnKi5Cq98ZxbvUAJt8/kr5vZ1+LZDfzM22lNgotBC8AoyNzsnHHemDXfeoczl2pAUk2tnSaYtnTVHR3SpX5SKT2VW3IcXxYQ+W5HVi/5zwwMgr5jjNukb44tUX4fa6sXsbkBNK0y0l38gW2FNymHw4vlX7XzEHCwc5IZ2W/S8ZcWcGOpYpKbSz7YLXvZMaz7BR6/meO1jA6seZx9/ofaT8+jnZ+fFgXCZDAdiAgrQav348zd13Hnohnt6zYda9zHynHrQapiHXEQUAEpcLcy3TVqGDaDhM7CGP0Mo/JLhdZUkqL3ci6Em3krJdSa90un7NOp+WTi87/61+xe8ckDlzYwuxhH4IbQXXtAVqQ3a3FsGcLiItOuw1bTGl/qxGZdoRWiqwaqh/WMLEbUOLqckBcKlG6rtPd+qNx3gvYGEal2J/FiBSJi6jo9tw6bSaqz5dXb6Bm0hw7jXqeXVtA5/AS7S3u8+r0I7BW+ZQ1UkFvOL1p3YyYvtltawELMwb5dx0zCQcdiY62X3Hb7PzniC2QAAkMOYHEWxsRGvkCIE3pG/daxh9Vy7Y/+JXsY2mK3SFfdWp45SKpFoqSYje6rnJsMyhlQfBsNxS7ZnIC0bppYDmJBhoxaSKfJsIqRN4KKi8JMaj/eYJrl44MJsvAi46a193NcibK6D/id6OS1fpxS1DGbQx5IvvC6Srqj1mC2RKCvkhO/3ajrGYMKtpaZEuw3ndEJBDcMCh5IWx1cCKzuhc6GowXq5jCsuRjj98Zr4xsWxF7E0kO2BjSscciw277dRn1NjcK2+L7kIMkARLoMAFxGsMGFvB0YPNPqWiX8fjGNg9lREqBV5Nit8Mz3gfVdySym7OuZHuv4f53X8ikAM7f+KZZhcpT7JYUu57nNSh8ImLXCK68JeueHOBHSW0/ayq0KpaYU3V33rPril1tfxDRUudfA2JX9DoiSp0qYx7anM2AjsA35ZeAqeQmRgnd+rSO3tttNCJ2Q1HipPM6ih21r/TBFxm7QAIkMDAE1NFjY9i4bQNjn7pHkJUVu0DcCymjZm+ZjUU5j5gTYvTsDsziaaWjpaKpVgO5kd0uWRec8dKzq3HkR3ZdMaoEDLTFwX28HrAxjEDbAOIrzanDsSfkRHa9qGiejcGcvDBp7BWyKwG7QcFpDHakN3u6Q+TGITPs0Ji0PUL6hkO8FNfa0YCNwbZyWG350WwR0V0X799T09YU15Yh5/jVqvL2+haRPBtDpP20K8VHwrXyHcSyJEACw09gc+0V7B1/ANeE2J3Yg+XAZqGM2E0EB7B56RAOaW9i6UfHl5bw6PVjeF7vgI9R5mkMw7/+8k7jCI7eF7t2ZDVnXUU3S4ryq3vxfPAos7QHeZsto+u0S9PXv55dx8Zg+0znMX9qDkg8sPZ72Q1q/qP54Nm29ianB+cxj8uoyI1mOWJXR0UTm0TOBrVEhhaes2vGYm9QS33LWZ+uZQFINoc1FtkVfbOFprAf2NaPlJfr9U1e96wMZqNcxrohr3OFtD0346fmgSsVZV2Rkd06DmAOc2bjofFG+6dHBNsXPuGUTUvnNnfpg8hmSIAE+peAexZu+IzQuNjd65zRC+ec3dTLK0Zvn9/rn78r6Wi/sCsq7Dpm8WMr4mzXkT0buH95s2chAu5ayTtn131C4G42g/B/P/4jtwG5rrx1qq+Q7cA6r9mUNOs4Ec9w17ldXt7oxddpN+a7T8RuN4bKNkiABEiABEigeQL9kUHtJmqLb2Ns5gGoU0/5jwR6R+Dm2hI2Dk9n/L2961G4ZYrdfpsR9ocESIAESIAEYgRKPlImQBLoPAHh/z2LPSv9n0KbYrfzq4EtkAAJkAAJkAAJkAAJ9IgAxW6PwLNZEiCB7Uvg43/7E/zV3zi2fQFw5H1F4Gf/4V/Dv7r57/uqT+zM9iTw4NE/j/mT/3XbB0+x23akrJAESIAE8gkIsfuVv3svMZFAXxDYd34S7/3zT/uiL+zE9ibwzSd+gWJ3ey8Bjp4ESGBYCFDsDstMDsc4KHaHYx6HYRQUu8MwixwDCZAACYiTgBjZ5TroIwIUu300Gdu8KxS723wBcPgkQALDQ4Bit8dzefgM/smX/zH+8gt/v8cd6Y/mKXb7Yx7YC6DPxa6bcCCdsPnC7GWlJjeWrjZJ7HAg047I2FV/TCSGKNVC4xc5yQxUEoiOtdV478IlAokd2lU16yEBEihPgGK3PKu2X/mNNfzef1HR1dZx7lfH8TetRv7GI2/jV3dexXf+zhP4e+b1w2fw/l/7i/jj5u9PfxNfXP5Vq9R38E++84vA//Hn8Zd/GO/xr03975iEXfavY+1/nMbYH1Nlfv9fLmGfL8Bl23fh3X/wCxi/GKrbruMPsGFfZ4810+e0Lordtq+y/AqXpvH7/40+Jfnf/l+Yu+s38OuhEr/0S7j+t2/HO3/7V3H/b+gL7LK4if/5P1/CN+2yssyfUms1p+5f/63v4r/dpwr+zv/yJP7iNAC7LP4d3rbblVdW8dv/9yHAXO/0Wb33ZW8cv3/+dez5h38m7ZP1ftKu9Vqfi920p5nMWXlT7qXHjV5aIHanXgXW7p7B1omRpIpOil2ZqvfKOZXaVrb4CVZfrGPi4bT97n50yqXENSl7L+9bRu1h1fO2/cuZo7a1wYpIYEgIUOz2aiKFKP0KNv/B7+GQiOz+mzvxaz/8VSV2taDFp3Xglt/Dki12hWjc/Y4ncNUYpIC9rY5/8WkF+CgidrXo/Bef1vGnYdfzHfzaN34Vf1MKZNG3/wo/ScSqFrGo41/gNvzkt8JiV7T/9c+1SBbt/JnfU0JdjueL+JEU86qun/s/w/2j2O3iepRiFVmR6nRhDK9dvQ+/gJv4HfwsfrKUit1vLlWB6ZoUx998+TuY/9I/xx//KzVVWorVn8UPfQHsDU8I3W/cfB17Htxw3vnmy7+EP/3gbyjx7NWlxPFN/M77XwL+mRbHudiE+N2Lfxrqi6h7GvheQORT7Drpg31xPYPqq4uATPGr3uuY2O1LUVdG7F7AwkN1HF8CpiIsW/q49yWXlkbEwiTQMQIUux1Dm1+xEIB/BVj6LWAyZmMw13hi9/3/9NVs1NVqTYjOQzGxa67LEc1GOGfrEEL1l4Cg2NXiPYlOp9f+oy+/jWn8RtrnnLYpdru3HoVo/EulxKLokxC9RwBL7Do99URjqbpzhKZLISxWS7Whhfi3sJ4R1KKNvDoGV+wKEXTHJNY0xfkLW5g9DCBkA/hoATtG5vSVljWgKLKLZdQqK9ixVEmirb7YldHYk7rqB62orK575mgNoxOil/mWhKLItWhn/R49Rim6079V2SoOTExi7tR5bJ0AFnaso7J6GZMT0FYIIVx3YfJl1deEV7Sf7vWQ9QYizBcXUK0fR+1hYPWhKefGwJmLhI1tTfHmIplPbVMJznGkfPe+U9gSCfQtAYrdXk2Nthv8y98GEPHsBsSutDb8yZ/Vnc5aH+JC1Rtnrtj1haspmyN2A301ontztye+9bV/6+88gde8blHsdmc92tYB1WLIKmD3JV/sishuKijFtYeAf/6z+IXR/1hWIi0EXvQWS9O4fscf4JPRP6UtBwErhCgcEcXlxK7qy7+8y7NYyF5V8dtX/wT+fsS6MZhiV4qgGqqJn1UIoEVUzN95Ngb7vTJi9+GdUlgu7rshH9HbYlcKXaQiUIjOXe9r24MWalhV5Zz3AuvfF7P+JUVid9eE7S9WgvCyblvaIRwhKt5fx5GtWYzk9rMosuu+7wr2cNmgqPfnIWeOim4KuvPVwlZIoD8JUOz2cl6U4P3T8PytpkuhyK7V3aCnV9sZmorsJr7asIiGtCBEIrsUu71cSE20nfNoP1hbSOxqi8N/4otZ7Zl9f1PbGsTffw4/8Xy30vowisSPm7FCyH6oNn7ux1m7QimxK6waf+Faaq+wxuYK9OygB1PsJtHE1B/qiKCM2PWilCbKWFLsAqk4RLJBTdS5gspLs7Acva6ItB/r2205EUsVxazI6Gzc81okdt2ylpiVcx7a6KejqlhFNdbPjEj2FpDPz/tbRb29zYQ68p5ElkWVTjRetxGbo1D5Jr4aWIQEhpEAxW6PZ1WcxvAXvoifu+227MavArGrvLVfwaa3sa11G0NskxvFbo9XS9ua70Rkd/7Pfaw3uGXFbUiYBn2+tn82tCnOIlBG7P76b30Hf/KstakuKZ8X8VUXbQOxq4RufVpbAHzRmevZTcWnicyex6I+jaEFsRta4kLEWXYJ/5LWxa6O5PoV5wrW/MiuZCItGvY/366hhbZt8dA2jNGT+lphM3nzSNgmEbkhUUJ6QE6raNtXGisigXwCFLs9XiH66LFz+CXX1yq61TOxCyBoc6Bnt8erpY3NxyOm4UYKPLuOpzd7bVCY+lFX265Qws9bLHZzbAqi/mP/CnvMhrrAoAdT7DZkY3AtDlKgvVpVHtzSkV1BTgk/sTexqjesFdoYohHT0PLT0ee7bW/sBSycBmZPjHg2CCUgoX3K2Uf7fmRX1V07qiwVzr+mxW7cppBYOZKGCiwNY+ueLcXqYUNz1MbvDlZFAgNIgGK3R5N2+AzWfu4JjP9EnbO7ect0dlNZGRvDLf9b5mSGTGQ3JFz9177xnfQ0iOiJCXliV50GwdMYerSemmlWiM2v/UH8uDGnTl/AjuHXl4BvTutTFLy6nKitfZqCI2LdCLB9MkM8Ipt2qlDstmBhEK0MptgVPfcefTuPxZPH9iryd2QjjUCOn5oHrlSw3LDYNW1ets6+jdgjRP8KHvHH1rKz4Q22BcC2Isxj/tQcoDesFYtd0ZpnZYjZBLx+J9Fbf4NaTITKG5E6ZraOo25tiBu3vcsmGmxHe735NNermwy1sU7M8fG6FU32osXNfD+wDAkMEwGK3V7NpvHr6vZDZ89GfLCTt+kyf/jb7hm8+uWmxK53fm/wnN2AZ/fXpt7Gnn9mjiKzx+T6fu2NdeG6Vee5Qa2761H5ZtUmsryzcEOnMbhWiOzmsvR9a/ObH7G1z9NNPL6pF9im4Z+FmxG7csPbZrIRLs+TWyiUB0nsdnfJsDUSIAESGDwCFLs9nrOBzqD217E29V/iHy1bSS9axEmx2yLAbVz8my9P46/+w6U06UWLLAYmstviOFmcBEiABIaeAMXu0E9x5wYoosF/4WPsczK4tdYcxW5r/LZv6eINZ42yodhtlBivJwESIIE+JvD7f/gHfdw7dm07EfjpHwJf2PEfbqchc6x9SuAP/p8/wu7bk8Tcbevljq2tra221caKSIAESIAESIAESIAESKCPCFDs9tFksCskQAIkQAIkQAIkQALtJUCx216erI0ESIAESIAESIAESKCPCFDs9tFksCskQAIkQAIkQAIkQALtJdBVseucTTsQZ6/mJHlo7zywNhIgARIgARIgARIggQ4Q6JLYVYkSLuuEBXIcH61i9aMJTBzuwKjKVJmT8SspLq55ro4DJ4EjW7MYKVNvI9eIBA2x9LuN1MNrSYAESIAESIAESIAEggS6InazmcP6YDZKiF3R75VKDUfe3IF1nQWtrT2n2G0rTlZGAiRAAiRAAiRAAj6BLohdYQWYApZqmNgdmgD/ffdvYX1Y33cOlycmgdUbWMYUplDFgYlJzJnUuDL17STWZPVp6l4lsmdQfXVUprGFnXo3uV6lt53NRJhFP1ZQeWkWIxlR6qYfTsrbqXRjKXbN607aXZUueeKjBewYmVOQBsLmwQ8UCZAACZAACZAACfQ3gS6IXWFhWM+xARSL3dEr53DjpQnsBCAE7K6JAzhvbAV+hNYSpupaKCG5WwnU+rQWtkWRXUfgemMIRmQjot671olyO+8V3RT090Ji70iABEiABEiABEigHwl0QewWibhisWtbCDKWCCdCqhHrqChkZHcZtYeFTFZCOfm7QOzKiLJlXXD+1pFkEWk2GNVZRgAAIABJREFUdYv61Qa8NLJs2tw1oWLOyT8TkfaEcKh8Py4a9okESIAESIAESIAEBoVAF8SuEoGL+1xhmAJqg9iNbPLyhXF5sas21GlDQVak6ldU5HjNs0HoshHB7SyMYITYLa9kOv+RAAmQAAmQAAmQAAk0Q6ArYlecvCA8tQdsb+zFBSxgVnplHTEsr62hKq0H6r3cyK53vQ2habEbFaGLqOh+Je0UWRqkDxep7cLuYHSDWlE0vJmpZhkSIAESIAESIAES2H4EuiN2JVcvWmoe5Yu37A1mD85jHpdR0RvaCsWuKO9ZGca1vSBX7CLdZOZvUPPbNMsiEeWVlXQjWbIhzt20ZvogypoIsKknbc8wERvUloHpXWojHQC7/PZblhwxCZAACZAACZAACbSHQBfFbns6zFpIgARIgARIgARIgARIoCwBit2ypHgdCZAACZAACZAACZDAwBGg2B24KWOHSYAESIAESIAESIAEyhKg2C1LiteRAAmQAAmQAAmQAAkMHAGK3YGbMnaYBEiABEiABEiABEigLAGK3bKkeB0JkAAJkMDQE7i5toSNw9Oo3j70Q+UASWDbEOi52M1kRBsI9OLIsMCZuwPRd3aSBEiABEggRGBz8VZ87bv6nSffwKczh5zL5PtIX7+59gj+7OM/8qqaxY8/nUZS8uNX8Oj+J+Bf9dQbn2H6oFX00hJuuxduWfnagroo0B/1xk3Ujt+FJ34o/v/rOPPuC6lQL1Wea6GfCNhr8OvPXsXz418Kdk+uvdfvx3srD8C5wl5v3ziTfV/UFlsX9uvw1rFYadZ6j/XN7r+7xnPWaRcmYPuK3WhChy5QZxMkQAIkQAL9RUD80L81hvfu3JCR3T0fb+LQQS1ZtQh46slZPI2xjAg2AxFi4Nv4XlSgyOuEGDkBPOOIFCMELIEhRct1TEnhrN6/9sueQAYgxMXynVoUiX7+YI8SOCXL99ckbO/e+DdTQRpazOLJWeDqHncdOXMeYZmzLm5e2gQOHpLiWQrbD34lWev+38Hao+vPq8++rktTTrF7YqRLqNkMCZAACZBAvxIwQvUZnI3bGLQg9iO+akybWLptA2N2VDcwWCFoNr6ajeo+en0P9j9+PSmfEc7Btv02hSj+FnD6BYxd9IR3bt/7dVa2U7/KrZ+ESOCmKbi2PITl1pV/U1aub27d6VoUliC3b+Xqa+fs95fYFZnUpoGZozWMTqyJPGI4J9PzZm0DTpYzO4Pag+dw46UJ7BQ522Sq4fPAyCjmBDWTtc3JuGbaUNePntR4rXpkhrdpoHr3JCZPzuP81hGs71jHka1ZSKlsZ4BLMqp5md3s+to5g6yLBEiABEigdQLaRnDmWQAxz26eYLy0hEevH8uP6gpBfPwajjlRXfPDP4YNSyxnhEsoIpwjeMbe8kR1MKLcOjbW0A4CYg3ci6ftqmIWBHNNZj6FuDwL3PcOntDWmpDVoNS60pHd5CmFaGsVuP/qE2G7jOmTH9m1nmA4keEe3Hj1n9i9YxKw0v3uen8GWydGZMrdKSyj9rCUsVgwYtOzI9jXKfEqxKkQpZ5g9srJa3FetiX+yRS/um0jZg9c2MLsYfGu1b4WwstaYMvUxW8ewdaJClYfmgJ02uN2fBxYBwmQAAmQQAcJGM9intfxrZCNwY1ixXoYsjmk4sONdpUSJRS7HVwMXa66UQGYmXstmBNvt/j7+9hre7i17cV5suDUk/pqHaFsbDzGZ55jQ0h9vVnPb+LnLRLyHUDff2J3GkiEoy0k7f+/uIBq/bgUvlKUyiiw9U9HcJ3obxLp1YLVEbufYPWhFVRe0pFaWVWOoPXF9oiMG6f/dBS37ojtDsweqyQBEiABEmgrAXEaw9kP3sHTVwObf2KCREa+9uJ5b0Ob2zEVeduzkm5ec8UvxW5bJ3KgKmtHZDcrbkO2hlI3UcazazbAZcRt2Ibg+MelrceIbc9zXsZb3Ob5GxyxCyFIRaR0GZhOI6Z5pzl0TezKSG7M+ytE8yjmaGNo89JldSRAAiTQfgLq6LFjwAnlfXWOIIuIXSFaz+55wT1dwe9aRhAHBI4so05UKOe5pWe3/SugRzU2KgCDNgZ3zYbEbmnPrtwUqeuDv6kyJHazryVtHX47symzjL+4nTMxQGJXeWCrb4rhH0HNiEvpv4W2Krhoyotd7dfNszHYEWc/6ntHDVXpLY5NjRHqede0c1pZFwmQAAmQQCMEbq69gmvjD2CvFLtjuLY/sNksKHYjFgbv2uKTGjyxUPI0BZ7G0Mgs9/e1bmS0oK8BC4vji7XXj31tdF3dxOYl4NBBfZCZE811I7PhkxnUNa/dZ45Ls8uoGzskx+2FLRadnJ3BErtSZI4CiXdWofGtDPP6/Vyxq+uaSzbBCUG6C5Mva9yBDWqJvcIWu+JyZ8MbMC49x3DqU68JvzH/kQAJkAAJ9B0B54xRIHMOruhwqRMR9Mi8a4sjWeHImDnH1/ZQbi4+gusTJupsR4hdn2SZc1H7bh62dYfss2iBvHN2w0fYqVMP1FnR1pnLnjCOrQvnnOnMObvWOrM9t87GTPdphdN/77zp4Oerg3Pfc7HbwbGxahIgARIgARJoiED/Z1C7idri2xib8ZIJNDRKXkwC7SHQ/58XNU6K3fbMN2shARIgARIggc4TKLUZrvPdYAskoLL3uZsu+5UKxW6/zgz7RQIkQAIkQAIkQAIk0DIBit2WEbICEiABEiABEiABEiCBfiVAsduvM8N+kQAJkAAJkAAJkAAJtEyAYrdlhKyABEiABEiABEiABEigXwlQ7PbrzLBfJEACJEACXScwKLvLuw6GDZLAABPoqdgNpvqFOae2yTNpnTTA3ZyZ4sQR4tzf0ZNpn8x5wLFe+ucEt2c0OqNbUtk4zuUmxGiuVTm378/kZJbLqddODZ25zErj3FzXWIoESIAEggScc0affAOfeul/5fvwXrfPD7XPHw200Fj5smeu2tdZZ6uK9u2zgwPj4TLoPwL2Gsw7Z1eelWvS+drDKFyP7lm42fNu4+c2y2bkmgJ+/Gma9tqnGOqbfbYvCj4nnZiVnorddEBtFDB9Knal0LUytEGmP96F2lEr2YTX986J3XUc2ZqFTHAs2lyq4MZLE2jy9qL965Jit/1MWSMJkEA+AZ0E4r07N7BxeBp7Pt7EoYOHVBktGp96chZPY8wSwW5mqWgGrGh5N5OUU/7jV1D7+AFUD4oOuO3YA2EGteFZ2MGbIX94WsziyVng6h48s2Kdt1wm5fDHm9jEIRy6HZCJKfZfx1QiXIsym5kbKzd5SdLFnL5tXko/Tw1limvT9FLstgmkEq9TwFIgJXBUUHoivxdi188G1zYeLVREsdsCPBYlARJohoBJ5/sMzkqxWxViwP+XyaDmZT0LZlizKvHf9/8OpIA1pcMZ2Pysa2nq4rGLj+Db+B6eH7fSv75lC/VmKLFM5whkM+jlthVYK8VZ+vwa3VTXhSmtZba0Pdj/+HWM5UR2Y9ndktaLPicdgNyfYleLnerdk5g8OY/zW8dRt1P5njpvPR630/yO49zqAUy+fyR9307la6cAdmC6j/bT1L5ajF4ARkfmZAnHemDXfeoczl2pBcWueKQ/heVAumBLIH+0gB26DegUxpXndmD9nvPAyChk6864AdsW4fe5snoZkxMIWBTyBbaT+tjh5aZTTjiIubpjEmuKDs7riHEy5sqKFzm22nfSLFt2Cj3/M0drGJ3QNScpor3+R9qPj6MDnyJWSQIkMPgE9OPZM88CKC12s5Hdja9+hmkZjS0Wy1lxERM8rihJas4RPGNv3QqnLzlCevAnb9BH4FoL5GiKHvVn5lMleMB97+CJx38kq8hNNywu8OqQaajv/AqeeHxBAXWsL2ZtjmHjto2WxG7jorz1+e1fsXvHJA4kAsceqBtBde0BWpDdrcWwFymNi067fltMaRFsRKYdoZUiq4aq8btK4XY56H/NsyM47wUiu6NS7AvLgejLIiq6PbdOm4nq8+VVyx6RI+wdAZ3DS7S3uM+r04/AWuVT1nAj3jGbif26FrAwY5B/1zGTcNA2jGj7lXiUvfXPDGsgARIYVgLG4xoTGsGIVCpUCsWFV76s2JV+xw9+JeMhDkXQjJCg2B2wRdpotDMjdvU6TARq3JKQ+Gedda4tCjiD96Q1InYjVyICHbyxSj8nWZ9w5+eqf8XuNLBs+0idKKCJsAqRt4LKS9p/Knh5gmuXjgwmKL3oqHnd3Sxnooy+l9iNSlbrx61obdzGkCeyL5yuov6Ytj4U2BhSgetGWc0YVLS1yP9sve+ISCC4YVDyAhZ2WD5f06A3J/JlHQ2GFc22x++MV/uWJ1/WFZpIcsDGkI49Fhl266jLzYBppLnzHyW2QAIkMAwExGkMZz94B09fvV//6FujCtkOLM9jVJSaKhoWu0pwvHbf1dSOYENmZHcYlhyAdkR2s+K2MIIqPbav4f53X0D19qwvPLX2fMuyxDQrdtOpKuVNbvPMDobY9TyvQeFjC7A3lY2hXCRXi7zk5AA/SmqLvFRoVTLWhM57dl2xG/EHF3pwXTFsM4ryinloczYDOnWZ8kvAVHITowR7fVoIdAB2G42IXT3X4c+FjsxH7Stt/jSxOhIggYEnoI4eOwac+BZwWoiAuNgtG5lNamjIsxuxLjiE6dkd+AVnBlBmc1nujU52vRSKXbH1cS31dvvXq/cmsf/xh/F0BrR38kfBTZhbvIRgbvPEDoTYdY+xUgIG2uLgPl4P2BhGkPhIY+ycOhx7Qk5k14uKKo9o2MZgTl6YNPYK2ZGA3aB0ZFf7dZ3THczoGojsJv3Q9gjpGw7xCpwcIcr6Vg4LsC+cRUR3Xbx/T02JW8+WIef41ao6FcKvN8/GYFtJghNcfCRcmz9TrI4ESGAACdxcewXXxh/AXil2x3Btf8CXGBKr9jFM4v0f7FER4dBj6eAGt+9jr4ysAf7JCo9ePxaO6Fp8eRrDAC62SJcbOqUgENV3nizY4tm6Fpc2gYOHoLYtetFge/367yV9LiFUAxaLzUuHcEh72QufgHRgSgdC7BphqLeIYf7UHHCPjghq0ajey25Q8x/NB8+2tTc5PTiPeVxGRZ6qkCN24T32z9mglsjQwnN2zUY5ZaNQG9TMOJXATf/2rQy2tzdgOUgWT1YM20JT2A9s60fKy93El7zuWRnMRrlMlFhe5wppe27GT80DVyrKuiIju3UcwBzmpMXBPgs4sMEu2dhnzmgWPuFdMPaIdPNeBz5BrJIESGA4CNhn0gII+goDAtY5PxTWkUylxG78LFy3Xo1Y+zHlRqIJE3WOn4tq11HoJx6OWRzwUZQ9Wzm7ucwMPD2n14q82uKzYJ3baybsrc2eQJK5KQtunrsLT/xQ97Jo810HZrFPxG4HRsYqSYAESIAESKBBAv2fQe0maotvY2zGOl+1wTHychJoF4H+/7yokVLstmvGWQ8JkAAJkAAJdJqAiJqt7sXzXna3TjfL+kkgS0Add7ZnJZ5NrV+oUez2y0ywHyRAAiRAAiRAAiRAAm0nQLHbdqSskARIgARIgARIgARIoF8IUOz2y0ywHyRAAiRAAiRAAiRAAm0nQLHbdqSskARIgARIgARIgARIoF8IUOz2y0ywHyRAAiRAAiRAAiRAAm0n0HOxm0lRG0nn2+rI3eQTjdWWm4ktll2ssSbU1cl5v91Mc+ue11v2TFr3zN8Sg/WTcDhF3LNzm5qr3PpL9I+XkAAJkAAJkAAJDCWBvhC7U1hG7eGdIk2Dm0K2T5B3S+w2LCDbwMcXlhdeXEXl4QmI2cj7196+FmV9a8NAWQUJkAAJkAAJkMC2JNBnYldlJUvFb3/MyfCK3eZT6VLs9sfaZC9IgARIgARIgATyCfSZ2M2KLyGqRk+qQTiP2O0Uv7Ae+9vpax88hxsi/SzSVLvH61Xsen8GWydGVKWWDcFNlZvWqcTuDKqvjuoUtFZ7vo0h0r5j1whYNexxQrz/WB3VaaB69yQmT5r2vBTBVj1+HyWrygp26FS6wTTJScrjAzi/NQtNRK8Yfy7cv5XYPQ+MjEKmarZYI8TA4+SkCl49hwMTdRzRfbCFtGtz8eekigMTk5izeMl0w6I/Tc4DvzBIgARIgARIgASGi0BfiN1dE2ua6jjOfVjDxG71pxs9tMWWeOy9iIp1rSwgBM6bRxIha0dk07rcR+axqK39uhJcSPom/zaC2RZx0fbrWNixnoi52BJyxqvF/IELW5g9LEoooVs7ekNbPhSfxX3qb7ePYoyjSgQKUS/6tVRJhH+mfSMMbcEq25sClsx8ZMXuaCLC7b7AK6db8zmNIBHYqu+p4I5FjbNzYon0Ns7DcH3EORoSIAESIAES2N4E+kLsGtuC6x/1oph6nmSEEq6oNVOY2ewm3tCCzxZQ6f+LNlZQeclENbVINBXqsllBbAnmaGRYVyLrqEihOok00hxadhmxOw0kkUpcwMJDdRw3kUtRgde26322hGrJTXSS36tVLYqLxe76PUaIu32py2i8t8nO6+tKpaZFvLytcW4GXLFbck7aOA/b+yuBoycBEiABEiCB4SLQV2LXFT1xP2mZaKw/TY6AMhHYe9atSLAXLbaitI2I3Vy/sbFeRE6c6LXYVdFjI5KbF7tqc5sWqSZabIlRIYYdoRwVuw3MSVT4Bz6wBfMwXB9xjoYESIAESIAEtjeBPhO7aoOasQhIHyv0o3h7nqRYqaEasjFYj8ftIllLxArqd19G5TH9mN47uspu2414un20o6s7pR0gfTwfXlrxkwfyxW6xjeH/a+/cY+yq7nv/9ZUapbomuQpvakyG+kLcm0Dr4MSexBC5l4Y0IIIHqBiTQmQR38ZBoiOTRrGxA4yjPKwpEnUrB1kJDXZUYEyRg0JCagFujIOJWx6CBgEDLjHgQBXAvUnTe6+v9uvstdbea+99zpzH3jMf/+U5Zz1+67PWmfme3/6utdrP7L6qHTfv1vIbktMXbHFpZdod5u7c5B8XZghm7Qg9yGGm2rFVeG0M84J5ntJaw8ubrIfMF5ACm0S78zC7fyUweghAAAIQgMDMIlA7sZtkBBV6VV0rg2cjmrFBzbUyJBuzXB+oK2DDXKSxGW78pnGtV+T/DYXVc4ukDesVuotNb2vBxqugaNS//Sjet1msWOwa2dJkDWY2qJlHuFW0MZgbuVrxxh2YmwAvG9e4Dmgo9vCGsWpc6zeE29NadpHEW7zyrujl1qZCh5O98dC/Qa1wTlpH1tk2ivAQu9AHnHjB25uHmfURZzQQgAAEIACB2U1g4GJ3duNn9BCAAAQgAAEIQAACvSSA2O0lXdqGAAQgAAEIQAACEBgoAcTuQPHTOQQgAAEIQAACEIBALwkgdntJl7YhAAEIQAACEIAABAZKALE7UPx0DgEIQAACEIAABCDQSwKI3V7SpW0IQAACEIAABCAAgYESQOwOFD+dQwACEIDAjCJw6G5N7DtXYytOmFHDYjAQaDKBgYvd7BW/K7TdvSyiMmHnxq3K9fILmhdcTLOpzLmv5jXGmxe8oskronvH+vGv0rgKrhj23WDXj9jpAwIQgEBtCTw2oeMu2BSHt07ff31Mi8Of9mviuAv0lfD/F2rrE7dr5JSo2OGdV+n3Pvu91pC+dP8bGjvHGOGhu3X1Wbt0kVHHHv9hTa5aqNX3ZtuWGc8X79fra6No+DdzCezffKw+8dVofBd+8xl9O+9Ll3ddmOtU0sVb9fS2SxV+bTPrmK+3UDp149fTGArWaR+moxZi17piN77IYFF4GUMfCJhdGFcEd7vnxgnEHopd94KPbrOeXnv+a6qn1y61IQCBmU0g+GO/R8uemK89QWZ3/kvaf85iLVb0R37XJ2PhEYiGv5nfEhGBONnzMUfgRjI4ErFapy/pcZ12cyqQTY5B/S2n57QdiuSDWhMK7qitl/4sr5+ZPSuzaXSh0FXZl5pgnf6VTgu/PDnrIlgzN0hfTwRuAs/5wmWtOS/g+PMQf+HzrtM+TVD9xG4w8AKh1VMuiN0UL2JXo/N6utpoHAIQmEkEEqFws3SHZWOw/+hHIvZ6KRav+zdfpYOj+UI2wmOXt5H521627yp9Qd9IM3uByH5wGdndmbTmrLG4a8EzUEfQBk8WWuskeG/Hafq2+wTAXTs+UWx0abUbPtnYo2WtJx1Fa7o3E1RPsSsnu2ZeW+tcDbxGI1o0ulLrw6tzpU1zdmv50VWauvxkTY2l2eE0szqlTXOGFV9ym15na12bG1kplu8ZUZh1HtqmORNDeuXOUUVmg8AuEfSzTkvDWE9Wcj2u7ypgX2bXzHJG/98rLY3jM64DVk58oRiLRenaSyY1HF6P69hAzHrxNccKrj9OrtotaXdLa8zpAjTHEv1/rUbuGY4YmFcph5wS1lFcQ9+ao+ENcVth2SFtm7NbQzsOaOWoWmV2n5/OncnI7S+8jjiYn6XRjNr8PXPjZeZcTx3yH6o0v735eNIqBCDQHALRY1x9c6skw7NrZVgT8ZpkWc1Hu5JyrQYFwiBHdCSZ4mUPOhnjCgKlOayJNPulJ7HJxO/kWg2C99zMbvrFy7IqGHab0GrzwufTL0qZNe3OR7Bm79D8bbGNp2CdWpadHk5r/cWudmhkTGqJLiP7Gvl9F2lvKDodEWplaX2Ppk3RKoWC8oHlOnpD1Foq6qQdl6+RJiajbF+rXCCEjNctEWzPmutNDkXaFSfJFbvDG8bj8RT4j8044y8Cituz/Ljhe1Na2+ITxeS1VLjtmtyN4bhi9+RYpI7Oi8Ri8iWjisCPvjgM60AcfziLoej3i920v1hMJ18KgvhbX0rcOTfmuoiZ+0Wrh9n+Hn6uaRoCEBgIgcS3aPpycx4Vn7VaZ7neXNfu0IofsTuQqWxap+1k7kOxulqBUzzjEU/GHXp0FfnOHXEb+czPNjzpDqwKmWC/fac34Gssdrdp6M51WmplHmMIeRlKV+yawjMQN98a0qQhYk8Os6DBPyMT6hW7J1kC8ZGbRzT1mUD4mpnLZILyN9hVEX5FIk9OBrmVQXXtBsbPVgbXI1Yrt1sgdk3PtTXOeO7cbLc9TucLRwWxm/aX8wSgJdAL5sb9AmUxzH+qkHyZ6M3HkFYhAIEZQyA4jWHHQT3x1cfTTWWGuAg2/WxduEvKsy7kChbE7oxZGz0bSM7mMF9mN8cz3vJ8W/HZ687cSHnhN7fqrPukK11vb1w/Y80hs+vJMpoZuoLMWlZA2sIpEVXLH0gzhfZJBI6wKRC7LR/xhLTGElSJnaF4FU9P7NoZU8vTXCB2p5wMaRKhnbE27B5mWxU9u+648sYZzMPwhvRLQP/ErmduCpid5GZ2Y2hJZt5nU+nZ7zAahgAEmkUgPnrsSl1ve2ZboyjwVrYrdgu8kHh2m7Vsph1tqbUg6iGTUfXaWwq+ZBVmkfdrYtVLjhDGs5t9pB5mAw+kx4+Fj5wnNZJzHFmZ2A1F4bemtOjJIa2KvaeB0God9eW2XSR2w4zjiHYHq+X8yfikiEiETl5SfnTY9MSubWkIhdc9I5GHuEi4hSxl2DyixW77lzdrKGZb2G4nmV1PnTKxa38hiTK0ik/nsDkWZXYL5qYDsRsOBUvDtH8f0wAEZiyBQ3dr8tClGjklOmd32QsLc09Z8O9k952YULyZh9MYZuyKantgVU5JCDO0913UOg0k48dNenUywGkwpuc3J0SPEOY0htB3m1gKAnCJZ9WA6FgZEr9rqdiNH/1bYtTc7HbZuMZ1QEOJF7e1ocrZoJacgZsrHp3H5dYGrXQM0xO7kUBNOK24aVx6cijyMRcKN7teYn0w7Q2V2+1A7Fo+ZZNLMp/GBrVos1/yz2Q6rvGb1kuxh7e62A3a8sxNVWaBF/j83a3Nb7lrs+1fR1SAAARmJgHnUbKx2cx/9qldJ/9c1KzYtR8Tm22YZ/vaZ/h6z1ydmZMxS0dlb3j0zbm5Hs2zdO0zn6udEx1sarv64JWtUz/sUxjMafCv035M1sA9u/0YJH1AAAIQgAAE+kKg5zeoHdbk5oe1bG182H9fBkUnEMgncHjnhPYsGWtdklJXTojdus4McUEAAhCAAARcAr6zUCEFgb4TcI4Y63v/1TtE7FZnRUkIQAACEIAABCAAgYYRQOw2bMIIFwIQgAAEIAABCECgOgHEbnVWlIQABCAAAQhAAAIQaBgBxG7DJoxwIQABCEAAAhCAAASqE0DsVmdFSQhAAAIQmMUE9m+ekNaOafEsZsDQIdBEAvUQu+bZtwFFz1m1KeDsFbPdgG+dCxs0GJyzesNSWRdRdKOjCm3YFyt4KhTccpbUsC6KqNBvXYv45iY/XvsSDv+YnEspWgXL1lfZ+9On6F4dPf0W22+hegzu1cw5Z2VX7j66DGTlXdL4I3ulpemlJ5WbaLtg7+ez7ZCoUDMC+eeX2ueSJiHbZ91Gr5pnjF6orU/cHh7VVFy/2pmpklkubTvsNjjg/4JNUQjGub81g0s4lQjY6+FL97+hsXOMiuaV1MbLmXLWepHcs3jNM3jduvaVwc+0zta1w/ecp+vG1+f1OHixm3dDWubyBleU9OaPk+/ih0rrcBCFSsVuwG2bpj6QXsrQ1TC7eaNYyVh6NTe57ZaOq/vrzxWW1YVmV2fUaqx6DA4P87rvdsMrYF89nnY77f58thsB5etNIDkof80Ld0hrr5Qekxafc0Im6PwD9SORsuuTsTjw3kwVid8v6BuRiEhuZAsFje92tej61y2n57RtXR/rr19v8kQXEXDWUBUsvmuAC9aVdZuac/2w96Y1K5aC29UKrxiuMqDplRmw2I2yOFNjR+Prd9PBFN6UFd6MtVv2rVvTAxHU7pWgmn5knhbKxG54XfKQJoNbwB5YHmapu/qvVBS20duAxG54pfSYotvo4nDLRVX319+MErvT+Xwidtv40FC0XwQCQbnnY29o2YNFNobgD/1EdtihAAAgAElEQVQeLXvdtTm4r/uu//XVj0aZxGBl88KMsdln2vayfYZwDhoYsNjo11zNyH58wrVgsPnrJVshLZd3U1+07sfOKV6bSav+29Oi9WfetNbveRqw2C0QDa0/ekOtx5ohnNBaoEjsPiINL10fvjz+iCGYLVtE+kg1ErMjWjS6Uutji4IJvPqVvsHj1WGFPRvt2I/ajUe5saBae8mkhsOrkaPriEfnxb2b1yHHFg7zSl9Z1yUbdSsIxG1Dk1q3JMvZijUZQ04coQDMez0vppc3pVfrFlybnF4PHTNybCzWXMaI8ufGfnyeXCMdXROcfhkKheSC7TowulLa8Yomk+ufw7aLnhpUaL/k6uFQTJ+6UtGF2PmP94P4hjfEA425TQUxn5+/zvLGk9dGa+7MLzqOmLSui96xXYtGp1pfIiMBnh+D/YvKXV/pz0N5nznffFtrKmC1XLvjeVQOo+TLSSsW3+ckXg9DOw5o5ajsz15Y2f97yMs1voo8sFuYv39yP1f9/q1Of10nEGa17rtIWxce1HyfZ9f3x9zJkHmztIViwCOQc0RQKswToRLj6EAwdR0kDbZPIM+eUGoB2K+JVS/pym1lt+yZ6yoraFvidcnDunqHdNEzq7X63mAIjl0mHlV4jfXpZ2v1Z7PWGf9VxO0j6aTGYMVukViz3ssTJMOpYDUfm7ptGn/coz9Ei7T36Drl5ThdX2ginsysW/THLxEtfm+oJc7iP+6J0LL8uOF7U1rrxOTNMptipVDs5gi+85MvBHl/3D3+1RxxtEZbIsFovefzv/qXZYaRk2F1v4ikIllKhW1SyhxTduzDT27XK0b21vslx5tZ9LRfJHYL1qJLJS+z61tn4Ro0xhP+rMhfHsr3YJ0/tzb62R2P+bNjF3I/H1XXuisWzf4zn7mMbcn5DFnxFq1hh6BrfbI+V9GXlgOZLzp5aydtty2uJaK5k1/O1KkXgdYf61yh4cvWBmNwLASxeDnL8lwW1Y+9vS98Xq+vdbbGIXbrtUh6FE1hxjSnz6rlbWtCgdidf0fo/W55eHOtOLGnWFv1dCiy/daZ5MtjVK4//wYrdosedyaP4MM/4GWeXeOPopXdiSHmZUtz+FbP7KZZZFukOBt1koxpgSCyMrhGTFkbR7RpJ/yXZE2LxG6RyEmyUrIFoC1uoq4yG8OCF81MsJE1zKufxVyRkVPRNzd2fEnWuw2RFPRjcIwyqun8lrZfJHYL1qKblSyzMbhfuNIYI1/20J3mFzjn8+DJ7GaZFnPz2zucOTWy+pk+9m3SyNQqK7tulelQ7AZtRE8xbLEacSqznfi+/BVwdb7Axp+W6CmU87nqz69yeukHgeA0hj3apK/oflt4ll3ha2bnLt6qrQt3SaPRJrXwn7d+iVcTsduPaR9sH21ndqtc4Zu3rkrE7t/Mj0VsgCPP1pAVt37RXc0W0U3wAxa73fLsFvxx9wrILMbpid2CDFWBIHLFVRJVGotsX7PZVoHYtR6/tobqPEZPHidblo5YuFT5gpCbBbXr26KuDUYVxK6VwbS+ELUpdlt112pqbEqr4gxwpfbLxG5Fr/QgxG5WvE5H7OZ76Ges2I3XZ/JlKNdGlWOV6uYvb9rqP4Ho6LFl2uN4c4M/6nfMv93eHe8NL19UZOsXZ3uj5vHs9n8VDKDHgk2NmWjKvniFGdfrpZuNL1thIwWe3VPu1tU3SF9vZWLzxarrE0bsmrMTZr8OWD66rN2gjcxu5jFp2pnXGmD84Wo9ojdi9GfVFB5LFmaP5tl2BOsRaJkgWqqMtSKNdUqb5qTHL4Vs7hmJHsl7xW5+JiuIafMC17NaYmkIfbjZ+EI83kf+HkuDY9koZFRB7Frjsea9XbEbb068R9IlsUUjcHKavLzt2wI+Mz+nTmrE9Gd7fk92LnajOL02hiLmzqkJeTYGM8tdnNmtKHYHZmMo2tDq/7x4ubq/wzJfasqyyQP4g0mXHRPYv/NunbbiUr0UiN3R+dpi/eH3iAfPhjDr9ASPyAhfrrihh9MYOp7WBlWsfppGrsA0nwAUrCv/aQx2/96TGSxR7j+ZodrJDt2dngFnduPBOBtW8s7ZbT1ONjeotXyuzh8W5/Fx4u/sqdhdEouOeKPR+E3jWq/4BIQisetaBXIyquaj9BU3jUtPDkWnB/jErk+EtsTNkLbNiTfYtTb3peebBrNiemJdK0OaxUoeXwf2gS3SWGq1yHpqo7k2M84WI2PDT+UNaua6uWxc4zqgoYlg41/7YjfaSOYI04rte+cn+UIQb6J0uVof5WTNWhvU8u0yWdFpz537+fEzt+djRe4GNZ9lx4zeL+xyP3PO59Oa7wIbQ2ujZKXNj+Ym0DLh6dgwPJ8Ji2tmM11gI7HbyVvH3f31TWv9ImBvrnE353geyRpi1zy71D3XNP+RsOcM3tgvHG4EatkgPOeaBrm6YGPdZ78XYsr22y969NMdAuY8K/XPOo3nnsJgiF0Za6JVteVDLziz2Twr+uLEl5v9UmauOfOcXvMzILN+d+CUtlIPsVsaJgUgAIGeEyjc8Njz3ukAArUnUI8b1A5rcvPDWra2f5t7aj8xBDgwAod3TmjPkrHUfz6wSIo7RuzWdGIICwL9JpBvc+l3FPQHAQgUEij1ZMIPAv0iUGUzXL9iQezWgzRRQKBuBP7P23pl6lUdSeI69lT99/e8s25REg8EIAABCEBgWgTI7E4LH5UhAAEIQAACEIAABOpMALFb59khNghAAAIQgAAEIACBaRFA7E4LH5UhAAEIQAACEIAABOpMALFb59khNghAAAIQ6CuBpuwu7ysUOoNAwwnUROw654R2evNQv49O8l6qkKyK7oyr7HzgdA06/bXOC+18ldq3iLXbTtn5pu22R3kIQAACvSNgnQXaOnvUOfM254zQ0vNsgzN3L9gUB75O3399TIutYURnqOr+N4xb2MwzT4vOyS04G9Xs1xhP7wjS8nQJFJ/JHJ1r611LpetMstZ4Emyypgvq22dN+8/5jZr0XUd8gb4Svu+eVT1dauX1By9244P7Fz2SHl6vfTu0Y96oRueVD8AqUSex28VxtSd210jhxQptsutJ8S6I3X7PaU840CgEIFB7AvElEE+fvic8N3T+of1afE4kSfc/Zvx/87Hacvoz+vaKE6I/68Eh/S98Xq+vteWrOd7kBrawhnP1ayQ+1ulLX9wkfcwQu4fu1uShSzVyTioeXvozUwxHPXCDWu1XVuUAw7Wg+wvX0uHH9kvnLFawlty1V7TOfEGYl1AUtr35WO0x12fRqGLRnF5k4ojfdq4/rkyvuODAxa7/CtIORthvYVSQ2e3muBC7im6M62BJUAUCEIBAFQLJNatf1x3Fh+Rb1wB7bk8r6tC8utUol3vzVen7bv/p1cXL9l2lL+gbLVEeiuwHlxUKqSqcKNMrAt1bS2GEnnVmRV9UxnnPvrWviEF09q4++bh2tdaff52OnNIrnna7Axa7ZZk/vw3AusI2sT3EYnftJZMaHt0ZXHqr7f+al+UsbneN1mrknmGtvEuyr141663Q9h2LtPK5+Epgi2t3xxWJXV9MZsdBfL7MrnmV6bi27zigSW3R5BUnhVf47j4//1rYltAe2qY5E0N6pSU6jTFaV6cWXNNqXQs9rr3xdc/e8TnXSEfXr5rj8M1vfz489AIBCMwgAmE2Str6TUkFN0JZojS84EG66JnVWn1vwKLC41mP6CwWu6mItcRBjlhJ2ln2oJOJqyJ+ZtB0Nmso9lXAYewVrtRNvqAlTxmsMVf4chPUv2P+7YZ1Jm3Bbtu21KjAEpN+abw+/bIVrL2zDmpNy74TtZf3pKJX8zZYsdtWJtYUch4xGYsj7XglFHHV/Ka2QIxEtGKRHInbqbFICAaicFh7dfSGpZJi4fuB5Gdjiro8rqKY7IXhenYTMRi9PnlJxEWKBOOBmFMlsXuFbCHty2pbrxvz5DIxyhWOz6lXPcvdq48M7UIAAjOWQOJZzAiNVIx8yfTVxuVbr5U+ng3a+Sud9sTtmetVi8Su1yqB2J05S7GCOI0GmwrP1CbgYvCvs7RkXia5Stt5fty4VWM9aqf5ZMERt6H4Xa2zLI96b6dysGI3FF27tTzO8OUO1coaSlF2LxZ12m5kGiW5gqpIdOa2q1Agr4kznkE86c+B2NumoTvXKZC64T+vjaG74/LH5D7Y92V2H9Gmy6e0yrACmG1WE7vRl4eEzSM3j2jqM0nW3BHZlyXz4sv+xvzicvIyPyk7p/G8Reugtx8OWocABGYfgeA0hjteeFxfeeYiPb3t0tAbaf6zfJUZcVvwKDrOHGc3p0Wt54vdAmERVELszpAF2nlm9/fuc9ZpyTprAXtsQlcfvDK1uTgkwy9YbttJmVxhbq/9TNY5FrjfC9q4eKu2LtwljWa/9PVqQgcsdu3MaWaQgbAxHp1nfLDJY27HxtDyd/rEbkG7fmE5lRXmXrHb3XFNW+zmcOhE7La+TExIa8YSH60zVqsvR+w+kGf5KPqCkSN240USZtk3YGPo1S8G2oXAbCUQHT12pXTD9dLNeX+MjT/qGbHpEbsVsnZZseuxLtjSWxPH7dEy6/FwFDee3Yat4Myj/irxO2ukwjpLWi334Basv5x+3NMaWtHnWh468CdXwVFQZsBiN86OLj1geWtf/e4m7V62Tsv3jOjk59bGtoHo0bsyGb2CR+UesWvbG+x2i4RlILA2L0isAAU2hgB4mIHszriGijKf1uT6Mruu+LZtDO3wCDK6u4M+z5+MM6tBW5s1FHujw7buGYkz7s7cnDqpkRwPdaGYL8jOY2mY5qef6hCAQIvA4Z1366UVl+q0UOwu00tnJSJyv/Y/tliLw1MR3B3w9uNZy27QEgSnhRt25m9zjxuz4WfEbknmLRUtxukQZqbZEk/990iytNonYJ2skVv9sPY/Ji0+J37eYD1ZiDaG5a6zSl/Kito2g6m2lor8xOXjbJ9dWY3Bi90gQmcj0orYS5p4S9eHoxjX+E3rpXAjlblJKbE2tGNjsDdrpe2WZBljr2sUT9EGtRh7l8bVXmb35GhjXfyvxdLZHGZuUPNzzvKIRLxam8uCbszNgituGpeeHIpPT3DsHI51JImteHypRSKwLqyaCjzVweZDd/Ng2VLnfQhAAAIFBKwzRs1zRJ3NOQV+XmtTUUvsKjxDNzpfNPmX3cjmit3cTFmcJbOzcuYjcPsM39Lzf1kQNSNQfrayfU6uOd85Vohkw6Tu1tU3SF9PbDkFJ4J84qsJEn/bllfY86XMFbul5wf3eCbqIXZ7PEiazxIgK8qqgAAEIJAlUP8b1A5rcvPDWrY26ydmPiHQbwL1/7xERBC7/V4ZNenvV88/oH/UR3X+7/52TSIiDAjMHgKH3npNe6b2z54BM9LuEfj3KT34/Fx97Kzju9bm8z/5vxp6z6lda4+GZguBX2nqoec097wPqHurUbri0kVdB4jY7TpSGoQABCBQTCAQu2f/5QVggkAtCCzYu1JPP/V6LWIhiNlN4NrV52p8wx93HQJit+tIaRACEIAAYpc10BwCiN3mzNVMjxSxO9NnmPFBAAKzhgCZ3Vkz1Y0YKGK3EdM0K4JE7M6KaWaQEIDAbCCA2K3vLH/uqp36nz9boRX76htjtyND7HabKO11SqDmYtc+Ciwd5Lh1RFWng8/cjJZpyLnBK7lkouMO+1HRd25wP/qmDwhAYJAEELuDpO/v+5Y1/6SVx8Xvv/73On7LjfEPn9bOvxjTsncGP76tPT84NxXDS7bquY9/SO8O3vr1o9r4tdX660wXG/XjjZ/SGeHraf3PXfWwbnzvMU7pKW2/cYVkxpKUyG2/ILaLd+oXvz8U1bbGY3eJ2K3Perz1oa/qTxdE8by59z7Nv2yPEdyIHv35Yp3phJuUu/aujRofjjedv/W81i+8TbdmhrZMu575pM59V34fZv8/+7sv6kNjUTnzdT23X+8+bzIXmq9+WPiaa3Twy78bfVY88dVM7B6RNDd3oG0daeW9gcxpuuja3/j82EXmZRP7dmjHvFGNzhvQAq4yrn2bNPKAjDNpuxtr5ra57jZPaxCAwDQIIHanAa9XVQNhOO9xbTxydpjZPXjiRl13byR2Q1E69x8i8RuUe98vYlEbiNg/1Gux+A3E8oVHJrTg9u8YUUZi9KxX49et+vZggn7GdJtTPyoTtL345T/QR+6161h9mm2HIvx4fe/GFbpOUQwn/ku2ftAaYrdXi6q9dkOhKL+QzLYWiN/T9JPfmdC1gSCdGNG1Y5EIDdq6+LArliPBuWvhbbooFLGR8D3x+5GoDcXyCU9FQjYUpsfo3rDtEe2667AuioW3t+2JMb35ibcjkW3VT4Ru0p6fS83Erj/QfovdWoq6CmI3uIls6jNbpLE10sRk14V5Lbm097mnNARmLAHEbv2mNhGaE7okY2OwhWYgcM/W/kBExgK5lQEOBOZ50oSV3TXKh8MOhOc10kNGdjh83S1nMMptN69O2vaPznSEsxur0Txitw7r0RauVSIKxOn12u1kf+OagfD84EveDGzSfiBcP/zTQOwGwne5NHGjLrotejd9z47G16/9ut2ery13nM0Vu84tYsEtWOuWJNfpRneRhbeRBdfIvhzczuW8FmRnvZld54Yul5pbz/o5qju044BWjirsf+hbc7R7wXYdGF0pJbe4mbd+XbY9vgZXisTkXmnpsMKIE+uEdUtYPK5MhvkRbbp8SqvuHJWcq4Dt28yS+rZNo8VQURzDG2KKcczmawpjXq7dl6c3q5n1q3ygKAMBCHSXAGK3uzy70lr4yF/a86Ikx7ObyezOezzM8mYzsTmC1cqwJmI3J8t68U4999/uyc3qBv2s/OW5mayuckRwIsz3z3MywXHZP//aau1ygCF2u7KCptFIjj3Ba0NIugnE5GK9uDDK6rr/qolLU5BmxbZP1HrbdjO7Y9I3QitFFKueOkbnxjaLrEUjGkEzxW4odCc1EgjZUPAFAnOzhpKfizKg5ns+sVtkbwi6KxW7wzrQupo4Fo5PpoI2vBr3geU6esPScBLMrHUkKBNPchvjctpxY8zNjHs42dnbQBCnWWLrvQqZ5ml8SqkKAQi0SQCx2yawfhVPPK453tiWn9d4r5LYdS0Escf3tX82LQW+bG8w8PYyvojdfi2WLvdTMRPb6jW3fCqaTb+tL1LLtqCKYtcUtDkNp77hw/rb2F6hsO3FOrPl9Q1+fr9e+3KaRU6aaqbYDXypU6s0ecVJLSSWmMuIMGejWZJJ7WFmd/nRdYqkbJKtjTPPsSg9eXSnPZ1xBte1CVQXl7YolZyf48ywlX2Ns+OtbHMkvbXDyNYmQSb1rHhy63f5g0pzEIBAZQKI3cqo+l4wOI1h5dzjdMbcZ2JfruN3NTK1z2Y8th5h6mxi23NkofRTZ5PbBw9pQWtDnDHsgowvmd2+L48eddh+ZvfWhzbqvXdkxWISYLH/N/Lqnv2U6ektF7tlnmLby2sK2qy49VokmnKphCtmq4vdSLxNjcVi0xS4XrHr1HGXYWlmd7fKxO4abbHEetJFx2LXsXUk7a0wMsyJ8B7eYNsgAraB+I4ErSua7cHneXbt+j36zNIsBCBQSgCxW4poYAWio8fukc6LfbXK+nBbHl5Fm9qKPbvuULKC2GtTCDemPaz5pjC2mvP7gfHsDmwJddaxu6GrsJURPfrMe/Sd3NMWkoo+D3DWmxvVKPbsltsiisSyqvuBayV2f/OG9I5jc6fCErtt2RhsK0AozO4ZiTyyRXaFMBN6IPL8xt7YV7+7SbuXrdPovII2Q0tFsdgNbQxLlXt8WqdiN9emEHKa0lojyxzALbM0hFYK7W3ZLMwJ8W5Qw9LQ2S8iakGgiwQQu12E2aWmPnfVVp1x+2o9G4rdx3Xix+NNaKGN4FNSy3ZgnsBQcBqDZ0NY9sSGDi0M8bg5jaFLC6AGzXhPOXBj81gYbp2Y1LXxUWGZkxUS/+zEmA6euj93U5v3NIZAiF/5b5rvOW4sFctmtrjqSQ/24OplYzhySJp7SrnYDUpYG7YUZyWTqsn5vFEGc/meKHMZ/Ftx03h6LFcVb+6pK5UYDswsaZLNzLRZRezmWBlybQIZC4Q9rvQINF82Ns1Qr5pKGUSby0Z1ksXQPLvYtTIY7yV1gjbGpnRya+Nfl84+rsEvBkKAQFMJIHZrOHPmmbSSnjU9taYNwX3Pd5atIXbN83vffNE9mqw9T25Azs72mmf4Rmf0XhfjNc/xzfabzgEb1OqyHovPwE2izN84Zte1zrENxGosdmWexZs02PLSmm38Sg8nntpAXP/JCTakZAOdJZ5tO4a7CS09g9do20FfL7Fbl3VBHBCAAAQaSACxW99Jq/8Nap/WzjUf1Y+25F1e0RlXxG5n3KgVnM07pj/64UTruLLpMkHsTpcg9SEAAQjUhABityYT0cQwgiyzbzNbh+NB7HYIbtZXKz7+rBM8iN1OqFEHAhCAQA0J/Nv//qW+/MAtNYyMkGYjgROeW6JDPw9uRuUfBAZL4Kz/cYr+16rhrgcx5+jRo0e73ioNQgACEIAABCAAAQhAoAYEELs1mARCgAAEIAABCEAAAhDoDQHEbm+40ioEIAABCEAAAhCAQA0IIHZrMAmEAAEIQAACEIAABCDQGwKI3d5wpVUIQAACEIAABCAAgRoQ6FDsBrs259YgfEKAAAQgAAEIQAACEICAn0CHYhekEIAABCAAAQhAAAIQqD8BxG7954gIIQABCEAAAhCAAAQ6JIDY7RAc1SAAAQhAAAIQgAAE6k8AsVv/OSJCCEAAAhCAAAQgAIEOCSB2OwRHNQhAAAIQgAAEIACB+hPoTOz+5g3pHcfWf3RECAEIQAACEIAABCAwqwl0JnaPHJLmnjKrwTF4CEAAAhCAAAQgAIH6E+hM7NZ/XEQIAQhAAAIQgAAEIAABIXZZBBCAAAQgAAEIQAACM5YAYnfGTi0DgwAE6krgrV8Ht1DyDwL1IPD22/+hY975X+sRDFHMegLvOuadXWeA2O06UhqEAAQgUEzg0Fuv6ey/vABMEKgFgQV7V+rpp16vRSwEMbsJXLv6XI1v+OOuQ0Dsdh0pDUIAAhBA7LIGmkMAsducuZrpkSJ2Z/oMMz4IQGDWECCzO2umuhEDRew2YppmRZCI3VkxzQwSAhCYDQQQuwOe5SVb9eMz/1Efuf07Aw6kHt0jdusxD0Qh1VzsPqJNc4a1PjNT49p7dJ2WTncGX96hkTFpy52jOsnT1qvfHdHJ94zolYIy0w2D+hCAAAS6QQCx2w2KHbZx8U794veH4spT2n7jCl0X/LRkq577+If07vCdt7XnB+dqxb6o2Oeuelg3vveY6IdfP6qNX1utv45buGXNP2nlcfEPr/+9jt9yozewsKycMma/TtsyY/W2/Wnt/IsxLQv39NhxV6svIXY7XEudVpsY05t/ckJU+63ntX7hbbrVamuZdj3zSZ37rujFN/fep/mX7WmVuPWhr+pPF0Q//uzvvqgPjSVvjejRny/WmeGPv9LDX75RF92WE6TZ/3P79e7zJqNC11yjg1/+3fgz4Kkf1pX+9ncmdG3u+M0YDqflzD5lvO60UTOxG+wknps7zEB0rtEWTV7hk6VGtX2bNOeB5Tp6Q4kcLhW7r2rH5ds09YH10vlHtW5JpyvQU69qnF3uluYgAIGZSQCxO6h53agfbzxb+3/wCy0OMru/PF233HtjKHY/d9VWnXH7akP4Hq/vxUL4los36rp7IxEbCNYLj0xoQZgV3qidV72gFXGG2H7PGGMsWp99fUpn6HFDEAfx/KFei4W123b6XiRoT/yXP9BH7rXZWXWCft73i0iMhyI6GYO/ftAaYreP67FULEaic9fC23RRKGIj4Xvi9yNRe+1dGzV+wlORQA3F6TG6NxSeUbmzn4qFcdDPJ97OEdKBGH2/XguFsNv2NTrjstsiEWu1nfBJRLhPrJpt20xvvesaPXtZLOq9sdU+s5sOaiBiNxDD3xrS5Pm7q4nndtc1YrddYpSHAAQKCCB2B7Q8AgF4njTxkLSy0MYQi+Ik62uGGwjKeaZgTd8MMsBjui0WwjljdOu6PyfxJWI1iDXOIue37cYZiNprpIfO1Y/OdGIpiBux27/1GGRlP/xTMxtb3ndaJxCby6WJNGObvhcIzdP0k1bGNVs27CkQsWPSN+JsciCer9duK3McReS2J2liTAdPfVuvDh9j9JPG72/LGaMTg/luzTK7/snJiN1AiJ66UjvjKuOPxJnXQEAuTYwPK7T9Xyc1+nLOa/MklWR2gz63DU1q3ZLATrFbyw3rRGhvGI17v2lvlEU2+75se2p9yHu9LE6zfvmapQQEIAABIXYHtQgCcfgp6cVHJRV4dk3R6YQaZFIXv5zNsAbFit4Lm3EEZ1bAmuLVzPqmIjaxVoTt5cSZxLB/nhNnXPbPv7Zau5wxIXb7sx5N+0HUY4HVoBWSKVqzArQlMH/4PiPLG1S2s7bpCN3Mri2eW+UygjTp+yV92BLVacu3PrRR7z38ts4dji0apkXCRBxkdj/4UmqfMN5rptgNhe6kRgIhG4hWBWJ0s4aSn4sypuZ7hWLXFriP3DxHu1tWhqz4lQLLwxppIokppuzEYol26z1P/f58VugFAhCYAQQQu4OcxEjwnuH6W1sh5T3yT+pIz/5zvtANhWxiIfANry2xa/uIc/tF7A5yIXXQd062tKQVy7aQk21Ns6my7A6J//ZVy9Mbd2Z4c23PbxJMVij7M8h2nXOVeJCriO3s4Jspdvdt0sjUKsu/6xeRwaADIXmyVt4VA0iypkVi1xXMGWF6slbKyN4GkvvmORreYG+eszLACX8zE2x4i/Pqd7DqqQIBCMxSAojdAU98cBrDB4/XiccdpyeMjWjRJrWF9mtOqHmbzHI3nuUNsR2x64jnXD8wYnfAC6m97j8qlnwAAAoBSURBVNvL7Doe3LCrgsxusIHN3GD21vN6+PAp0h3OJjXHLxvEdPFhYwNc2MYpetzY3GbbE3yCPStuM7aGCn7lWSB2I6E7NRbbHEyBWyB2I+HpLjjnFIjESpGI17B4fIJELKhVtLEuNwNt16+wHa+9TwWlIQCBGUsAsTvgqY2PHtuua1KPbYF1wY7W9smWWhfMym14ds9w7RK58eHZHfBKarN7X7bTbcbjtw2tCT7PrttGvijNeIZNu0Kul9Y8XcHsI2vBcNu2xG6BdcFstV5i9zdvSO84NneSrcxtWzYG2+JgHSXmFbt5NoUoc7t5wSvOiRAllobQL6z8o9K8dgssDW1+0ikOAQhIeHYHtQqWbNXOE1drxWvRObv75461/Le3rHlY83+aHjeWhrhRt1x8o66LT0EIjyGb+w/RiQqBAP3gIS3IO24sb0NY5jX/aQxhPyc90zrmzOrX4MdpDINaTB32W3ASQavFcCPY/pxNY0WnMdjxWBlbQ8QqOM3h/YdapzSYNonQc+tmgjPDLLBiWGNzvcGL9eJC33FlaSf1ErtHDklzTykXu0EJa4OX1NqgZmZXFW1QW74n3Uy24qZx6cmh6Gxdn9j1idDg9YkhvXLnkLYZ5/9GfdtWiRU7UlHsWhnSWJNzhIM4t0hjqdXCrN/h0qcaBCAwywiQ2R3UhKfe2zCC1tm15lm1aWyRT9Z5zzwL1zqzN66XvF9J7Mab1pJzf52zdK0zfI1+bWFujsk4N9g5H/jNF5Pj0rLs2aDW3/UYCszh3446zTln13o/Ca212cs8g9fOrpo2CetsXidja9kpWv3bZ/sm3WY9vY7YdYS5GXtaNy87nL85r15it7/rgt4gAAEIzCgCiN0BT2ejb1D7tHau+ah+tCW92GK6NBG70yU4e+tfe9eY/uiHE/mXV3SABbHbATSqQAACEKgjAcRuHWelITEVWSc6HAJit0Nws75akA2uZk+oigqxW5UU5SAAAQg0gMCv/vPXDYiSEGcDgf/8zf/Tb/2X35oNQ2WMNSdw5N//Q8cfl39D73RCn3P06NGj02mAuhCAAAQgAAEIQAACEKgrAcRuXWeGuCAAAQhAAAIQgAAEpk0AsTtthDQAAQhAAAIQgAAEIFBXAojdus4McUEAAhCAAAQgAAEITJsAYnfaCGkAAhCAAAQgAAEIQKCuBDoUu0ckdX+3XF0hERcEIAABCEAAAhCAQDMJdCh2mzlYooYABCAAAQhAAAIQmF0EELuza74ZLQQgAAEIQAACEJhVBBC7s2q6GSwEIAABCEAAAhCYXQQQu7NrvhktBCAAAQhAAAIQmFUEELuzaroZLAQgAAEIQAACEJhdBDoTu795Q3rHsbOLFKOFAAQgAAEIQAACEGgcgc7E7pFD0txTGjdYAoYABCAAAQhAAAIQmF0EOhO7s4sRo4UABCAAAQhAAAIQaCgBxG5DJ46wIQABCEAAAhCAAATKCSB2yxlRAgIQgAAEIAABCECgoQQQuw2dOMKGAAQgAAEIQAACECgngNgtZ0QJCEAAAhCAAAQgAIGGEkDsNnTiCBsCEIAABCAAAQhAoJwAYrecESUgAAEIQAACEIAABBpKALHb0IkjbAhAAAIQgAAEIACBcgKI3XJGlIAABCAAAQhAAAIQaCgBxG5DJ46wIQABCEAAAhCAAATKCSB2yxlRAgIQgAAEIAABCECgoQQQuw2dOMKGAAQgAAEIQAACECgngNgtZ0QJCEAAAhCAAAQgAIGGEkDsNnTiCBsCEIAABCAAAQhAoJwAYrecESUgAAEIQAACEIAABBpKALHb0IkjbAhAAAIQgAAEIACBcgKI3XJGlIAABCAAAQhAAAIQaCgBxG5DJ46wIQABCEAAAhCAAATKCSB2yxlRAgIQgAAEIAABCECgoQQQuw2dOMKGAAQgAAEIQAACECgngNgtZ0QJCEAAAhCAAAQgAIGGEkDsNnTiCBsCEIAABCAAAQhAoJwAYrecESUgAAEIQAACEIAABBpKALHb0IkjbAhAAAIQgAAEIACBcgKI3XJGlIAABCAAAQhAAAIQaCgBxG5DJ46wIQABCEAAAhCAAATKCSB2yxlRAgIQgAAEIAABCECgoQQQuw2dOMKGAAQgAAEIQAACECgngNgtZ0QJCEAAAhCAAAQgAIGGEkDsNnTiCBsCEIAABCAAAQhAoJwAYrecESUgAAEIQAACEIAABBpKALHb0IkjbAhAAAIQgAAEIACBcgKI3XJGlIAABCAAAQhAAAIQaCgBxG5DJ46wIQABCEAAAhCAAATKCSB2yxlRAgIQgAAEIAABCECgoQQQuw2dOMKGAAQgAAEIQAACECgngNgtZ0QJCEAAAhCAAAQgAIGGEkDsNnTiCBsCEIAABCAAAQhAoJwAYrecESUgAAEIQAACEIAABBpKALHb0IkjbAhAAAIQgAAEIACBcgKI3XJGlIAABCAAAQhAAAIQaCgBxG5DJ46wIQABCEAAAhCAAATKCSB2yxlRAgIQgAAEIAABCECgoQQQuw2dOMKGAAQgAAEIQAACECgngNgtZ0QJCEAAAhCAAAQgAIGGEkDsNnTiCBsCEIAABCAAAQhAoJwAYrecESUgAAEIQAACEIAABBpKALHb0IkjbAhAAAIQgAAEIACBcgKI3XJGlIAABCAAAQhAAAIQaCgBxG5DJ46wIQABCEAAAhCAAATKCSB2yxlRAgIQgAAEIAABCECgoQQQuw2dOMKGAAQgAAEIQAACECgngNgtZ0QJCEAAAhCAAAQgAIGGEkDsNnTiCBsCEIAABCAAAQhAoJwAYrecESUgAAEIQAACEIAABBpKALHb0IkjbAhAAAIQgAAEIACBcgKI3XJGlIAABCAAAQhAAAIQaCgBxG5DJ46wIQABCEAAAhCAAATKCSB2yxlRAgIQgAAEIAABCECgoQQQuw2dOMKGAAQgAAEIQAACECgngNgtZ0QJCEAAAhCAAAQgAIGGEkDsNnTiCBsCEIAABCAAAQhAoJwAYrecESUgAAEIQAACEIAABBpKALHb0IkjbAhAAAIQgAAEIACBcgKI3XJGlIAABCAAAQhAAAIQaCgBxG5DJ46wIQABCEAAAhCAAATKCSB2yxlRAgIQgAAEIAABCECgoQQQuw2dOMKGAAQgAAEIQAACECgngNgtZ0QJCEAAAhCAAAQgAIGGEkDsNnTiCBsCEIAABCAAAQhAoJwAYrecESUgAAEIQAACEIAABBpKALHb0IkjbAhAAAIQgAAEIACBcgKI3XJGlIAABCAAAQhAAAIQaCgBxG5DJ46wIQABCEAAAhCAAATKCSB2yxlRAgIQgAAEIAABCECgoQQQuw2dOMKGAAQgAAEIQAACECgngNgtZ0QJCEAAAhCAAAQgAIGGEkDsNnTiCBsCEIAABCAAAQhAoJzA/wd+0S3gBNpl4gAAAABJRU5ErkJggg==&quot;"/>
    <we:property name="snapshotAltText" value="&quot;PresentacionConsolidacionFinaciera, BG Sub Activo Con EUR&quot;"/>
    <we:property name="snapshotLastRefreshTime" value="&quot;5/19/24, 3:59 PM&quot;"/>
    <we:property name="snapshotTimestamp" value="&quot;1716180596036&quot;"/>
  </we:properties>
  <we:bindings/>
  <we:snapshot xmlns:r="http://schemas.openxmlformats.org/officeDocument/2006/relationships" r:embed="rId1"/>
</we:webextension>
</file>

<file path=ppt/webextensions/webextension5.xml><?xml version="1.0" encoding="utf-8"?>
<we:webextension xmlns:we="http://schemas.microsoft.com/office/webextensions/webextension/2010/11" id="{66F262B1-2E91-4662-B700-40B43E4C6B05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1XW2/bNhT+KwYf2hevpS6+KEBRZI6DFaiHIE7SAUMRHJFHNjNZFCjai2f4v++Qkhvn0iQV2mYPMwRDPDee7/AjebRhUlVlDuvfYYHsgE3ACJDadALWZUUty7J4gDwM0gFP+1L0ExFHpNWlVbqo2MGGWTAztBeqWkLuApHwz89dBnl+AjM3yiCvsMtKNJUuIFf/YG1MKmuWuO0yvC5zbcCFnFqw6MKuyJzGlELwxs0IwqoVTlHYWnqKpTa2GfMgTKEPPAgCnoIIOA4l+VS11qf5tL2b1Cc20oUFVVACTpakSSaiOJQ8QR7jkIdDcPJM5bYxSdfj69IQ7s2ubMdemWXYi/tDCHpJT0QDCAS6tOy6dDYjQjrTRgnISViHc9EudsjDLjs2euHjNkukyXJcWGXXbpBWaFa+bNV7elVYXSr57mj8x/l0fP4KSnX5F67fEcAwFJBlocR+mMZ9ToiSqD9EkDLjyatdHIp95lPjW1rAT3M06OemekhVl33DPvh/hxerqi6uN8mXizsaN5rqpRF4itnNwKPY0qqfGE2c8EgmxJOtm/QC8qVnEMX8qKggVBtXEicmO0kls2qBr0MeRr/wgJ4zzg/889pHeJZf2NIvaukXt/TrtfTrt/QbtPQbtvRL2vkFvKVfS74E9/nyeUt/9cm1x/Zn7YIft30f3FRdNtd/jwwSIjrigm13szt/DuUKivpEug3jcDYzOIPdjh//hzHSgmnjhcfLorka+F3QfA/07UP3Nu7fFPHAiPn6I64wvw/xi/6+apfSBRhV32PNWfeCZWqujC8psQfZsQeKHVFxOjcCp25KwSZ0J87v0Yk/h04ThGppXrYWe8DpdYFS6QfAuB1dqWKWNx3KTUtQ34ssp65gNAfjrkqdXlEz4e7/7a47odBXey1Hw7W1vyH/J9fT5HKnKnVCHJK4F1GnJYZxT0o+kL2vN1zfmX0TooaEqjPKYdWA2MN1pkrdkdgRsEiV7ghCY7AzPj99ez49+im745vyKxuqP5Lhk5QXYGSjusN5bSSaX2t2Hymz68ypax2/3Ao4DnVZmkWJDCJq13lCDT7vpWnsJnkUqcVrm+rr2zD9b1/CFkjfO+5FL21VgsATKOo+uazTVOjtaJmhkCibd9/aP9Bq+K8j5iehbFSa43Md6v2y/RcbUYnYxg0AAA==&quot;"/>
    <we:property name="creatorSessionId" value="&quot;80e9a0ba-f4fa-47ae-98f6-576acf66c23d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1XbW/TMBD+K5U/sC8FnKTtmkkTGl0nEBSmdS1ICE2X+NIa0jhy3LJS9b9zdtKte2EbETA+UEVVfL4733N+7LusmJBFnsLyHcyQ7bEB6BiE0g2PNVlWyl6+f/9mcHDy5uzdwaBPYpUbqbKC7a2YAT1BM5bFHFLrgYSfPjcZpOkxTOwogbTAJstRFyqDVH7HUpmmjJ7jusnwPE+VButyaMCgdbsgdRrT2t6zgFaE2MgFDjE2pfQEc6VNNeaeH0EHuOd5PILY49gVZFOUsy7M+/Xtoi6wnsoMyIwCsLIwCpM4aPmCh8hb2OV+F6w8kampVKJl/zzXhHu1ydeRm0wSbLc6XfDaYTsOdsGL0YZllrnV6RHSidIyhpSEpTvrbbxB7jfZkVYz57faG0Wa/cxIs7SDqEC9cGkrXtCrxOJMiv3D/sfRsD96Ark8+4rLfQLo+zEkiS+w40etDidEYdDpIgiR8PDJxg/5PnWh8TVt4IcpanRrUz6ELNO+Yq/dv8WLRVEm16mk89m1GTsaqrmO8QSTy4FDsaZdP9aKOOGQDIgna7voGNK5YxD5fCspIZQbmxIrJj1BKTNyhjs+94On3KPnlPM99+w4Dw+y82vaBTXtWjXt2jXtOjXtdmvadWvahfXsPF7TriZfvJt8+bymv/Lm2mL7g07Bnzu+tx6qJpuqbz2NhIiuOG/dXG3unwOxgKy8ka7COJhMNE5gc+L7/zBG2jClnfBonlWlgV8HzbdAX710r+J+JYkHOp4u3+IC05sQL+ZvTm1CGoOWZR2r7rpHTFNVMi5CYreyYwsUO6TkNC4FdrpKBRtQTZzeoBN/CJ0GCMVcP24utoDT6wyFVLeAsSe6kNkkrTqUy5agrIsspa6gNwVtS6WKvlAzYev/etOdkOsvWy1HxbWlq5D/yXU/ueytSp0Qh7DVDqjTirutthB8V7R/3nD9ZvYNiBoCikYvhUUFYgvXqcxVQ2AjhlkkVSMmNBob/dHJ89Hw8K+cjl+KL6+ofkeE91I+Bi2qqWucV1qgflmy+1DqTWdOXWv/8XbAcqjJoiQIhRdQu85DavB5O4padpE7kRo8N5E6vwrT/bYlbIb0vWNf1NwUOcR4DFnZJ+dlmBKdHm0zZAJF9e5a+1taDfsJxNwaFIyMUnygfnla1j8AnW6pur0NAAA=&quot;"/>
    <we:property name="isFiltersActionButtonVisible" value="true"/>
    <we:property name="isFooterCollapsed" value="true"/>
    <we:property name="isVisualContainerHeaderHidden" value="false"/>
    <we:property name="pageDisplayName" value="&quot;Tipo de Cambio&quot;"/>
    <we:property name="pageName" value="&quot;ReportSection012ba6a01110bac10e8d&quot;"/>
    <we:property name="pptInsertionSessionID" value="&quot;604F55F2-F9D3-4BB9-99BA-63966832A8D6&quot;"/>
    <we:property name="reportEmbeddedTime" value="&quot;2024-05-18T10:25:02.846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93f6c50a-cb73-4dc0-8554-cf8f634fdb4b&quot;"/>
    <we:property name="snapshot" value="&quot;data:image/png;base64,iVBORw0KGgoAAAANSUhEUgAAAYoAAAERCAYAAABl3+CQAAAAAXNSR0IArs4c6QAAIABJREFUeF7snQtclFX+/99ecJIS84KigZpYGmSJaUlmkm2S5HUVK7y0Be6WVr/ULTUrtfLWrtqWl3ZFS/OSoqloumhrqBWWrugapCaaSUriJceERkD///Nc4GEcYAaGYZg5jy9ejMN5zuXzPed8zvdyzqlx7dq1a8hHIiARkAhIBCQCJSBQQxKF7BsSAYmAREAiUBoCkihk/5AISAQkAhKBUhGQRCE7iERAIiARkAhIopB9QCIgEZAISATKj4DUKMqPnXxTIiAR0BDI3r2MZbsttImMps8dfmRunU3C2YeIjQnDT6JU7RHwSqLI3jKBEQvTShVe6IhFTG2WSP83N6B87uVfNcLev0ipQ983EnmmgxOqkJVKwicfs3HnUcxAYPvBDP1zNF1uMTkhczuzyE5i4l/mkRY1hfVxYSW8lM3W12KZn96PSZ/GUlIqu0rUyysxsV5GKov/OInEkFEsfDsSa4mr/QZG/nM6Pf3Bdj8KIiwqgr69owkLsF1gxtJhjM0YysIpTdjoQHl6btlfLWPR+iR2Z1wEvzZ06dmX6F4RBDfQU2jtKFZ8EGEPdiTkgUj6hgViqmUXckqi1A/6MmV3P6YtiiXE1nvfz6dX39lkKKn96BLTF9OOZex++GP2vh5OxXuWhczty5izdAMZZq3PPjeULtb4ZqeSsDie5d+cVHDpO2ICz3S9ftxm709g0cKP2X0a/IIjiH4mTiG3Yo+dedmPYvVO6Z1EsTaOruOTS5Vc9xkpLGwZz+1PLkL5PLCKiGLvdKUOz6w8yvhOFetslr2zeTx2Puk5YAoIIdg3k/Rjgi786Pm3ROb2D6xYAfa+nZXAiG4T2BGXwJFxJRNFQlw4E3fEsuqHCRUjCr28Euunl5HKjNuiWdx9Ol/FR19PFEq/gam74okOgOxS+1Ewz6xMZHwn62kyg+V/jCR5iOhTmQ6VR0EmG0f3ZewWVWbB7QMhM52MC+oE3XNOInN7Cxlq7SihvaZOY1i1aCQhvnYIzJLClHuHsTwnkNGfJvNc++vfUXEIZumhCQRumcDzExPIaBnNrAXT6XmLHWWUmsRC6rt9eXxehtpn/S1kHszA7BvB1M3xROv5X0hibMQoNuYYcTHRfUYSCwcW9evs9XH0eDkZS4NgQgJNZGekk51jJauS8vpbMgv7V9E8UFEYK/i+VxKF1dIBp01IFRSGzdedRRSWVGZERrP4QgSTPpnNEH0FlZXMlKfiWH4sklnfzqNP4aq0Mhqj5WkXUTixfK08yiT88hBFEXEU1ticwozoYSzOGsrSbyfTxcgVx5bRP3ID0Z8nMKSlY+WZN42i0+gkguM+ZtVfw/HTVveWn1NYvCybPn/tS6DynZavNREXmElfPobH30omcGwiW54NKRNky47JtI9bpqQzDXeWhlBmsUUJLiTy/L1j2BETz1dvRKhtPrGMEX+YzO64BA5qC430DyLoP8tURM4FmST8JYKJewwyKEhnwcN9meM/gS2fxBIs8hKy6juMxW2KFgfp8yLo/64/4z9L4JnbgYIMFj8RyYzsMaxPHknZqDnQvmqSVBIF2eUmCovZjKW2H36lrMwsF8xYapnw83NAAc8xY7aY8GtggtKIwmLGLLQDP7+yTQl7p9NeaEdz9jG3t5Wa/f0ihk/cQPCzi5gkbCr6o+WPqfQ2iuRKO339KNbMkupnTRSivfnlwcjOtruaKAQeygSbwHMJaYw2mAwzV0TTY00/tnw6lGB9QrdTg0md2YbH44ey8LvJdC+1O5VAFIpctf6+ZySrDowpQ1Mzs/HFjow9PZlZD8czdkHE9cRnNdEpY4IyZKn0bztldyKJOevSCB0whp4t9cIySRgWwUSTPrlrbTo/WcNVTSe0h64vH2V0YjLP3SFIIZXli7+AB+IY0qloDOye1obhH+papYXM/fvIzA8irFNgodksc9UwerxmKtQmq8n87rRqSqIojSi0SbrQ9KRPcN2jiT6TSML3FkUQfl0nsHR+bDFVPnv3fMa+OJvdilkA/DoMZdq7k0tXxQsy2TppJGNXpSNyNgVEMLK3iTnxScVNT1bp8PWnz7hlTIsJLtEerJtJ7DJhmVNZ/GIsM74SJo6i+k/6+2T66INVwyYkZiShqYs0LEyEPD6bua+0IWXWeGauSFX8IDQIZ/yieJ5pr81uOo4DJzApZx5TFFOKNY4lEHh2CgteHsUcvW4NwhgyZQ6TepViNnMboshkeXQECX2SWD88uGjlbydRqKtmP8Z/lqiudEt8SiMKUAnHDpOetprPnpLMqrBEevSdTff4NCYZWUqXZa9YRpsTCuXi12EMcxeNpItxTVIe2dlqoyWZKXfGsaZQo1DNeVMaWpkM7dLGS3i3WLkWdkwKZcR6Gxqi06Zi985IEkV5iAITIb3HEDsomN93zOPND1PBqJYfW8bjkZNJbR3J+BeGEmxOZM7MBNIDRrIqcQxhJawG9ck8eOBkxvcJxrx/PlPeTVEm26IJXrfZZhLy+ARG9zCRsnAyi/dCn/dSmNXLdoyJY0SRzvJJk9gXOozoO/zJ/n4Z82cmkdF6DOs3j1QdmtogVJyXcROIfcBExop5zNiqujRNd/Rl9J+jCbYkM//NRaTSl7nJs+kpTFsGn4Ff11jGDQ/nytbpTFmbQeBLiWwfJZR7G0RRkMHyJyKZsj+YnuNGMbS1mY3vTifh+0CeS0hkdIcSgNXKs7yeyNw+1xNKkUbmmClIxdSW6SmdxWP6MsNo9hCgKPX4mIikRIa0Fl84Vh56v/INoc8LcQztEU5IS38b2qRziEJt30UmKWaydBZE9GXOXbPZ+17fokimQlkaxsSXi5gZn4Kl9zy+mhOppi2v7K6bPy2kzuzL4/EWnlmZpPmASsDRDqLIXBtHr/HJdLFpljST8VUamScSmTEpkUArf4d7T+3OrZ0kivIQRS/jYNHU8y2xijOvSy1IfTeUx+eFMzW5yNkmTBGd4pYxyHpFVijPbDb+JZyxh8ew/j/aZCxMGNsn0P4vCUVEYU5i7D2j2DgwnoMzIlQNQvc/+E9me8JQbK2tHSIKG30s48O+9JpmLlLjdY3i1STWPy1Wx5otNzqSGQeLsFCqp7fh46OM72Igiu7T2f7PaNWurk8khXZgG0Sxfzbto+fT5e1kFj6utTInmSnhcSzvH8/BKRoe1vUv1ZkdYTAnODZxO+rMVtK/39Fg53asPAXLIwm8+dfJhdqsIOqwmDGMf34oYYVWQ2cQhar9TKGoT2Us7Uuvt4KK+7J0bJ/+mCOvhmvIayvwFX2Z+9/Z9BRMUV7ZWcnSvGUMXV9MJDAugfXjwjQNupxEoUVrZfaYzpb5Wj8sVl5RUEBwzDwWvhGp+YCcOwlXh9wkUZSHKKychKoqr084tu2lZCcy4v4x7B6VwMGXbEX6aO9RhvqsDbjgp2czvrs+M1hIXxHHjK0l26/LQxSK30HpxWZSF4xkxIfpRYRlbZZT0pVgLirJhGcTR70N1+eltuEMkwpX5GqZCsHuLsXmrk1m2cUw04fnDQR2CiNQYVzHJm61Pin43xGMf20tv+wM0rNEhFCSVYSQuqCYE5LI9kInsmPlGScUiyjnmxQSt3zMxq3WUUBOIArF6T4ZkzA7xWikbOu7EgITrLWtcsvO2OifExgRNYHdXawn9nIQRU4qMwZEs5hYVq2bQFgJfkYxBrIzljEldja7u8xm+z/7XhcNVx0m+orWURJFZRGF9YRfUiSKQaNQoq/KIopCk48t0RtXx8X/7hBR/JzI2CcmsDFLpQnjU2gCqzSisCJcQ3hsSaaeMm3udvsoSrdXWzs0bdZHW6ViHVWkaILTaVMsxNSx8koc7FoU0I7e89irmHoqThRq5I+JIX+bTGShppLBxpcnk3CLQXN1iCiuN9OVKTu90aVO7JpZzBC5pLxWkulJRESNjGTi7vDiIbalzKaqrA2O8YrOvNXsfUkUlUUUVhEYul0+Y6xxRWnsLY5pFN3fTmKaMUJJy6qkCCg9zHGILdNXVjKLP9mHSYkGsahRYHsimLRsOoNCVBv4dURTaUThuEah1PdoKaGLdhNF6dqJGh1TZE6xTVyaKXLHUBamTKa7tlIVJpNO4/1ZtW8CYYWb1hwrr+S5xToKqDSiMLN1dEee31SKM1sPI/25pBIDi0yQDhHF9dpgmbITVdAn9u2BJexNsT12bEee6T6OzOv2WOitVTRp60i/3dO5fZhz9jNVM45QqiuJojxEMXAee6dGanHs+sRQZPpQo1P8mZSUoDktQY2BT2bIR/uY1NWW01WfNIpHVmQsjabXW6lFJh99A1Rng31fSFKEJYow2ZJ6oRbBsrXDGNYvMWy2MgzC8Z8l8czt2iRj9IEA6mo6xbmmp2JlaDbx0nwU389XIm/8X09ilRI1BOhx9qXF+NtNFKCEr05Kp8+cZGb1NoQKa2aPHd2L/FMlOrMPzqfHH431VCfnsQFFcf+6mOwvTwQxTCY9ckLRHhg9E31fQSEGJROF5cginn9sOrtLw0sPpZ6RzLQeVsERmQmM+ON0svWgAzuJgvLKjrIndgFD6sxQxfxbtBdIvBfJ4/Edi/wkoh9rzuviPg7joNG0vFqT2fLJUHWvBRZ2T4tk+IdtZHhsdWQ559S5lH0UJdnWlXDXvgzqGgg/JLF4awbBRlNDViIjIsewwxTOEHHWzYVUlq9IwWyMGrJRed1RR6dY3hgRypUdCcwR7xWLeoL0DyLpPysDv65DGdLBDy6ks2Z9Mn6Pf8yqV8NLPFtHHySWBlq9MJO+NoEdWRaCC52D2opzewjR48bQp6WJ7O8TWPR+orKj26mmJyUkVm2DRcMxrNAmbksugkwjGLvdRJeYoYQ1MJO6Yhm7LwQzOjFJjZW39WiTWUaPodcf1aCkDyX6pUg1CEA3cRwTUTxD6d7SVIiv2MFrLKdEoijcq6BpFbVEOOcosLVIsLM8y8FFDB86ndQc8GsdSZ9ewYqcxWa7NetTrXYqa0TRoS/PiT6qPGJ/QDI7vrKxq7kYZhZ2v9WR4UuNk64xgSYXocGJoIts27vsr8emnLLTfHIW/3CGDLY6N6qJ4Swp3TF9R1+G9AiEE8ks35RePBpR8xPuIIQ+z0ZYOaaL+oC+e9uk9009L2MUl3Mmn2qTi9QoyqNRFIsZ96PLS/OY9Ww4/oZzcER0yoyJ01m+X0zzJvx7jGLW2yPpUtoJAAVmUj8cxYiZKjmUvI/CTOqqyUyZqU7eynEOPeOYNLmM/IXr96v5vDp+nkIOyiP2IYybwuj+IYU7fclOZsbIMSxW6q7uARkSso8FK5zszB44gammf2v7LUT0znRmFUaWlEDgORkkzCzao6Fg9LfpPFcasHYf4aGNW3M6CbMmFe0DUeQ3lPFjx9Dn9iKdrWSiAMtXk+n0p2WEvJ7E0pYf0/5FSt6sZmd5mNPZuGAe89cmacd2gNhDE9YzjtFjYw1nH5VwhEeDYLr0GsboYhFSVnNVTjIT744joVhkX/E0uhNf0Y6DE20ex2ITm/LIrjSfnNX+E7F36dWX9b4t+tNkZr2h71YvHpZ9/QxtNMVZyFg7nVdnLiNV7IPy9af7n2czzWqMV5tZ3gkVlUThCIiuPnrCkbrJtBIBiYBEoJIQkEThCLCSKBxBS6aVCEgEPAQBSRSOCFIShSNoybQSAYmAhyAgicIRQWqHip0JGczoni46ktuR+sm0EgGJgESgEhCQRFEJoMosJQISAYmAJyEgicKTpCnbIhGQCEgEKgEBSRSVAKrMUiIgEZAIeBICkig8SZqyLRIBiYBEoBIQkERRCaDKLCUCEgGJgCchIInCk6Qp2yIRkAhIBCoBAUkUlQCqzFIiIBGQCHgSApIoPEmasi0SAYmARKASEJBEUQmgyiwlAhIBiYAnISCJwpOkKdsiEZAISAQqAQFJFMC1a5WArMzSpQjUqOHS4uwuTPYtu6Fy24Tu2rdcCZjXEoVxABd+tjHZSA5xZXcsvSybXKAJyDiYq3pgW5NDSf1L9i336VuiJtf1LzfsW1WFmNcRhT5old81QPwSn4sRh5uuTquqk7hbuTUMM6wgBZ0YFLFdM/zfxXK0Xnxc08qX/cvdelAZCxIb/cu6bynE4uL+VZUoeg1RGAlCDGB98F7ViUKdYwoJQ5oMqrJbljGQtQGqkARQUyMLQSA1a2orQ40wXDWYC/uXoR8V9q1roH9WuEyqEu7buQwEoPQr7f81td9Kn6vCxUhVAecVRFG4oqsBV7VBe/WqOngLxG/DQBafdW2jqoQiyy3bBFU4gGuoRFFL+y0+i0GtEIYLBrT1AkT0K7EQ0ftVgehb2o/SD3Wi8KLVaLXqz/oCQ+tDel8Sv5U+VlPtX0bCcNVipCpx9Hii0ElCDF4xiMXA1X/yjf8Xn8UV9PlgEZ/zq1IssuySEBCDsnZNuMEHfDSCqFVTHcTi+8Lf2oDWV4WVYSowahH6YkMQhPJzDUT/yhf9TVuM5BVcw5JXwJX8q1KrcNMuLoigTu2amHxqUbtmDWz2LX1h4qLFiDtA5dFEYTQv6dqDGLx52o/4fOwifH0CVh2Co7+6g0hkHRxBoHcwPBIMXW6Bm+tA7RrgUwt8NNLQV4G6duGs1Z81SRQSg963rkHulav893AWX/z7f6z8aBf5+WIpIp/qgkCjhvWIHtaV7n8I5c7WjTHVqqH0K9G/xKJE/Cgah2aiqozFiLtg5bFEYU0SCkEUwBXxcxXSz8PryZB+1l1EIetRUQRGhcHTHcCvDtTRyEInDKMpqqJkYSQJo/aQd03tX7/nX2PttnTeHLOMq0LVkE+1R6BePV/e+eef6N6hhdK39P6la7FGf0a1b6yNBngkUViThCAIoUVYCuCiBWanwIpDnihO2SahQcx+BHq2ApM2oOto2oVuX67oyk/3NQgOUMxLV9XFh+hf6ScuMPKpeE5nnZPC8EAEOnRqzaw5Qwny98VUG0Tf8gay8DiiMPokdHOAWOWJQXz+dxiWCEfOe2APlk0qhsBr4RBzJ9xQG2VAG/0ZuiO8PJAZFyGifyla6lWhRcDu9CxiB79HgVAz5OOxCNxwQx0SPhvL7bfUVxYj4qeQLAzRUZ4EgGcShRbNJByJiimgAE5dgscS4LcrniQ+2ZbSEHi2A/zfvXCDNpiFbVnxWZRzMFsvQgRJiAWIIIl1XxxiwsiPpEC8BIEaNWqwfMMYOrX1x1RTXYwYyaKiWqu7wehRRGFc7Sk+iWvqIL50BfqvhR+ls9rd+l+l12f2QxB1m6ZZCL+FFVk4UgHd5CQUBrEI0Uki7cQFBkTOdCQrmdYDEBCaxbYdEwm42aQsRoTfQgRTiEipimit7giNxxGFEt2kmQTEQM7NhzeSIeGIO8Iv6+QKBNZHQ2ijIs1CiVYxbKaypw7WJifd3HT2tzy63/8Wv/8uVVV7cPS0NK1ua8qGT1+inqmGQhZ6RJSzo+yqGjePIQprbUIMZEES35yGoRuqGmZZflUicFMdSBkON/momkV5tAqjNiE0VbEIycmD8VM+ZcMn31Zl82TZVYzAyIn9+b9hXagr/GEeqlV4FlFovgnd5CQGctRq+PFiFfckWXyVI/CPntDrVvD1KYpUsddXoYfDCm1ViXDS/F5HT/1GZMTbVd42WYGqRUD4K/akvkVD39qqCap2cV9Y1dbOOaV7FFEYB7LQJtLOQb8E5wAlc6neCATeBFufVIlC0SocsCUbtVU9zFr0rxnvbuPDD/5TvYGRtXcKAtPmP82gHm3LtRBxSgUqOROPIAprs5NiFsiHeXvgvX2VjKDMvtogsGMIBPpBXQdXfUazk75f4tKVa3Ts8Dp5efKsl2rTASqxone0D+LT1aPUhYgHmp88iigUJ7YW6STMTvctUSOe5CMREAjMfBgGtFG1Cj32XZifxFPabm1BFHqQxJV8yC2AQ5mXeKzHVAmsRKAQgb3736aRMD9pG/E8KfrJc4hC80/o0SjnLXDPYtmLJQJFCDzRDiY/qJmftE1S9vgpdKLQd2CLRcjGXRmMiVso4ZUIFCKwLmkcd93awGGNtTpA6FFEIWLbxSYoYT8+aYbuy6uDCGQdXYVAx6awrC/cWEc1D4hzoMoiClvRdIIo5q/ey7tvrHFV1WU51QCBf34yiofDgpToJ2VPhaF/VYPql1pFjyOKQtPAeXhsVXUXj6y/MxFo5gufD4EbHXBol+T/euf9z1k073NnVk/mVc0ReOefsQyIuK0oTFYShXtJ1NqGLBzZaeeh32r3qqeza7NnDLTVMr14Et4BXgGCZKSXTaj9TPD1cLixthr5pBwWWMYuWmuiEMfBCI1ixqytfBS/3dkidUF+A9lzsnNRv/n6M4Ie3+WCctUi5n4xiZYrprD1D5N4he0uLbuyGzn53WHEPBpaGPkk9uvY4wOr7Ho5I3+P0Sh0Z6O4eEgJjfVkorgHTnaH/Tugz3+d0Q28Iw9BFF8NK9p45yhR6KGxl/NgZnUmii+g80NrgW5sTOvMidDZPO+iLqATRR8PdO8oRNErFF/DqbJlmTZdBHuFi/EootA3Q3k6Ucz9E9x3GjonWck/Ek76qRqFSDO8ofr3HRqhbBwFAZeh7Y2w9zLUA9o2hKWzARvpK9y73CwDnSiE6UmxIzuoUXgeURSt8E/ETOI+0R/aXGJp0Gz4YgbD22gCPLoHP0Ess8ZwsiPQpgn1zRlMfBdeeSOY+uSy480piMl/buF7tr47w+Gj9chaMYU+7cZwMnCPqlHMGoN5cBOtsDNK+a4iLmd20UlzhjEkKlRxZhuj6pRrU6v51beSKJzZU1yUlyABPuL6waQThbmIMESV9vwJOn8EClEcVQlG5NHvsmamMhCMMb2LmuOyYpxBFOKQSWHa9AyNQpihWvKNRgz9zmhmKDFxdzyhkoNiLprBffvG05kxmB+9xMTQhbBqElPvPKV8fl8QiJj0MzsXTf4MZI/QXPa1NOQlyruTLEEqhUTRpLAOCjlYle2yzuGEggRR6BqFJAonAOrsLIqFL2pRT55sehKTfMuDNsxO2oQvfBVTgwwoW2DiPOg5Ck7MUwnGmMcL0bbTv+9sQVVxfpIohACMPgrjql/1HQit4IVVkxieOYXOYzWB2SIC/TuhEYwYwcmY87xz5k6m3l+3SMrmDLZ815zWhrwKTU86UXzeTnk3SCMlpX5pDVkqCKiK+4ujxUuicBQxF6f3NqIgEsyhqsmomIpegkahi0NoFLaIQuSnm6xcLDqXFieJQiOKQh9FEfzFfAelaBRGc1HhZ40ogva1NGgURSRTpJ1IjcKlHd6JhUnTkxPBdGlWGlnoZYqopyCDycnoo1D+lqCanmwShaZh6D4NPb1L2+OCwiRR2EkUmrlJ91Fc1COjjFqEDY1CaAVFPgpQ34ONaY/R3U+UbYePQvg+qqE2IVonNQoXDOKKFOF1GkVFwPLidyVReLHwXdB0SRQuALkiRUiiqAh63vOuJArvkXVVtFQSRVWg7kCZkigcAMuLk0qi8GLhu6DpkihcAHJFipBEURH0vOddSRTeI+uqaKkkiqpA3YEyJVE4AJYXJ5VE4cXCd0HTJVG4AOSKFCGJoiLoec+7kii8R9ZV0VJJFFWBugNlSqJwACwvTiqJwouF74KmS6JwAcgVKUISRUXQ8553JVF4j6yroqWSKKoCdQfKlEThAFhenFQShRcL3wVNl0ThApArUoQkioqg5z3vSqLwHllXRUslUVQF6g6UKYnCAbC8OKkkCi8WvguaLonCBSBXpAhJFBVBz3velUThPbKuipZKoqgK1B0oUxKFA2B5cVJJFF4sfBc0XRKFC0CuSBGSKCqCnve8K4nCe2RdFS2VRFEVqDtQpqcQRXR3eLEl3KC1ffVS+JsDOJSV1Fn5Oyufsurr7L97N1E058/v9mfEnVrvMp/gnT+uJcEJIN89uCcvDmzHXU3qEdCsNr9mXuKXUxls+GAX73993s4SGtL92W680DOYloH1COASWZkX2LF1J+9/kMEJO3OpymSSKKoSfTvKrvZEcTMs6gvRjYs39rqLiezAwmYSZ+XvrHzK244Kvue1RPHIY2x8M5zugbWLEHTGvQ+twlkU35PotoZb7YrJKJ8T25Lo/cyu0id6W/Uz5pP9E+9P+YSJG+wlnQp2lHK+LominMC56rXqTBR3d4Fl90JLwxjWcXMGUTgrf2fl46o+Yasc7yOKhkRPG8rsJ5tT37p/VZgo2jL3i2EMb2Oj41qBf3HXZwTF7LIt+kcGsmdBZ9qayugZljMsfW42z2+ryh5UetmSKNxXNkrNqjNRGG+is4bZGUThrPydlU9VdiXvI4puhtvlrJCvIFG0fPNFDj7d3KChnGHrtgy+OZBLy4faEXl/c5oWTv7nSYh5h9jruKIty1Kepm9gUTYXj2awY1cGB2jCffe3padRW8k+zPMdP2RpVXaiUsqWROGmgtGr5QlE8bsZFh6B4Z2gvtYwZxJFRfPXiaKi+VRlV/Jmorh4eD9vfdecvw9sooqgQkQRzKJdI4hupUkz8ztin1xGwo8G6VppCr98sZbbhu8pLv7/G8mZv7Yo9MmdWPsJvV/aX8xM1XPWGJYNblKY5sCH79DtDfc0QUmiqMrRbUfZ1ZoohkO7ExC7A07cAye7O5konJT/XCflY4c4Ky2JVxJFSjgX/7WMoR+eglljMA92AlG0eoKDuzrQUpFUPt/+4zX+8PfrxfbCqklMvV/zX2QfJrbjh8Wc59Z/t60tdGbNvoH09NfyT9uF36OfVVofqUjGkigqgp4L3q3ORFEMnkogikrJv7LrWUl9xvuIwgpIZxHFX0dy5v90TeAMS4Nm87wtmZWRbu4XMxjeRn3x4tefEfS4bT9GMUI5uge/h9ZWUg+pWLaSKCqGX6W/LYnCToidNcE7Kx87q+2sZJIonKRR2Es4I0Zw8o1gzZR6PaHM/XwGw9uq0v1933aa9NtqU9SSKJzEz9feAAAgAElEQVQ1AsqfT41r18Q0W70fSRR2ys9ZE7yz8rGz2s5KJomiKoniEltfmsoggzLQfcErbOzdUBVviY7q4qanX7Z9wm3P7HdWl3BqPlKjcCqczs9MEoWdmDprgndWPnZW21nJJFFUJVHksuPNKfRZaJBmq8fY9Xk37taio8p0ZuefYenw2TxfQqSts/pJefORRFFe5Fz0niQKO4F21gTvrHzsrLazkkmicDOiALrPHENCTFFUU8nhsfkcXv0xnccedlZ3cHo+kiicDqlzM5REYSeezprgnZWPndV2VjJJFO5HFEK2PSeOZF5cC5qWuHcvlwMffEK3qe5LEqIdkiicNVIrKR9JFHYC66wJ3ln52FltZyWTROGGRHFXD9bE96BnszJ2eItjPMbNZ6Lcme2s4eBQPtKZ7RBclZy4sidgZ+XvrHwqGU7r7CVRuBtRdGPjgcforvmzFXldvsThzFzl482BTWh6o0GK5zOY2G8h7xs39rm4D5VWnNQo3EgYtqoiNQo7BeSsCd5Z+dhZbWclk0ThXkQxfPFE5j5STxNvPif+/RlDR6RwoFDgzfnzwqG8/WjDwp3Zv2xby23PWO3wdlYHqWA+kigqCGBlvy6Jwk6EnTXBOysfO6vtrGSSKNyJKIqfQyX2UXTut9XGKbMNeX3DGF7uqJmmLv/EW+3mO/X4fWf1L0kUzkKykvKRRGEnsM6a4J2Vj53VdlYySRRVSRRWG+66DeXgiju1Y0By2TF1Cn0+KEHSA5/mh3fb0lT58/X7MZzVPyqajySKiiJYye9LorATYGdN8M7Kx85qOyuZJAonEcXMMZhjtDOjLv/E39rN5y1bQiptZ3axv50nods7xJboexjInpOdUTdx29iP4awOUsF8JFFUEMDKfl0ShZ0IO2uCd1Y+dlbbWckkUTiJKJ4ewck39aM5zpMY8w5DbWyCa/nuKxwcqHmqrU+rLaZRlHywoCL7YqQiNQpnjQdH8pFRT46gVdlpK3sCdlb+zsqnsvG0yl8ShZOIgp58fqgH92oRSTaPEMfqronrTn21uivjx/0M6vYJ15/21JZFu54uOtK8NA3Gxf3JujipUVSxAMoq3is1ipuhb3PQ74Y5ko4hWqQExJw1wTsrn7IE6+S/O4MoLAVwOQ9mztrKR/HbnVzDSs7O3sP8gJb338m9+t4G8xkStp0qVrmXP32b1zvrex9y+XbhBmLf1O6SaNWBqbMf44XORRFNBxbOptubxe+RKB71BL//+B1vjdtceM92y/u78cabPYpdtVraKbOVjF6Z2QuiGBIVim9tqFMTateEmkCNGupPdX48SqMouAaWfMjNh7Tz0G91NRONIxOwI2l1GMrzji0InZWPi8UjiOLr4XBjbbhBG8y1aoIYwyUNZLEI0RcieVdBEEVOHszwcKIo88TWbgPZ86HVFab5+fxuAUy1FXwLn8zvGBS+7HptoVU3Nm6w2kchXrLk8zu1ucH6elQ330cx+d1hxDwaiq+PShQ+taDGNUkULh7mJRenD2RBFFcEURRA2jnoK4miOGjOmuCdlY+Le5AgihRBFD4qUfjUAEeIIl8ninyY/nfP1ijKJAqhdTw7gs/HBZdy9Ia4Se8U/3rpPf5a0o7qRx7j85nduFe/mKikPlFWPi7uS7aKm/KP4TwZGaIQhalWkUYh0kqNwg0EpKz6xF1bOlHkw49meHiFG1TOkSo4MgE7klZqFAoCd/vDyv4oA7lubagtiEIzC9ijUehEIRYi81bt4R9vuOcFOiV2OQdMT/YQhSinZb/HmPVSJ3q20W6y0wvPz+XEt3t5c9xnxa9ItVm55vz53UG8/EhzmvpZJTBf4sC2nbz27i52uOmObL3GC1aM5A/3tCjUKIymJ0emAXdM6zGmJ0EUBVfhylX4PR+yc+Hej9wRcifVyUAUv/8Kf12M214676QWVzibQW3h7e4qUYgVn4+dNmSjD0yYnoRpc/2Oo7z85/gK18ldMygiinxObNhA++fL2g3dkO69W9BEmIts+DTsbmerYPreUw8T+Zz573duTw7Gdq3Z8gphwQ2pWwvq1FYXIbqPwu72u2lCjyOKvGsqUeT8/8HcIV4lDo98NKIwnYdR6yHhV49spVMb9U536N9OJQpHnI22TJvpJy/S5+HpTq2fO2WmEoUPh9euYdBLmpPanSrohnXZu/9tGvrWVrRV4Z8QGmtp/i83bEKJVfIcorgGghOEeeB3zeE47StYmladxOFAXe+Bg6Ewdik2QgodyMeLkm6NgeD6OLzi002bRo3VbLlGh7texQMuiLTZA15Y8QrDT29w6/sf3KnrNvGvz46dExSSsNf/5U71L6suHkEUopHFQmSvQm4epJyGYRvKgkD+3RsQECu81GfgJs3sJDSKshzZOi565JMIlhB+MD3y6eVJa9m4uiyTjDegK9s4espAnnu8s0IURke2J4TGCul6FFHoDu28AtX89Fse3L8ULl2RHdnbEZjYDZ4KVbUJRweyfqu8rrEKohD9a9/Rswx+7O/eDq1sP7AzZQq3NDQpRGH0TyiTbDXfQ+F5RGEwP+lOx6QT8MK/ZV/2ZgQEMXzzJ/CrAzeU09FobX7S+9fwpxezZ/cRb4bX69seO+oPvPz8H1Rtws6w6+oGmsdoFEbzkzAR6FqFcGo/sQ4Onq1uopH1dRYC70XCo63UkNg6mpPRXrOTtflJ1yr06LqjWb/xaPe3nVVVmU81Q6BWrZrs3vsmDW+srS5CtP0TnrLRTheHxxGFta9CmAhO/QY9lqv2Zfl4FwIxd8Dr3VSSUEJiaxWFLTpqFtD71tWrIKLrdBPUyn+nMfmlj70LWNlaBYEln75EeEiA4sBWTJp2bOKsjtB5FFEYtQp9MF/R7Mnp56F/QnUUkaxzeRF4IBAWPIpy9s4NPupO7Iqcv2M8zkPXWhWyKIAFi3bx3t8/K29V5XvVEIGZH8TSr/tthSShL0I8TZtQFlTXPCy+zziYhZlAmKB0M8H35yH6U/U7+Xg2An3awNQI9bgOfXOdM1Z7uq/iqoiAEpqFdqyHIIwFq7/hvUnrPBtY2ToFgTmL/kyv+1srfctaU/WUSCejqD2OKHStQliZxGBWQhq1wSy0izM5EPcZHCp+kKXs/h6EwPj7YPhdqmNRhMHqfoma4gDACh7SpkdA6ScBKJqFdhilIIvt/z3BqKELPAhN2RQjAsInsXbLK7QLulkhCNG3xA5/sQvbUb9XdULWI4miJLIQqz9BFmJAbzsBryfL0Nnq1FnLqmuPFvDy/XCrnzqACwexNpArShJ6+cZwWWHiVMhC0y6E9nrhch4fLvmKD/4hw+3Kkll1+bsgiBcm/ZHh/cK4yVRL7V/aUeJGklDMNB4QDmstF48mCoUwDJqFrl0I05NuMth3Bj5Nhw1Hq0uXlfU0IlDfBM/eDZFtoNlN6upO2Ip1f4Ry3o4TNAlr1HUT57UaoJOFkTBEH/s1J59tX//A0vmf88P3P0vBVUME7rkvmKF/fpjunVpyo6mW2r80ghD+LqV/aUd1eCpJKO3yNB+FsS8WmgnE6bJWA1qYo5QfYZ7SDhO8kAu/XoFLFriqrQr0PKphH/e4KusrNRGGKI4Mb2CCej6qyq8PWvG7cABTOSRhrVnoixHhExN9Se9b+sJE/L5syeeC2cLFyxZyxIUW2mkCel5BzayPTfU48VWbBvnUronJpxY31KmFT60axfuWZmISfU4c+OcNJOHxRGEc0MoKsEbRUR/GVaDwZeg/YtDrDstq07O9qKK6Vi9+K4NUOypcfNYHr350uCsGsdFnoRDGVfXMMcU/pn0WRCG+V/pWCf3LA60V1aZXXmcq0vxYov/oP7rmoPzfagHiyZqELkSP1ihsaheGwSoGtBIbr91nUWhOKESnKAepWVTduC82kMUg1qqiR5foRzkX/hYJtMHuqkGs9x1ROZ0wdC1W1zh0LULZzmPFDMJ/Ih/3QEDvb0r/0kSlmy+V3wbxeaI/wpYUvIYorFV9XcMoHLzaQBWD2zqte3RfWYtC/tZkpE+uOmEoX7uYIGwuRkRf0gijkEBE1UrpW94y4VSXXmzsW/pio6r7V1Vi51VEYTRFXfdZH8RVKQ1Ztt0IFFuQG8jBVRpEaRU1ap+Fn2X/slu2VZnwOhOgtoA0Erk3krpXEoWtVWBVdk5ZdsURcNfBK02WFZetO+Tgrv3LVdh4PVG4CmhZjkRAIiARqK4ISKKorpKT9ZYISAQkAi5CQBKFi4CWxUgEJAISgeqKgCSK6io5WW+JgERAIuAiBCRRuAhoWYxEQCIgEaiuCEiiqK6Sk/WWCEgEJAIuQkAShYuAlsVIBCQCEoHqioAkiuoqOVlviYBEQCLgIgQkUbgIaFmMREAiIBGorghIoqiukpP1lghIBCQCLkLAO4jiwi5G3Ps0O4ygdp9OYq8kZjGdhQP9Kw733unc/p9HOTIurOy8CjLZ+uZopmy34Ec2Ic8tY1pMMKay37SdwmbZ2STETYC344kOKCtjkTaciUaA4hI4Mg5m3PZvIn+YgNqq1KL/ZyUwotuEQkz9uk5g6fxYQnzVsiw7JjODCYw8O4pXDRhnr40r/L/l4CKeHxlPZgPIvhBK7Puzea6DH6kz2/B4vFbnBmEMmTKHSb0Cizfi50Sef2I6mb5+mPrOYOmoMAU/y97ZPD46CQsmOr6+iKk9/aEgk42jo5nxox9+pn5MWzKSMF/I3DKBse+mYcZE36nLeK5TuSVQFsDy7xKBao2AdxCFLiIxub0G0+KjcQI1FBe8A0Rh3jKG/qnRbHk1HFNBJgl/GcrZsck8d0c5+5IDZdsuoSRSMRCDLaIwYCmIof/3g9nybIiYrtn91mTM/zedsG1FxCCyKCIKM8v/OJ0678cTfQtgziS7diD+vihEkfTwUcZ3EjcBZbD4ienUE+kKCc9C6rtjONp3HtGtM0kYNpkbZsfTxz+D5X+MJ3DZdLqTzMSodIYkjyR472zGZvRj7uPBZK4axhTTbBb2t7BjXhqBz0YSnJXA8L/7MXdOJPL6oHL2QfmaRyPg1URRNGllMuO28ewWK8rMbPyeW8bSmGCwpLP4L7EsOg00i2PhP2MJMS46LaksiB5JYm1//GtZ2N1phqpRaKvdDCB4bAJz+xdfDRebCI3dS7z3zDwyTWayG+rlicl6Guk9LGSnZ+P/RBwhX25gR2YmpoGLWPVSGCZBFB9k0ufMUXZn+THykwSGtDZO/tlsfS2WKXssYOrIpH9Np2cxLaPiRMHe6XT68lH2vhQGBanMmHiGkTMisRg0iOJEYWF59GjM4xbxXKfi07M1PiXiJTIsSGdB1GrCEifTxWQkNmuSU4FOnxdJQodEJnUtEqRl93T6b4tg/evh5dfqPHqakI3zdgQkUShmEUEU8YR+O48+fukseHgDXZInELxlDMOzRrH+6WAylkYzw28+C/sbdJG90+nxTT+2jwqBryZz+5f9ODIumK2jh5L5XCLPBGewOHoegR/NpqdhLix94gNqwe5pbUjuKVbVYsJbTfiB6XQ3ibp9TMhm8VnkvZqQhAl0SRVE0Ybt/4zGf/dkuu7px96XAotMTxfm02NJCFtmRMCOyXRNFX83msisTU8RTN0lVvBlaBSRs8kOVvGw1Apn0r8m0KUBCNKYmD2Kqb38DBqEms5oeiI7hcXvzGbRjkxCBk5g/At9CbbWKITBy6hhFBuxFlJnRjO/zXwWDhRkXDpRWPZO5/GFbZg7P5rAWmpG2VsmMHzSUYYq5Ort04Fsv0TANgKSKAqJQrfFi0kznjbxEwhcG8eilvGqCUSsmL95lL2jDBPs3umMOBGn+jgKzT9igo7g3TPB+NcWoDch+u/xxSahkjWKJKZMSiBb2M93J9Nlvk4U19ctDIMWkGnwjwjz2pI2LBxnIIpMQz3F36eZmPZeX4P5rZwaxcsWRr/Xl8DD8Ty+LbxwRZ4+bwIZMdPpI3wPJWoUBsItsCj+gv5pw9g7Luw6YigJr8y1cTx/dBSrxqn+iVKJ4ucERjx3lJGfTFD8E8WeC4k8/7KFSZVhkpQzj0TAAxCQRFFIFMZVu+MahWX7BNrvGcyRcSHsmBRJ+qBknmsPZrMFP7/iTtLrfRSxXHolibDNoSR1SWN8F2uNwg6iWBPOwRkRihlKNQE5qlHYcnyb2fhiLNnPJ/DM7YCYbF+yMClhKIHF/D2CaEZy5fUEhgSms+CvaQyao/mBDs6n15oQVr0RgZ8wz03rS1L3RCZ1ySY11URYJ00jMZh/0sv0UQin9fXaAQgfxWz8Fs2jj6nIRxGSk8qMJ+YRvEDzh4iBa05mxoRsot+LJticyPMvWhj/cTRWLnMPGOKyCRKBiiMgiaKQKMazuwNYssxFfoWCDJbHDmV+qT6KWJYRSCAWUrsW+SjGPjOPDMXXMIql/xxKsJErSoh6Yv98ho/7N5aGTTCdTyZsqgMaxcx0ehZcJDU7iPGfzKPPLUYtwcyOaUN5dUdpPgpbUU/C35LExOcms6+2H+bsUF5aMp3o1iawCgywfDWZrlsj+GpQOq8eiWZWYSSZhfT4OEYsuYg/2Zh6z2bhuHD8cjJImDmemVvMBDbIJtMvmlnzJ9DdXzU1lR71pJrK3jwcgmr5CmXkP6cjApxsRT0Jrabrm2mEaGay0BGLmNrLn8z1o3h81kn8fGXUU8WnEpmDJyPgXURRoiRtOz49WfCybRIBiYBEwF4EJFFcZ9u2FzqZTiIgEZAIeAcCkii8Q86ylRIBiYBEoNwISKIoN3TyRYmAREAi4B0ISKLwDjnLVkoEJAISgXIjIImi3NDJFyUCEgGJgHcgIInCO+QsWykRkAhIBMqNgCSKckMnX5QISAQkAt6BgCQK75CzbKVEQCIgESg3ApIoyg2dfFEiIBGQCHgHApIovEPOspUSAYmARKDcCHgNUVy6Au/tgbRsqOsDPVrCkDtLwO0qULN8mOZZ8vAx+ZTv5dLesuSQ5+OLj7FedtQzL/8qc+b/jwNp5zDVqUW38ACejmnn/PpZ53g1j7wCH3wEFHbUs/IrJEuQCEgEyouA1xBF79XwdWZxmN7qDqPuMZO2IYFdace42KA1oQ9EE1n7EEduuZfQclx3dmDzZppGRVHS7aPn9q5k3f48fHxyCAp/lh7iVFY7nqzNH3Cg47NE6hlbDrH3SHM6tS+9kk/EbWNbcvGGv/JiB8a9GEbW5vdZkd2YRhboMOxJ7q5rR0XsTZK1maSsKCLvsK+e9mYr00kEJAKuR8AriOLQObh/yfXghjWF/wxRvzdOxOaDyZxsGUH9/clk+V3k+Ilm9OhzL404S9q2ZNJ/b0Z4z64EGibWc3s3sP3H+nA1h26Do6if+RX/+fIsAY/0o1Mjrexft7HiyzuJ6d2sqDK/HiLp81TyWj1C70657Nx2mvqWnzh3+300OvIlJwPE942V+u2q347ap/Po8Ngj3Jr3HTtPtODB0Csl1inz1G/c/WDCdQ1v3cqPPZ8PJGvzZn6JiuLurM3E7wtjcNBh0sw55AVG0bmWqP9pfEIjiGzfmMyd28jyy+Hk+bZ0bniYFCtMjpg68mhEa+rmHmP7Z9+Qc0MOBMbSu3XZ9XR9t5clSgQkAo4g4BVE8c3P0GvV9bDcejP895nriUInjYBNc8gZMppwviLhi9aEW7Zx8tHhhJu+Y8XKPGKGaJcYZa5hxYkoYrpCyupkbu3XmF0bGxM9KICUTd8S2jtCvYt5/wfE8yxxHQx1yctD/Du+bhu5g1uw590chrzUnpT319N01HB8P12DedAgmm5+n11tXyD61mOs+/QiAx44rUzuj5ZUJ3Ht5+ELdHts/XUNb9TgBo7seZKszUvZ1aQdjQ4fpPbDsdy+Tysj8FsSlPq3xrx9KSkhw9GxCE2Zw6amo4nxXcO6i4PofHypismpDSRdiaLRgQ00GjyIW4+vZN2lJxkQoJJQafV0pMPKtBIBiYDrEfAKojh1Ce5ceD24D7eChD+WRhQfQNyz3E0qK5bXJZRvqTtkOLdzmqTlhwkfohPAGtbVH8SAW0ExPXWETUm+dAj1hbpB3B3aDMVrUUgoRVesZW1byi7fe7n99GEY1II98RAXF6bmExUF2qq/aaHpSSv74RxW7wuj84VttusEXPotj1Ydll3X8M5h/vw7oTdZmzdw/IFH6HST6vso1KrYzIpDDxAT4Qf7l7LCNJzQrzQs9m8mKSCKSFTTUsDBOZy8o6tiamvUJogjnx+jx6Cu+OimJ40oSqun67u9LFEiIBFwBAGvIAoByMRkWLCvCBoxMa7sDz1alUYUE9kTFEXoxQzMDwynx7mlLPo+mE71MzjZdBADOmgTvuU71n18iIA2kHLQl5gXwkiP3wYdgsnLa0FkeJBWcA5paxax17cjoTecJid4EEF75rC3WRh8+RO3j2tfClHMZIn5Ph72+4njzQcRHZCsrNSfCtpmu05aiVNn72P2/APF+sRHcx+iz6OtikxP2l+LzG+n2T5vA3n3tSfncA7hTz7CL4ttE0WPWmtYcrQZHRrk4dM+gqb7PmB7rfY0+nEb5zpOJkYjirLq6UinlWklAhIB1yLgNUQhYP1vFhw6q0Y9dQ2EpjeWDvaBeF2jcK1QnF3age/OkX74PD4+tejSqSmBzctouLMrIPOTCEgEqjUCXkUUjkoqc2cyPBgh71F2FDiZXiIgEfAoBCRReJQ4ZWMkAhIBiYDzEZBE4XxMZY4SAYmARMCjEJBE4VHilI2RCEgEJALOR0AShfMxlTlKBCQCEgGPQkAShUeJUzZGIiARkAg4HwFJFM7HVOYoEZAISAQ8CgFJFB4lTtkYiYBEQCLgfAQkUTgfU5mjREAi4M4IXD1L2r9XsqvWIJ6NNBzQCeSmvM/qui/wlPE8Nndui4vqJonCRUDLYiQCEoHKRaCgoIBatWqVXYjFjLlmBinbAoiMMhBFbipJn35DXuiz9JZEUQxHSRRldyuZQiIgEagGCGT+9COBLdTD2y6cP0fNmjWpf3ODEmqeStJmI1HkcGDztzTtkMOBM1FESqKQRFEN+rysokRAIlCpCBQnity9S1lyuD6BHOLI5YeI+fO9JV4+VqnVctPMpUbhpoKR1ZIISAQqE4EiokhLTiYgIgLlfjH9eHypUUiNojK7n8xbIiARqE4IHGJncn0ejCju1K5OLXBFXaVG4QqUZRkSAYmARKAaIyCJohoLT1ZdIiARkAi4AgHvIgpLKosnbeBigB9nC0IZNzZSvctaPhIBiYBEQCJQIgLeRRRZCSxO78szPUykf7gMy9NDCZOdQyIgEZAISARKRcC7iALI/moZy/ZYaBMZTZ87pD4hx4dEQCIgESgLAe8hCosFS22wmC0aJib8GpjKwkf+XSIgEZAIeD0CXkMUlp8zyPY1kZ1+EpUqmhDSNVj6KLx+CEgAJAISgbIQ8BqiUIAoyGTrzNkkZVu44a5RvPF0CFKnKKuLyL9LBCQC3o6AdxFFdiIJR/oS3RUyVyWQ/Xi0dGZ7+wiQ7ZcISATKRMBriCJ7x2xmrM/AfNaCqbEJy6VwRscPJaRMiGQCiYBEQCLg3Qh4DVEUirnAgllxaEtntnd3fdl6iUA5ECjIZMf780g8AX4PDGP8QO8wX3sXUZiTmDHXTET3QOnMLscYka9IBLwegawElmdEM0SYr1csIzvGO/ZieR1RLN7ShkE9/aVG4fUjXgLgtQjYvOHuJDuXfENuo4uc848m5r4S9lgVZLP7w9kkpFnw7z6K0f2DvSIgxuuIQmoUXjs9yIZ7GAKHz0Fb5WxwB5+SbrhTsjnNpk1Z9O5t48wGL96L5V1EkZPC8i1N6NNDahQODi2ZXCLgNgh8mQkrv4OV6fBeTxh6p1o1ccPdLUEtqVGjRjluuFPzOPfNUnb6PsmA9j7Xtdeb92J5F1FYMkndKzfcVcWI//kSzPgako7Bc/fA6HurohayzOqMwKajsDINtmSorYgKhtcfKNIqrl4toGZNO+7MVt6+/irUtA2bMd/fj3D/60lCvKFGTqaTfRb8G0N2VjjjV8Z6ReSkdxEFFjI2LSPx6EUglOiXIhFubbuf3JOkbFjC8XavEWO4Aevcwc0kfAn9n4sigNPsXJJMbqMccloOt7kysbs8D0j4y2WY9jV8fLB4Y96PhCGhHtBAQJhAth2HrcehewsY0QH85E5Opwi34Bp8kqZqD19nqlk+EQJPhkK3oIoUYXXDXUdImHuQurf4ws33MaDfnbZPbRB7sTL6Et3Fu/ZieRdRKKfHdqTeBTPhppOYe/d1bDWQa8Z84UtSil2+nofZDMe/3EbTqCgCvl/JCsuTxHQ4zabVx4gc3BXb65OKdHL3fzc7B2akwIcHiur6XEcIC4A/b1a/Wz0A/nCr+7fFVg3/8yNsPaYSxI9i3WF42jSAP4dBnLxOs9zCPZcLn6SrGkT6WfD1URcWgiA6NC13tjZedPCGu4JMNr45mWSzyatOd/AuorCksiM1EL/v57Hsx1BGT4l2TKMQ3ayEO3UPbN6sEsX+zSQFRBEZcJqk+FTujhNaRvHnbPYv+PjUof7NDRRbKlyjQcPGXPz1AnlXrtC4SVMu/3aJ3y6ZadrsFn7PzeX8ubM0DwziyhULv5w+RVDLWykoKCDzp+O0vLWNUkDGD4cJvq2t8vmHQ+nc1k7dTngo7SDtQtsrn9MP7iekvTqDpf0vldC7VKed8ftD6QdpF6Km/+FwOre1VfM59sNhbm1zu2IDPnH8KIEtbqVWrVqcPHGcpgHNqWMykX7sZ+KPNuGj74roUUyaT7Y6S6sGtZQ2v7Mzhxl7fWnsC0t6mrmtXi6N/Zvy22+XuHzpEk2bNef33BwFm2a3BHHFYuGXLL3N+WT+dIKWtwYX1qm13mZDXQ+nH6St1oaS2px2cD+hGhZGjIzYZfxwiNZt2nL6cg0++TabfZcas/NkDX67osq0Ti2IaJ5D1Nste0oAACAASURBVG216d22Dkv3XmTmvvpYCqBD4zz+FJrH8Ht8uXD+LNeuQcNGmpzzrqhtvmTm8m+/KW3Ozc3hV63NFouF7F9OE9iiFQX5+WSeNLT56GGlTuI5ejidNpp8irX5uwOE3Hl36XJO+x/tQu/S+ksat7VTVTzR5uDb2imffzx2lBYtb6WmLudmt1CnTh1OZf5Eg0aNqVvXV+mPN9Wrx4031SP7TBYm0w341b9Z6bM1QEmn9O28PBr7N1HbfPk3pc/k5uTw64XzNLslEIvld/6bcY4vLtyiaBCnLkHATRATCg/c+CMRHVppbf6eNm3vUD4fTv+OtiGqk6K4nPcReldHVUjyqTACXkUUlgtmaOCHKceM2eSHn73mTCPMZRHFwZUk1H6S6Du8S6MQexhnpsDiAyiTpHieuRtG3QO33nx9P53wBfwzFUIaw+bH3dNU883PsP0E7PgJvj1V1IaW9eGxNtDzVniwhe0x+OYueHeP+reHW6nmqJ6tKzxePTaD1CxYoZmYcvLgtoYqQYgff183arYlneWT5pHYKprRvtkEDi/HYtONmmNvVbyHKL5fxpyMCEb2DsSUk8HiWSn0fH1o+TWKu75j55cBPPhgYwXrQo3i6iE2Lf6ORkE5ZDW3HT1hr3CqQ7rLeTD7G1h0APQT3J+6C56/B4IblN6CpzbCxh8goiV8OrDqW3vpCnyhEcPOE5Dxa1GdutwCfW5TyaGsdulvCfPb6ztg9ffqN39sq5qk7m1e9W11lxoIvIV5ac0htUYdA1RyGHInmMqzkKvshmUnsjy1DXUuXaRNVjqMivWK8+K8hiiy108nufMEom9Re1LGh8swV+SGu++T2dkggget7UqV3VHdJH+hNfxjj6pBnLmsVkoQhPBD3N7Qvkpa8qF3Avz3tOqgnP+ofe85O5Vog9Aadv4EF7XrSmrWgH63Q7/bILI1mGqXv9QDZ1TC+PKkmsfTd6mEUa49AOWvhlu9ue6w6qD+/LhaLREEIAgiWrUoufVTePlZ1FD63O4dUQteQxTkpLP4zXmkWVTB+vccw/heDsU8uXXndVXl8q7Cgv+qBPGTuYggxMR3Rzk2Px3/FfokqPboFzvD5G6uaolaTvgSNWpJPLfUU8lhQFu4pxIWAJsz4PVkOH4RbvRRyUKYpIQd3lseQZZvfgl7T6stFlqaIAhBxtXlsfycTqoSweA9d9p4D1FUl17opvW8eg3iD8Ci/fDD+SKCeOYuaN+kYpUWYY+9V6t5TO2u7rOo7Of7s9B1qVrKX8Lghc7Q3EUTdvx+VcMQWpkoUxCG+LmhAlpLZePljPxTfobHVqk56f6H+6vbWi07kTnbQont5V2bdiVROGMEODGPg9+fZ/EyzWDrxHwrktWxX9UQxfO5ai7C0SjMS43qViTX4u8KzWKXZpoRPosWlXid+ZHzsPtntXzhe7DXVOa81qo57cuC77LVzzffAO0aVV1dnN026/yEv0bfKCcCAFrVd06JTw9py10h5VBly1u8JZXFC44S0tm7Dhb1PqLISme3OVCJ5zf5VeJsVM6OOOH9w/zrH1+X8235mkTAuxB4Z0o4sUPUUF6XPFKjcAnMVVuIEPImE/V9/ehuycA83P2OCN5wBJ79KFsxS+hRMsKx6upH7BOY918QG8sCboTnO7kmWkf4P9YdUUMi4x+Duk40x4xKUs1moY3hrQi4yY12Qgo/ycL98L8zqqQfCIS/dISmN7pa8s4t74cLMOrfap5/vc/5IcKdOggTkAufnBQWLMgkrIvUKFyIuouLsqSwYFoKZ0wW/Ahl6Kt9cXE3s6vBwmY/MRlEtEyPVjAtwrUmCRHTPu4L1eEoJqy/PezaCB09bFaESn4eYxdkpSY6mA1Rn4AI5R3eHt59pOJ5VlYOG4/C5J0gTHFtGsLb3dWQ3Or4CLPagx+rNf9HTximHd5XHdtSWOfCi8/EN95z+Zn3mZ40QQuzk1vGaWs98mwuvPqFGl8e5KdOGCJCpLKfTw+D2AwnbMoilv2dh6Cui1feufnQVwub7RUMy/uVv9Vif8fL/1Hfn/YQPGvj9Ojy5155bz6fpG5AE4+IBBMRYdXpOXQO7l+i1vjvD6ubLz3iET6KSRu4GODH2YJQxo2NtH0mlEc0tqgRXkMU5r3LWPTlPnZ/Y6LLfSZStzdhfOJIx856qgLh//0bmPaVWvBrD8CYSjx11VjW+PvhlS5V0GCtSLHZrZ8WNitCSGf2cLwuYz+HD/+nms7EHg3hJK9Oj4iOemW7WmOxz0RodiKs1t0fYd4TYcciUm76Q2pUmcc8ynlxfXmmh4n0D5dhqcherGoEitcQhSITwzWGFd5w50IhJ/4Aryarew0G3wGTukEzJ4Zyih3J47erG6DERCQmJDExVfUjoqAEWYjH0bDZAWvUTXQPBMG/olSyqI6P2Iz41CZV9uIwPDHx3ufGO7tFhNwDS+H3fFULHumCUGdXy7Vww11kNH3ucL+AmMrAw7uIAgvpa+eRdBKadBnGkC7u6KGwLWYR9y/IQkx+YsIQ5oiSzhlypKMIP8hryfBVpnru0js9wJ1i28XxF89uUVskTFDCFFXak/oLDE8Ecf+Fu/sj7JWTCCx47t/w2VH1WIupEe5pyjlxESKWqbvbxWLm/9zVXGbzKtQ80jYsJdPHhyzfR3gqoplt8ZhT2JoeSs8u3kEQOgheRhT2Dk33TJd/VXVyi+gYEQ30doR6HER5n/WH4Y2dkHkJHg1W/RGBbtj/xVEhU3aprfxqONyhHq913SNs+sK2L543H1QjtTzpmf0tvP2l2iJxhLkgdXd5BDH3WK76tiZ2hbH3ub5m165dU042LvOxdRWqOZkVX7YlJqoZe1evodHgQdiMIfDSWzIlUZTZq9wvgbBdC8IQx2mIs5Ve7eq47frdb9WjFMQjdgXPeMj92mms0fgv4F+pUK8OHH72+l3Mb30Jc75VHf+iLWVpHu7d2pJrJy5Hit2kRnAJs5qI4Gpt43ReV7ZPXE71yErINMO4cPWnKp6TPx4jsOWthVehCtK4uUFJB49Z3XBnOBX6QPwHEPcsNv3vXnpLpncRRUEmO96fR+IJ8HtgGOMHhlBdj/QSJihBFmLHtAihfa2rfRe6XL4Cr+2AJdqNc9XJjqyHzYrD9FKeKpqK/rQJEo+ozmoRYVPVE2dlT5IidPalbepO9sZ1YdYfXBMRZ6tdQoOIWgUZF9RACxFwUT0eK6LI3kxC2gNER/iVrFHo58X59WX0uEgC3fF020oC37uIwuDMzlyxjOwY99tw54icsy6roaxik55YSYv7gweVsklVxLVP2qkepS02cgnThStCbh1pU2lpxSpaOLfF0RfiEDnhpxmxWT0GI/Zu1QnvTY+Q5ft71Ra/3AUm3O/a1l/4XT2jS/jPquJAx4q11uoq1IiOpC1ZT34bX7LyuhJjw0eRvX42yV3GEJ05mzm1xzDai24w9C6iKMhm94ezSUiz4N99FKP7B1dbjcI4SMSVo++kqN+IkFYR2mr9CEeo2Mglwk47N1f9EXc79UrJig1be98WoZf918Dp31Tzk4iuqU77I+xtp73pln8HL2xVUz/aGhY+5rgZ0t6yjOnE3SNCDvt/Uc2fwsFePR/7r0LNXjuZRaZIIrKXsYyhDL1dnh5bPWVuT62FIytHPefJnTfc2dMUY5q1h9SoKGEKEMdkC4eiboIRx2JM3qX6NAa2U1feN1dXmxtq5JcIfxXtE+Gij1TTncuOyrik9OL2PbHfQhz/IW7f+6BX5YbQihvo/rhWvfWvvHtcnNV2l+ajzR1FZcqd2S7F32WFmZOYMddMRHd/Urdk0PPtWMqItnRZ1ZxRkJgohN9ChLre1UR1cm8/Dv/ar+Y++l7VPOUJjzgbqXk91bktHxBmICH7T9JVNIRZUURGOfsRl00NXqf6R56+G2Z5mbnP2XhWl/y8y/SUk8ziVU3o09+f1CWJ+D8VTYiHaRbCFCM0i4/+px69kZsHPjXViUPcQCcfz0ZARH6JCDDxOHsfiQjPfnK9elDk0DvhvZ6ejaVsXREC3kUUxULbVBD8Q8LtvgO5OnWcBfvUFWbwzaqpqbodX1GdsHa3ugp/lFgsnDRDWFNoepN6Uq7QvuqZtN914KY64GcCP/234XMdq4iea9dg2EbYfBSeDIV5ke7WalmfykTAa4jC8nMG2b4mstNPol6L7D2OqMrsQDJv90RAOP0FWYjVf3me2jWLCEUhExOIU41FVJ04EkU+3oWA9xDF8e/5uWlrGltUmvCmI4K9q0vL1hoR2HECcvJBnMgrzJAixFj/LL4XjmnxfeFn/Tvtt/J37f3ebeDD3hJfb0TAa4gie+10krtOIDrAG8Us2ywRkAhIBMqPgBcRxRheTQ8kpJ4OVijRL0Xi0N3uuSdJ2bCE4+1eI6YwouQ0O5ckk9soh5yWwxnQ/ixJ85aSdVNjGnWMpnd7Nzw8qfz9Rb4pEZAIeCEC3kMUWxaR2imWnhU5MDbXjPnCl6SciSJSJ4rvV7LC8iQxHU6zafUxIgfXZ9M6XwYM+P9bhyvpMR5+dvVqATVrqp7HgoICatXSP+dTq5Z6j2h+fj61a9v4nJdHbR/1goOS0hTk51NLe9eY/9WrV6lZs6byrt2HsVUAj+JtLiq7WJsNda2MNl+7epUaLmyzES4j3sY2l9hOo8wNcs7Ly8PHhswLCor6y9WCAmpq/chd5Gysh6NtrkC3k69qCHgNUThN4obDw5Q8928mKSCKyIDTJMWncndce44s2UqmJY+63WIZcMf1N838euG8MlhvvKke5ou/KoeY1fOrz+XLv5F35YpykNnvuTnkXL5Mw8b+yne//noB/yZNFTI4e+YXmjZTLyU4/fNJmt0SpHz++eQJbglSb+c5+dOPBLVopX7+8RhBrVTi+unHY7Rw4HPmTz8SqOVzKvMnmge2UMs9lUlAs1uUuv+SdYrG/k0VkhJ187u5AXXq1OH82Wzq3ngjdev6orS5Th1uvPEmLpkvKuTiV/9mLv8m2mzh5oaNyM3NITfnMg0b+XPlioWLFy7g3zRAbXP2LzQN0Np8KpNmzVVd0FgnY10dbacx/ckTxwlqqe7iM2IqsA5oHqi2+bRocxOFRLPPZHHzzQ2V9p07m6208Ya6dZU2Cxx8C9sMfvXrc/m3S4gJW8g5NydHaXfDRo25YrFw8aKQs2hzPmfPnFHlfO2agneRnH/iliBVDsY2G+ttT/uN6UuS86mfT9Jc619Zp39W+qBYgGT/ksXNDRvi4yPafIYbb6yntfmc8p113/7tt0vka2029m3RZjEGGjdpqixWRF5CzqJ/iPLKknPxNmfQopW6M8rYfqeNfS/OSBKFo8K3JoqDK0mo/STRd+gaRVdUakglPh7i4jzpei9HwZLpJQISAU9AQBKFo1LUieKu79j5ZQAPPnCWTYu/o1FQDlnNn2RA8+/YfiCPujkHyVJ8FtXg7kpHMZDpJQISAa9CQBJFecX9fTI7G0TwoIyiKi+C8j2JQNUgkJXMkuQcGuXkcOuQQYQq557lcGDNSo7VAnODqJJvuKuaGld5qZIoqlwEsgISAYmAKxE48slScgcP5+6sDSSciCI6XGj9h1jxsZmYYUEkLT9M+JAIZLxikVQkUbiyh8qyJAISgUpD4OfMn7hFC7YQgQQiKk8ETFg/BzZvpmlUFAFZm4nfF0ZclLgfO4cDH/+TPdTGp/WTPNW1hPt2K6327p2xJAr3lo+snURAImAnAiKqSg/3Lu2VtE9W4vPEk9x+yqBRZG9myZ4wnopqxoEli6j9VCyhdpbrDckkUXiDlGUbJQISgSIEvt9A/KHGBOWcJnDQIEhJJuDBthz4aBu0rc/JM8HEDLhTi16UwAkEJFHIfuB8BPLyyPPxkQPN+cjKHJ2OgP033Dm96GqUoSSKqhbWVUDd4Fyxx1n5VKwWIEji0EqWnOtPXIST3IHu0jYjNhWuUw7Hj1wksGVjMLkZqeaJS0xkWHdFh4InvS+Joiqlmb2ZhLQHiHbChFpody1He46ve58j4S/w4OVtbPoyj5DBUYTWLUdGQNY3yeR2jCBv7RyOR4wm0gnhwxVpW2Erzn3Luk0HIbQfAzo56qjMIy/PxzB3niXpk+8If6IikTF5HIh/hU1+f2HM4HaUE+7yCamUt8ynUtn5dR4PDrpXRv04Hd3qm6EkiiqQXc6P35JeO4xOgSdZt+YiAwaVc/d23jnS9p4m6L47qfvNGrbfOqh8E/PVY6yL3wDthjEgPIsVH/xEjxeiKM8cL46mOL55A3k9u5K5OpW7h0URUC6NyUxayk8Vb5siXzM713xDh35h7F+xmfoDh3P3TQ4I3vIdK5acpffTwRzZB3ffF0TmujWY+w3i7vK0LfcY2/dAl/t82LXkG26PG8St5cnHgSaUlTTv1EnONQqi/vcfsOR8DM/2cJI2WFbB8u/VAgFJFK4U01UzWfu/ICWvCx3ObWJnrYcILThEo6go1JOF7H8KV34PwabVh7i9ZzPOnYkgUokJt//Jy/6WpKNB9G6ZSvw37YgThxme2syS/WoEiN1PYdseYsBdh1jxqQ8DHjrNuoNhxEQ6kA9wbu8aNp1sQe8HIGlN+duG+SRpRy4T0DGY48tnsrduT6L73UveT8doFNzaMR/K9yt5/6cI4tqksnoHPHgXHGkURaSjghOktfkgHR7tip8gh1+TiV+dQ1C7FvR4sKIO1BwyT+So5iwHHnPyUv7T9CFuP/gZmQ/GErhtKeZBsYQ7Q825epbMU74EBvo6UCNbScvXtgoWKl/XEJBE4aKukPdbDvhC+uJFnBv0Aj1EeLcwhyz+Bt8/vUCkvafaWnLIFRkVW/nlcDxpKSsuPMDEJ+60v0WWb0nY4Ef/we2USTNr8yIOdIglsrniarDbTJ2Xm4OwnaTHF7Utd/9KNtGPHk1y8GveuPRJ2fwVSzb4MnhYGHWPJ5N0tSvhJ+cyM6sXU59oUa62mU99S8p+HzrddZFNO+oz+KGLrN6QocigUacn6R1q/8R1Lnkpe28fzt37NXwCzrL300XsrRfLs5H2T8rnUraR2SGCuv+ey7pTdQniInUfHUfv5mbya/spd5zb85hPfMXezBZ0Cg9SyUY8vx7jOK3xyztLI/9S6mQj0CBt3UrONcjhOD2JeTAIHw6xaSNE9lP7RZlP7jF2rt5KZuggYgxmvbxTxzjXKAAfMzTytw9vsUhYl+bLw4OjuFUnKnvbVmZFZYLyIiCJorzIOfBe1s417K3lQ+YeH/r/pQXbV19kwFNdVbv0qQ1sOtOP3oX3W5SS8alk1u3zwefkt/j0e57A/xRf+e3dtJnA3vaZjLKSN5DZtj5H/tuWmN7qhqPc3Isc+V8+IfeJycK+J2vnSlJqNSZ3/0U6DWvH3nV623I4dyqfRs3tMGFc/ZZ1f/sC84Mv8FS4IMENJFgeoVvm/2vv/GPivO87/pLjCztiHY7A9dkBPHBEcMHlhwgOw7ldbGHcKy7GPZABGbQYZUypq2VT5a2blFWb2mTSkqluFieCdkB8ZOQSTHNFJsgYEVNmggwYk5BbDbFBgGsuDSfnbuihaHoOsEkWw/NwqTH48/yH7vvz9Xl43s/38/l8v88JXJHHKEsORfPcZrx4b5owDN52ofh7qqmfVh9iWh5WE3S1jpNgTURxD+B7NB4zYzSd6iapMIXe2m6SilV32hgu1zg5OUu7DZXPvExvNGH0d+N4RyGvOB3jjMJ4RwPu7XYNx8D48HpDMakoR9Tc/6c4uO0clR+kUp4XhWdkDNOGaa6HRBG5xCpA6asOJBoUbzpHXdcYfnaS//gVqj5Mp2zfg3Q0XCHpSJZmt6P36mX6+yYx2zIxnjlJx45y8mJ8jIxMs3ndJF5zFOFa3GrKBO6BdkZuZrEn+WOq6nwUlGbi0zE3bXeslFoOARGK5VDTWmcuM8br9eLreY/eB2B8MpPSmE5c2MjZYcB7oZq2iBJyZk9HvvOltnVTfQhe5GyfQW2IjOJYun499+anDON6+woWDQFWT+sJKqYOcjzbTP+pl+jd8hQxnw7g/7MS9sye5H2HS8EzNI5h2+ybrKf1ZSp8do7bouCzZhy/SaRowdwWbenGMN6NUYQHFGkMV8MgUd4+Jg+Uk3yplqYHojH6QrFYUjCtW2Ru6hvyAwYMtx5GXtpe/zXmMjvKqUo8B8qxbNQhWsAtYYlspaJjzh13xcmJS6kcsxjxmLYQ7u/EcS6CotzFvzuiTCkYBp1UXP9OIAtM6amk8rN8yneO4p7ZTtwmDZI8M4zr5ZMMxR6hPP4yVV0Khm/soiArAmXKhPK7YUK3RWkOiLvffJEmcz7HrLEw5MQxvI/8HaP0jj9EXMKCVcqi96OX8YsXGApPwXC2hnHbc4GVUdvrpwkvtRM2rt0FptwY5H33BElbx3Cc3UJZWTrGOVdfUfy0rrlp/deUcvoIiFDo46WrtL+jkvoNJRTt/BiXK4ycvdeor1FI/gsrMRqeD7c6CwSbB8h4xobH1UBYThbDzmqUlKNYti/WkIIyZcAwd+hZf/1ruK5GkfOXNrx1TkyHSwIHoik3vUyHaHF9eGmrqcTtMZFQXELGJoWOqlpCC46SRDuOM9EU5c1+G2Opa8j5D7x60URy7lHyd0XgrncSmptI1yuDPPlsFmE3FdZvCF0gAHdocbSRE22xHPveNPVvK+w/nILR305VnerKMnJWjwvlVhc+equqmcwtJ7nnJHUzu0menMBoyyQhRKPhVHfMe+fp7VOw/O1RTGdO0p9aQsZIJ13bEsmO1O6yQvXzX2rnzMBjlB0Oo+WVBpRdqfDxNcyH7CRpjCWob/9ubxhxO9bT9p+dpD2di5lOHLUmiorjlzLZl3730TvvajSN0VQzl7igltKygljYmmrDc9EcK07E31VN/Xo7RcmhEHQKss4pSfE7EhCh+CPcHLO+6CySjD66TjkxHCph88VamiZ3UmBL1PbmNzOB5/oEvf8Txh7LltsB5uRB3mqe1JbCeqORl342wd4fqQegddL1cArm35yk4kYqxwsM1KsB5+IUbeOZ4zTuqmUoKxfzmddwzXyb0n1e6v6tHUNqJjm2dG1uBrWtmVl3TkwatDRNELc1DGNuLhmeQYbCY4kJiJu2y9t6kvqNJRTQEIiL5Ccb6K07yeTuY1gWXSEt0v5UN1VvKhSVpgdWctqE9HZ7qvApuXYSpjpxOCGvOB5P/wA+c4q2VYTalP8yrroLjN+EhMNHSXZXUrduH5ZHQjGbjNqEdG5IgYD11oPkPHwRx3tqzGaMitoJwiNCSSqwa0+HHm3F0XgFX8h2cuwRtNRMkPOMFdPoAEMPx9+OKyxlupkx2k41MDQVSoythLi+l3k/+jnyd8zuL4mJ05cAsVR38ntwBEQoguP3hdr+K3P7EL67hd7GOV/0SCMnzkdTflhHRov3Mm3vXiP0gI3I8/MBZoXeqp/jsT3HHq2Bby5TX9OHf118QBDWqym0UXaS+v4Fx7pyjlnDbn0WUzOGj2qp6A/FMLWF7KcUXPU+sjLHaNccA1jQ03x21f6HcJ85zci3Stij6yPm82356KhSV0h2ePc1Wj41k5ZTSMZyRSLQrI8OZytxdhvhmuGoCQqtOC48hmWqmeH9JYHMod43f0jPth/Pxl+0Xp5WqhxgOWYlRl1RnrrG3iPpePsGYVsikRpCP0p/Mx0bEok1RDDZ5pw930hNWnA1cD0nl8jRiaUTDebHq8Z+pkwMn3ESujcR97uXMX/HTtKYKs6zblRdV5+T+tB9JPz2NP2bD5KXDG3OiyTYrfp46+pUCi+XgAjFcsl9oZ7CyIVaPpiykZfhpf6XAzz+xAR1nQaiNkTz5OHMRYOD/hsTsCki8Gav+BUMRlUUavEVqCmKY7S8Us3wpmjMCXayExZ3NQ3Vn6Rja2HAnWNQUzHrLxIXc42WaTv5IY1UdkxiirdRpK5SlnPNdFJVE0pp6cLsKh/9HYNEZSTq3qQ13nSSjjg1ALqcwSyoM+SkftIeeOB8LdfoZXoNj5GkJYagdugdwH0znritMN5UTW/cTjzvnMcQFYFxhxVTfzcJhzWIjjJB7/vdsNPK5guVdKWWk7MVumqqMR0pCTzotV7KkJOXXp1k/z8fJWmwlhP9KRTte5AunQHrQH9eNZEilb0zlbz66bf5q0Px+M6347dk6kjt9tFfX82HMUXk/+kFTvzHJNnftxN3s5WOKSsZwd4DWsFIOd0ERCh0I/tShbl0VaOncdn7EPw9ldT5c0n7XTMjEQaGP4ogpziMlvkMGR1jVPoqeem8gbApSCsuJPx8A748G9Oqzz2vHIuGN9HFu/PSVvUesaV2lvXy/1WNB+2LnqCrphEOlJD2/0+V1kFPT9EJWl6vRbGWkh2nQh2j6fX22c1zDFL/s4sk/2BuI523E8dZE0V5XxEH8A7Q1DBIzGEbcQaFrroGwvNseGqqUey5eKuq8WyMwJhaSJ7WlF7VrVPTyLSlhD0hzbf2xCg3BvQFrNUXF3cjLm86eWkKroZhcg7E0lVXQ9sNE8m2QvZs17FKWnBCq0ra01WL49w4puRcCrJidblA9VhKygZPQIRCL0P/MCO+KCJVf8QX0lWfI6lnPj1Q3z4EUOiv+REdO35CWZoB+qtxKCXkh3TifiSdBJ0Pd3VV4d5VRExPFS19BmKeLidbHa/eIOOd2AT9YNcL/d4sr34RzRel0PvbePIL0gn/XN08p5CROoknJJcM9TO4V1tpGtnO3syvykoaxvXmNSwFc5vv1BXgKQfXp8OIySkkweDFePP87ReQO2FQU0s7uxkhiqT0eMIHKqn6w1FK51ZX400v4xg0kXbgKBaN6h7YiHnuCsRmYTF1Uv9BGDEbJonK1b85NLCBsh8SbPEMn/Gx/0h6IFW4azCRtEVXyPem3e/HUYlQ6LW6GoStmHtz/HK66pEUrn+wKEdOnwAABi9JREFU9D4E9ZgLQ+DQNR9DrU7ahqOxHIqm59QAGWU2zENO3prIJX+XTr/v/FzUMc5nodwcw2PYQrjGzBi9OO7n8mqAuCO+kKS+Sip7FNJyS8neth7vjAGTpt1zA9RXjPN4bjSTVyfwPxTLN6cbqf5oO2mPjOH2ZVKUtYXx5lrcqYVYvipYoh4vUnENS5mNzf5uTjvHePKQgRY1VVndHzPUSdeGdNKWjGvd3j9iVDdivhvBQXss/vZKXKYSiuIn6ahrx1SQy1LPdmV0gN5RiNwZj3mqlfquVHJ2zgbRv/vEGG+f7mM6ah/59hTtyQ/38412D8xdhGI5Rhhv5ERzNOVHEnHrSldVd1DX0hYy903ej5zUz+Syd10Dddd2UbbzIi/+Yoy43fvYbw1yKT7aSstkJnv0BhmXw+N+raPeB1VjJBWXYIlUGOoZx5ys027qMSNXFczqsRv9Dlo2lJMf59MsNkpHNS5zye0Yz3gjjg93k206jeOsB1OqdreOms5dZyykNLYTx/nHKAoc4dJNU6OZbC3HuSjDtDnew5+eS0bEBGfrOoktjqf/tQsYrYXkPK4wcjWCGF254ffrzXVvzVuEYpn2UFMymzaXkx/WrjldVY0fVHryKVdPi1XPyLjeyIn/miTuwEGyoyYYmowNuLTkhOdlGuWuVxvAUeEhvyxT8072Ow9RYaSxkv5vlZOt0T0UaKuvFse6QopufY5N/fazn6IjS+8YV12eqpvybMhucvamYA7x0XvKiXKoEOM7ejZizs1qyMnJ/kzKAzv91fTedioawskxt3N6EIwPRJCmrkhkdXvX79RgOxShWC5BpRNXcxQ5Wt60bvWhbuSqZfhRAyNjqZTaYxl0VvL+52EYQ6LJLrAu86TV5U5C6gVLwN3WTrglM7iUTmUA1y/bCd2rMzisDj7gZmwnrsAe2MPg7arlbIidPDU+ouFSj/SoHE4lY+o8Z0fDyLBE0N9hoOAZK8Zl7B9ZeF5YIMDvHGSP/esQUg2TkSJ/NAIiFMtCq+BubsD/uJ0kvVk2U5epqhgj79ks3amkyxqqVFr7BNRjy2sb+MC7nrjdhbq/tzGb/FBOtllh/FIzTc19mAuP61vZzFNeEMMzX1Kz+Qr17R9Z+9ZalTMUoVgJs82dY3NM5/HbKzFU6fM+ILAw+eHryIxTYzev92HKOkppho6jSu4D1Kt1iiIUK2Q572deTBt15r2u0Fil2/uAgJr88PtM9iyV0qQVhaRQayW1KsqJUKwKM8kghYAQEAIrR0CEYuXYS89CQAgIgVVBQIRiVZhJBikEhIAQWDkCIhQrx156FgJCQAisCgIiFKvCTDJIISAEhMDKERChWDn20rMQEAJCYFUQEKFYFWaSQQoBISAEVo6ACMXKsZeehYAQEAKrgoAIxaowkwxSCAgBIbByBEQoVo699CwEhIAQWBUERChWhZlkkHePgJcrbtge+LzpFCPuG2yKiyTk7g1AehIC9xwBEYp7ziQyoJUl0M0L1jNkN/09Kb5f8f0fTvF8RT6b/jCF93MwmWYlY+r3XvUPQh5Y2dFK70LgbhAQobgblKWPVUSgmxd+UME39v0TT9z4KS9/ksFPfpzKu//YxPad/8uVx57lwCcv8UaolUf5E/58X4ocF7+KrCtDXR4BEYrlcZNaa5ZANy+8OIl1wyu8FfE3PPHJCNanQ/j3fx3hmykhPBiXT/6Wi/zijVb6Q6w8/9dWEYo1ey/IxOYJiFDIvSAEvkBAFQr4u2c2MRISQseJVqzHrfz38z+lP2QT2/OeJfXSK7wxBt6pVJ4/ni1CIXfQmicgQrHmTSwTFAJCQAgER0CEIjh+UlsICAEhsOYJiFCseRPLBIWAEBACwREQoQiOn9QWAkJACKx5AiIUa97EMkEhIASEQHAERCiC4ye1hYAQEAJrnoAIxZo3sUxQCAgBIRAcARGK4PhJbSEgBITAmicgQrHmTSwTFAJCQAgER0CEIjh+UlsICAEhsOYJiFCseRPLBIWAEBACwREQoQiOn9QWAkJACKx5AiIUa97EMkEhIASEQHAERCiC4ye1hYAQEAJrnoAIxZo3sUxQCAgBIRAcARGK4PhJbSEgBITAmifwf8NDOPgS19m8AAAAAElFTkSuQmCC&quot;"/>
    <we:property name="snapshotAltText" value="&quot;PresentacionConsolidacionFinaciera, Tipo de Cambio&quot;"/>
    <we:property name="snapshotLastRefreshTime" value="&quot;5/19/24, 3:59 PM&quot;"/>
    <we:property name="snapshotTimestamp" value="&quot;1716180606276&quot;"/>
  </we:properties>
  <we:bindings/>
  <we:snapshot xmlns:r="http://schemas.openxmlformats.org/officeDocument/2006/relationships" r:embed="rId1"/>
</we:webextension>
</file>

<file path=ppt/webextensions/webextension6.xml><?xml version="1.0" encoding="utf-8"?>
<we:webextension xmlns:we="http://schemas.microsoft.com/office/webextensions/webextension/2010/11" id="{CDDD6CC7-D8E8-4434-8A2A-0D2B0D549126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81W30/bMBD+V5BfeIlQmrZpy9voYJo0pooi9jCh6uJci5FrZ7ZT6Kr+75ztVEOUlvLAtjxEtu/X991dzlmxUthKwvI7zJGdskswHEptjlosYSqecczandYAO2WaAs9T6PWRpLpyQivLTlfMgZmhuxG2Bukd0eHP24SBlCOY+d0UpMWEVWisViDFb4zKJHKmxnXC8LGS2oB3OXbg0LtdkDrtCULrpE0RgTuxwDFyF0+vsNLGNXuEHuR5d9or8lYvz9KsKEqysVEaYL6tT0pTIR3F9ctief5YGeKy2qTiIggH0MsGU5hiP+W9YoD9AXQplFtWXmdI6GfaCA6SDqM77+1mwyZL2IXR8+C3STsnzXPlhFt6B5Oz8eQa51QWh5NxXZDwOvhO15TVH3doMBgPtSpFzMWKfQ1vDxitjYyDiqznLyR+N9a14XiF0z+bAGNNpRgZTYUKUChX3FusfeAbkHUoLfn9JogVEfS8/DHpHo/AioU+Dso7VZwRc61EVLtd0ysW/xm2gzDvydZODgm70w9Dg6RIpW6F0IvQh5RJB0I1deftQafdzfsdyNJWN0t5p8h3t0ZT9k/lAhRH33MfSudKP2xRSdfJ6vX2+1AoZyA95aMvqHylj0jFilKAEbAX4s5UXSLY2uChAF/Gv8RSlGC3GiDCMv8zrsnwlQ5NQ4daoWaymZdhKoZVHAisoi/OXUMhw0Qu7mm2+f4kM21KNGfL0KKfhdkMTRo+5/+uJ/wYiVOcTO6fj2b98I6B9e6v5S/TbGYaKLu5ziI5o2VYRbqUC4kLlFH2q0azJBxBvhX/xBMhA2FHQinfHPHefNNuH9DgjxIjobIbl1shSMlo7Xx6RIkhQZuLQNVSerL+ed59bI70P+AXuna2Ao4jUPHKqmIKBQa9kKMSy2YdrslXro3w98BCEGp+4Zv9QIMG3RPu73RY5ggAAA==&quot;"/>
    <we:property name="creatorSessionId" value="&quot;83c9d1a5-5ebd-4a1d-9dd8-c845c40ae9e5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81WTU8iQRD9K6YvXiYGUEC8CYubjYsSMO5hY0jNTIFtmu7Z7h6UJfx3q7qHrBHx4+DuciD98arqvaqimpXIpSsULC9gjuJEDMBmkBu7VxeJ0PGse3l5PjgdnU8uTgd9OjaFl0Y7cbISHuwM/bV0JSj2QIc/bxIBSg1hxrspKIeJKNA6o0HJ3xjBdOVtietE4EOhjAV2Ofbgkd0uCE57il0/OKSIkHm5wDFmPp6OsDDWV3uENrRazWk7bdXbrUatkaY52bh4G2i+jSfQVCpPcXmZLvsPhSUtq00OzsJlB9qNzhSmeFzL2mkHjzvQpFB+WTCmR+xnxsoMFB1Gd+zteqOmkYgza+bBb5XvjJB97aVfsoNJdzy5wjnVw+NkXKZ0eRV819aU1R+3aDEY94zOZczFSnwL30wYnYuKA0SV82c3vBub0mY4wumfTaCxplIMraFCBSqUq4wt1hz4GlQZSkt+v0tSRQJZFx8Tdn8ITi7MfgDvhHgr50bLCLtZ01cs/hNu7+L8SrZ2akjErbnvWSQglboeQi9CH1ImPUhd1T077BwdNlvHR9Co1ZuNWnaUtna3RlX203wBOkPuuU+VMzL3W1Jq62T1cvt9KpUuKJa89xU1V3qPIE7mEqyEVynuTNUAwZUW30vwefwB5jIHt9UAkZb9n3lNei90aC10qJN6pqp5GaZiWMWBIAr6xfkrSBXyRE7vaLZxf5KZsTna7jK06BdpN0OThk//3/UEj5E4xcnk7uloNvcfGFgf/rX8ZZnVTAPtNs9ZFGeNCqsol3KhcIEq3v0q0S6JR7jfin/AQshAuqHUmpsjvptv2r1GNPijxCgo3MblVggCWWM8p0fmGBK0eQh0qRSL5c/T7hNzpP8DvDCldwVkOAQdn6wiplBiwIUc5ZhX6/BMvvBsMA8RYlDvS+719+Erbo+S2g/+3QgAAA==&quot;"/>
    <we:property name="isFiltersActionButtonVisible" value="true"/>
    <we:property name="isFooterCollapsed" value="true"/>
    <we:property name="isVisualContainerHeaderHidden" value="false"/>
    <we:property name="pageDisplayName" value="&quot;BG Sub Pas&amp;Pat Con EUR&quot;"/>
    <we:property name="pageName" value="&quot;ReportSectionea7a665f7b6176202bbd&quot;"/>
    <we:property name="pptInsertionSessionID" value="&quot;604F55F2-F9D3-4BB9-99BA-63966832A8D6&quot;"/>
    <we:property name="reportEmbeddedTime" value="&quot;2024-05-18T11:23:47.679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80215c91-97f3-494b-be18-bf754ddf2b45&quot;"/>
    <we:property name="snapshot" value="&quot;data:image/png;base64,iVBORw0KGgoAAAANSUhEUgAAApYAAAIsCAYAAABIo+kZAAAAAXNSR0IArs4c6QAAIABJREFUeF7svX2QXNd53vmMnT+cXTmOI5oCaHyoaUQxVCYZw4CNmQQUd2zaUlEsmdMkXZxhTLIQCWVB2nVNQEpFDEgTnFHJJNzlXQpJgSwURRsYVUjO0FxIMSNWpiRNCUA0MBKAthipGLYAwgAF0d7I0ibe7NqzOV/3nnPuObdv9/TH7e5n/iHRfe/5+J3TfZ9+3/e878jq6uoq+EcCJEACJEACJEACJEACayQwQmG5RoK8nQRIgARIgARIgARIQBKgsORGIAESIAESIAESIAESaAsBCsu2YGQjJEACJEACJEACJEACFJbcAyRAAiRAAiRAAiRAAm0hQGHZFoxshARIgARIgARIgARIgMKSe4AESIAESIAESIAESKAtBCgs24KRjZAACZAACZAACZAACVBYcg+QAAmQAAmQAAmQAAm0hQCFZVswshESIAESIAESIAESIAEKS+4BEiABEiABEiABEiCBthCgsGwLRjZCAiRAAiRAAiRAAiRAYck9QAIkQAIkQAIkQAIk0BYCFJZtwchGSIAESIAESIAESIAEKCy5B0iABEiABEiABEiABNpCgMKyLRjZCAmQAAmQAAmQAAmQAIUl9wAJkAAJkAAJkAAJkEBbCFBYtgUjGyEBEiABEiABEiABEqCw5B4gARIgARIgARIgARJoCwEKy7ZgZCMkQAIkQAIkQAIkQAIUltwDJEACJEACJEACJEACbSHQHWF5aR7VjVNYDA354EmsHhhtPJmkjQkcf2sBkxsa39LtK049PoKxR+xeZ3FydT/E7N7+QhXrJwWB9LW2j+/0HEZqFVx5fhLrgo2/jfm712PqBevNu44716fjFNf4rE9hbmQMM3bb9vpl1rmDc207PDbYFwQC3yUT81ewcE94xztzEp+PUbF7W/gOafT9Y41r9tQq9sP0tYbPQDLeNbRhAUg/2y3Mv+XNob8zxPfEA/XkOWCvWXhc+d817vdUOri0Xf1dB/f7rZlp5H2f57djfc8Wfb5ZDSb9Ru5N3pff3eNY0t/phT8HRSG0ef+lPNuzn4tNI7z/sveqMSF5httjtPaiXpPs3jAtms/W2vdfsfmV86reC0shtcQX8c4GgBp9sfeYb3yjqQ1a6bCwTL5oPaFoY4mOMffD4n1QbFGqG1dfaPWs6BTv54ynx0vG7vuNQM4P1EIP1bUIy0asfGHZ6PusUXsdeL8XwlJ95+jvEKQGhnxhGRCVhof+rooJS/lzWP/QMNcUer54vBt9n+ebQtYmLBstvSssY0aERq10//1eCMvY/uucsEyfedDP/Fb2X/dXp709dl1YJl8owS/iHItaSFjmWC8coTVdx3ppqUi/dBRG7wvM+4WY+fKK/vpMx53ML3mIKeG8u25ZLN+q4JC24DoPxAYWv+h4rL7UvEIWiXSu/hevsqKOY0lbI9X7SK2bnrXBfFCcL7iEsf6l1+Zfu+3d9mytLwlk9pT1fSF/wFRwVO/hzB4Ve/jWpdRieaqKhVHlRclYuewfT+YzH/j+cYSa1V7UYpn5nJof1fb3x0lUXxrD1AuzOHkKGJPfW5b1JNpG4xXNCMtLllXV+k6C8z2X/x2Z26thZn5cWt9vucIyEaDp95gvSrI/1O1nh+bl998Ykb7iu5i/e5307DT8Ps/MTYz5MDCtPUMHT+IkxrQnK28dA3NN1sG1mCXtBS2W6Q/82VMngdExzOgx1qMeteL7r3UrLhBdQzG+Fp/R7dh/dhth8ZtnsUzXNHNvy/uv8EYt7YVdF5YZEtaXWOxXovxw71rSbhTzAYz9qlXvjy8bIef36H3p+G/7v4j9D2Uj90TSnmvuj//C9sej52d/6dsWz9B4kgem6byYq8sRhjVgrxS7gS+4oNUx/1d5EQtqaT8VHFg5CTR0g6ffCfnC0p+e+53h/7CSbW0w1ras9S3zDRNyhUetreLzvxt14868awKLLyxCirvkc93gO6tgeE1cWIZ5TFoWRueKgu5d01/ImNC0xTL6oz8UbpQV7M1ajRoJqMz3m/PDwxKWwecLtHfH+xEeedZEracNhOWE3kuC9WHs1aFY3oAk10piRDD3hPZfKuZDbTQOZ4v/OGjtGd3oSypv/8V0SPPCMjCKZK+mz8hm91+juZX9/d4Ly8QVnrWoObEmSXyOL7yyQtO1EIavrzxr4iFDwm4f6htVLGH2F2ssPiRgbZWr77vCG4wnEXH2Q1L/8swZT/KhL+h6tr+sgg/ODVZcaKZNe65ZEZu2XUzglv1DwvGViEDAYidG54djNBKW6n33Oyfz8DU/Mi+9jXVwf9imP1x9C70WNV6MZcbCFhUiIatWJJymyfCgPGHpfgeoOYy/mvcd2SjOPeDFKWqxFPHzMSGecYWHrYD++hcKlXC2ecHv80YWS/2+cYv63iHVpfmx8jbe3rAOiWVRztWIULPHLU9SA2GZhiFljQCuME7jNMPWcffHj7FoN2s8iAvLVp7Ra9t/nRKW/j4zc25+/5XoO7eFoXRdWKaAs+ZlM/7MLzTHFdv4QEnG9SwO0HhfwomwDP76zonxKRj4b8/B/cUYtlCmQje7ihPzJ7Bt8nb30ExymWehbSgs7blZLAOhCcEvDucLPy8IO2s9amF/8hYSiBPI7MU0nKOhK1weAPTET+IVcbsMeUwSYRlw8+Ye3skIpqzrNDnMGAsnCbbR6EFrHyAs9uM8EZYFLZQutYC1phlh6TSW/c7KCHvngGQat9+uB3v0+7yRsDTsvLVMD4nYE/UOkHjCMhiClDm8k7rCQ2Im4znzxKkTBhHZf+E2Gsd6NgxnaOoZ3eiLsfj+s1tq3mLphpH5h3Pbtf8azbZs75dDWHrxUeaXlvPLLWqxDFsrnJjGPGFZ1EKYt3LBL8yYNaSBsAwKw6w11x9OsV+P1hd0ph+/Dy/GUpzctx9oDV1Tjcdctg8Dx1NuAqEvfTfbgh8nbB0oc1zLRnjE96jz8BSfFS9UpHWLpe7bca27MXkxYWm7IrNeBquNyI/LuMUy7PVJhGXwO9KOGw97Jsx6pW7A0PdPNjYynafVrnfwKissAzGWIopexxU2ZTH68+dR3fAbXvxt/ve5O+bsWrgWS5UpRP25RgzHUrxGi2U4dtizfhcWlmm4RsYL57cR2X8tC8vg/ruCSk3HsTboL9l/kR829ree/blP7rO8JIZpnlvf3mst7b9yfw0XGl3XhWVoVA1jKAMWy4zFIO+wTEBYRuOHMq4Lb8SN4g0zE/RjPiMxlbF4Jm0hjcaMmvE4LsL8L/rsGviuNvuKxqfC1Q+B9OCEZ+8pbXqoQp8QXlQeAhE3uBygFytmBh2OGZvAxF2LWEwO6ag97nsxnBgtP8bb/7zeNYGJFxalGAlZLBMLVcaVW9xiWbiNNgnLNK40/B2YiqXw900mxs2zKvobKxSLmdl8jb6fg4exmg3JSQ/vZDe/b+3VVyTr765nsv9MQ0HvmxGXIYvlqHXoRTWStNkoxjJJw+V7j/xDb5Yr3DYYOBZL3xuQ00abhGX+M9oac4P9XmhfJZ7IPG9lzkEd5weCuc4wanb/lecrt9WR9F5YRg/vTGD2IDDzyKJKWZM5XOJtgLtmMYsZzOiTfGm8VETIyTyYfhtuzrOMSz7XzRyKyUk3lGtZybrmZV7OBqe788eT/eXrpHDKSdVim+9dN0fIYhDYagF3oP4KpKhs9ZPJ+8IEQuIy+DBUnozke8A/DGOdgk4taoHPcNFT4W+lcdlBV7j/+Ts4i9lHZmR4y+wpy/oSfbDb3xkaTayNdglLmTIp/h3ZMH1R5FRs6CBjxqIY+r6y5hU7DBnMstEwPCi01fK/zwHfQmqElycs569g3xvr1alwexw53/XO2QKZ49kNG7uy5ZA6iFNYWNphEGquswdnMfOIyThgWSNz9p9/eCfaRruEZe4z2he2AVd8TlaC6A+GUJ+KWJKTWn4qAvku7T3pGMta2n/9/QDojrDsb0YcPQmQAAn0BQHxwDu0pWDC+C7MSD2Ae2Sx0eJt2E7kdmFZo11w/1lohnj/UVj28lPIvkmABEigTQSkiEPBSmZt6rNxM9ra1tIBoMatx6/QFq0bysZjLXMq973cf/b6DPf+o7As92eVoyMBEiABEiABEiCBviFAYdk3S8WBkgAJkAAJkAAJkEC5CXRBWP41Xn9mN8Y/No+3MyzWYfLpJRz96Fb8WLk5cXQkQAIkQAIkQAIkQAINCHRBWIoRhMQlRSV3JwmQAAmQAAmQAAkMEoEuCUtfXFJUDtIm4lxIgARIgARIgARIQBDoorA04vIT+D38C3yO7m/uQBIgARIgARIgARIYKAJdFpYDxY6TIQESIAESIAESIAESsAhQWHI7kAAJkAAJkAAJkAAJtIUAhWVbMLIREiABEiABEiABEiABCkvuARIgARIgARIgARIggbYQoLBsC0Y2QgIkQAIkQAIkQAIkQGHJPUACJEACJEACJEACJNAWAl0Slrog+wvpmGdPrWL/TvXvt79QxfrJxfTNgyexemBU//sU5kaWML66H+YVQLS3F6gtYHKD+f/DwPR6TFl9qAYmcPwbVSz8Yh377DYuzaM6DRx+fhLr2oKSjZAACZAACZAACZDAcBPoorA0QtAFrkTlNpy0RN+px0cwBiMuiwpLITJ126fnMPLquCVOAdHm0q2umD1aWUjE7XBvA86eBEiABEiABEiABNZOoLfCUlgNN3qWRGXDtCyS7RGWcCyUoTbXDpMtkAAJkAAJkAAJkMAwE+itsAxYFs1iCAvjoS1XsHBPvaArPN9iqcTqetSnV7G7XsVeHMbCPXSCD/Pm59xJgARIgARIgATaS6CLwtKOf5zA8bcWML5cxfo39jkuazM94SJX4q9dwhKAFLLA7CPwYjbbC5WtkQAJkAAJkAAJkMAwEuiisAzEWOZYLDsiLLXVcuEOYQmltXIYNzznTAIkQAIkQAIk0DkCvRWWhWIs7XjLxJ4ZOBXeyBWu7vUP8XQOLVsmARIgARIgARIggeEi0FthqYXe2GvHcSVJ+6NTE92QphxyT4nr9EQvVfU9AeHZIHbTPh0+XMvN2ZIACZAACZAACZBA5wh0UVi6OSYn5lN3dCaPpcg9+ZZlgdQu7DRH5ayVnojCsnPbgy2TAAmQAAmQAAmQQHECXRKWxQckr5Qu8iksZgRmk+3wchIgARIgARIgARIgga4RKKew7Nr02REJkAAJkAAJkAAJkEC7CFBYtosk2yEBEiABEiABEiCBISdAYTnkG4DTJwESIAESIAESIIF2EaCwbBdJtkMCJEACJEACJEACQ06AwnLINwCnTwIkQAIkQAIkQALtIkBh2S6SbIcESIAESIAESIAEhpxAaYSlTIL+iF6Nu+yE6U2uULSaT7ydtHxk+8s8RtsWSdxHZ9JBrWXOTSJq6+VyHrDyirbS+inMjRxCReYuFf+/1LFa7nlr3cl94FNxcrcma9/BuYvPxTRwOClEUGydysKr2Gh5FQmQAAmQQK8JlEBYiofpGM5aCdNFHsv5S5OY3LlGPAUfpp0UFLnC8tVxrB4YlZMUwvrQlv6rYX7q8SqWAJzdctipv+6XzixeSrNFcdWGtW5+H4TKjRbYs0KM1ypptanT85jfMNlZUV2QT0gA74W7tuaa5nkVYMNLSIAESIAE+ppAz4VlRx9OBR+mnRxDUWGJnDKU5d1hpzB3dx27a8BezxpGYdmKhbxFUV1kgxT8LFBYFoHJa0iABEiABGIEeiwsG1l8lDXTOIyTMpD6IbnvjgWMTS7Kuc2eWsV+YeE0D1AhdmT1HvUn34ftfk7LRhZzV/vX70P1pTHIMpOOG9se8yyOz5/FQsji4wlJR4gllYfkyBM3s+M+PWhqqeva6mIcFgfZ3pbjODs5BRz8NBZfu8Gqx24JmKb68rbR6TlU67uxcA8wf/deoKbKcPphDSdumMLtTphDBUdHllCZP4upSeD4W/tQ32jc33psp4AxHSqQrLsvvs2/H6jrSk1F19paO49vap0Lc00JuO9Dr0ehkA7NfJvZs0mj2bkn+xrhz4Lau1Vsm5zCjNkTdpiF2ZuZz4xbNjU2bvezkbe3C+xD4ZWoHE1DQPo1/IPPExIgARIggSiBHgvLZiw0WTEE4z634ypty0yelcYSKYUslt7166UgEkJKPVDr00LYqv9fuMO4tANufrMUXoxlRhibWLikXwRiD31hnjKCiFl9zcSqetfZgsy2NOb2lbFlOWLSZ5hvsfS52PtAi5dEOFvxl5fmMGKFDzhW3ibWOl07QIr1N/bJkIR0Dq5QhhR1obhPl6sUZzCC3207+wk0Is0WeN7cfZe5L0BX96Mixj+5LY1x9cR3MqddS1J8m8+MPe+8cbtMYns7zit3H/KLmQRIgARIYOAI9FhYNrJY6oeztkrC1A5H9iBCImQ2WO9lxIZnZdIWE0irTyiOrNj16cO3rlzD1gGJIq5w+yEvxZJ9qEdsOTnOcSzdvR5TsA82uVYstTuVUKk8O4KlW7UVF4qjmaOIi6w/sIBJIdQK9+XtfZ+t9+/GwtIWar6wdEVcMnZh7SosLIutnS0ahUhTjOqOpdzmKiyyrtXSWGpFf0dReX4/VNSs+Cvww0n+KFpANXhwyb3fsVjrdR5fdveue40ehhDpwqpr/4hI1kvsq/i4HSbRvR3n5e9DZRlNrfAD943KCZEACZDAkBPosbDMP7TiCC5YIrQlYWlbFi2X+fOTCAvL4tc7ViEv1rCIsIQ9N98q529Q47qWFr2QFVNLGuEKt4SlEyJgxtgortPpK5VLooeggDHCX7vD7f5doekLrnYLy+JrFxeWRU6m2z+MWhSWjugXAi0suKVlUltW7f0SEpbBH0nRHwIFhaWweEb3tj/udNOGD23pH0R0hQ/544fTJwESGEQCPReWUvBsnIITb3Z6DnPYj/FXrZPStmVHCMvEyqNF4sY69q3ux2jUFW6ntNHC6KWqjDsMC8vi1/vuQuUWNxYr78S72UWheEFxUljGhhoLVmzLGSG2G3XH9Z7/QDcnuHHrQhqPWrgv2xIXtjT77tXWheUYkMQfWusg112vsz5Jn7ieHeGUv3br9bqL5FJxV7jt9o2tQ2uu8Le/MIelXftlPKrcJUlGgLiwFC7lJGuA9VnwhaWyeAfSP+VYmOs5Lvxie1u4wsO84tkAGnsrBvELl3MiARIggUEn0HthmbgM00M65iCEEZ3yAM5ds5jFWVTEARFpsaxjG2YwIw+tWHFqzgM0dYeKGMbddRGPpo7zTBycBV6ryLx+MVe4bZXLu96xSnqHYYoe3lFWKP1wtg84iLHKWFLX3Rg71GEOEgmx4FgsxaRDosNzvef3pT8OsXhGO9bVtGusUs6/1eGdcfFDIFl/9/AODs5gRh/4SefqHgyaPTiLGZiUTU2s9RvbgEdm1MEuy2oWP6jiH9BKvxaSPSItyBW5hvJAl9e2+0XihTA48aQRLva+sj4LGWEZsCZLfnaIiBhM5HPij7v43vbmpLm6+9ANT0gOZQ36tyznRwIkQAJDRKAkwrJJ4i2mTmmyF15OAiRAAiRAAiRAAiTQBAEKyyZg8VISIAESIAESIAESIIE4gf4UlljF3/wN8KM/OsK1JQESIAESIAESIAESKAmBPhWWJaHHYZAACZAACZAACZAACSQEKCy5GUiABEiABEiABEiABNpCgMKyLRjZCAmQAAkMFoGrizUs75xG9brBmhdnQwIk0FkC5RaWTiqctFpHPDdeJ2CFa0K30pOb8L1YC92da7Ex8SoSIIHBJrBy6N340Gf1HD/9Ct7ZtwPACmrXfBCf0S8//MpfYHq7z0Fdg9B7l1/E/TfuwRfFLR85gm8evRPX6tvt/tJ2r2Jh91bseVld9OGnX8fnJ8wdVr9narjmg3PqhWSsAHL6G+zV69PZ2euF/fjjd6Yhdl3yZ6+z/36RtY7tE9j77MM4cv45/WPK3X/h/Z5zTbS/Pl2fJoZdXmFp50QUE7o0j/lLk5jcqXIZZnI0NjHpwpcGk7fPY37DZJLcunBb/oWNqt7o67s215YnwhtJgAQGioB4IH5lF755/bK0WG66vIId23cAl1ewgh3YISyY8kF+EXu9h//Vxfvw/o99EdmHsBCcn8Nm/dAWQvLw9Vooiv7+1SYlNO12L7+Ihct3oirFq3qAX/gtT8w647CvyelvoBZrQCYj1/EEbk9EXXZeV8+sANt3yB8jcp+9+QnrB09kbyXN2PvB3UuxvXhB/LiC/lEV2e/yB1Hwmnh/A7JiudMor7DMEV7dElsd7YfCchg+X5wjCfQdAfHQfghP4gkcy3GFi4fzg8DjxrojprmC2u4L2Lx1Dy7c4glALVaV5VML0wPAE0fvBHR/yhoZalfdIh7iy167ZqyJJdP0c8uyFMeh/gI2z75bo0EbcGYdG01QCD29f67N2VvJWtvXa2Eq9vjnJy6gds0ydiU/kMz+exI44O7v7P7L7tXkmuus8Tn9DcfuK6+whKrkcVZWnRHF99I/JfhOAqO6Wo9TuSSt4JNU9tAJ1as3TGHqEe1S9yrknEyqwJh+/HrW3k533PRp5R9VqWQfqi+N6QosqQs/qWLiVNZR94oKKqYqENArt3+jTzPfJwESGHgC0oUHHHkaQCzG0ntQ28Jv11cKCEDpVtcPdN9iaQSDAzosODMPez2uh247gSekcEic7Z6AGPhV7JsJGiu3PeCw2zm9whaiWVFq7a3kFt+CqEUjXAGY7uNXgA+mVlDzemJlVz91HCu8e40QrOb++I+lvlmkJgdaYmEpZuKW6VP1t01ZPyO+3LrQlvzEnCkb6Lu0/co9IethM9V9rPtViT9IsShqQYdrUa9T5RVfNeUI3VWzy+h11Gra5Gbh5SRAAkNCwMSHebGQiQjwXodlNSpkWbSFpXFtfkxEXwZi6zKuz3QNKCwHYT8WFV5pPKMdb1tMWLoxt4lwbfADKRWSKnb4vBfn67jRdQxyco0V99lIKA/CKtpzKLmwNENV1kuImseBGEtbfNn1vZMa4rK2OGRdcGn79Opjy16smtFavqbCNLjq3qEefX+27nhq+axIa+ZhZYHNCMtw/WgKy0H7yHE+JNAfBMSp8GNvnsNnXr/dOWgjR2/HxHlWn2aFJex4y4wVSImJE7eFD+5QWPbHXsobZasWy/d/Se1LN5RC2g2z1mnbKq7DKqRo3Pm11KWuB5nuKfuw2n4cefocLmx6zjuwFrkGVtyw3V/o8Fn/L2FmBn0iLLUY1BY+X2yZf++uV7H+jX1YPTCqrZ17gdoCJkPCMmItTAkp4VifVmLWsym671nWzdaEpWd1tUQnheUAfuo4JRLoAwIq3dC9mVgzM3RjKdr75tb0BLk1L+cUdzQObjOOOTFu6mCGin9DII7TBccYyz7YSAWG6Fr+Ctxgx+JeVofN8uJpYz9Anjjq77+Y9bSIVTW9ZtO8Fw4SsIwWmWW/XlNeYXl6DnPYn4g626UcE5bjr47g0BYdkynd3wuoCpe0Lyzt9zbkLJ20bJ5N3Nriyre/MIelXeOobzyEiu3ufqmKK89PQgjL9fr/hXW0kCvcOwEv5jeGk1IgU1j260eL4yaB/iRwdfFFXJi4E5ulsNyFCzeqWMjN1qncUHyZma39EHetP6GTu0I82hZJ68Quarj/4r3hFEOmM54K789N5o86cuo6vewqVs4AO7brmFnHAhnLAJD+MNl1+j4YC6d/qjyaocAao3sKPYzcvkb+v7aoZk+xD8aS5c2ivMLSiq+UE7Bc1TFhuX+DEJNTWJTXz2IWZ1EJWSzF+547PDno49NyDvkA5jrb5T5xcBZ4rSJd7dJi+cY24JEZPY7jUnAakZm4wvXhpBmowzuVZ0cw9ojqfPbgLGag4i8pLAf/Q8gZkkCpCDj5ApGmDoq97g0+LCz/RyLKaF4/Nz+msXSGXKQyT+XkBdw/vxmf1yfM7esyVtJQfstSweZgEgJ5eSq1OznJrerH4gb3lmtldHKzOjHCrjvb5M909p+dH/VM+oMneo0/Xj8mecCXvcTCsj/J2wdv+nMGHDUJkAAJCJd0SSvvnKmhhulAcnauGgl0nkBpPxedn3rhHigsC6MqdiGFZTFOvIoESIAEWiGwcug+XJy082e20grvIYFWCAgr6DFsOupVBWqlqQG+h8KyzYv7/33/Et7GOmz4ib/T5pbZHAmQAAmQAAmQAAmUmwCFZbnXh6MjARIgARIgARIggb4hQGHZN0vFgZIACZAACZAACZBAuQlQWJZ7fTg6EiABEigXgcsvonb6ZkwPSbLncsHnaEig/ARKLyzdSjppup8g2mbKMBZaG6+6jkgFpKv/FLqdF5EACZDAIBEIpYSxStfZU82UsbOvs9OvOPd/GEfOpwdznBQxcN9L+oqlMYr1N0jrMSRzsfeBk1LKmn807ZS8xk1p5exNf/9aqYXsfsNlGd12off1hUPvzhYNGKKUQ6UWllJUWsnGxfawk4erWuK6uo5IdN4RYem1v7GOfav7IWr78I8ESIAEhoeALpV3fhOWhcVy0wWsbN+BHT6AYJWRWBLra2ESsst2MgnPHwQezzkBzgTpA7/9pLjDK2llncCMGyYwv7yCFezAjuv8Pabzq9qVe3T7TpuxBO4FK+qEypwO8sKVV1h61WjSRbDFZJeFpS9kB3lncG4kQAIkYBMwD9HHgWM5rvDgQzRa0vFO6Foquie7znPj1C4s6TjoWzRQ9zsz5SLX2Dd55RmthOfpVdkSjsF9LT4TVrL+4GoUFJ+DtJLlFZZWvWwfuKpGcwWV2npMvaDfPXgSqw/UUZ0G9t2xgLFJUX9HVbWZ1GUbpbVTV7exK+jsRRXbJqcwI9qQdcbNX75wDbWHpKKOaMPq3670k1QREjXCl1CZP4upyb/G3g//G6zfn9Ymd3JiRu8fw4wcrjvXQdqknAsJkEAZCCi3H54+AiAWY7mC2u4LuPeoKxgzAlBVmPehAAAgAElEQVS6JlWpSMfi6TyEwxV5bBKxGtAP3XYCT8h640a2Nis+ysB72MfguZkFjpA7WYo74PbX92DPy+KiSMiEwekJPbfC036oyjvZ/ZLdw141qUi/4r5jm54bqoT+pRWWeYnG0/eQdYVvnALmVb3weH3xVDCOL1exfnIbTgbd216MZbSspNteWrZR72RPJKfjr2NuZAxn9XhlmclXVSlHx81/yX5d1R8XfRzGXvlfMVf+kQAJkEDnCZiHffjhHXz4QlTxuQ8PNRR6Vp3w7f5MtKh95S+cBzSFZedXvKc9+Jbu0GB0jG0SA+nUEU9vSARkTqxjWuN7M455P3xiezvpQY4DWpiaV4fzB01phaUrstzdJITV0coC9u9s4ApPYi7HsXS3Zd3UzYmDOLvrSqSFxZndvrAuHkJFWkCzh3pEk/JgD+YwMjrjHPLxDyDJ7qV1FNJiOZ6IWmXBlP8WY3+2goUDo0ogSwus9Sfuv3Up01dPvwTYOQmQwOATEKfC5y/i/GfP4XbroA0Qd103FJYyhu2E156LMvRgp7Ac5O1W0GKZEZINxFzuXjP37sJys8JS7n8vJjjoZh/kNVNzK6+wbEeMpSMsrUM41rrml2D0hGtiUay4ltLAPlFucuWeFlbRsHi1hKRuQ7n5VzH+qvrv/p2phTJmmbT7Mm7/wd+6nCEJkEBPCOh0Q/fiQdcKmRdvlhdjWTAGLSQsGWPZkx3QvU5jh2bsEWT2T2MrYdz6aO69Fxc9kdj4AE4oLnM4y4+WV1iaE+CvHceV5yehnL3aUniDiYUsarGcRF0IPfgxlI1Em9e+7r8+rYRfqD17vyeitXIUI6MIuNuzwlKebH+2jm2vVbDbzFvGV4buT3tjjfLufdexJxIYSgKXX8TC5TtRvU7lsdz15lYs35K6pvMtivFT4cVqf7v3J/x5Knzgt6IQdIevf92Kl/Wn7IZQpKe5NycWxF2XV4DtO/RBsche0iEb73/zE/IEeqFT4fZQmrWcDvDKlVpYSinpuYHNoRuzJsn71uGdw0aQOemHfPf1rBR6FR2v2NgVrntMRN5u1B33etpe4ra2YjL9eah8mAFhqcXrwh0qTjQzT/2CceOH+hrg/cqpkQAJ9IyA55q08v2JIYUsOs5rwXyTShSoQxfpn4yXu064x/fgi/rlJIbOs4xG8xfG8lv2jB87bo2Au0fCeSytvZnEUFoWxMsi/nEu6d7OSenkSnXiL+1+rZhiy70dPvijuyloiW+NSbnvKr2wLDc+jo4ESIAEhoxAryvvnKmhhumhOmU7ZDus1NO9uljD8s5pVEVOTP4FCVBYcmOQAAmQAAn0DYE3Xv4/8L2b/1eM/mTfDJkDHRgC/wWnPvdV/NQnPoItAzOn9k+EwrL9TNkiCZAACZAACZAACQwlAQrLoVx2TpoESIAESIAESIAE2k+AwrL9TNkiCZAACZAACZAACQwlAQrLoVx2TpoESIAE8gnwkAJ3CAmQQCsESiwss9VtVIqeVqbp3RNNvt5i27G65nZ9b9G0lX6oxZ6S20RS9ENb3JREa22T95MACZCAIOCkYPHSCon309J3piZ4JDWLhdNNzQKolC+B6iqi2vPTOm9hkZRBsWtkjkudriinjB9XvCQE7PWCqdltjc1e58D70bRTVhP2vk5TDkX2rjOeSP3xBmMKf1ZKwruDwyi5sLSq5RQSg35C8w6Ss5vOE5ZJ7e8ujYXdkAAJkMBaCOgqOd+8flmmVdl0eQU7tu+wH8+oXfNBfMYSa04S60it5saVS6SkRS0ppWcnso7UEWeC9LWsdHnuLVLS80ya5NxJXu4lNo9NKpZo3WnL2rtYfBEXJu6E3PmRCkBXc8akxqF/OA3ZD5v+EZYycXi4LGO6kYpc04HPEoVlB6CySRIggV4QMBV0nsCxYL4+8f4x3I7zXwKeOCosln4JvUDNZGkFbVzezqne4yWYZknHXuyG7vQZL7EY6d/ZG41LOEpheMDsV7dN9wdPrK3W+sh+VrrDs9e99I+wdKroALDdzNLFPI4luxKOqMRzAJgbGcOMppxU7bHagqy8sw/Vl8Yw9YLvrnbd8akr3n59Asfnt2HqjXGsHhh117OQi1zVExc1vlVZxiq2TU5h5uBJXNlyKDo2U1M8qd5zChgbVTO1Qwbsij8T88exbbKO8dX9GIWo+mPYpGPo9YZk/yRAAj0mIN17wJGnAfiJoM0D+nHgIfOgDjy0s9ZJr8JOwL0OiGuOYdPRaWUlkoL1c9h8/jlUr4uJ1Xc7ZSWNgHjothN4Ak9aZQALCIMeYx/W7v0QCcHBrowT4pL5ATIP3P76Hl3BKeC2ltVyNuHGj+3BZ2SDqas9Y7H8yi5Z0tH5K1BFJyOOQ5+VIVnkkgvL9UrsiT87PtETbGmdbORYNa3yiZ6wXD8JLe6UYBS1wPfv9K2f6f1w6o779cutnePHWEqxGxefSgRuS2qKq3+Hxga4wnJMClHZtuizVlH11b0a43b7+aUsh2T3c5okQAJhAiZ2LFPi7kHg8edQhWUBKiQs7W6UyDxxm1f/WbvgnYe6FecWEhsZAavHQmHZTxs7/KMhO4P0x4lT1lHv1WR/BEIxlHgFjsgfKTpGWNcElz9hDr0bH/osgKDLOhKGIQcYGZN8PfBZ6adlWcNYSy4sjetbiLpDqFiWvaRGtpm8FFaVjLB0a3RryxzmUZ0GRE1xZbE8nNTlTkVq3bF2qm7E/YeB6aOoPC+sfvqvaVe4dzBJi+b4WFTN8HRs6zxhuaStkOKqVABnxaMlrrXobduBqDVsQt5KAiRQPgLiVPixN8/hM6/fjm8evRMXDlnWQVtMNi0s/8fpnICIzLjKPYEQipGjsCzfvml2RK1aLN//JbUvr80Iyax12o/JTF3jN2N591Zc+C1xkCwQS1kg9tPM1z7QFv2sNAunT6/vE2GpXd/6IIwtsFzurpVRiso39mkrofVeYWFpCzbTkyXOWhKWtlUUQMYtHxK5rQlLYVldutU+SZ8du7B8jj1CV3iffn45bBLoGAGVbuhe4MCDwCdux4lb9Qlrp0fhUtyF5eTAjbHiaGtNrJ5yRliuoLb7Au6VMZvqLyYaVVyn+su4H027tyzjGtulWcCV2TGQbLghgdjBmviNeRbBQNiDv99y3NTJvrsuHpcZHpceU+5nxYR5NETS1xf0j7CUh3e0mxpzGBlF4jJOV8AVlk5KHnmqfAFVYfUsJCyFW309Fu7IpvRxU/00cIVnToUHrK8vVaXrut0Wy1HbLa4tnrar3XCLC/W+3tscPAmQQAsErurTsJulsNyFCzcuY9c73gPRE2qxU+GO5SYZS8C1GLBg+imNMlYn0R5PhbewwiW8JXLqOh3pVaycAXZs1z8pHCulu5/SfbI5dUdfZ8frqh8th68XoRgXZIYDyNRX8udMEte7ab7RYbO8MVmMh/BHTR8JS3NgRwlK4ea13eHGpZu4voVr/IE6qhunsCjW+K5ZzOIsKrWiwlJYCe0DLnacp3fwJe/wjj5Qo7bZbGbsEwdngdcqDdzyrVkshateWSRV7/bhHYdfG/NrlvAri0MiARJohoCTmy9ykCLzsLTzUaYHI1Kro5uv0omRC1ke9XidfJom/k30Pb8Zn9cHLKL5C4vkwGyGC6/tLIEGOSGdvZDJY2ntryRO0ovdtPNS2ofHnHyVZr97h830zGUcJ8RBoHvlwbD8MembKCw7u2/Yeo8J+Cfrezwcdk8CJFBeAqWtvHOmhhqmtYWpvPw4ssEkUNrPRYlwl9hiWSJKAzIUVusZkIXkNEhgiAkUyYc5xHg49Y4S8FNidbSzvm2cwrJvl67IwFfxt3/zt1g1l/7Ij+BHR0aK3MhrSIAESIAESIAESKBpAhSWTSPjDSRAAiRAAiRAAiRAAiECFJbcFyRAAiRAAiRAAiRAAm0hQGHZFoxshARIgAQGiwAPKQzWenI2JNAtAiUWll51Gln1RtXUbvbPpNwRtcL3vbEeh7Zkc1Nm20z7b2d1mrQUY7Oz0OmWTLlGc3us6k8LzfMWEiABEhAEnDQqfl3vWDUSO21LsDSeLqX3sS9KyGnKITe1S1q60U1RFK0fHUsrVGA8XO0SEXDS/qQpq/wR+vlNxft+9Z7gXommn7L3mVtn3P4c5NcvD5QpHeJ0VyUXlqako65Qs7GOfatWKcUin4mcFDu5Iq9dgs1rZ03CUiaJt5jIPJVV1B9oTXAXwcdrSIAEhoyATlb+zeuXsbxzGpsur2DH9h1pXWTsx8M4h82iZriprNMwwXW2PrOhKh/eeAWyRrjdzuUVrGAHdog+Yu0zQfpgbM4ipRO18MSn9wOvb4JdgSlTpcmnEt0nniC0Eq9D1Bc39cQb7W8tIpMfS9H+BmO5Gs2if4RlQFQ1mpx8f6CEpVvaMm9uhdjwIhIgARLwCJgyiU/gmBSWiXhMrvMST4fKL2aoBsrsyWuKtpW9zliqHsKTMlm1/GNJx77cz5nSnHmzCNamz6+SEy39uQ+oBcuRPqlKmVo/nuLiVaUgwm3ncELvxXh/4gfa4P/1pbAcX65iL6rYNjmFGVFh58AoICyDSZUb7TYXpRtN5R3tSq88q+pnj7+aVqSBX3nGaUtVyxmVJSF1FR9RQ+eUrsGthWv1hilMPaKvNfsmMCbV/0lgdAwz4jozfvH/9vXRajhpSUgzl/07Y/e6lYNEKMDCPesSsR0c8+Dvec6QBEggj4C0vgBHngZQSFimD9Y9GTe37khWywFuf30P9rwsXjMuR7fUnngnWDc6Ur0kVk/8odtO4AlbcMpSfYHSlNwJPSfgu7HFgHLdzpm94FXJ8UM38urOPw48dONF7E1KlprykK8AH3T3S0z8pj/EHoT5kVOkzn3PwXdwAP0jLK2616KmtlPzWgoyq3a4FIHabe5ZLG1XdGFXuF1nXMZ4WvW+tXjdZoSmv1gBV/hYIkCtdi7NYcSqK55Xv1u+98a2pBTkOq+P8L2iryWMWyI5OuYObjg2TQIk0AcETHxYMFbStx7qGLXkgZ4Vi9KS+MG5VDBYLkdRT1zVbRZWR9XW+afVvxPREYnZpLDsg73UcIhha3T0ttwSiYFYxzxhefRmLO/eigu/pWuFa3f7ja8UFJbWWITrnMJSrVrJheV6TL1gtldqDfSFk/j30coCpOVO/yWiccM8qtOQtbhl9e/HlcVSXFtYWJ6eQ7W+W1n79F8yhl1LTvuZD0ODGEszht11t/a5bMe2ZjoNK0sktJhN6qPb1+h73fcsS67FpOHnnheQAAkMHQFxKvzYm+fwmddvxzeP3gntbA64r8NWx+Vb9MNakLOEpGrHtiC6dcaPPH0OFzY955ZsjMTgUVj2/7Zcu8XSY2DCIXQtebnbDr0bzn60xal3yOvI1hPA5Cdw4cZGFkvXCm5bNGmxXF1NCrOUa4tmD6pkRJ0WeoMiLPfisCNe4+vhsolZN6WofGOfChWwY1SFlZXCslzbnaMhgZIRUOmG7s3EmmXjIgvESWasTMVjLg2WkCsyGst2yzKu+coudSBI/OVauUoGfgiHEwx/iHFotJYBYVk85tHsy3txcXd+jGVIEMshf/oVfPP6zyXWS/laYEyDvMwlt1i6J6BjwlLFJvbQFZ4n0gpaLPfDm0PurvNEtz9/fa9TG9x251NYDvJnmnMjgTURuLr4Ii5M3InNUljuylhuQgdu5EM2cIIWiaXIxK4pK6ZzvTVa+/WrZ1aA7Tu0pTTgXjeCMYmRs/twr29KuKyJHm9uiUCjU9d2owVc4cq1bf3gwYu4P7hP3NHa+yS2p2PHbxzxylPh/W+xFFsj6PIV8ZA5MZbJYZnQQRk/3ZBzECd7eMe42rMfKnOARrmhnQM3nmved2nH82dmrbnBe0UYgDlwdNcsZnEWldoCJiksW/ru400kMBQE7Px7wYMU4Zi4NOdfmgvQdQlaLm8rZtKx/NgHL2LjkAeBNuPz2hpp35/mxtRWog/OqSULHOgYirXsp0k66x3PY5m1Prv5Tt38qKnVMbZP7FyVzv6RGQu2eofN1L66/+K9aSYCzdi3ikb3ZT+tSYtjLbHFssUZ8TYSIAESIIE1Eyht5Z0zNdQw7cZgrnm2bIAEihEo7eei2PC7chWFZVcwsxMSIAESIIF2EFg5lJ+zsB19sA0SCBNQqbU2HZ3GcGSkbG0fUFi2xo13kQAJdJDA//Z/PtbB1tk0CSgCf3Hxb/H36zcQBwn0hMDN/+RncPfEz/ek7052SmHZSbpsmwRIoCUC//zFT+HlP/tyS/fyJhIoSuAfrt6EP3smTSNX9D5eRwLtIPDMU79BYdkOkGyDBEiABBoRoLBsRIjvt4MAhWU7KLKNVglQWLZKjveRAAmQQJMEKCybBNaByz9+3yJ+5VsTmDjdgcZL0iSFZUkWYkiHQWE5pAvPaZMACXSfAIVl95nbPf7+3v+AqWv0K+/8EX7qsI55/cgivvePK+oN+3X8Myx+ahq7fky88QMs/9ubs4LUvvevv4FHf3cP/iUexdcf/XW8z5vu979TwxffNZ2Owbyf3GfdEBvTziN449d+ET8hLg3dB4DCsrf7zOn9ox/Fxd/5GbVeuIo/+OkaPplcUMU3/nwH/pG/T05+CZvuAk68fhtu/nvqze/L15a9K3flXGO/99/wtd95DLc/A8AZj/W61/JTX/0sfnOLevFb//rT+MXp9IK898RVFJYl2n8cCgmQwGAToLDs4foKobbhHB794U3SYnnxPY/it18WwlKIwF/Gd6VoVELyPf/p5/FPXgaEEP3wD2vY8twfAuL+n/2eFo56HlLkbcV5LTid652pij5uwspjE/htD4G4Z8cl1V/yJ9v9KXxRXm+PyR6rNz7rdgrLHu4zu2sp4q7DOSPqGg5LCM3N+PdSfFbxVG0Bn5SCTrz+c/iu385HP4oTW5/B7fIaJSTf88dKBArx95GrWozWpvH9D/0AM1ufAV74KN531zNK3Mrx/ThedsQuAOv6p7xrnHYj86GwbLjQvIAESIAE2kOAwrI9HFtp5eP3fQ3TeAY13OG6woWI+wBQk5ZGwFy35bnrPTEoBN5Hga9aVkstVhPLp9eWGWfa5h+6Qy96venn0k1SHPv93fe7e/B1CstWtkVH7/nkC4/iQSwFLI3hbvOuF4Lul/7EtRz6raTX2ALViM5xoKatlsmN/nXqDXccQrDqe/FRXJwGntz6DJ7KIUdh2dFtxcZJgARIICVAYdnD3SBdy8Dyd4Rvz46x9C2WWjzCFZxi5L51UQjGx97171yhl1gazVyFIL0DF383a60U90/9l5tda2WgH2gBevrtrdiJZ5QFVf4pS+iTj03gjygse7i5sl0LcTY79nedN3yXsnuXEHA78J2ttqvcXBEWgNn74wIwKEyFNTIkFH2LpbmmNo2LG3+At8d+Rrvvfde+GhGFZam2IgdDAiQwyAQoLHu8uiZu0Y9NtOIWv/0ftVs6YE3MuK0dl7Wydj723ndw3HZ5+1bNBEET7nEKyx5vnFa6tyx9Irax0Z8Qc79wAT/xgYX0SvHab1wbiM2MCNlr/1TdHxCMWWHpus79FlNhnIpH9RqSeE35b9On1QCFZaPF5vskQAIk0CYCFJZtArmGZsSp8Kl3XYP3vet1FS/pxU4mcZLf+qeOi1x0GYqHVGLyx+WIvv+db+C764Dj2q2u7vkaNv1J+NDPG3//Jcv6mE4qKGA/ANBiuYaF7/KtzVosn/rqo3jvMd9VbQatDvnAO0Sj3lUC8aY/tQ73NBKWDWI/3TjKNL7zy7/qCUndz/u3PoMfUlh2eYexOxIgARIAQGHZ+22g0g29BHxAubwv/oJ3eCaxVF7GlHPgJhBj6U8nY518FF//1HWO0DS3RAWnE+epXd6Msez9xmlhBEUOuqhmq/jG6/8Af5gXuxiyaEpRWSR2spk4yazbPYm5fGuHa1WlsGxhV/AWEiABEmgjAQrLNsJssqmP33cE73tuD74theU5vOfX1CntbwuL4zptvdSizsRNxk6Fvy90kts5Xa4H14IbXN7JU+FNrm5JL4+duvaHG3SDV/HU9IJOTWS7rS2RuFXEPK4EDwfFToW/L9cyGrKA2n27p9Njwpmu8JLuRw6LBEhg8AhQWPZwTe28kACSWErt4k7yWzrxl3Y+ynoSO5m6qu33s3kumzoNLsTkL1zGFp1b03Wx65RHAl8052bKlumGerjPQqJRxkmKv/Bhl+BpcCffpJ3HMhWW0jXtHRDCGys6TtPOkWn6dfNemqHKQ0WwRaqbX9PJoWmPK+nLnTSFZYn2H4dCAiQw2AQoLHu/vqWtvPORRXwdE5kT4q0Qo7Bshdpw3/PJF6bxq1+uqSTqa/yjsFwjQN5OAiRAAkUJHPn38zjz1vmil/O6ISJw3689imvqj+H3vr32Sa/DJlz6dz+59obYwpAQ+Fk89HvX43v/4t/g2TbM+J47fx6/+ss/24aWytXEyOrq6mq5hsTRkAAJkAAJkAAJkAAJ9CMBCst+XDWOmQRIgARIgARIgARKSIDCsoSLwiGRAAmQAAmQAAmQQD8SoLDsx1XjmEmABEiABEiABEighARKLCzfxvzd6zF1w0msHhjNoDv1+AjGoN57+wtVrH9jX/C61pifwtzIIVTeWsDkhlZaEPcvYXx1P7Ijb6U93kMCJEACJEACJEAC5SdQcmG5FwvYhn3PewLt0jyq0wvADfuwEBCd7cUuBO5eoNaMyCwoLOU8gMPPT2JdewfttCZE+NKtq9i/s4OdsGkSIAESIAESIIGhJ1B6YVm/ATi75TAW7kmll7BQHkUVZ9+oUFgW2MIUlgUg8RISIAESIAESIIE1Eyi9sMR0FQs126qnrYGngLFXxxNX+F4o8alE1ElgdAwzAs9By5UuLIQbp7Cosc2eMlY81WZl/iymJoHjb+1DfaNwZe9GXbjjX9A3HHwas4+84rjIRX+HtlxxhC9gWyyt8Y7KEUH2uyE8Funif0T1NzGv29WWzeoNU5h6ZBYnhYv99BxGdHu46ziuSKunDh/Q4xX9jL+atpdet+Z9wwZIgARIgARIgARIIEOg/MKytoDKs5Yr9/QcqvXdWKgcxUhEWI4Z8SUFno6VhBByC6gmcZN2HKX4/zGcNULOEYauK1xYS42IdQWkzdYXlmOYMQJXCMJaRQlBzxXuWhatfuXYp7DNCGHRhp676DUZk8XEGQ1d4fzokwAJkAAJkAAJdIFAXwjLyUtGSFXSeMfkNXV4x7VYpvGEiViDFqSeS13dV/cO29jC0IuxtMWgJ/DS9QpYLJODPNZ7jrB0rY2mrcS6acViysNKk8buaqypJ7H6QF0KUCQCWb1HV3gXPknsggRIgARIgARIAP0hLDdocSfc4q/quEpL1HVVWEqhVkX9AWFJVf/NnhxvVVhGDgl5lk3XaprdxUZ4Glc/hSU/6SRAAiRAAiRAAt0g0CfCUrl7hZUuiYtsVljKmMY8V7idHijHYilWRbrjK9j2ErA7eKK7FWGpLIsmhZKz+P7pcRlfCRVrGdslFh8Ky258lNgHCZAACZAACZBA3whLGc94dz0Vcs0KS5Fqxz7wYg7RyBQ8fnog99+J6zk5CKRiMpEc/vE3UkFhaR22UYLZd4frgzqBtES+O1zeD+tAD/S9WgjLgz7JIR9ufBIgARIgARIgARJoP4ESC8v2T7Z9LRbMU9m+DtkSCZAACZAACZAACZSeAIVlC0vU/ko/LQyCt5AACZAACZAACZBAyQhQWDa5IKt/+7dYHRnBj4yMNHknLycBEihK4J+/+Cl8/Ttnil7O60igJQI/+cONuPrSlpbu5U0ksFYCn3n0Ntw98fNrbaZ091NYlm5JOCASIAEhLF/+sy8TBAl0lMA/XL0Jf/ZMJwvqdnT4bLzPCTzz1G9QWPb5GnL4JEACfUKAwrJPFqrPh0lh2ecL2OfDp7Ds8wXk8EmABPqHAIVl79fq4/ct4le+NYGJ070fS6dGQGHZKbJstwgBCssilILXhCvKABM4npRXbLXx2OnsbJ9pXfDm++JhneaZ8Q4SWAsBCsu10Fv7vb+/9z9g6hrdzjt/hJ86/Jj8x8fv+xoee++Pqzes14F/hsVPTWPXj4k3foDlf3uzJ0jt94Hvf6eGLc/9IYBH8fVHfx3v84acvP+RRXzvH1cC/Vk3xK7ZeQRv/Nov4ifEpX/9DTz6u3vwL71+KCzXvlfa1sJHP4qLv/Mzar1wFX/w0zV80mv8qa9+Fr+pQ2K/9a8/jV+c1hfY9/7Vf8bM1mfwlHfvJ194FLNjf1e9+sYKfuIDC/J/ndfte2vT+P5vXKtbCY8Hzpj/G772O4/h9mfULbH+7GFRWLZj90RLIGYbL5bUO09YRqrYrHUegZySa22S95MACbgEKCx7uCOEUNtwDo/+8CZpsbz4nkfx2y8/BkgBBxx/bAK/rYXke/7Tz+OfvKwF57v+nRKg4rqf/Z4n5B7F73/kMfz2y2JeQkz+Mr6bEZ/mvZuwIvuwr1PC1PSX0JHi8afwxcyY3D6EUP7wD42YTdlSWPZwn9ldS4F2Hc5ZwiwzMiH0PvQDJRrl9T+Ol6X43IUTr9+G9/yxEppCfH7k6pew6a7ltAkpEqHFqnd9rYpPTiuRad/7yVoVmF6QAlWKxGv/NBGjpuFPvvBRvO+uZ5QAtseU0x+FZbv3HIVlu4myPRIYSAIUlr1bVmGVnMYzqOEOxxVuXleWRigBueGcFJNCuO24pESmEo5GHIbn4V6fXuP0IUTjB4CatjRm+tcWVDHWzJgu3ZSMTbau27rvd/fg69aQKCx7t8/snoVwexBLrhj0huZeI8ThOFATFsIqvvHnm/HvjYVTiLpfuOCIwEz7gWtkd7HXhWicBp4MWELTYabj+LY/n0i7tFi2Y//5wlJY/zZOYVG3bde2HntEvyirxYxj6e71mHpBv+ZUwLFLMZpB6tritUAdb7v6zsHjOKmO6i8AACAASURBVP7aAiCuwzyq08BhU6LRskziC1XsxWEs7Fpyx/vMLGa+XMGVpKyjsKAeQmXNLv52wGYbJNC/BCgse7h22jK5/B0AVoxlxupnWSYhXOS2xVILzvAsYsJTWCXvwMXfFdZKI1CNZVO891Hgq66LPSNQtYA8/fZW7LQFpxa7Tz42gT+isOzh5sp27biM9duOm9vc4lssE6GXtVj+0p9YbnLPEpkISGP9tIYkLJb+veLtIsJXWiz1mN7nW0312H966zP4odUfhWU7tqItLKWojNXuVnWzl24VZQ79jm3RWDTGUsdzCvFo9ylF5lkV61lEWN6zDnBc4Z6AbcIi2w6cbIMEBpUAhWWPV9bELdqxiZ6LW8ZhviuNXUziMiPxjMqVLuIl69qd7s3RsoAm71hxkt/+j8Yimt5HYdnjfdKW7m3rY36DqQj1Yx6FtXAH/hGA75/03OCiSVuUaqH5m9eaWMz0XlfQKsF689+LtOkM1RW3sf4oLNuyYbxGbOF1eg7V+m4sCLGm/8QhGWkZvGddVlgG63w3GWOZ6dMShi0JSyB3zJ1gyDZJYAgIUFj2fpHFqfCpd12D973r9SRe0j7U8+3vfAPveddlbDn8phv/6MQ9huahDuzAE4q/v/dr2PQnlkUyIGT9OEkKy97vk7WOoKjF0o2dFGLw5/BdEZMJO94yHg/pHPw5+Z+x7tq/xCZ9gMfMQV6D9GCPeV2O8ecuBw8FqdjKbHxokf5osVzr7hH3tyosxX211OWcWjObE5a2CFTTWbuwBE5h7u46dj9fwVH530kw3W47NgvbGGYCFJa9X32Vbugl4ANZF7QYXRLz+K1/6sRCivdiMZTJrDLWyUfx9U9dh+PWye2YaDQxl84Y/LhPxlj2fgM1MYLggRvnfi+O0nJPP4lxLz4ze60/lLhrO3ZvxKpaKPYy7kqnsGxik0QvbdEV7qb7EWJyDDgl3OTNCUvpxt5Yx77V/Rg1Qte4wje48ZGyz5eqMn4yibHMuMLVTE89XkV9yzYswLXAtgMZ2yCBYSRAYdm7Vf/4fUfwvuf24NtSWJ7De34tcBDHsUr6Fsj0RPbFX9CHevAofv/lx3TsZOCEd8ANLlMbrUutpfLfJo7T4OGp8N5tlHb27JzyDjWsXM03/alxc1uuZ9gnvm2393/CryYHfKw2nb6qeKq2gE/qtEXp6e+reKoGfHJanyz3XOmmtae++ijeeyxNMRREkjM3Cst2bCI/BjHo3tYdmffk4Z0Kjo6MYUa+NYvZgzOAjL8sGmMJTMxfkS52KRgn9XEh+/DOBuXWNu9NHJwFXqvIwzyOsJRWTnWQKMmNKccKnDSCtR2s2AYJDDEBCsseLr6dFxJAEtto54X04ySd99J7Eqvjd62ckiIOLsljqeYZOvEtXnfyaZrYTdHXLwgXfDa3ptNugRyYPBXew33md90wb2QaCylutWMpXXe6ib+0rIzSXR7KkZnGUcrhWHksbVe2k1ezNo2LG1ew6S4kMZj2VGSc5uuNc3KKeygsS7T/2jeUnNPjzXTCQzvN0OK1JNCQAIVlQ0Qdv6C0lXc+soivY0KnNlobBgrLtfEbxrs/+cI0fvXLtSQR+loYUFiuhV5p722HsFQWzPp06AR7aSfOgZFAqQlQWJZ6eXo6uMwhnzWMhsJyDfCG8lZh4dyB72zNVgVqBQeFZSvUSn/P3+CH330HePd78K6/08Jg/5//gjf//C/xP1+7Ge9514+20ABvIQESCBH43v/9l/iv//2/Eg4JdJTA3/z1j+BH/rusQ8k/Eug6ge9e/Sv80o73dr3fTnc4srq6utrpTtg+CZAACZAACZAACZDA4BOgsBz8NeYMSYAESIAESIAESKArBCgsu4KZnZAACZAACZAACZDA4BOgsBz8NeYMSYAESIAESIAESKArBCgsu4KZnZAACZAACZAACZDA4BOgsBz8NeYMSYAESIAESIAESKArBCgsu4KZnZAACZAACZAACZDA4BOgsBz8NeYMSYAESIAESIAESKArBCgsu4KZnZAACZAACZAACZDA4BOgsBz8NeYMSYAESIAESIAESKArBCgsu4KZnZAACZAACZAACZDA4BOgsBz8NeYMSYAESIAESIAESKArBCgsu4KZnZAACZAACZAACZDA4BOgsBz8NeYMSYAESIAESIAESKArBCgsu4KZnZAACZAACZAACZDA4BOgsBz8NeYMSYAESIAESIAESKArBCgsu4KZnZAACZAACZAACZDA4BOgsBz8NeYMSYAESIAESIAESKArBLokLN/G/N17gdoCJjdY8zo9h5FXx7F6YNR68RTmRsaAU6vYvzN9+e0vVLF+cjF5YTZ5321bXLcXh7FwzzqvzSWMr45jaWQMMxm0szi5uht1a4x+fzh4Uo1TjHnUtCDu2w979F1ZNXZCAiRAAiRAAiRAAiUkUD5heXoO1VcBvFbB4ecnYeShIxgvzaO6sY59UtQ1IyxTEZgVoAXacfoFcGke85cmMWkJ4BKuMYdEAiRAAiRAAiRAAl0hUDpheerxKuoPHAamXQunKwRtEVhAEEJYQYXFco3CMmhh7co6sRMSIAESIAESIAESKD2BkgnLU5i7u47dz08CnkvbEZaOwOuisJQCdQxn5694rvbSrzMHSAIkQAIkQAIkQAIdJ1AqYZlxd08jcYe7MY8TOP6WidfsnLC0YzonEjEp+luPqReANM6z4+vEDkiABEiABEiABEig9ARKJCz9Az55glGJu/q0OODTOWGZPQRkr2f4kFHpV5wDJAESIAESIAESIIEOESiPsJQHY6aQnvtWMzaWQv+wTfpvOCfO80+FrzHG0l8Exlx2aFuyWRIgARIgARIggX4kUBphGRSE1insihNz2SOL5ek5zGF/kgZJuuff2OelS+rHbcAxkwAJkAAJkAAJkMDaCXRRWKq4RPMnLZGVozqPZSWc51KmElIu7911N4+lG/OYniDP5J+86ziuPF/B0RZOhdsxlpDtjGNJx1fKecjX0pRIa18OtkACJEACJEACJEAC/UugS8KyfwFx5CRAAiRAAiRAAiRAAsUIUFgW48SrSIAESIAESIAESIAEGhCgsOQWIQESIAESIAESIAESaAsBCsu2YGQjJEACJEACJEACJEACFJbcAyRAAiRAAiRAAiRAAm0hQGHZFoxshARIgARIgARIgARIoPfCUiQZHz1rlWhUiyLSBh2tLCQ5I9u5VKceH8HYI7rFUqYMElV9ljC+miZ0F6MV4z60Ja9Oefg+NVPx3iFURClMzKNqymVauUJHPcjM09nOXce2SIAESIAESGDwCZRCWFZrZ7GIqpMTsjPCUpVhPJvU/QZwaR7zlyYxubPLiy0EnVUL3e09TyDmjbPgfbG+c8fUZT7sjgRIgARIgARIoO8IlEJYjrw6jpMYw9KtovZ35yyW4XKPPVozCssegWe3JEACJEACJEACnSJQGmG5+kAd1Y117NPuX9diqSrwJJV7Dp5MyigK9/DSrSeB0THMCErWey400UZaoScD1K/7bf1bCdIqtk1OYebgSVzZcsj59+qBUUC69OUI0oo8Wjzuu2MBY5OiCvqEcvkLV7RVF332VCqoVQNxV7gS3zEe+r5TwJgeS1qhyGrTFrXm/2vAXm9MotrRXhzGwj3rRHCCswbJmEPz7tRuZbskQAIkQAIkQAKlJlAeYXlgVMZVmtrbqbBUgmbhjjS20I41VPGSszgpBakVR7jB597ATdxAWK6f3Kb7UPGf9r+lqHx1PBG7iWV015IUkNCudydmsQWLpRLRvgi1BbNy9QvxK8Wuw6OBsBSlKb0xpRZeeKLctLUb9TyxXuqtz8GRAAmQAAmQAAm0m0CphKWyiimr4viyObxzCnN317HbrsltCaC6J7YS8QXfgijqfK/FYmksd0pYppY8IzSFRdL6E+JOWGHtOMqQpTBYa7yRxRKuhRSAsiBm70vHWk8PBMXGERWW4l5tEU6mqKyvlWdtYd/u7cn2SIAESIAESIAE+olAyYSlFky1Ck7esYAleSq8RWEZOIyTe6q6oSs8X1jaQjPZAL5Vsl3CUojmWiU57JRaMjspLLOn1NONri2lpTxh308fR46VBEiABEiABPqbQPmEpUmr89oEtk0LYdnYFW67h8PuYr1IMrXOFLbZMY2n5zCH/di/QbyXxnhKFzuUSzlkoXSEpIwzROIq77SwFLGPJmRAubvHgMRiaf5fjMIODVirK9wNR8hu+wYxrP39OeHoSYAESIAESIAEChAopbAUKYBcAagtYmZCmcM7adxhrrCU9+e3ZfJbzh6cxQxU3GRDYanzbq6XB3TUn3RNC7Eac4Vbh2HCh3dc17O4ZvxVE2Npz2EWswdnABl7qcQjDs5gRufpTNsuICy9MbmHdzxu0jopwgvSQ1XpQaECO4+XkAAJkAAJkAAJDByB3gvLgUPKCZEACZAACZAACZDAcBKgsBzOdeesSYAESIAESIAESKDtBCgs246UDZIACZAACZAACZDAcBKgsBzOdeesSYAESIAESIAESKDtBCgs246UDZIACZAACZAACZDAcBKgsBzOdeesSYAESCCXwNXFGpZ3TqN6HUGRAAmQQHECJRaWzItYfBl5JQmQAAm0j8DKoXfjQ5/V7X36Fbyzb4f6x5karvngnPp/+3VcxcLurdjzsnjjwzhy/jlPkNrvAx9++nV8fuLabJvYjz9+Zxq6N/m+PZaHX/kLTG/35hkb0+UXcf+Ne/BFcflHjuCbR++E7rF9oNhS+wjY65XZByuoXfNBfMbrLdlH9h6IrXWRfeLsa6/PULt2m63s3fbRK1VLFJalWg4OhgRIgAR6TEA8LL+yC9+8fllaLDddXsGO7ULqiQft57BZikYlFC/8lhJ6Vxfvw/vf/IQSoOL+f7XJE3IrWDmzAzukKLTbAa6eWQG275Ciz2lHi8rD11si1EcjxchF7JVi1B6T24cQp7nt9Bj50Hcv1/EEbs/8IImREeu7jF1i3b17w2sd37tyv35lV/rjyXQp2j0APJHzg2RNe3eAF53CcoAXl1MjARIggWYJCHH3EJ7EEzjmusK9B625TlgexcN8+RZjTbQe+pHO3euti+w+ijzY9Vgd66cQCbcsu2KhQFvNcuL17SNg76UirTrX+8IwtNY5e1cIy/sv3pta0G1hOb8ZnzfW+kYDa3LvNmqun9/vS2Epyy3qyjKw61PL0oozej0mcPytBUxuAFQ1npPAqK5mk1TuUeUip15Qt2Qr4PTz0nLsJEACJNACAeneA448DcCJsfStPg8CjyuXd8ZiGbIAJUOJC09fMNx/cRNu/Nge7QINu8lTQQtAP9wfuu0EnsCTllhoLHZbIMVb2kBA7p2PyYCF5C8Y8pC8KyzTx7DpqAqZ8K3ccg8kVmxzU4O9m/Rv7THHzR0K73An3+zebQO60jbRd8LSruEtqIpyi2ndbIuzEJmvqpKMSojO6lreVv3sS+k1pV0hDowESIAEuk3APFT9uDIrDs5/+CexkA1j3HyBmMZf2rGXSnAgidfMCAjtKqew7PbmaHd/Yv3THykNWw9ZKC0hqfbNTZlYXSU4VcxtTLjKe790ezYeV//Y8uN/YcUWN7t3G86zjy/oM2EpLIxHUXl+P0YT6FYNbKvWtXxbWzPr0mIZqCcuanlvnALmr2DhnnV9vIwcOgmQAAm0l4A4FX7szXP4zOv6QevFTqaxbHDiLcMWI3ts6lAEAgdx7Ac77LhNcXvAxZlxqdNi2d5N0IXWmrVYrhy6Dxcn3cNhdhsffvoIbvwScK8dGxndu/5xrphlu7H4bXbvdgFtz7oYIGG5G/W716M+rQXkpXlUp4HDz08iKix3Ku7S6jm5SFd4z7YhOyYBEigbAZVu6F7ggLImbZq34ygtofc48JB3yCEaQ2kmGTswIS1A2np12TtUERCWmdg80y5jLMu2nXLHU/xw1Qpquy+4otFvObC3Yj9AsgdzWheWynpZfO/21QI1Odg+E5YqXnIMJ6WLOxGFb+zD6gFgbuQQKjquUorFl6q4UkBYyoYs13mTDHk5CZAACQwMgauLL+LCxJ3YLIXlLly4UZ2+3ey5CVPXNDwLZBrPlohRrGBl+w6dRsg+vX0VK2eAHdut1EPJifICJ7t5Knww9l0wLjIwtegPEnNtOJZy12nXxR0KqxAtxF4PZzpY494djJULzqLkwjI9WCNGPyFd1nAO3NiHd4zlUV57cBZ4rZJvsYR92MfEYA7wanNqJEACJNCIgHNowY1Hc/Jb2rGUTg7C9J7EUnSdlVNSZLq08lg6bfq5AO12Td5M8Zp1Wtd1g0byYzo5NxsB4Ps9IdAgJ6QRfiJjQZIFQA7UzjdpH7Jx3dexvRt73XXRu4d6zCnypvduT8B2v9MSC8vuw2CPJEACJEACikBpK++cqaGG6WyidC4cCXSBQGk/F12Ye9EuKCyLkuJ1JEACJEACPSfwnS8/i7/8pQew7Sd6PhQOYOgI/BXO/sE38A9+81fw3qGbe/EJU1gWZ8UrSYAESIAESIAESIAEcghQWHJ7kAAJkAAJkAAJkAAJtIUAhWVbMLIREiABEiABEiABEiABCkvuARIgARIggfYSuPwiaqdvxvSEn4C6vd2wNRIggfIRKLGwdOt4S3R2XfAmWEbLPjbRhrrUKge5oembrRtEO7puuXxV1TUfX46Up1xLV9F7i8zFrmpkNyTWZi9QU7XY+UcCJEACCYHctDGBqjtOqiK3JrOT8iWWMsjuz77GbjdWZpLLNiAE0rKgYkLRWuNyT5zA7efdyj3iHpk6CK/gnX2iArn5s1MZZWvVq6tC17jjsdNrDQjw3GmUXFi64kXlqdyma353Z3lEQna7HGR7eo0Jtva03r5WOiEsSypKrUpNLO7Zvh3EloaNgK5ccn4TloXFctOFJDG6yvm3Hw9/eg645S+SdEEmIbt8nNuJsp36zHZSdYspE6QP2wYLzFftjRO3WTlMM1dpoYf9eBjnsPlxS1jqHyYPf3o/PoNdlrB0E/SHQUeuufwiFi7fiep2cVdk7w7wyvWVsBTrIMTlXhzuWm1vCssljK/atdnlKqzBYrmWezv4SaSw7CBcNj00BEzZxceBYxFXeH65x7Sknqj04yTDDlRdYUnHodlZ8YkGSn3GL86p+e3tr8zeCklaf49GOm5Y4nTAlrHvhCUcAeC6y2dPqTrhUgxuOY6zk1PA/BUcxl4pRsV/18vyj6ocZNrWOJbutqr8HFQlI2X5yEf0iks3fAVHR4TQGseSVT5SXGELUPs+VS3It4GFLYG2aFbtnQRGtctcj0mJuuxYlZt+CeOngLHRGTlow0P+Q5Ss1K+rkAIzFyEaG7SZKyzz+rVd/sLdfxiY9sb+QF3WdK/eMIWpR2ZxUoz/1fF0jaxSm4rPPlRfGsPUC7oSU+VoMq/8+U5ind47++5YwNjkYhKCMIl5VDdOQbyScLOrMrUYgjFg3xWcDgkUIKBd3U8fARCOscx9yFoi4cKhd+Pw9V4lnaTcoxpKrAb0Q7edwBNOhZZYDegCU+Il5SXgVXySA82tslRcWK4cug8Xr78Jez42p+YfaLfINU4N8evKi7KdI+tjYSnEoO0qT8UahCB8TYinSQhJlwq2uhJfWiiFrZ+uRc21WKZ9VBzLqdt36jqPWef8GEtVTtJuU4lTU2YyFg9pt6/bNAJUCLJaRTEQgmpjHfscgVjEzV30mjHMBPpF0LrsMZFjm8I2/aMgU7PdE5brJyHjUSc35MzXq/uerPOuJdmX+LEhxL4Te5v5wcIY0nZ+0bCtYSJgYs7ceElDIC4sPZehsCBZQlK60l8/gm8evRPmSBCF5TDtq/Bci1gW0zuLCkvjOjf7LeTOLnJNTv3xAV66/hSWz1awcADeARixSuoQTOVZNy4yawkUlk0hcI6i8rx289oWPcvaFxOWo7YQOT2Han13to65bQHbae+iohZLZYEVf844gmP124yJYDMO7/pCbZp7fUFru8utdnWbjiXRd6P7LmhPFNpC0/0hEBCo05C14YWgXS8tktafEL7aOiqukTZku29vHK6wH+BvAE6NBDpBQJwKn7+I8589lzkoERSWkUMVdi3mh58+gvNvbsbnrcMVFJadWLw+arNjFsuskMwK2EbXFIn97CPWTQy174SleOAf2iIsTq710ZFt3oEbR5AY4XLrEkaMy9W27gXc2qkF0hZjRtgI966xbhWNH1yDsBQuWmOJdMYaF5bCgps9gOQJwEJtNiks9eVKpCnRP7khLgil2GuTsAzG4foiNkdYajmvfrzQFd7EVwovJQF1CEekG7oXD7pxkjnu6ycsS2SIYcgyxRhL7jZ4lu18IkUtltkwi9D+83/YpNcAC7sfBOxDQkO0VH0lLKVASVzcKi5w4Y5sDKN/4CZr6TqK+g1nUXlApctx0xEpFyvseM1bjeUwa+Wrvip2yzgWdNymHCNUjGb8r3VhubtupySyxxoXlqPScgjvNL1r0UxjT/PabE1YirvSNYB78Cck9iy3vc2zqMVyXXC+noWygcUyXbuiPxaG6FuDUyWBGAFzGvY6JSx3vbkVy9YJcHGb/zCWcWqT2fQvThfO6W/rHZ4K515s6tR1cWHpCtbI6W9H1FrXXK7h/ov34vNDmse15MLSOughPj7JARbzWfJiFbVlqZ5nsdQiZ/1L1SQGUx18MXklZzF7cAYwYtK4iDMHXsQYXBGqRuXn3zRxkvbnv3VhuX9nbKw5wtLM2biHM3Mp2mZzwlLEjCYuacvqp9JGLar19N3T2gprDk3NHpzFDNRhnsLC0p+vCW3YMC8PCgVd4da6zZ66gkot3XvhA1j8PicBEsgSsHP6xQ48vNsSm26+P9OezEN4ncg5uAdflC9aOQSFmJxPXeJ2rksnX2AsvyWXbQAJuPsumsdSitCIJTGSdeD9H1M7MGnzjCsa7f1nrnHyrxrauYeKBmtJSiwsBws0Z0MCJEACQ0Ogk5V3ztRQw3SSB3NomHKipSBwdbGG5Z3TqA7JCe9WoFNYtkKN95AACZAACfSEQCHXeU9Gxk4Hn4CweB7DpqPTsOvzDP68m5shhWVzvHg1CZAACZAACZAACZBAhACFJbcGCZAACZAACZAACZBAWwhQWLYFIxshARIgARIgARIgARKgsOQeIAESIAESKE6gkwdzio+CV5IACZSUQImFpZ+2B1A1rnXVlFyg6b1u1ZcOrYKf1DvpJlYSsUPjaKHZJPWPd2/rKXbCc04T2/t1003HeayskpairrdJGRQsVdkCBN5CAiRQjICdwsdOAQQ73Uu4lKNImp6kD/qIXZrRS1GUvFcwhUwsrVC0v2JT5VXlIWBXYHJSSpkhFl3rYIUnO+WVtXeje93l4lSHEmmytqtcrR/6rMfP2fPlYduJkZRcWLr1mpUI2uYl+g5giQq9TiAMVIvpI2GZEmmXCG61nYL3+QnVzQRir3doydksCQwfASH0lrHr/CYsn74Z05suYGX7DuzQCapP3Pa6SggdrITiJpgWD97D1+vrxcP+AJCpvHN5BSvYgR0irQsTpA/fdtMzliINr+Adq5SnC8MtrejsreRCU9d7Px7GOWy2KuLInJNvfkK1b+1dnFkBtu+Qdemda+zO7b0e26OhalMDvpp9JSzFWrhJsiOrQ2HZwrYtKOwattxqOwXvo7BsuAK8gAQ6QsAIwMeBY0JYJlVFtOB8x6RgCSSh9pNP22LSS3geHns4sTVLOnZkpUvUqL+3QkPzrgkkOk/vyu4jtxJUpL/Ijx93/0WSr8d+OJWIcruH0nfCEo6wcN3l0u0tammPzmhOuuqNdJlOYVG+mlbCkaUftxzH2ckpYP4K9r2x3vn3wj2i/GBagSV1q9v9TuD4/DZMvaGqw7h/lljS4953xwLGZAUcUztb3aHqaav/T9zQzriBpH+/raSSjq4eZFcoisw9u5FcYee6yBUzWUnnjX16npZ7eoPdWtwVruqVeyEOyVj1faeAMb1+qTs+y1FWzzF7oQbsTdYXmH1mFjNfrniVlQ6hImuVt/sjxPZIYFgIKNc0nj4CwBKWGUuNa0ESdLJ1lq0HuONyzHGjB6yafnlIadk8ADx02wk8gSetknpFBMqwrGO/zNMLkRDDDrqTsxZLv4xonrDMWCy/sitjHQ3VCZdt+hbLwB4V9x7b9NxQJfTvY2E5jqW7bVe5JT5si6Vv4bLec2uPa3Hn1CIPtw+nHrgWSjeE6oN7gmijErAL96xz6pO7tcr1R0AKwgVUEzHkxRlabSlRagRzJB5RNJtryY1bDEN1vivPjkAJRf9LqpGwtK+363DrspKO0DRisIGwtEWmjMH16nt324LdL9/bHCcJNE3APOxtAegJSR3vdqOON2soLO0xSJEJ/LG2fial8SLxaRSWTS9gf92Qa320p5KK0GAMZnJp2KqYxEQ6+yyNvcxrMy3faJUdTfobzh80/Sksn61g4QCs+t5mFbUV8NIcRl7VFkRT69veg5Ga4tKCmYglrw65siXi+FuHgemjqDy/H4l9ssjhHV/gJv/2BbIe6Ok5VOu7pQg1f4nA27Xk1LyO1tAWHBLrrW4legAqVGvc1E+36rQbC2imbrsZZQFh6a2JssRm70vnVcfcyBLGV/dj1OYY+38vZMJd1/76XuVoSaB0BMSp8PmLOP/Zc7j9/HOqtJ13eOLI1hPApH6vkcXSmWCOO/HGE2l/+h4Ky9LtjjYOqKDF0rOYR+Mh5cj8/RX6UXQRe5OwDjUd2eaXbsc3j94pYy7NnxvP6cYRy2u8uuJthFPqpvpOWKaniy2x4SO2hV6OtcoXHFlhqcWM035AOK1JWFZw1Igmu592CUsjsBtuQ3tenpvbmZ9vWfQbbiAsRahCLXVTp8zbKyyBU5i7u47dz1dwVP63SDaBhpB4AQmQgE43dC8exEOOuzl53KpDPvbDOS/GD4PgtwAAIABJREFUsoiwDIrTgIvd9HPLMq6xXZpDGOc2EBs150CMmV9umEUGgicsA/si82MlKEjFi1lrpD+WYS0/2lfC0nVdKxf0wh3Ktez8+a5wx6WcXpkvLOPtu6lzmnCFmzQ5YgiWta3uuNb1+Bq5wq22ohZLkZonMvfsl47vtq9jn7AQmvhPCFd/BfM6/KBVV/juuh+nOQYkFkvz/2J0trht1hWuZnfq8SrqW7ZhAa7ldyC+cDkJEug2gcsvYuHynahe9yJqp2/Grje3IhTLZltx0od0zqlwex6RU7nqIf45bDYWUnOPIzxs61PB/rrNkP01TSB8yttqxgufSOMeb8by7gcB6wR41mKp44aTsA2zb57EpsvAju3aPhnMdKD2W5INQWdHuPBbKuVQSHg2Pfk+vaHkwjI9OCP5ZtyvnrvauHl9C6LnejWHQvKFpRE3ljs4cSPb/TZ3eEceOvGEpYoJTOeaHFoJuoxdUSraigpLcVAlMvdcYekdJpo9OIsZjOMkxjAmBeaoEsZB0ZoNIRCu7vFXTZiB/f4sZg/OADL8QIlHHJzBjD7ElB6WKiAsLYbJfXLuaJyeqk8/vBw2CXSXgOea/HSaAiaWZ9Cx/kTyTaYxamI2Vpyac6gHeNg8/L1T5Pb9TixcLL9ld6GxtzUTsPNMAqF4x/AeCoVVBF6zwziQ7jM3F6W7L++/eK8+GOZ+JpyxDbGVvMTCcs27kQ0MOwEe2hn2HcD5d4JAryvvnKmhhumhOmXbiWVkm60RuLpYw/LOaRVbzL8gAQpLbowBJaCswPXp0Mn1AZ0yp0UCQ0BgWOPWhmBp+2CKwuJ5DJuOmpytfTDkHgyRwrIH0Nllhwn89x/gz7/3V/ixn1yHd/9PP9rhztg8CZAACZAACZCAIUBhyb1AAiRAAiRAAiRAAiTQFgIUlm3ByEZIgARIgARIgARIgAQoLLkHSIAESIAEihPo9eGd4iPllSRAAj0gUGJh6dWUFlW+Zb7DJijJlDhpPsYm7uzBpf5805rmbR+MSUF013Gcu2MBNyX1vxv15KcScseYV+HGTYTexrrdfbXGjfjyfRIoOQEnBVAsNVCotJ2Zl583UNdb/uCcvsC7t0jKoNg1XjUgv2pKyUlzeBaBWDorF1Jgb1kXOCmJrFRZMu9lcP956bWCZUUbXCP3YLZi1KAvbsmFpVWru5CA8GpEl2718sbnvhesH96W+eSMoWEtcTuBuc6naeWyLCYs1zqJsq/xWufH+0mgrAR0pZHzm7B8+mZMb7qAle07sEOkgl58EZsndLm7YDJpQImD/Xj403PALSaJNHD1zAqwfYcsleeU44smP7f4MEF6WTdL28Yl9w3SnKmhhmN7K7nWSaLulnGM7t0ieSij1+jcm9iPh3EOm50k7W1DU9qG+kdYygTYltAMIi1yTS/XoriwtCvzeHWF1jiB1oSlW23IGoIlRiks17g0vJ0EykzAPEQfB44JYTlhV032xN4B4AmvrnJiszz07mDFHvm+9aDG4n1uyUi/LGSozCNLOpZ5B7UwtmzZxLxGwuUYc0p/7hM/iyJ710vEH+y34TWhJO0tYOizW/pHWFolEKXQsivKyIo441iyqtfIKj0P1FE1pQ/1/dUbpjD1iHbhZtoQVXF0lZdTwNjojHDA4+TqbtRN20n1HWOxm8KiXPTULawE1klgVFftkRWDRDlEq5JQpoqQK/gyIq3QWN1wAVkCU1exUdV8kKnwcxh7sReHsVA5ihE5X/E3geNvLWBSVO6Rfzli1CtN6czbYhWtCW7P6+BxHH9tAaiJvr3QgBhDe439fWHNQ1Un2ofqS2OYegGANTZpHZ5Uq5it7tRnn2gOlwQ6RkC7Gp8+AiBHWAYEoD2k2MNfXGPXWs5cV6Sus77modtO4AmnjnlzAqVjCNlwEwQ8N7O4M+iOTpuM7a1MWciIVV26xU2NecdF/mEc8cuJim4bXkNh2cSCd+NST1jYgs5z2aYlDYVw8tzntrDcOIVtJk4z2kYdcyNjmNHCT4kOaKFlJd3eMJ+KViNoXh2X5Q6VoDNC06553chiaQnPQvN1xyrFdq2CK89PQtQfX5KlEn1hmHW5S2Ep6q1HXeFWScXM0qfvwZm3qNU9gkNbVC33oLD0y0JKkXnWE7X543csu34JRyt8ohJbR11KclzXRe/GzmYfJNC/BMzDPvKgjdX0tiacffinJfvskngUlv27S9o28gY/Uvx+oj9aPCEpXeevH4EbdxupR58ISOCP38lJjO7XLJeDo7Bs215oT0O2ALLFmaqNnViYTGeJRStHWBqRqetrh9uArFmdCA1PbCUCCUIEGQufHoQWg66oUwJLibxGwjIcU6pEkbaoOfP1xmqsrbaF1VoMdfipFWGZN+5TmLu7jt0ZMevWNE+ZWCI1I2S9foK10r1rLIspvlDF0cqCc8DLsN9dFxZLLaCd+uraigth9dZ13NuzgdkKCQwmAXEqfP4izn/2HG63rTjBB2sWQSOL5fu/dLt84F/wXea0WA7mforOqn0WS9GFfQDo4aeP4Pybm/F54wpvuHeLCMSCtcmHYBX7xxVuiZDUQulHH8ZFxzrPlR5vw7PO5QlLbaH094nvxm5JWFru5/FlVxSl/fmWRPNv4bqPxaO2Iixd66Mz37wYy4ybXAjbdMxCMNtiz3G5X0qtr2KVowzXLCz1HpLWzSksZkIUhuBbgFMkgWYI6HRD9+LBNAayCctSnrC0LTy7TjPGspllGchrncNZjWeYv7fS++2QC8f9He2CwrIx/fSK/hGWUmjp2s/SWgiczLgviwtLFaMZaqOgsBSucOtEtA29LcLSPgVfdKyJxXI/pFsaIrZz1NsPrQlL6XK2QwlEq57rWoYAWH0Wc4Vb6aCs9oSYXp+kQVJpjhCwuDbjCg9bLO0fJ3ku/2Y+VryWBAaQwOUXsXD5TlSvexG10zdj15tb9SGceP3k0IPefe0qVs4AO7brg0C2y5KnwgdwEzU/pUx8ZE4T/t5a2P0g4J/IzuyrArW/YzGZ9liC1xQRpM0zKfsdfSQsjZBRYtB3D5scl4mbPHJ457Dl7vRd6qqNgsJSxC56rlp1QMaOJ1TLbwtNZ3yO6PPzWLoHaAqN1RKWo1qIy4Mq8s/EfOYIS3m/OHDkH94xbRTIY4lZzDyiQwQs61/s8I57cMY+vGP3NYvZgzOAjhmNrnEmxCGdh2+hTv+t41QNpWZzpZb9E87xkUDbCHiuySQXYMBlCRWDuWk+ewLcF5u2ixJw81jauQeT+EvvJG7wGjHnIjkw28aGDXWOQBqDK/qw43D9PqPCEiKf5B58Ud5g77H43hUW8/d/TN3h3HOmhvsv3ovPT1yr0mOFrkkGRmHZuX3BlkmgEAFaDAth4kUk0EsCva68c6aGGqYxvb2XENj3sBK4uljD8s5pVK8bVgKN511ii2XjwfOKwSLwV2eP4sD3fhn/+6+9d7AmxtmQAAm0jcDFpWP4v7bfi5v+XtuaZEMkUJDAD3DuC2fwk/f8L9hU8I5hvIzCchhXnXMmARIgARIgARIggQ4QoLDsAFQ2SQIkQAIkQAIkQALDSIDCchhXnXMmARIggU4S6HUcZifnxrZJgARyCZRYWOafkl7rukZrX8uG3YTsa+0rdr8puWhOk7feT/5pbb/dvJreLY0hWLGnAEO/TKfduVc1x6QKkifCkzRE7mjz17SlmbV0UzxHqmguVKpyVCb9d3N6ttQ1byKB3hNwytylJ3Cd09+5J8qzJ3/l6VudOD1ToTx2+lumldEngRuUAuw9NI5gbQTck+MPv/IX3uGuIifLdclSeW/otHjsRLp9bbrfnRPjyX5f2yz75e6SC8twJRo/M2O/wHbGmSeqmpqQneNR3xgqlWglc++OsCwwiYIMoqIrWoKyQN8dvCQ63mAu0HnMb5hEPAl+BwfKpkmg7QR0Te7zm7B8+mZMb7qAle07sAMrWFjcjOqEkoXx3IShmt76wR0Sh9Fcl255vmZyIbYdCRvsMAElGk/c9rpMART8MzlYZSYBdf2F33LFpxGCWVEqdyxq1yxjV6akY6QMpFPJJ9xfh6H0tPn+EZZWJZrJDT1l1p7OC4qqRp1FrXS26IpVD5J1xNvw16rAK8hgUIRlnqCnxbIN+5BN9J6AKbv4OHBMCMvIg96pfGKNOvS6eO0Ybsf5LwFPHL0TtnTIXG8qAN2yjGu+sgvvmJJ9gXKQvYfFEbSFQAtrm03cv4La7gvYvHUPLtziWzsh81U+hCczwrXw601UpmoLkx430pfCUll3qtg2OYUZk4TbSVauE2N7ZQGVi1vVAReVadL63ethEolHk6QndcGt5OFaGO27YwFjspa39Z49Hl1DPKnxYsoHysU394RdpOIKKUi2HMfZySlAJ2FX+yanhrcRbdN1rPfGXnlWzP0kMCqSoQOwyxg6YzNJ1fPGoBPFZ8pb2jkpXVd94vrP8ANMonu7oo6oAW67wuX/V45atdoVQzUvkeTesPHX1aszHyrfGNpHG9R9e7EP1ZfG1F5x1tRN5n58/iwWrLrkaq3yc3Tmte8mx89bEzvZ+yzccbj7K+Gct097/OXE7vuRgHYnPn0EQFxYhkvvBSr4WEL1oQNZYZlpR1//0G0n8IQjBGIWp35kzDEnBOxwB/NiQ7dzNmm52Ue7vpJN6K8snOHqPCuH7sPF62/Cno/Nqd513xkLeZHKPQO0rP0jLMUDsFbBlecnIYTG+sltaUlHv+RhEp/n1cwO1bUW5SHzRFG07f0Y1SLMiL00/q+C+Witbr17HGudeugv3KEq9xgxeWhLWsln7LXjcu5udfQ8sWK9F7BYjj1iBIoVC4l5VKeBpDqRxys8hiLC0v7EWOPy+KmykbrEo1cDPCMsBaeoJdYX3KbPcSzpHxaFwim8+vTrJyEF7OQGq7zoTn/tlMg86/wAAJzSk4EvECUeQ+27F9uWTRmjm+yLvHHA249FasoP0Lccp9JlAibmTFXfySSSjj1kM1YdSwCIyikUll1ex/7oLmY1jI1eurzf/ERqzbb2XfAHT9TaqOM2cQTflJZ0y+WNGq75V5v06yr040Ovm+v6g+taRtkhYbkKYGQt48oeckhKEhrr0eFEhImH7dHKgrZUafuQtkjurqfWrlOPV1F/QAgDq8yirPntWwJT8SNKR8ba3i/utYWYJYbq4qGfiLcACkdYnsLc3XXstoWj11ZqibPbyrFYCguZabOBKzxx0coa7Loco+lGW+bEfMJjKCYsXaubttL6QtYuf2mxDVosc4Wlf5hJTEb0eRiYXo8phES6mbBnOdbzt8cgrnRKQnprF3ZrF7FYuns6PczjzUdbWl3Xerb9WNlKNdPUypu7T9f4KebtQ0pAnAqfv4jznz2H2y1xKR+weCV9qFt4pPVnMhWizkM+4u6kxXJI95eZdlMWy0AsprevwrXt3X2ZEs/GTtoi1z6s9vDTR3D+zc34vAnNGPBla7+wvDQP/PQ9wEg7hKV1eMdaiFDd54birwbstUSgH+9mhI/vCm9VWGq7o6q97bvCxVzaIiyVQDaWTWevNhFj6QjLjPXWFerKzez9RU+Fq7ADWdc9OcltieGOCkvVd9Ayadz9GVe4bYl01ygqLHctuT8uHNFp25e9tj2E+bXMD6EiLaWuiHf2cCBe1RWWOTxMjfjQPh3wL0BOr0MEdLqhe/FgEpsWdn+b/lWM270mhjIkGOSl2VriTuwbYyw7tKAlbraQmzlcs9utU5/OMa1H7u1LD4O/pwvHXJYYZzuG1n5h2Y5RyTbi1riMRSjPXS2tYFUsiSZvTa2awYMUiUBCEos52sgVHrFYppIiMo8mXeFRa2HwpLGwPJ7VbtusRdGfe/Jvab1dQNWIGGstc0+SNxCWIp41Eb/2iXUhLO3+2uoKd0MLstsyZEF0UyTJHxsvVZPwCzsdULoHhZt5PerTJrYz4goXA5B7yVoXKULnsLRrf+ZUeNK+EK4mPEBbdMdwEqsHRlXsrRdTGh6HGqMdapHlkWf9btuHmg0NOgFz+va6F1E7fTN2vbkVy+IwxHUv4v75HItNo8MNsQMaPBU+6DuqwPwKnLo+U8P9F++NnxrXvWR+/DTal46ojZwQd/ZogekMwCWDISy1lWi9PEAj/qxDNMkDHWlMpu1yddy/dtxhauEJunGF9ci3EiX/HsfS3enBkWCeyoyFKezuFMNvnB6oUR5L837okIvXvnN4BTBjbygsHRe64GjFM9oHgu6axSzOolJbwKS0WNaxDTOYEQdi7HUrEmNpLG2WWzcVWh4TaY2r4KiwIOtdkhxgsT7I9lpPHJwFXqvImNO4K3yd2gcbp6B2n39oxvuWcK5N+cYtluvk+o89otqZPTiLGYwHhKXej9FxhHgU2KcD8CXHKXSTgJf/zxykcHJb6vFY6YMaxsnZwlL8vyVS7XyBqaUJQCy/ZTdxsK8uEXD3nZ8yyMkpaUYUOORTyALpiVS77aRfx+LuWtm7BKSn3ZRYWPaUCzsngb4n0PgHSd9PkRMoK4FOVt45U0MN014C7LKC4LgGjcDVxRqWd05nD6UN2kTXMB8KyzXA460kUFoCdlhBaQfJgZFA8wT8Qz7Nt8A7SKBVAvHUQ622OIj3UVgO4qpyTkNJwHaZZ8JBhpIIJ00CJEACJNBtAhSW3SbO/kiABBoS+OcvfgqvfOsrDa/jBSSwFgKb/t+t+M9/MAil3NZCgff2isBTh6q4e+Lne9V9x/qlsOwYWjZMAiTQKgEhLF/+sy+3ejvvI4FCBP7h6k34s2fcshOFbuRFJNAGAs889RsUlm3gyCZIgARIoCEBCsuGiHhBGwhQWLYBIptomQCFZcvoeCMJkAAJNEeAwrI5Xp24+uP3LeJXvjWBidOdaL0cbVJYlmMdhnUUFJYtr7xXIi9px8s12VL7sTJ5us8bVCLp9C9QOrGlfgM3efkJQzkS29VVq+0ESw0WOD0cLlGoRpHWR3cTdkcrAsnck1YlmVYnw/sGmgCFZW+X9/f3/gdMXaPH8M4f4acOPyb/8fH7vobH3vvj6g3rdeBRfP3RX8f75Bs/wPK/vTkrSD+yiO/944q696+/gf+/vfcP0qo6832/fe6pU5kqjak7iiC/8hqGhHMcGX/gQKfQFHPUpNTD0K2m6DZDLI5SE4a63i403tBKgCbXH9y3POUwU0hRiRPp1IgN4aiVjJ6hoj0CE5QETUJiEVuQgKJzb0ycm3POram+s37tvdbaa+93v2/vt9/99vvtf2L3u/daz/qsRfrbz/Os59n48Br8lfjvxTtw4sZrcEHi3S9h71cHsPRj6pUP365i3pPfToKxx7Vtsse157NGoLBs7TlzZr/rLpz6+qf0OTiHv5lZxTrngaV49vhNuPbj6oe/+Nv7cc2AfsB+9ze/xOCCnXjcebcXP/zVInxa/8x5tzqAD784TX9iz5sxnzX24y89hD+bl7TJ/jnwO7z89U24ZafLm8KyiPMX7NASHjhfDb4sYbkWI9iLK6OOKGKe5ghLVVT7SrcA+3eGUVnZh8nO3sniliUQs7Y373tpc+fbyyIOGMeYKgQoLFu4k0KozTqGjR8tlB7LUxdvxD37NwFSwAG7N/XgHijRd/HPr8Bn96v/vvxdLfzEc595PxaOkXhcgNe14BTC9eaP1PNfWbUD859cg3ui5y7Cc2KOxTuw9+I16NkvPrDns9hI8aifd54RQvdP8F5gPpsshWULz5k9tRSGl+BYQHyZx6RQwxFccN0IIJ8/H/ul+BSi8TK8p98Vzy0/9zzm3DYaz3BXLx7HCNYJYee8Czy+5y68eZsWokJkfuG3UpjOT50vHnbdno0YmvaTgE1ClC4DqkkxaS+bwrKI8zfJwhIDvRipQnZOiXp33z6G1dH3RSwqTdwWMXb9Y1BY1s+Mb5SPAIVl6/ZEeCUHsBNVrHBC4ebnkddQC9CLtgOvbFyII1JwGhF4F/CS5bWMnlWeT+mlvA6oGq9ltFwhCO2xYg5CjC46LYRs/LNUm04vlOLYeFrNfKseXoNXLLQUlq07Z/bMQqDdiwOuGHRMSwo1ISD/+LX7cQ0G8OFVJ5W4E19COA4Ajya8lmbADNEXvftz3OAJw2g+4yVFhk0D4rNFeHuB73V1eVNYFnH+fGGZEj526vHJVnxu6zlsNiHubI8lqiOofNPqU+17LJ32hVZoXrcTXL9iBN2yTWRG2D5TLPv9l+3vle2V4aPo7wN2v7MeY7Pt70fQN8tNIzDhdSUeDwJLdHtCzSPJzfWYpobCTb/zFB7qvfXo3deNftl60bS+VKFw00PbFrXmv5e9GLcjRNRWMW6Xqfpn6yaL8nNhc3jdRRxBjtEeBCgsW7hP2jM5+raIN8Y5lraXUVpnPJMvAQOR19AIS+PNVOuQIfTz/t4Ves47er2pglN4LD2xCiAhNvX7h99dgMXYaYXOlWB9dFMPvkth2cLDlZxaev26f8/5wAlVy09cr6T4ifFMPoplnigVz87FPyZC6XqKLOEpPJZSpMLxgtrzxZ7Q5DyxQJ7mhN4/POh5ULUpFJZFHEVbhElROYLed4SAEoO7uXfpnrekOFs2vgF2JiWkMFkLISz7ZtnjWqFwKWis/uF2rqEWvBg+i5GV0508Qh9Ddpi4lrDsxlE9h1q//b3/biyiIXtH233N45zFuj2WiZ7leoXWXqlQvxC/aq/svMpawnLDYr/XufXHgCfKo7Equ9D1ouqHza/OJEBh2eJ9N3mLdm6iF+KWeZjniVzJf8B/jMLicc7kez+2vItOyNrkan6gw+pmrSnh7pAw1a9QWLb4nBQyfb6wsRviVjmT0w8+j7zCMhKwwRzMpHhNmy+fsLTC8FIULwLsnFAKy0ZOzjiAruSLtpA4vBW9Y6ulcDNfaSJFfu540wDlvavtsZSiNZoX2KpD4fhOL3ZVRiCEj/mKRNmsYfQaL574MBJfrudU2oCtGSKolrC0PHdSWPrfa49kZKHynAov7IHrxfrVByFPob2uEN9oSEdYehettAdRsDJeST1jZGulhscyS1iKd2dIj7D1Jbyvd46hd3Y/jLBv5ATynfYmQGHZ+v0Tt8L7z7sQ8887HuVL2pd63nz7h7j4vDOYJy72eBdlRj9aALzmXuCxL/58+PYP8d50YLdzgSfOwYxX7+VvelgoLFt/TiZqQT6PpRF+5gLOObx88Hxc/M4mfHu2H0bP4bH08znlBR54F4bsCz/xfNGFISkYXc9oWkg/7ef0WOY9PaeHgZkrga4ChaUQhtWKDpPaQiqnsNSh1bGBg0BV5Vg2JiwDl3Eyb1VPVFjaQjMggAsVlko0j5nLTpbgbKawdAWre8iUp3Sv/iMi7wHkc1OBAIVl63dRlRvaB1yXDEEL6xL5jZHJ6XmS0SN2zmWd4W+bDHMsW39OirAgeOEmc2DLy7mg3hxLwBF6Ufhb52gG5w15VbNyLN1BKCyLOCVpYzQYCrdDryZkjHo8lsIeKZTEwelVl3lqhcKDHsvwLW+Z2/iGyQ8Uk72L4S0HsOyBPoxtsXI8nfB/yENpC0nlPRxZocLx9pcf7i7GY1nBLqsMkGS+r1eKeSEszX8LSwoNhdvpCKFzU8eFr2YeXY49uQQoLCeXtyvW1C3tN6WwPIaLbwxcpvFC2/b7di5m6MKNKk1k39h+GXM876Ycb/lenPjEvnCJITMhb4W37qAUObN3U7vW0M5t7NRb4YhuZr+woBcYGNEliOx8zXyXbNz5YuvSb4XbK0jmh5pP6bGstdN5PvdFQjC8rQcyn0UXPkxYeAhDmwcBGQrO67FUY/oC0HjE1KfJyzvRbfK0PERrzZljze6HDPjeNoQhHEUlyv3MCoVLi2Xepb7aAnX5RYnVtFB4lDIQXYSJjXRtFPbsxtkqsFaLaCkgdWi6Z/MQ8EZFinDpsTxxJfDgoF5HLKLz5Fi6NgkBG6/btylKLzAXeqyLQnmOGJ+ZGgQoLFu4j3ZdSABvmlxJp97kmJMfaYfI7XqTsbBMq3Pp1qo0qxZz7v6EVTPTfCDqVL52CU5cpUPwXm1Np9ZlWn1LCy1vhbfwnPlTp9aTVA86IfMTuuyQGcN+N/rM82pGtSrtGphufUs1nKo5+cIN1qUie77qAE7NPqJvsNu1Lq1alU5NTq/mprVuCssSnT+aQgIkMLUJUFi2fn9L23ln+V68gh6n7FCjtCgsGyXXue+t2zOAG16oJoqdN0KEwrIRanyHBEiABBogQGHZALQOeeWxtSmh8wbWT2HZALSOfiVf6DwvIgrLvKT4HAmQAAlMkMCvf/cb/I9/+Z8THIWvk0A2gX/5H134X/7l3xETCbSEwNl3f4M/unxmS+Zu5qRd4+PjojYQv0iABEiABEiABEiABEhgQgQoLCeEjy+TAAmQAAmQAAmQAAkYAhSWPAskQAIkQAIkQAIkQAKFEKCwLAQjByEBEiABEiABEiABEqCw5BkgARIgARIgARIgARIohACFZSEYOQgJkAAJkAAJkAAJkACFJc8ACZAACZAACZAACZBAIQQoLAvByEFIgARIgARIgARIgASaJCxFacwu0iUBEiABEiABEiABEuggAsULy9PDwMyVQBeFZQedIy6VBEiABEiABEiABFC8sCRUEiABEiABEiABEiCBjiRAYdmR285FkwAJkAAJkAAJkEDxBCgsi2fKEUmABEiABEiABEigIwlQWHbktnPRJEACJEACJEACJFA8AQrL4plyRBIgARIgARIgARLoSAIUlh257Vw0CZAACZAACZAACRRPgMKyeKYckQRIgARIgARIgAQ6kkBphOWhLV3oflDvwW27cfbpPkwv1ZYcwtauA1g2vgFLLLuE3dvmncXIyjRrw++pIcRn21B5ZwR9GEbvALBdrPv0MHpnj2G9N5d4493v9GLGifUYf8C2olSgaAwJkAAJkAAJkECHEiiBsBTiqhtHhy1xdnoYw6f70LeBn27WAAAgAElEQVR4kndFCDoj7hJTZwnELDtzvpc2d6ZNk8yH05EACZAACZAACZBABoGWC0vhgVuL7Rkev0ncPwrLSYTNqUiABEiABEiABKYagRYLy3cxfPtaoDqCvlkBtIe3ouvFZXHY1/peCdJeXNnXj8HNB3F23jbnexkqFs8vGVQDm/C6Fo/rV4ygu28vgB7sNqHo2f0QPxFfQ4fGscHxmKaHwg9cL54Va5mB/j16gM0Htd36vUNAt7alJ/LOWmPaotb8dxVY69m0eswW4u6ckc2hdU+1k8v1kAAJkAAJkAAJlI5Ai4VljTBxDWE5o+9KHNR5iDL30PpeikpLlEae0aUH0Du7H9DizslZbMBjKXIslbC099YWzCrUL8Svyou08ipn1RCWJt/SCs/HHl54otyMtRpjWWK9dEeQBpEACZAACZAACUwVAk0SluMAunIwmqjHMg6h+yF1JTSN/9HyIt455uZRhjyFwYtDtTyWcD2kkdcz+V5s61h8ISjNDk/suu92Q/tj9QKV97XyTXERaigS3Tk2go+QAAmQAAmQAAmQwIQJFC8sTw8DM1cCXXmEJZB5q7pmKDxbWAZzN32vZFHCElvRVa1Et9ljT2YzhWXylnp8IrSntJQ37Cd8bjkACZAACZAACZBACQkULyzrXaQsrdOPK+2cxsNbsRUbsGGWW3ZHliSCCimHPJSOkJR5hkh67ZokLEXuY1wGSIk6yDXZ/y3gFBkKn4GRFVmljmp4hOvdKz5PAiRAAiRAAiRAAhkEWi8spXHau2YMjfIRlUfT1Lcc2jyEQajLPDWFpan5aIXD5eUWIVbtkkKO0Iwvw4Qv77ihZ/HMshdNjqW9hiEMbR4EZO6l8lhi8yAGdZ3OeOwcOZZwbXIv73jcpHdyGQ5Yl4jii0L8d0ACJEACJEACJEACzSVQEmHZ3EVydBIgARIgARIgARIggeYToLBsPmPOQAIkQAIkQAIkQAIdQYDCsiO2mYskARIgARIgARIggeYToLBsPmPOQAIkQAIkQAIkQAIdQYDCsiO2mYskARIgARIgARIggeYToLBsPmPOQAIkQAIkQAIkQAIdQYDCsiO2mYskARIggfoInNtbxejiAfReUt97fJoESKCzCZRUWMa1G93tUS0L+2bVv2l+3cv6R6j3jRrFyXVh+KjpZGaHnBo91es1LVDjs9h6l1n2Fr+WBpbPV0iABDIIHNn2+/jCQ/qB+7+PD9Yvip8+8wy+fPmzuOX1J2PR+WoVF35+q35mA773wQCsNwCcw8jqBVizXz1y8xPH8a2eaQCOoHrh5/ENz5b4c/XBub2r8O+fvwU/23UrxFvOlz23bau0cw2eEw8v3xF+l6egPATs/ULoDNU6C+os4fv/hIGrU5YVOrvO2bwZO+xz7ZzPsE32v5WvBebOPLvloV+oJSUVltYa/baODS6/VMJSisoR9Noi2e8U5Ky7eDHm8lBCfmxAFHRvELDzGoVlERQ5Bgm0hIAQaj9Yip9dOio9lnPOHMGiq4VM1OIQG/A1HMPcLbGwPLL3Gczt0aJPvP/XczwhdwRHXl2ERfIXvhAAf4m5zi9ws1Lx2SiWOsJUi8+QOJRC4RTWyueVfSf/XAgLdw7xy3/7pUbMtoQqJ80iEBR83gtaeOL+DcDxOXjE+iNDibsN+Nr9W4HPhYRl+tmVwu+tv1B/PDlnN+ucWiLXvOucRfs8fx7f6LA/bCgsm/bPPc1jmS7iHLE3qcISiU5GE8NCYTkxfnybBFpHQPyivQ+P4hE8lRIKF7+k7wUsYelYK37BPgDnF7+/GiEERgMCwMytvJnxL++ncAtefz45ZuJ5LYo/+NyoFMeRpzWHTa0jzplD+55KJWMv085VPFby7LrvxH/YzNX/Duyz6NpUayzlaU87u1N519tMWCrBUhk+iv4+yLD4stFezIjaNg5ZvcHdFou7h49iBNsxsnI64ISh7XesrZYexEH9gzgEr8TfevTu60b/HgB2CNt+Z/Nu7H5jBKj6ofsM0WXE5PUHvLnXY2z2ASw7BHRrm5yWk/a8kT1JVnYKQWpLzMqu5LpPb0VXtYKzT/dhuiRi+p1vBwZmKA7iK2rFqddo2RuH2r31B213UyGS7TWn8j9Jro0EWkxAhpaBHU8ACOZY1hCWRtzZ4XNnSSGvpHhAjPsU5uyywuhGRGwB7guI1YSQ0M/fd9OzeASP6nC7GDttzhaz5vQqzeFumbAQfYVCytGHBQvLhMdS/0FyZNsqnLp0IdbcrVM8/JSQwJlyBHKNszuVt74NhWU3jg6fVQLR+4rFEmRod2SFeU6JTPne0gNur/A8oXbrGTHHDC1q+2ZZ3kfRg9wOb0vBdDSZE+r0JvcWYH+W8Fh2Y9AIN/GZEXqe/TGDsXjNmawERyMUPREcjV3B8O1rY5EcZGZ7aLWod4TmNlRk6N8Slmm2C3H7ouoJzy8SIIEWEDB5i8EQXpawzAgfRrmQKflzCUFqzYOwF5TCsgVno/Apa/yh4s9XsLCUf3aYnOLovJvQucnNtdMsjEHJP1ZiYYnYq59ydgvHWKIBmyQsxwF0FbPMmiFh2zNpvGbA1tvHsDrysFmhXscjp00MXpzxLhDpZyA9ltrzqS/ByO8ru9A7ttoSvGmh8AyPpRCW36xgRAiqzHXHY1Sk0I2uAKkFSUEH6d1dNr4BIXmmBHL8XuwVrL3uQ1u6cOB6nY/peHYBNU5yja7gVXal2n7nGHpn9wMpf0AUc7A4CgmQQBYBcSv8qbeO4RvH/UszKUJAezqTF3f8WcKXLKSHqM/K27TD5SligsKy/c9waz2WnmCM8iTvwKkoX1cxTobr04Xl2rcWxKkeHZiGUbywPD0MzFwJdE2GsPQ8bUaMCWEyAGxPE5Y1vWFeHqTlSUwTltux1hGcQDNzLF1haQvd+P9msi/8hC8zpa97uvBqSrFewS4j2m3PqfB7RoIzv7AM265WYcQvQ+Ht/8uDK2g/Aqrc0B3AA34+ZUBY1gx/e+tPPH8E1dUncYe5kOHcELbfdb2dzLFsv3MVsriuy1VFeiwDY5k/Vpb+wM0DTgrLlBzLy3bg9Tt0NQJnsek33afGLsarKF5YFk0oy3MncyXHsF575YSw6Ybw1onQrX3L2QuF+zeyEza7glUKnH29Mscw1WMpQuyWLdLjGAqFi7kCnykRdWWcI5rTY7nEv00eraURYZm+bhkw39KLsXlXYgTKMyttPrFeh6wVY0QeS/PfwiB7XC8UvgRWXmzg8ORJVSj6zHE8EuhgAuf2PoOTPbdirhSWS3Hycv+Wtv8LNZAbqflFHkUcwZGrF+kSRIGwYi1hmiYmeCt8apzU4I3qlKXlFpYhz7r/M997bqVynLGrG4RTPJz8zLQ10GNZwjNaIxQuxeSDyu6hzUMYhM7N8y7oOJd3vPBtqIajHSru2TwEvFGRHtBUYWmElgkvp17e0Yxr1rE0IX5xcUhf3onC2q5oDIe1GxGWsZdQWGmvW2a0JkSse0FqaPMgIEPkam5sHsSg2RspOI3IjEP0QdthX5xKuVxVwqNKk0hgShBwalICyYsU4V/Obi1KVQ9wzrD2+lxi1ZR06lgqYjVvBdu/nMV/D8/Ft/TlIDuU6tS/TKtvOSU2aQouomYtVL3mQoUlAM87bp93+2xFP3+1ii+fukNfDLPrs/o1MGvbOwV3US6p/B7LqUq+HddF72E77hptJoGGCJS2886rVVQxkF4Eu6HV8iUSyEegtP8u8pk/KU9RWE4K5qkwSdFF1KcCE66BBEhgsgn4l3wme37O18kE0tM+OpmKv3YKS56G2gT+v/8X7//6n/Hvzv99XPCxf1P7eT5BAiRAAiRAAiTQkQQoLDty27loEiABEiABEiABEiieAIVl8Uw5IgmQAAmQAAmQAAl0JAEKy47cdi6aBEiABBokcOYZVA9fiwGrn3eDI/E1EiCBKUig/MLSK8tTvmLZaYXQy3RavO5EkWks5VOmXaItJFB6AmklYfKUirHLuqS2ilyAZ286bvX4ttrtIVT66F9rF6WVFao5X+lp00BNIGq5GChVJR6xP0eip7caxHkGujSQaLd4ebKYuSwt5JTICpUSUjUw3TJbgCh5JTrvfOEhb/uCZ35qbnGphWWiaLgotf2dYVRW9iHZKby5G+S0MXSmagdhGRsc7rjTXHYcnQRIYCoQ0C3sXp+DUeGxnHMyKnp+ZO8zmNtzK6aJZQqh99dz8DPTRUcu3S2KHuy0ogWiXYuyZkcWFkifCgcrcw1SEOL7+EDXLU0+fAQje+eiV3vQw2cmZz9yq0YmdKOARWLCXAXcky0eja2J1qNTfNdKLCyzC3xP9r5QWE42cc5HAiRQKgLml+4W4KmsUHiwgLX3SzfRaUeVccFNx/AsHlUeyxwdS9jSsVQnpAnGpIu1tMnCxfbzlQlKF4C17Ugt8p/jHDcBXEuHLK+wzCzG7XsJ7e+VIK0MH0V/H6KuNfH3I+iDaAXZj70SfRwOVuLxILCkG4Pio82iPeQS2QPbdPfBbbtla8fYY+rakjaGnMrrBnRQdtJR9SH79+hzoOcU3/ljiTSA1WOi9aOwXHTkGUHfLPGkO0ZWuoDjsXQ6EJnxAm0do7aNLT2rnJwESKClBHT7uyd2AMjIsQy2Z0x6LEc/909RkXPzS/kR3Iv7jLCUHU7m4PK71+hwY7LXckII6F/i9930LB4x40hmtYVBS9Fy8gCBQKg5Rzg5LA7dsZwOTdHMXr9626Ka4jBduIqz/dScJzuqoH9phWV2yLaWsOzG0eGzsp+16lNtfS/E3QBke8aoTeGLqg2kEpBGaLoCK6/HMn0Mdzx1ZpUgHFlhbFVicts89b0zlhal0OuK+3SLvuhrgaoRmY21cpTtGjWH6L/vHHNZ8f/8SIAEOpyA+QWd0r5OCri/xNzXn0TvJT6q+Je784vdCT+uioSlaqcH2RpSjOX0ZdZDU1hO8eNYq4e8v/xgGkb4HELkUV4df5beVjTQ2z407w+WBsL1nfkHTZOE5bjoFjmxEz9Bj+WylL7aqt+19EfGX9oLOSY9lqantfEYqu/rEZbBMUT/ayPcopkPYevtY1hte0At4eva4wnGiA+kcHZXZHsz3aW6gt3zllreWCVq08eZ2ObybRIggbYlIG6FD5/C6w8dwy22gJQ5ksD3PhiAzEvzPT6Xn8Ja/VksEoHqhaNYav3ceCwTQjLgNaKwbNtTlMPw+jyWtXMxs0RkisdR5lY+657zgOWp3aCcvuI5ljxFHileWJ4eBmauBLomKCylh24M6yOBaBOv5bE8gExhmRB4amxfPNrfT1RYihD2WmzXXlSzlqKEpb3e7JMZC0tIb+nYgBbSnidXXZwSqQTGEzpFTjyXQQIkMDECutzQHV7Y+sKgx0ZNlfQGKU/OZU8cQ9/dzyXtETd7PzcKZ8yAsGSO5cS2svRv57o0o25826kVtdaVODdinuG5+JZ9Qahm+NvMkh5C79T2o8ULy1o7Wsfn0mv2hp3T+C6GtxzAsgf6ILx5JmSschdH0CtFkB8K9r53nnWNaaaw3DDLttHMWzsUHns/0zyWIhTuhtOzEMfCcgxbu7ahooWjFJL7elX+qPGGMhRex2nloyQwxQmceQYjZ25F7yWqjuXStxboX+bp+WXRL3x43syUkKX7C98Nqwdv+/JW+BQ/dEo0br/ULUHlLDokCtWfMxhZfS+wxU/LSKZrhMLguUVhari+M8PggnyphaUwUHnO1DUb58KKfRHmtiEM4SgqMs+whrAUw3jh8B6dt5glLKN3cl3eCYfT3XntXE4rlJ24vGPGShOWS6I80igcnrAx/mdoh8Jttj2bh4A3KtheBdZGIl15cbuhLjHxiwRIoJMJeKHJqF5gqJ6fysGcMxx7klTOpPFOJi/iBD2bdi1KM58nJOxxndzNtPqWnbyFbbl2leO4Zr8yPnHxxqmhqhcoL/lci1EjLL16lbJOpZVfmfR4unMabPI9iEtld0S1VnkbPHmoSi8s2/LfAY0mARIggalKoNWdd16tooqBjrplO1WPUjuu69zeKkYXDwQup7XjappjM4Vlc7hyVBIgARIggSYQ+NU/jODXl/fiP3y8CYNzSBLIJPDP+Om+H+MTKz6LmSSVSoDCkoeDBEiABEiABEiABEigEAIUloVg5CAkQAIkQAIkQAIkQAIUljwDJEACJEACCQLMJeOhIAESaIRAiYWlX6uykeXxHRIgARIggXoJyGLTD+m3otvf+vtQ0Wj79rZ4zH9Hv5q8wX0S1Qs/r1s2xlZGN3/z3OxOe8a2KUcrwHoZ8fmCCThnKFw1QMwoz9Dzt+Bnu27FNN+ErCL94tm0gufBs+JVO0g9Q/Zznt05C6wXTLLlw1FYtnwLaAAJkAAJlIiArsv3s0tH5e3XOWeOYNHVopeOLsGCDfgajmGuXR8wR+u9UEvG5Kqt2n+pNSqtt1jHskQHZwKm5BFgWvzh/g3A8Tl4JCEsTYmgkCjNOLtpRdhzFUhPa2GaMd8EMLXLqxSW7bJTtJMESIAEJoGAqcv3CJ5KKasSKDxds3VdvmLRdk3A1K46VncUdt6ZhAMxCVOk9+kOTJ4m+OQZnIPL7z4VtQhNvp08u6lde1ILr8ej1rY7rUj7JEBt4RRtKSxVH2tNzS4G7hQ+j/tcq8LnB4EluhB5VITc7ZU9dCgubN7CPeHUJEACJNA6AjqcuOMJAMF6fclfljWLn8tf0sAtx9foQteqgHrvJfYy3Q4+aX3AbU8Ve4W37pgUNbN7dtSofgFzZ66gsDR/uCzFqNV7vrawVGcONx3DGl28P5iGgdB5FV2BVuHUpQux5u6taqpECgiFZVHnpKBxwjmWficY2T3mxPpkZxjTlvCBJap7zIN2pxvdyvD0VnSl9A0vaBEchgRIgATaj4DJWwzmlWX/sgzmwOnxIsEQaunohdMpLNvv2DRmcZ3iKyAs47NSyzPuz6XzI50uUn+Juf4fPcHcTRPuFl1+RL6n+v7kn9tdfepcW2MAS/dWkzyW46Jb5AQXGxKW4me7UHl6A+IGg3arQ9cDCe3NFH3F457bqk2h/F727+4HdEvHCRrM10mABEhgyhAQt8KfeusYvnHcvyhR65dl4Jd7Qkgmn/F7M1NYTpmjlLmQiXosk/3lR+sIhSdzJMOh8dCZTwrJZGi81r+VqbnHxQvL08PAzJVA12QLy9UYu30GxgZ0OFv0Eh8Atj/dh1RhuVhtqumZzVD41DzkXBUJkED9BFS5oTuAB+4F7Is60jPj/8wePyAsE14m/5kjqK4+iTusCxnMsax/z9r1DSHmtl96POq/nbkO5yyF+tSLt8Oha3UBzT67eXMuw2feF6EUlmrniheWhZ3sekPhwNYuHeKepcXivl6czSEspclW6LywJXAgEiABEmgzAuf2PoOTPbdirhSWS3Hyct8DlCMU/tZf4IP1ixD/4nW9O4kb4qFb5bwV3mYnZwLmpt3MDg2ZeVvb/oMlzcvo/lHknMU0O0KpG8I25+ehG+K1/gibALMSv1pyYTkD/Xtiej0yZA0M32793Lq8YzyP4o2ezUPAG5VsjyW2omvJoJ7A5GCWeLdoGgmQAAk0m4BdFzJ4kSLs5YnqXlp5ma5Hx/Iuebmbabdrk3Uvp6lahMNz8S19Ozz4jPml//m0SxXNhsjx6ybgnLv0OpZy/x9AoNyQmLF+YSnfiuq2xp7O1AtpXgUE+7nkpSMKy7rPAV8gARIgARKYmgRK23nn1SqqGMDA1VOTO1dVbgKl/XdRImwl9liWiBJNIQESIAESKAUB/5JPKYyiER1CwC2J1SGLrnuZFJZ1I+MLJEACJEACJEACJEACIQIUljwXJEACJEACJEACJEAChRCgsCwEIwchARIgARIgARIgARKgsOQZIAESIAESIAESIAESKIQAhWUhGDkICZAACZBARODMM6gevhYDPdMIhQRIoMMIlFhYeu0ZxcZYNSvr2afUfuL1DCKfFe0j4yLsdb8evSDG6YapoAn0YPc7I1g2mtL3vPGJMt7Msxa7XaY9VLh4fVPM5KAkQALtRSCtHqH980QPcruDilXD0H4n6ufs4Uh7Rha7XoPnxOPBnufthZXWZhHQfbv3q2eS9SR1MXO/rql9Rqzh1fteV5+UMxTXwIzntX8WDdtBZ7DkwnItUB1B3yy1NaoA+pU4OG73Cm/uP7eor7hu/1jMbGmCrZjRixulGcKypKLUagE6vTiAHIkEOoyALlD9+hyMCo/lnJM4cvUiLJK/wJ/FLa8/id5LVEHquIVfqGOJwGb/PNmXWYJN7c7jjllXy8AO27H2X646G8/elNUSMsdZMufJFF/PLMSuqOXq2qMLsI9+TojV9qedZwVtJSyNuFyL7RhZOTm//iksD2BZQshPRBxO5N08R7rBZygsGwTH10jAImB+GW8BnrJD4X7LRuuXNvauwn14NNkn2vvFHurOk9pP/HOjuPAHS2VbyUiApnZr4Q62NYEcAtDv1pPW6cnpFOV1eEoyytlnPI99bb0BSePbTljCEQBuuHzo0Dg2LAakGJy3G0f7+oHhs9iOtRBiVPzvjBPrMf7AEkUiGmsZDthtIjcflM+Icbof1NBkGL6CXV1CaC3DAS8kbgtQ+z3VhtIXwWFPoPDIGtGsxjsILNEhc20T4KUIRD/XYx4CunWbSsNDrkD0QjftK521CO9vjTEzhWXWvHbIX4T7twMDVjtOYfudY+gdAHr/sB/9Dw7hoLD/xWXxHlk93BWf9ejd1y1bfUq2lV3RurLX24fper/XrxhBd99e0fhTpiD0YRi9s/shfiK+5Dh2u88GUzCm2P9XcDkkkIOACh/iiR0A4hzLRG9wy9OIbatw6tKFWHO3337R9zK5PZ6FMW7LSO3BfAC476Zn8YgjVu1WfzmWwUfag0AolB1Mmah9lqSHfPVJ3LHrVsjMYCelI271GINJnqm0P36emvNkx3grBZ82FpZCDNqh8lisQQjCN4QQ7IOQdLFgG8NWKQxVKN0WcvFhcT1qrscynqNiiUCVe6nGFXMfuF4JXCUC3XC+msfPsVR9yu0xlTg1/cvT8iHt8fWYRmgKQVatKAZCUM0ew3pHIOYJc+d9phuDgXnhMDKEPSbStn5cqf8okAI4Q1jO6IMSg7My1uuNEe3z0gNyLvHHhhD7Tu5t4g+W0L61x//X0koSaC0Bk5tm/TJ2QtY6hHj3QnzvgztwavUCrMEO/Ez+QvdC3pZwCOXNUVi2dqfLMHua9zFhW42zlDmOFJnA9z4YgPaBe33J1WzJMTrzD5omCctxoVkneOZSRJkQAN+sYOQBeBdgxHTKA1X5pi3uXAEZC0Ux/i5Untb5mrZHz3itjPczEoqW0LKFyOGt6B1bjZGVwLDt+dQEHE9aJCyTIeakx9IIVO2FNXYEbfVFYJoINtviPZ9rzJA4TJ93iR7TXX9AWA4A2/UfAbWEZZwGkT6OELQzpEfS+rK8o9Fc9h56oXBX2E/wKPN1Eug0AuJW+PApvP7QsSivUnot75ZXaXDzEztw+fPAHbuuxejqBTj553H+WfTLec5TuPCv52jB6edlKqAUlp12sLz15vVYCmGYeZZqtWpMhr1VDvAollpiM5Sa8eVTdyTTPKb4thUvLE8PAzNXAl3NEZbiF/62ecLj5Hof7X3y8yIdz6TxZl1/IPaM2d494U+0vI5pHksVPhZeLRHeNd6tvPmDeUPhAWEpQrTGE+nYmi7wXC9qQFimrj+vx9IWycl3lEjTYedZkyMsg3m4fh5lhrBUlLRXlKHwKf5/g1xe4QR0uaE7cG84f9LKufTFofnlvPatBXAuPARy1ZhjWfjOtd+AnmgMLSDtD5BHTNi7gXxKSO+6m57hz9Opfe2LF5aFHcukSJMCJQpxq7zAkRXJHMZMYSkF4S6M/eFRVO5UN87dckRKTMDO1wx5LMU6hafyRfEfyzCi8zaljVA5mulfjQvL1WN2SSLb1lqeQ3i36V2PZpx7mjWmWZEfgs8WluKtWNwLr64VZg6JPStsb/N0UxcyBKr0lPrrtXNqVYqEk6+benkn7x8LhR18DkQC7UvgzDMYOXMrei9RdSyX+uJQ+RlRvfAvMVffEJe5bJE3Kf5s6eFV+PfP3xJ5LBN5mmIo3gpv37NSmOUpFQOs8eXZyThLNcPpKeI1+1Z4Z4bBBfaSC0vrooewNrqoYnvdrHqQ2rM05uQ5JnMppZDc1xvlYLo5j0MY2jwI+GHnxIWX2KNlRKiyyq+/afIk7X9FjQvLDYvt/Ezb1gxhGZVq0uHhxFryjlmfsBQ5o1FI2vL6qbJRe9V+6ss7UXhae2HNpamhzUMYhLrMk1tY+us1qQ2zhuVFoWAo3Nq3oUNnUanGZy98Aauw/1fkQCQwhQh4tf+iixT2z5MXIewwuZ1L6dQDNHUAPe+SG2K3Ss7kqYE5hch39lLcc5eWj/uFhzQlr6ZkwqNpSgnp1A3Ara0ah7ft+pneue7A2+DmDJZYWHb2PxOungRIgATalkAzO++8WkUVAx11y7Ztz8EUNPzc3ipGFw/Ieqz8ChOgsOTJIAESIAESaBsCnZq31jYbNKUNrXXJZ0ovPvfiKCxzo+KDJEACJEACJEACJEACWQQoLHk+SIAESIAESIAESIAECiFAYVkIRg5CAiRAAiRAAiRAAiRAYckzQAIkQAIkkJ9AMy/m5LeCT5IACZSUQImFpV+2xxTYLohkat3CQL3DgqbMN0yT153PiMBTaf3EGx6QL5IACbQbAad/slWCRa9DlgfC9/HB+rjxXbRE+12n3ItXosj+LE/JoLRn7K4sXnmZdsPe6fbaZadufsIqKeWA0X3qvx93cTIfO2WrzA/tMxE6K05Xn7Re4Z/HN7zNMfbZZbAQ7F8+dXe15MLSK6Sd6Hc9gY2ZBGHpF2rPZ22ol7bf5zvfSPU8lWmr389bDHx4GMOz+mSBeX6RAOj1Y10AACAASURBVAl0AgFd8Pn1ORg9fC0G5pzEkasXqd7JWtx97f4N+AaWJoWl/CX9bNTeUfyi336pFghp9f5Si59brFkgfcofvMw/Vuw/aB7agK/dvxX4XFJY+pCcupVeH3vz7Lm9z+Bkz63qfKc8445rFUR3eovXLuA+1TaxfYRl1EJRdcuZ8Fe7CMui150CLktYNiaQJ7xDHIAESKBMBIwA3AI8JYRlz7SkdVarRudD/+e2mExpp5fartHyhrKlY5kOSDNsqa97TajQecIq7w+ZXO8E+oL749pnMc/ZbQatsozZlsJy2ajV0QWqs43s8nJifdxKUXrZhKdvGQ50xd15oi4qWliuXzGCbtEFxnRnWZwMhate12rL4i4sdreaZJjefgem64z2/On+NxjSbSPdw+C3EIy/D61bNI6Uwm/ebhzt6weGRYtL0TYx7hxj5lGda9ajd183+vcAxi7RqcisL7I1MiqtX3hsdXCtURvHeD7JrrILXUsGHd4Ju/SeyqaYsj2jeh6IOaetBannYAOymmyW5R8k7SCB8hLQocYndgCoT1gm2jHaHiAnvB6HHGv2dxbNIbf9frCf+H03PYtH8Ci+FYnf+gRKefegkyzzUiTE0mukNOQRieIsPjXnSV1gX9WlxE3HsEZ32QmG2mt20XHrWzoeeWF3jn7mU2ln20dYCoFRrVhtGNU2xG3+xrC1K+5Z7bb/M1tmiSQt8pQQm676RptQu+XNdNtDuiJvLbard1O+HE+fHH8Eve8Yj6uwZRsq0fdmEE9Y1lz3dCks3R7qVgoBvJ7gfcBuOafKmRwbGMeGxVqcRj3RrQVleXZN+0WrN7rdd121bjTzaSFu2nJa65JiMHrO791u2SLeeTFu7xi/Y6/FFcLhczCV/glzLSQwmQTML/tQzpn+BfqDtFD4Kaz9YECGFlX+2UJ8T38frcAKISJFND6y61YYXymF5WTufQvmSvOAp5hSW1j6f2Do8+y0HrX62Mt5coSyfTs9ISnD+cd3RH3vW0ByUqdskrAcF23IJ7iQrJ7btrcw7iEeCzlXnEW9qaVF2usFr2+08fwJcRX1lF6GA5bnzyxIegChPGlhr6N60hGWh7eid2y1I0TDomci65azYqvloVWWqDULj6cthu3508PdWR5LYesuVJ62vYGukI3nC+SO6r7dQli6It2e0+Ohvb/+O+G1+N7fCR5Jvk4CJCDzzarDp/D6Q8einElHGIaEpdd7+eYnduDy54E7LJGoxhC/xO8FtjyJOcNhbySFZaccwiZ4LF+tIu7zLTiKOVwhmcy/jHOD08iHukHZF4a+9sQOvP7WXHwrdKltCm5n8cLy9DAwcyXQVYSwtD1vhr7n6bO8WNLr+M0KRu4cU//7wBLp0YxD5JbQyC0sQzbEJ0GFgcM31hsXlvWt2xWF6ULQF7L5hKXr2XT/DTRbWK7GmOVVlfubIkadtQXOwRT8t8slkUBrCOhyQ3fgXtznhJszPJa+pameqFhYLj28yh0/8A5zLFtzBCZt1lyXZmJrankskwIwPm+m93c0xiXP4MsPAPYfMuF1H0F19cnAH0nx04lzOmkAWzNR8cKysHWkeJvskHUiFKuEDlYcxVhlJArxbptnh7t1OFoISzs0nREK77ZCvaHlpYVbCwmFmwkz1u0KSyUER1boNVsGNyYsTZ7jUR1CVwO++52tOLB0Ayrf7ILNxw+F5/VYztjXG6U5xGPASReQP9fPZXksIS88ueegsGPJgUigUwmceQYjZ25F7yXPoHr4Wix9a4Gb3yi4eOIv/Is+6SWKkNohRN4K79ST5qw7ka+YQcU9b75oDOfZOvm/1pnDtlU41fckjOBMnbZWuL5OcTwVNr39hKURk/oyzdDmIQxC5d0pwROLD5n9aF+YuW0IQziKSnUEfdJjOYYrMYhBcZHFuhhie8amS5ESX4SBfVlIX/pJXnjRR8NcPDGXd5yLKMh5eSc+ZvYlGXvdyTC2Fw7PET6OLskYW/3T7V08ii8xhUPVgr0rZGuEwk9cCTw4CHmxybLBTmPo2TwEvFHB9qf7kC0sA+dgKvxr5RpIoKUEvNBkqDZfqrC033XzM516f3BrY9qfRZcqvFvkwWeMyP38VkWsw+oItvSYFD65ynFcs18NnF7H0r/M5QnLjAs4cdjanE13TrOkr4kamXDD6UFvpFMDM1nvtXBEJRuwxMKyMVK8rNEYt1a+1Yw9a8aYrWTEuUmgNARa3Xnn1SqqGNC3ektDhYZ0CIFze6sYXTxQ25PZITxCy5xiwvI0/mHLYXzif7sVl328g3e1zZb+0U+fwffxedz6H84ryHKeg4JAtmyYv/vFSy2bmxOXm8CZQ/8Vv7nsP+Ez50/czrfe/A0++bF5Ex+II3QIgX/Gz599Ax+/ZTEuKWjFX7h+QUEjlWeYKSYsywOWlpAACTRO4D8/81Xs/+kLjQ/AN0kgB4E/GF+In+5MLxmXYwg+QgINE9j5+Bdxe88VDb9f1hcpLMu6M7SLBDqYAIVlB2/+JC6dwnISYXOqBAEKSx4KEiABEpgkAhSWkwQ6Y5qvrNqL//iLHvQcbr0tzbKAwrJZZDluHgIUlnkoBZ/xb1Wbh8K1H+ubpka7wVwtFOubseing5dMvNJCoTmzLqfYJX/sG+Piv6PSS86gaV2Ail4txyOBfAQoLPNxatZTj639Efov1KN/8F1ctH0TgI14ZeOfYr7+8Zs/vgKf1Td1v7LqZWz6pE56/O8/xMaH1+CvfOMW78CJG6/BBeLn3jP2fPa4WL4X7/9RRY0U2eENnPZMxnxmBArLZp2gBsa96y6c+vqn1PnAOfzNzCrW2cNUB/DhF03PJe9z+93f/BKDC3bicc+Ex196CH8WpdP+Di9/fRNu2akfCr3v2OM9b8bOeGbdno0Y6v499eSJI7jgupEEFArLBs5J4hW7mHmN8dI7wdgvZhcDn9F3pewjbnpEH/rOMCor+zDZGTVZa2n09nLe99Lmzse3iE3nGCRQPwEKy/qZFfaGEGqzjmHjRwulx/LUxRtxz/5NwOKNeAybcI/wYErRdhGe29SDewA8tlw/I/577Y9w80dVzHvy25ZJX8Lerw7g4p8rMWo/I0XpeX+vxKszrhCyf4L3/u5a9Bx2348Gdp63n7HfTbMJoLAs7NRMbCAp0C7BMVvseSOuq/YCAyNSMErRNu0nWqz14oe/ugzv6XeFgFx+7nnMuW3UGmEpnj2+DKhaYtIRh+djvydk1+25C/Nv26nErbSvjmekCIYWx2Lum3Dx9+7HNQPuoigsJ3Zs1NuTJixreDKLWEsdY1BY1gGLj5LAv5afpbBs3TEQQm8AO1HFioxQuBBxdwEvCdHn2aqFqfJymi8h9BbiiBai0hM56xgu2v5WYhwhOhedvgKffW8HTlwHVLX309hlC9bEz8y4pxfq8bUNQoBeB6x6eA1esayisGzdObNnFkLxXhzwxGCGbULoDQCPCs+kEHFXnYw9gvZn0RBC3C3C2ws8LygAIUT/+LWk6HNnF+J1Lv7R96I6D8XPvOmvx7dRv0dhWcT584VlSqjaLgSuimV7Pbs3H9QF0VMEZKaA9Tv62N+r8SrDR9HfB+x+Zz3GZtvfj6BvlhvaN73ClXg8CCzpxqBgpW1MrsX1mKaGwnXrwulOUfU4fUC9tx69+7rRLwu8D0Xe2bRWjUbgLntRtKHUGyr5VrCr6wCWGe+uPWdUrDy87iKOBccgAZ8AhWULz4QMLQOjbwNIy7HUQs2IPtvaSBjqMLn6LOmxlOJxvyc4/zUIGovFSz2PZVLIJubSdh1+dwEWY6flNVXzPLqpB9+lsGzh4UpO7YSM9ce/+NtsoWcL0aQoDYlA8bNF+LQe/8ODxqOpBCd+cj6u1WHr+DPL1qBY9dZiPTPf95oKYfmF32Lmgp34yHqNwrKIo+j39bZbKsLN80v38iWFYCSItI3ZYeJawrIbR4dNO0TVwSb+3n83FraQPcONuMu7Fr87jV6A1RPbCdtb/FRHGiF+hdjVnWZOrJeCu5aw3LAYSO0v7onyaKzKLnS9GHc4KuI4cAwSSCNAYdnis2HyFr1cyCiXMpFHGedfOjmSzjLiZz5824TKs4Tlt3VoXOVlhsalsGzxOSlk+owwtTO+Cilf+3HAFn/5hKU9kBKZkOJVC84oB9INq6u30kPZ8ajeM1pImlxPmd857ZcUlhM7L+MAupJD2KLl8Fb0jq3GyMpYOqUJIjlQsB1iczyWsVD1x/daJUrDlBdR9Mw+cP247E8uvvxLM/ZnNpiaHku/pWRKe0ZIYa68jhXpzdwu2abZkSYsxbszTKtKY6jwvt45ht7Z/UAkuid2Qvg2CWQRoLBs/fkQt8L7z7sQ8887nryMI3MbF+B1mf/o2iov4sBc+NGfeTmZcV4l3BC57bH89Qq8/5n3o7lDuZsUlq0/JxO1oFGP5dBlZ+QlHSTC6LXD1rEYnebkZ4q1OKHxHLmfKv8ymR9qXxb6xcFfYvq0/xtzvAs89FjmPT2nh4GZK4GuAoWlEJXVCs4+rcLIsShKEZaZt6preSytkLAl1tQFoPTcTd/DWoywVCkAYwNasFqeTL9XdpHC0ojS0Jab3t0mBSDvseBzJFAPAQrLemg151lVbmgfcF04lzKU86gsqeGFdJ7ZhzlerqYRi0dm6VxLE1IPhN+ZY9mcvZ/sUcMXbrKssLycC/LkWLpjxcISiUs9kbA8buVxppmSJ0SuLxuFckgpLIs4aQ2Gwu3yOUpAdQOHhNjKFnrdb4j8QZPT+C6GtxzAsgf6MGaX3ZEidAS9MqQc8lDaQlPlGY6sMKHyGEpzhKXIfdyGih3u3tcr1ySE5Qz930Js24wmHApfAuc2fWLr67iEVcSx4RidR4DCsnV7/pVVOzD/yTV4UwrLY7j4RnXp5s3lG4H9m3QZIfvW9UY8tnwT7rFLD+lb3pFHESpvc7d9eUd7I5FyK/xN8fPpsbfUuT1u8PBWeOsOSpEzp9y6jqdYiserwLoBfdPbCTWn3QpPikY1nvu8c8PcsgMvbcQnnwrcIrfW/XiOZ9JulIthKCyLOES+IAmGt/VE5rPocom+FIMhDG0eBGTYOfv2t/GuqRGtupn2paHbhjCEo6hU8whLMY4XDtehaSFW00LhURg/uggTw3RtBORlpSqwVl/ekQJSh6Z7Ng8Bb1SwXQvLtSeuBB4cxF4xnDV2HmHp2uRe3vFtkt5JbEXXEnktybkoVMSx4Bgk4BOgsGzhmbDrQtq5jWk/1xdzln5M22zlX9qhaqfWJcZikem8/1uMWuF1p56mGVeIyavOYJ6+dW6PG+duAnlqYPJWeAvPmT91Vp1KHaKO61B6dSztd6N8ScurCbtGJuBfDorD1qZeZZzPaZsp38MATs0+gjm3CeGqcj4TzwhvZ1ZNTv0ChWWJzh9NIQESmNoEKCxbv7+l7byzfC9eQU9UnH0ipCgsJ0KvM99dt2cAN7xQjYurTwADheUE4PFVEiABEqiHAIVlPbQ669nH1r6MOa8F6mc2gIHCsgFoHf1Kej3MRrBQWDZCje+QAAmQQAME/uK7D+C54wcaeJOvkEB+AvPG/xDHv2naBOZ/j0+SQBEE/sujPbj1T/+oiKFKNUbX+Pi4qA3ELxIgARIgARIgARIgARKYEAEKywnh48skQAIkQAIkQAIkQAKGAIUlzwIJkAAJkAAJkAAJkEAhBCgsC8HIQUiABEiABEiABEiABCgseQZIgARIgARIgARIgAQKIUBhWQhGDkICJEACJEACJEACJEBhyTNAAiRAAiRAAiRAAiRQCAEKy0IwchASIAESIAESIAESIAEKS54BEiABEiABEiABEiCBQghQWBaCkYOQAAmQAAmQAAmQAAlQWPIMkAAJkAAJkAAJkAAJFEKAwrIQjByEBEiABEiABEiABEiAwpJngARIgARIgARIgARIoBACFJaFYOQgJEACJEACJEACJEACFJY8AyRAAiRAAiRAAiRAAoUQoLAsBCMHIQESKJLAf37mq/inf/5/ihySY5FAgsBvf/Vv8bEfXUEyJNASAn+28mrc3jP1zh+FZUuOEyclARLIIiCE5f6fvkBIJNBUAn8wvhA/3Tm9qXNwcBJII7Dz8S9SWPJ4kAAJkMBkEKCwnAzKnIPCkmeglQQoLFtJn3OTAAl0FAEKy8nb7sfW7gW29+CeyZuyNDNRWJZmKzrSEArLhrf9XQzfPgP9e/wBerD7nRH0zWp4YACHsLXrAJaNb8ASZxgx51qg6o7/7nd6MePEeow/4D5tvyqeWYvtGFmZDI8c2tKFbfPOys/Efx+4fhwbFgsbtqESWsvpYfTOHsP6hH0TWTPfJYGpT4DCcjL2+EvY+9UBLP2YmuvDt6uY9+S3o4m/suplbJp+HBsfXoO/kj/diFc2/inm6yfe/PEV+Ox+9Y189pPnq2/++w+tdwKfRzOMYfemHtyzfC/e/6OK/qn+mXnG/uyD7+Ki7ZuSYNKeWbwDJ268Bhek2CR+TGE5GefMm6M6gA+/OE398De/xOCCnXg8YMbjLz2EP8MRXHDdiPr0rrtw6uufUvuJ3+Hlr2/CLTv1i/ZnaWPa856wxkUvfvirRfh0aFwA6/ZsxNBlZ8J22mPiHP5mZhXrvLVkvU9hWcT5O7wVXS8uyxR2ZppYuGVNXJ+wzLOELGFpvx+2Lyxo88zLZ0iABGICFJbNPw1CDA5gJ547bwWwfR+wHLhn/7cBLcjwwRhw3vuoGmG5eCMewybccxj6mYvwnBCGAB5bvhH37Fei77G1P8LNH7ki1V+NmVsI2a8s3wjs3yTFqxSo5/29EpDSDjOHEsEX/zwWs3LM1GeECP4TvPd316LncLpNFJbNP2fODFKIISjAoue0WPvFiXP4NE5GwnLdnrsw/7adSrhJIXk+9kshJ4ThZXhPC00hSJefex5zbhu1prafWYpnj9+Ei793P64ZUP+98Cf6eTH3F36rRKQWqzhxDpj2WzwaEMDrqr3AwIgUxlJATvtJLITl7Fq0pohdCssizh+FZREUOQYJTHkCFJbN32IhABedvgJHZqWEwoVouw6xsHRMEkLvLuAlJdycL+FBnHUs7F2UDwrRtxBHtCh13rXmhBa+kRc1MK4tUOU45pnTC10b9LirHl6DV6wJKSybf87sGYTo++PXhKDLMa8QeVfFwtJ9Qwi2ufhHISz954QgHIArBL2fCRF4Lw5gzm3T4nHkBEJoLgOqnjfUHy9kfmBeMc+XcAbTL/Ps0e9TWOY4BzUf8YWlDBX3Y69+ceiQCC1Dhpm7H9Q/vG03zj69DAfscPrmg9rrWZ/H0vFGCluWDOpJ4rC8emY9evd16/D9EA7qULbtpXRD4SIcvxpjvo13jqF3ANj+dB9kYN2eU65L/FysoRvKkiLSA2ruAh8ggdIToLBs/haZUPfoRxfhVCjHMktYZnxmBKsJkydWsnwvTnxinxN2N8/YQjExTmDOtGcOv7sAi7HTmkOJ2Uc39eC7FJbNP1yBGWRoe579gRfO9t/JEpaWiEMkEo2H0hKd0Zi+x1KLR9ieTyMsjTdTvxwSqoH1xWJV22HeqwL3pghTCssijqItLKWoHEFvlJvo5iqmh8LtcPMEhKW9HssumYfZhyj/087LzBaWIs/TC4WLNRph6YlqI3K3Y21qTmcRyDkGCbQjAQrLydm1KDcylL8YEHLR84k8yjj/0s69TK4i5OmMcz3tPE8Ky8k5A5M3S0jwZcyeKiztULYKQSvvY5awdHM0f/G3xmvqjmXyON+NPtfvpXos1fvXfhz48KAdfrc8n0K8Ulg28ZjZ4urwVvSOrXYuydgexYSwdDyMgPJuTkRYepeKtAcRics78RyILuwor2p8ecdcIEoXlmLcGX3GN6sZC8/r9Qek59R4a5tIn0OTQNsQoLCcvK0St8IXoYL58C7H1PJY3rgAr+scRttaIQj7/bHMA2LMq85gXugSjsmx1BeG5utQfeT5pMdy8g5FE2YqxGMp8x4vwTHr4k4uYWnnTgJw8jC9iz8vn7sEeKr+ULh9SWe+HfLP8HjSY1nEQWtUWIr3qhUdOk4TdbaB6bfC1Y1vyJvqYwMq9A7Ls9hMYZl221xYrsL/DIUXccw4RvsToLCcvD1U5YaOYZGf95iZY6ku2ojLP/ZNcmV1eg6leKf/19dGt8mzPJr/7dPe+MyxnLxD0ZSZPO9grTny5E6KMXI8l8jtTBV7Aa9qzlB4lJ956AwW3mhur9uLPIdPzqzC7idGYVnrEOT5vMFQuFsmSOUkYkIeyzGnRJAcf1+vFK7Ss6j/W+RFFhoKX4IoXzOEK++N9Dyo+QwJtDMBCsvm795jq3bgzSfXYL4Qlq+9j5v9izqesLRvbyvxaG5db8RjyzfhHrv0kL7Z7Yazw2Hwx8xtdLFkIR4/874qV8Rb4c0/BJM9g+c5zJzeE4yPv7QRn7Q9idHLabfCEV3EeeEGt2RQ+Aa358k046cKy6V4vAqsG9Ah+LS10WPZ5FPmX94Jhre1DeYzGaKuYFd0wWUIQ5sHgaiGZFodS7d2Zs/wWdj5jCqXUoWmezYPAW9U5CUb6bE8cSXw4KC6VBRdsrE9pele02hcEeb2Lu/Yc4qhRfh79ZgVIrfmavJOcHgSKDUBCsvmb49TexK/xagf1vY9lk69SSDOpXTrYdp1LF1hGfZkytD5hWa9bh1L28Yo/9ILpwefMSLV1MdMqYHJW+HNP2f+DFLUdf+e+nFGHUvXExnnMtrjRbmSwRqV7g1vJxRvzWv/3M2T1DP5wrA6gFOzj8icTje8H65jKfM2mWM5+QeNM5IACZCATYDCcvLOQ9t13lm+F6+gJyOcnp8dhWV+VnxSEVi3ZwA3vFCNi7NPAAxD4ROAx1dJgARIoB4CFJb10OqsZx9b+zLmvBaon9kABgrLBqB19CvCC7oIby9IdthpBAuFZSPU+A4JkAAJNEDg7pGv4r2P/qmBN/kKCeQncO74v8H/euLq/C/wSRIokMBn/uAi/F//54oCRyzHUF3j4+Pj5TCFVpAACZCAIkCPJU/CZBCgx3IyKHOONAL0WPJskAAJkMAkEaCwnCTQHT4NhWWHH4AWL5/CssUbwOlJgAQ6hwCF5eTtddtd3ikQDYVlgTA5VN0EKCzrRmZe8DrcROMUUQw8q/OOW25oIp1t3DqaDYOYwIvhgu/wW0iaGWS7zDGs1z3OQxNn1cwM1+50W266Y2Z9NoFl89WOJUBhORlb75YJcsr53HgNLpAm2GWI4raN4hOndaNTisgtGeSuRI2BH1/h3Oq2Sw6ljptSMkjWvgyVFZJ1MPU6Ei0olVUUlpNxzrw57NJAoXJD9udwS/jY5X3itoy6SPoXp6mJ0koYBUsSee9686kBVamjhT+xWzbaaxJ1NBfh0/JHxl63PFKwjBEACssizp9fxzJjzPRe4fZL9bV0LGIJdpceUUB9cr7qFJY5jMpbjD1tH/LtTw5D+AgJBAhQWDb/WJjOOc+dtwLYvg/Qhcq/smoH5j+5BvcIE+wi5Ys34jFswj2HvZ8DMMXW/0q8Yxc5t5ahxOMY3vygApyOhaWsQ6kLqjvzOUXYlQi++OeuIHWft5+xC7gDYu6bP6omugRRWDb/nDkzSHEH/M3M9FvVj++5C2/ethOPixetouMQ9S+n/QQXXDcC1dP7fOwX43htHp12jdHkdhF1twNQ2nxyfmPDF6d5vcDNh25x9mi6u+7Cswt24paBWJhe/D3TnzwmQmFZxPmjsGyQIoVlg+D4WpsSoLBs/saZ4uVHZomWjj1KSCa+0tozhrro6JdrtIKs1Y0n+vy9HThhdQMKtZBM/My0fTy9EO/POoaLTE9ybdOqh9fgFWuNFJbNP2f2DInWirWmj4qL/xw3HF8GVOMe3tFYGMCHV51UglN8hQqSez9L9hfXhiTeVeWF8JPzsRAHZFF0+yt1HG9daeumsKx1APJ87gtLGbLtVx1udCca0btb9c3WP5TdaJbhwO1WaFt0tXlgieiwja1daZ131gLVEfTN8gyzu/1s3o3db4yo5zCM3gHI7jvSExnqH770gGvvziEMvhD3MFf2bEPlHXdet+POUNTWUXn9DgJLujEo5ozWBSDNTmc9KYLTsn26090oTj9QHsv16N3Xjf49kn5kl+3NjD2TMWsk9kd0RrL2wZ4z6ibkpkRMJDUhz1HjM+1NgMKy+fsnPYXTj2P0o4twKk1YponELPEY6Oltr6ZWN55YLF5qtY0MC1l3LO1JvQ44/O4CLHb6mCuB/OimHnyXwrL5hyswg9ulRjzwO7z89VgoBo2K2joCP/zVXPyj5ek0ou5RLIs9mUZYGm9mNKjvsXRFavSY10bSnuPegLCUbSbP/RbXdusw/IkjscCNBnU7ANnrpLAs4ig22CvcndoWU3lzLLWgEuJx9gh6jfCTAugodovv8wjLldMdwTndz3HM4ZH1RVv3g0bQWaI0y856haUNz7JPiV2otc9ye6LXEpZS0ktRPA7xh4Aj8D0G0ViVXeh6cZn+g6CIw8QxpjIBCsvJ2d2oHWIwfzEZfo6eT8lZdHuIh9eQX1h+W4fiVZ6kk3uph6awnJxzUswsQty54jB7XFsMJt+NvIUvfCYOi8vOOKJl5G+T4XYZMv+UPEtOfmZQfLqeTxGGTwpLnUeJX2JwgQjduyF2M2xaX3LxOYVlESfLFh2Ht6J3bDVGhFjTX2FBoz8M9hWv02OZmNMSqQ0JSyXI1mK7XEd63qGwU3slxXK0Z9J/PvoePps6Q+G2x1KKX8vbqz2Isie6tlsRjllWgmtyWacJS/Gu6cEebazpmz67Hxg+6+x5EceKY0w9AhSWk7en4lb4IlQwH991Q8c3LsDrfv9wY5bMvfQ+l5dogN2b0sLq6uXcwvLXK/D+Z97HxofXQORuhvIkKSwn75xMdKa6PJaJXMwMYXnbqBaTqv/4hwd/enx5DAAACdJJREFUiXcvA74txZ7+snI1xc8SeZg15guHvJNC0n2u1qUfCsuJnin1fqPCUrxXjUPOofCs8KLFX2EhlrywMnFhKQXZ7WNY/XQFu+T/6lB6ZIwXHrcYpAnL1WO+6GtUWKoUgrEB7VkMhfcjYV+csHQFq3t0TFoAQ+HF/JOaqqNQWE7ezqpyQ8ewaONCHBGisEaOpLHMyW+sEf62V5M3x/LIrB9hkXXJR17UsXIuxZjMsZy8czLxmcIevcS4XjhafZ4MJ6fmawbeTzxr51IGnldeTyVUnS8v1O2PGwtL4FkvJzTEjx7LiZ8qV1jK/EorLO3lJ9qiyy33o7x/OCTEUp0eS78Mjx0Kn+UKQDnnvl6cfboPjnfP8QYqKIe29GJs3pUYgeuBlR96c8r8Uagc0VSP5SyvXJBjZ20BHeeHitzHOOfTX5NZn/AZ24wnHApfgihfM3hscqQMFHHcOEb7EqCwbP7emZvc84WwfO193KxF2/yUXtxfWb4R2L9Jeg/dkLcIma/AqYeTnsqERzHhsVTiMHQr/E2dA2o8ls5zBo99ax28Fd78UzPBGTzPYXK09F7cTkjZvhXuDBLOpXzhho0YuuyMDlnrcLm8YX4uV+/v1Es6znqsuRcM4NTsI4nLPv56KSwneJ7k676gCIa39UTmMxm6FQLJhJKHMLR5EJD5fXlzLIEeHYJ1LtLYl3dMnmGfukrUs3kIeKMiL/O4YeM4tBx53aSt6WLKvow0tHkIg1C5hqnCcrEWetoWeHbGW5GsESrXKS4Z6YtIwnYTmk6s6cSVwIOD6vJUdMkmLbzvsU7sT3x5x72sBEhOEIzkFSXnolARx4pjTD0CFJbN39MoX1JOZepVurUtjRUyvxFWvUgn59Gtb6neUeOdusrzOgaEJbQgXPox2w41il3fEiavU4jJq85gnr7xba8jqsUpXk6rb2mh5a3w5p8zfwbHG5ioOWnXhDRvmks+dm1I++KP/Y79c9fL6YTio3mz5ostd4Rl1RWN9npM7mbQ4xm42ENhOfnnbxJmTAsx1zk1PXB1AuPjJJBNgMJy8k5I23XeWb4Xr6DHKbDeKC0Ky0bJde576/YM4IYXqrhl58QZUFhOnGEJR3gPT3/pfwceGsbtMxs1T4zxKby97iPcd02jY/A9EiABm4AQli++6daMIyESEAS2rP6vmH3sP+HLr06cx8z/OR9ju+dMfCCO0CEEFuOpV67AO5/9a/wfBaz4vzy8Arf3XFHASOUaomt8fHy8XCbRGhIgARIgARIgARIggXYkQGHZjrtGm0mABEiABEiABEighAQoLEu4KTSJBEiABEiABEiABNqRAIVlO+4abSYBEiABEiABEiCBEhKgsCzhptAkEiABEiABEiABEmhHAhSW7bhrtJkESIAESIAESIAESkiAwrKEm0KTSIAESIAESIAESKAdCVBYtuOu0WYSIAESIAESIAESKCEBCssSbgpNIgESIAESIAESIIF2JEBh2Y67RptJgARIgARIgARIoIQEKCxLuCk0iQRIgARIgARIgATakQCFZTvuGm0mARIgARIgARIggRISoLAs4abQJBIgARIgARIgARJoRwIUlu24a7SZBEiABEiABEiABEpIgMKyhJtCk0iABEiABEiABEigHQlQWLbjrtFmEiABEiABEiABEighAQrLEm4KTSIBEiABEiABEiCBdiRAYdmOu0abSYAESIAESIAESKCEBCgsS7gpNIkESIAESIAESIAE2pEAhWU77hptJgESIAESIAESIIESEqCwLOGm0CQSIAESIAESIAESaEcCFJbtuGu0mQRIgARIgARIgARKSIDCsoSbQpNIgARIgARIgARIoB0JUFi2467RZhIgARIgARIgARIoIQEKyxJuCk0iARIgARIgARIggXYkQGHZjrtGm0mABEiABEiABEighAQoLEu4KTSJBEiABEiABEiABNqRAIVlO+4abSYBEiABEiABEiCBEhKgsCzhptAkEiABEiABEiABEmhHAhSW7bhrtJkESIAESIAESIAESkiAwrKEm0KTSIAESIAESIAESKAdCVBYtuOu0WYSIAESIAESIAESKCEBCssSbgpNIgESIAESIAESIIF2JEBh2Y67RptJgARIgARIgARIoIQEKCxLuCk0iQRIgARIgARIgATakQCFZTvuGm0mARIgARIgARIggRISoLAs4abQJBIgARIgARIgARJoRwIUlu24a7SZBEiABEiABEiABEpIgMKyhJtCk0iABEiABEiABEigHQlQWLbjrtFmEiABEiABEiABEighAQrLEm4KTSIBEiABEiABEiCBdiRAYdmOu0abSYAESIAESIAESKCEBCgsS7gpNIkESIAESIAESIAE2pEAhWU77hptJgESIAESIAESIIESEqCwLOGm0CQSIAESIAESIAESaEcCFJbtuGu0mQRIgARIgARIgARKSIDCsoSbQpNIgARIgARIgARIoB0JUFi2467RZhIgARIgARIgARIoIQEKyxJuCk0iARIgARIgARIggXYkQGHZjrtGm0mABEiABEiABEighAQoLEu4KTSJBEiABEiABEiABNqRAIVlO+4abSYBEiABEiABEiCBEhKgsCzhptAkEiABEiABEiABEmhHAhSW7bhrtJkESIAESIAESIAESkiAwrKEm0KTSIAESIAESIAESKAdCVBYtuOu0WYSIAESIAESIAESKCEBCssSbgpNIgESIAESIAESIIF2JEBh2Y67RptJgARIgARIgARIoIQEKCxLuCk0iQRIgARIgARIgATakQCFZTvuGm0mARIgARIgARIggRISoLAs4abQJBIgARIgARIgARJoRwIUlu24a7SZBEiABEiABEiABEpIgMKyhJtCk0iABEiABEiABEigHQlQWLbjrtFmEiABEiABEiABEighAQrLEm4KTSIBEiABEiABEiCBdiRAYdmOu0abSYAESIAESIAESKCEBCgsS7gpNIkESIAESIAESIAE2pEAhWU77hptJgESIAESIAESIIESEqCwLOGm0CQSIAESIAESIAESaEcCFJbtuGu0mQRIgARIgARIgARKSIDCsoSbQpNIgARIgARIgARIoB0JUFi2467RZhIgARIgARIgARIoIQEKyxJuCk0iARIgARIgARIggXYkQGHZjrtGm0mABEiABEiABEighAQoLEu4KTSJBEiABEiABEiABNqRAIVlO+4abSYBEiABEiABEiCBEhKgsCzhptAkEiABEiABEiABEmhHAhSW7bhrtJkESIAESIAESIAESkiAwrKEm0KTSIAESIAESIAESKAdCVBYtuOu0WYSIAESIAESIAESKCGB/x9SlO83fQt0RQAAAABJRU5ErkJggg==&quot;"/>
    <we:property name="snapshotAltText" value="&quot;PresentacionConsolidacionFinaciera, BG Sub Pas&amp;Pat Con EUR&quot;"/>
    <we:property name="snapshotLastRefreshTime" value="&quot;5/19/24, 3:59 PM&quot;"/>
    <we:property name="snapshotTimestamp" value="&quot;1716180617088&quot;"/>
  </we:properties>
  <we:bindings/>
  <we:snapshot xmlns:r="http://schemas.openxmlformats.org/officeDocument/2006/relationships" r:embed="rId1"/>
</we:webextension>
</file>

<file path=ppt/webextensions/webextension7.xml><?xml version="1.0" encoding="utf-8"?>
<we:webextension xmlns:we="http://schemas.microsoft.com/office/webextensions/webextension/2010/11" id="{66F262B1-2E91-4662-B700-40B43E4C6B05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1XW2/bNhT+KwYf2hevpS6+KEBRZI6DFaiHIE7SAUMRHJFHNjNZFCjai2f4v++Qkhvn0iQV2mYPMwRDPDee7/AjebRhUlVlDuvfYYHsgE3ACJDadALWZUUty7J4gDwM0gFP+1L0ExFHpNWlVbqo2MGGWTAztBeqWkLuApHwz89dBnl+AjM3yiCvsMtKNJUuIFf/YG1MKmuWuO0yvC5zbcCFnFqw6MKuyJzGlELwxs0IwqoVTlHYWnqKpTa2GfMgTKEPPAgCnoIIOA4l+VS11qf5tL2b1Cc20oUFVVACTpakSSaiOJQ8QR7jkIdDcPJM5bYxSdfj69IQ7s2ubMdemWXYi/tDCHpJT0QDCAS6tOy6dDYjQjrTRgnISViHc9EudsjDLjs2euHjNkukyXJcWGXXbpBWaFa+bNV7elVYXSr57mj8x/l0fP4KSnX5F67fEcAwFJBlocR+mMZ9ToiSqD9EkDLjyatdHIp95lPjW1rAT3M06OemekhVl33DPvh/hxerqi6uN8mXizsaN5rqpRF4itnNwKPY0qqfGE2c8EgmxJOtm/QC8qVnEMX8qKggVBtXEicmO0kls2qBr0MeRr/wgJ4zzg/889pHeJZf2NIvaukXt/TrtfTrt/QbtPQbtvRL2vkFvKVfS74E9/nyeUt/9cm1x/Zn7YIft30f3FRdNtd/jwwSIjrigm13szt/DuUKivpEug3jcDYzOIPdjh//hzHSgmnjhcfLorka+F3QfA/07UP3Nu7fFPHAiPn6I64wvw/xi/6+apfSBRhV32PNWfeCZWqujC8psQfZsQeKHVFxOjcCp25KwSZ0J87v0Yk/h04ThGppXrYWe8DpdYFS6QfAuB1dqWKWNx3KTUtQ34ssp65gNAfjrkqdXlEz4e7/7a47odBXey1Hw7W1vyH/J9fT5HKnKnVCHJK4F1GnJYZxT0o+kL2vN1zfmX0TooaEqjPKYdWA2MN1pkrdkdgRsEiV7ghCY7AzPj99ez49+im745vyKxuqP5Lhk5QXYGSjusN5bSSaX2t2Hymz68ypax2/3Ao4DnVZmkWJDCJq13lCDT7vpWnsJnkUqcVrm+rr2zD9b1/CFkjfO+5FL21VgsATKOo+uazTVOjtaJmhkCibd9/aP9Bq+K8j5iehbFSa43Md6v2y/RcbUYnYxg0AAA==&quot;"/>
    <we:property name="creatorSessionId" value="&quot;80e9a0ba-f4fa-47ae-98f6-576acf66c23d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1XbW/TMBD+K5U/sC8FnKTtmkkTGl0nEBSmdS1ICE2X+NIa0jhy3LJS9b9zdtKte2EbETA+UEVVfL4733N+7LusmJBFnsLyHcyQ7bEB6BiE0g2PNVlWyl6+f/9mcHDy5uzdwaBPYpUbqbKC7a2YAT1BM5bFHFLrgYSfPjcZpOkxTOwogbTAJstRFyqDVH7HUpmmjJ7jusnwPE+VButyaMCgdbsgdRrT2t6zgFaE2MgFDjE2pfQEc6VNNeaeH0EHuOd5PILY49gVZFOUsy7M+/Xtoi6wnsoMyIwCsLIwCpM4aPmCh8hb2OV+F6w8kampVKJl/zzXhHu1ydeRm0wSbLc6XfDaYTsOdsGL0YZllrnV6RHSidIyhpSEpTvrbbxB7jfZkVYz57faG0Wa/cxIs7SDqEC9cGkrXtCrxOJMiv3D/sfRsD96Ark8+4rLfQLo+zEkiS+w40etDidEYdDpIgiR8PDJxg/5PnWh8TVt4IcpanRrUz6ELNO+Yq/dv8WLRVEm16mk89m1GTsaqrmO8QSTy4FDsaZdP9aKOOGQDIgna7voGNK5YxD5fCspIZQbmxIrJj1BKTNyhjs+94On3KPnlPM99+w4Dw+y82vaBTXtWjXt2jXtOjXtdmvadWvahfXsPF7TriZfvJt8+bymv/Lm2mL7g07Bnzu+tx6qJpuqbz2NhIiuOG/dXG3unwOxgKy8ka7COJhMNE5gc+L7/zBG2jClnfBonlWlgV8HzbdAX710r+J+JYkHOp4u3+IC05sQL+ZvTm1CGoOWZR2r7rpHTFNVMi5CYreyYwsUO6TkNC4FdrpKBRtQTZzeoBN/CJ0GCMVcP24utoDT6wyFVLeAsSe6kNkkrTqUy5agrIsspa6gNwVtS6WKvlAzYev/etOdkOsvWy1HxbWlq5D/yXU/ueytSp0Qh7DVDqjTirutthB8V7R/3nD9ZvYNiBoCikYvhUUFYgvXqcxVQ2AjhlkkVSMmNBob/dHJ89Hw8K+cjl+KL6+ofkeE91I+Bi2qqWucV1qgflmy+1DqTWdOXWv/8XbAcqjJoiQIhRdQu85DavB5O4padpE7kRo8N5E6vwrT/bYlbIb0vWNf1NwUOcR4DFnZJ+dlmBKdHm0zZAJF9e5a+1taDfsJxNwaFIyMUnygfnla1j8AnW6pur0NAAA=&quot;"/>
    <we:property name="isFiltersActionButtonVisible" value="true"/>
    <we:property name="isFooterCollapsed" value="true"/>
    <we:property name="isVisualContainerHeaderHidden" value="false"/>
    <we:property name="pageDisplayName" value="&quot;Tipo de Cambio&quot;"/>
    <we:property name="pageName" value="&quot;ReportSection012ba6a01110bac10e8d&quot;"/>
    <we:property name="pptInsertionSessionID" value="&quot;604F55F2-F9D3-4BB9-99BA-63966832A8D6&quot;"/>
    <we:property name="reportEmbeddedTime" value="&quot;2024-05-18T10:25:02.846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93f6c50a-cb73-4dc0-8554-cf8f634fdb4b&quot;"/>
    <we:property name="snapshotLastRefreshTime" value="&quot;5/19/24, 3:59 PM&quot;"/>
    <we:property name="snapshot" value="&quot;data:image/png;base64,iVBORw0KGgoAAAANSUhEUgAAAYoAAAERCAYAAABl3+CQAAAAAXNSR0IArs4c6QAAIABJREFUeF7snQlclVX+/98ueJMSc8EtUBNLgywxLclMskmSXEexwqUpcKa0+qVOqVm5lFszalMuzYiW5pKiqWg6aGOoFZaO6Bi4JJpJSuKS14SugP7/51ng4XqBe+Fyudx7nl6+JDzPWT7f7zmf813Oeapdv379OvKRCEgEJAISAYlAMQhUk0QhdUMiIBGQCEgESkJAEoXUD4mAREAiIBEoEQFJFFJBJAISAYmAREAShdQBiYBEQCIgESg7AtKiKDt28k2JgERAQyBr9zKW7bbQOiKK3nf5kbF1NvHnHiEmOhQ/iVKVR8AriSJry3iGL0wtUXghwxcxtWkC/aZsQPm5p3/lCHv/IqUPfd5K4Ln2TuhCZgrxn37Cxp3HMAMB7QYx5M9RdL7N5ITK7awiK5EJf5lHauRk1seGFvNSFlvfiGF+Wl8mfhZDcaXsalFvr9jCehspLP7jRBKCR7LwnQisJa7qDYz453R6+INtPQokNDKcPr2iCG1iu8H0pUMZkz6EhZMbsdGB9vTasr5exqL1iexOvwR+rencow9RPcMJqqeX0MZRpPlAQh/uQPBDEfQJDcBUwy7klEIpH/Zh8u6+TFsUQ7Ct9w7Np2ef2aQrpf3oHN0H045l7H70E/a+GUb5NctCxvZlzFm6gXSzprMvDKGzNb5ZKcQvjmP5t6cUXPoMH89zXW6ct1n741m08BN2nwG/oHCinotVyK3IY2dd9qNYtUt6J1GsjaXLuKQSJddtRjILW8Rx59OLUH4eUElEsXe60ofnVh5jXMfyKZtl72yejJlPWjaYmgQT5JtB2nFBF370+FsCc/sFlK8Be9/OjGd41/HsiI3n6NjiiSI+NowJO2JY9cP48hGF3l6x/dPbSGHGHVEs7jadr+OibiQKRW9g6q44oppAVol6FMRzKxMY19F6mUxn+R8jSBosdCrDofbIz2DjqD6M2aLKLKhdAGSkkX5RXaB7zElgbi8hQ20cxYzX1HE0qxaNINjXDoFZkpl8/1CWZwcw6rMkXmh34zsqDkEsPTyegC3jeXFCPOktopi1YDo9brOjjRKLWEh5rw9PzktXddbfQsbBdMy+4UzdHEeUXv/FRMaEj2RjthEXE91mJLJwQKFeZ62PpfurSVjqBREcYCIrPY2sbCtZFVfX35JY2K+S1oHywljO972SKKy2DjhtQSqnMGy+7iyisKQwIyKKxRfDmfjpbAbrO6jMJCY/E8vy4xHM+m4evQt2pRUxGK1Ou4jCie1r7VEq4ZeFKAqJo6DH5mRmRA1lceYQln43ic5Grji+jH4RG4j6Ip7BLRxrz7xpJB1HJRIU+wmr/hqGn7a7t/yczOJlWfT+ax8ClN9p9VoTcb6ZtOWjefLtJALGJLDl+eBSQbbsmES72GVKOdMwZ1kIpTZbWOBiAi/eP5od0XF8/Va4OuaTyxj+h0nsjo3noLbRSPswnH6zTIXknJ9B/F/CmbDHIIP8NBY82oc5/uPZ8mkMQaIuIas+Q1ncunBzkDYvnH7v+TPu83ieuxPIT2fxUxHMyBrN+qQRlI6aA+OrIkUlUZBVZqKwmM1YavrhV8LOzHLRjKWGCT8/BwzwbDNmiwm/eiYoiSgsZszCOvDzK92VsHc67YR1NGcfc3tZmdmHFjFswgaCnl/EROFT0R+tfkwlj1EUV8bp60eRYRbXP2uiEOPNKwtGdo7d1UQh8FAW2HheiE9llMFlmLEiiu5r+rLlsyEE6Qu6nRZMyszWPBk3hIXfT6JbiepUDFEoctX0fc8IVh0YXYqlZmbjyx0Yc2YSsx6NY8yC8BuJz2qhU+YEpchS0W87ZXcykTnrUgnpP5oeLfTGMogfGs4Ek764a2O6MEnDVS0nrIcurx5jVEISL9wlSCGF5Yu/hIdiGdyxcA7sntaaYR/pVqWFjP37yMgLJLRjQIHbLGPVULq/YSqwJqvI+u60bkqiKIkotEW6wPWkL3Ddoog6m0D8IYsiCL8u41k6P6aIKZ+1ez5jXp7NbsUtAH7thzDtvUklm+L5GWydOIIxq9IQNZuahDOil4k5cYlFXU9W5fD1p/fYZUyLDirWH6y7SexyYZlTWPxyDDO+Fi6Owv5P/PskeuuTVcMmOHoEISmLNCxMBD85m7mvtSZ51jhmrkhR4iDUC2Pcojiea6etbjqOA8YzMXsekxVXijWOxRB4VjILXh3JHL1v9UIZPHkOE3uW4DZzG6LIYHlUOPG9E1k/LKhw528nUai7Zj/GfZ6g7nSLfUoiClAJxw6Xnrabz5qcxKrQBLr3mU23uFQmGllKl2XPGEaZ4wvk4td+NHMXjaCzcU9SFtnZGqMlicl3x7KmwKJQ3XmT61u5DO2yxot5t0i7FnZMDGH4ehsWotOWYveuSBJFWYgCE8G9RhMzMIjfd8xjykcpYDTLjy/jyYhJpLSKYNxLQwgyJzBnZjxpTUawKmE0ocXsBvXFPGjAJMb1DsK8fz6T30tWFtvCBV732WYQ/OR4RnU3kbxwEov3Qu/3k5nV03aOiWNEkcbyiRPZFzKUqLv8yTq0jPkzE0lvNZr1m0eoAU1tEirBy9jxxDxkIn3FPGZsVUOaprv6MOrPUQRZkpg/ZREp9GFu0mx6CNeWIWbg1yWGscPCuLp1OpPXphPwSgLbRwrj3gZR5Kez/KkIJu8PosfYkQxpZWbje9OJPxTAC/EJjGpfDLBae5Y3E5jb+0ZCKbTIHHMFqZjacj2lsXh0H2YY3R4CFKUfnxCemMDgVuIXjrWHrle+wfR+KZYh3cMIbuFvw5p0DlGo47vERMVNlsaC8D7MuWc2e9/vU5jJVCBLw5z4ahEz45Kx9JrH13Mi1LJlld0N66eFlJl9eDLOwnMrE7UYUDE42kEUGWtj6Tkuic423ZJm0r9OJeNkAjMmJhBgFe9w76Xdub2TRFEWouhpnCyaeb4lRgnmda4BKe+F8OS8MKYmFQbbhCuiY+wyBlrvyArkmcXGv4Qx5sho1v9HW4yFC2P7eNr9Jb6QKMyJjLlvJBsHxHFwRrhqQejxB/9JbI8fgq29tUNEYUPH0j/qQ89p5kIzXrcoXk9k/bNid6z5cqMimHGwEAule/oYPjnGuM4Goug2ne3/jFL96vpCUuAHtkEU+2fTLmo+nd9JYuGT2iizk5gcFsvyfnEcnKzhYd3/EoPZ4QZ3gmMLt6PBbKX8Bx0Mfm7H2lOwPBrPlL9OKrBmBVGHRo9m3ItDCC3wGjqDKFTrZzKFOpW+tA893w4sGsvSsX32E46+HqYhr+3AV/Rh7n9n00MwRVllZyVL85bRdHk5gYDYeNaPDdUs6DIShZatldF9Olvma3pYpL3CpICg6HksfCtCiwE5dxGuCrVJoigLUVgFCVVTXl9wbPtLyUpg+IOj2T0ynoOv2Mr00d6jFPNZm3BBz85mXDd9ZbCQtiKWGVuL91+XhSiUuIOixWZSFoxg+EdphYRl7ZZTyhXjLirOhWcTR30MN9aljuEsEwt25GqbCsHuLsHnri1mWUUw06fnTQR0DCVAYVzHFm61P8n43xWEf02tvqx00jJFhlCiVYaQuqGYE5zA9oIgsmPtGRcUi2jn22QStnzCxq3WWUBOIAol6D4Jk3A7RWukbOt3xSQmWFtbZZadcdA/xzM8cjy7O1sv7GUgiuwUZvSPYjExrFo3ntBi4oxiDmSlL2NyzGx2d57N9n/2uSEbrios9OXtoySKiiIK6wW/uEwUg0WhZF+VRhQFLh9bojfujov+u0NE8XMCY54az8ZMlSaMT4ELrMKIwopwDemxxbl6SvW52x2jKNlfbR3QtNkfbZeKdVaRYglOp3WRFFPH2it2smtZQDt6zWOv4uopP1GomT8mBv9tEhEFlko6G1+dRPxtBsvVIaK40U1Xquz0QZe4sGtuMUPmkvJaca4nkRE1IoIJu8OKptiWsJqqsjYExsu78lax9yVRVBRRWGVg6H759DHGHaVRWxyzKLq9k8g0Y4aSVlVxGVB6muNgW66vzCQWf7oPk5INYlGzwPaEM3HZdAYGqz7wG4imwojCcYtC6e+xElIX7SaKkq0TNTum0J1im7g0V+SOISxMnkQ3bacqXCYdx/mzat94QgsOrTnWXvFri3UWUElEYWbrqA68uKmEYLaeRvpzcS0GFLogHSKKG63BUmUnuqAv7NsDijmbYnvu2M4802McGTecsdBHq1jS1pl+u6dz51DnnGeqYhyhdFcSRVmIYsA89k6N0PLY9YWh0PWhZqf4MzExXgtagpoDn8Tgj/cxsYutoKu+aBTNrEhfGkXPt1MKXT76AahOBv++kKRISxRpssVpoZbBsrX9aNYvMRy2MkzCcZ8n8tyd2iJjjIEA6m462bmupyJtaD7xkmIUh+YrmTf+byaySskaAvQ8+5Jy/O0mClDSVyem0XtOErN6GVKFNbfHjm6F8alig9kH59P9j8Z+qovzmCaFef+6mOxvTyQxTCItYnzhGRi9Ev1cQQEGxROF5egiXnxiOrtLwktPpZ6RxLTuVskRGfEM/+N0svSkAzuJgrLKjtIXdgFDyswQxf1beBZIvBfBk3EdCuMkQo+14HXRGIdx0mhWXo1JbPl0iHrWAgu7p0Uw7KPWMj22KrKcc/pcwjmK4nzrSrprHwZ2CYAfElm8NZ0go6shM4HhEaPZYQpjsLjr5mIKy1ckYzZmDdnovB6oo2MMbw0P4eqOeOaI94pkPUHahxH0m5WOX5chDG7vBxfTWLM+Cb8nP2HV62HF3q2jTxJLPa1fmElbG8+OTAtBBcFBbce5PZiosaPp3cJE1qF4Fn2QoJzodqrrSUmJVcdg0XAMLfCJ25KLINNwxmw30Tl6CKH1zKSsWMbui0GMSkhUc+VtPdpilt59yI1XNSjlQ4h6JUJNAtBdHMdFFs8QurUwFeArTvAa2ymWKArOKmhWRQ2RzjkSbG0S7GzPcnARw4ZMJyUb/FpF0LtnkCJncdhuzfoUq5PKGlG078MLQkeVR5wPSGLH1zZONRfBzMLutzswbKlx0TUW0OQiLDiRdJFl+5T9jdiUUXZaTM7iH8bgQVb3RjUy3CWlB6bv6sPg7gFwMonlm9KKZiNqccIdBNP7+XCrwHShDuint026bup1GbO4nLP4VJlapEVRFouiSM64H51fmces58PwN9yDI7JTZkyYzvL9Ypk34d99JLPeGUHnkm4AyDeT8tFIhs9UyaH4cxRmUlZNYvJMdfFWrnPoEcvESaXUL0K/X8/n9XHzFHJQHnEOYexkRvULLjjpS1YSM0aMZrHSd/UMyODgfSxY4eRg9oDxTDX9WztvIbJ3pjOrILOkGALPTid+ZuEZDQWjv03nhZKAtfsKD23emtOInzWx8ByIIr8hjBszmt53FtpsxRMFWL6eRMc/LSP4zUSWtviEdi9T/GE1O9vDnMbGBfOYvzZRu7YDxBma0B6xjBoTY7j7qJgrPOoF0bnnUEYVyZCyWquyk5hwbyzxRTL7ipbRg/iKdRyUYPM6FpvYlEV2JcXkrM6fiLNLr7+q67bQp0nMeks/rV40LfvGFdroirOQvnY6r89cRoo4B+XrT7c/z2aa1RyvMqu8EzoqicIREF199YQjfZNlJQISAYlABSEgicIRYCVROIKWLCsRkAh4CAKSKBwRpCQKR9CSZSUCEgEPQUAShSOC1C4VOxs8iFE9XHQltyP9k2UlAhIBiUAFICCJogJAlVVKBCQCEgFPQkAShSdJU45FIiARkAhUAAKSKCoAVFmlREAiIBHwJAQkUXiSNOVYJAISAYlABSAgiaICQJVVSgQkAhIBT0JAEoUnSVOORSIgEZAIVAACkigqAFRZpURAIiAR8CQEJFF4kjTlWCQCEgGJQAUgIImiAkCVVUoEJAISAU9CQBKFJ0lTjkUiIBGQCFQAApIogOvXKwBZWaVLEahWzaXN2d2Y1C27oXLbgu6qW64EzGuJwjiBC362sdhIDnGlOpbclk0u0ARknMyVPbGtyaE4/ZK65T66JXpyg365oW5VFmJeRxT6pFX+rgbiL/FzEeJw091pZSmJu7VbzbDCClLQiUER23XD/7tYjtabj+ta+1K/3E2DStmQ2NAva91SiMXF+lWZKHoNURgJQkxgffJe04lCXWMKCEO6DCpTLUuZyNoEVUgCqK6RhSCQ6tW1naFGGK6azAX6ZdCjAt26DvrPCpdJU8J9lctAAIpeaf9fXftb0blK3IxUFnBeQRQFO7pqcE2btNeuqZM3X/xtmMjiZ93aqCyhyHZLd0EVTOBqKlHU0P4WP4tJrRCGCya09QZE6JXYiOh6lS90S/uj6KFOFF60G61S+qxvMDQd0nVJ/K3oWHVVv4yE4arNSGXi6PFEoZOEmLxiEouJq//JM/6/+Fl8gj4PLOLnvMoUi2y7OATEpKxZHW7yAR+NIGpUVyex+H3B39qE1neFFeEqMFoR+mZDEITy5zoI/coT+qZtRnLzr2PJzedq3jVpVbipigsiqFWzOiafGtSsXg2buqVvTFy0GXEHqDyaKIzuJd16EJM3V/sjfj5+Cb45CasOw7Ff3UEksg+OINArCB4Lgs63wa21oGY18KkBPhpp6LtA3bpw1u7PmiQKiEHXreuQc/Ua/z2SyZf//h8rP95FXp7YisinqiDQoH4dooZ2odsfQri7VUNMNaopeiX0S2xKxB/F4tBcVBWxGXEXrDyWKKxJQiGIfLgq/lyDtAvwZhKknXMXUch+lBeBkaHwbHvwqwW1NLLQCcPoiiovWRhJwmg95F5X9ev3vOus3ZbGlNHLuCZMDflUeQTq1PHl3X/+iW7tmyu6peuXbsUa4xlVfrA2BuCRRGFNEoIghBVhyYdLFpidDCsOe6I45ZiEBTH7MejREkzahK6lWRe6f7m8Oz891iA4QHEvXVM3H0K/0k5eZMQzcZzJPC+F4YEItO/YillzhhDo74upJgjd8gay8DiiMMYkdHeA2OWJSXzhdxiaAEcveKAGyyEVQeCNMIi+G26qiTKhjfEMPRBeFsiMmxChX4qVek1YEbA7LZOYQe+TL8wM+XgsAjfdVIv4z8dw5211lc2I+FNAFobsKE8CwDOJQstmEoFExRWQD6cvwxPx8NtVTxKfHEtJCDzfHv7vfrhJm8zCt6zELMo4ma03IYIkxAZEkMS6Lw8zfsTHUiBegkC1atVYvmE0Hdv4Y6qubkaMZFFeq9XdYPQoojDu9pSYxHV1El++Cv3Wwo8yWO1u+lfh/Zn9CETeoVkWIm5hRRaOdEB3OQmDQWxCdJJIPXmR/hEzHalKlvUABIRlsW3HBJrcalI2IyJuIZIpRKZUeaxWd4TG44hCyW7SXAJiIufkwVtJEH/UHeGXfXIFAuujIKRBoWWhZKsYDlPZ0wdrl5Pubjr3Wy7dHnyb33+Xpqo9OHpamZZ3NGbDZ69Qx1RNIQs9I8rZWXaVjZvHEIW1NSEmsiCJb8/AkA2VDbNsvzIRuKUWJA+DW3xUy6IsVoXRmhCWqtiEZOfCuMmfseHT7ypzeLLtSkZgxIR+/N/QztQW8TAPtSo8iyi02ITuchITOXI1/HipkjVJNl/pCPyjB/S8HXx9CjNV7I1V6OmwwlpVMpy0uNex078REf5OpY9NdqByERDxij0pb1Pft6bqgqpZNBZWub1zTuseRRTGiSysidTz0DfeOUDJWqo2AgG3wNanVaJQrAoHfMlGa1VPsxb6NeO9bXz04X+qNjCy905BYNr8ZxnYvU2ZNiJO6UAFV+IRRGHtdlLcAnkwbw+8v6+CEZTVVxkEdgyGAD+o7eCuz+h20s9LXL56nQ7t3yQ3V971UmUUoAI7ele7QD5bPVLdiHig+8mjiEIJYmuZTsLt9MASNeNJPhIBgcDMR6F/a9Wq0HPfhftJPCWd1hZEoSdJXM2DnHw4nHGZJ7pPlcBKBAoQ2Lv/HRoI95N2EM+Tsp88hyi0+ISejXLBAvctllosEShE4Km2MOlhzf2kHZKyJ06hE4V+AltsQjbuSmd07EIJr0SgAIF1iWO55/Z6DlusVQFCjyIKkdsuDkEJ//EpM3RbXhVEIPvoKgQ6NIZlfeDmWqp7QNwDVRpR2MqmE0Qxf/Ve3ntrjau6LtupAgj889ORPBoaqGQ/KWcqDPpVBbpfYhc9jigKXAMX4IlVVV08sv/ORKCpL3wxGG52IKBdXPzr3Q++YNG8L5zZPVlXFUfg3X/G0D/8jsI0WUkU7iVRax+yCGSnXoC+q92rn87uzZ7R0Ear9NIpeBd4DQiUmV42ofYzwTfD4OaaauaTcllgKadorYlCXAcjLIoZs7bycdx2Z4vUBfUNYM+pToV6883nBD65ywXtqk3M/XIiLVZMZusfJvIa213adkUPctJ7Q4l+PKQg80mc17EnBlbR/XJG/R5jUejBRvHhISU11pOJ4j441Q3274De/3WGGnhHHYIovh5aePDOUaLQU2Ov5MLMqkwUX0KnR9YCXdmY2omTIbN50UUqoBNFbw8M7yhE0TMEX8OtsqW5Nl0Ee7mb8Sii0A9DeTpRzP0TPHAGOiVayT8CTvmpFoUoM6y++u87NELZOBKaXIE2N8PeK1AHaFMfls4GbJQvt3a5WQU6UQjXk+JHdtCi8DyiKNzhn4yeyANCH1pfZmngbPhyBsNaawI8tgc/QSyzRnOqA9C6EXXN6Ux4D157K4i65LBjymTE4j+34D1bvzvLkWN1yFwxmd5tR3MqYI9qUcwajXlQI62xs0r7riIuZ6roxDlDGRwZogSzjVl1ymdTq/inbyVROFNTXFSXIAE+5sbJpBOFuZAwRJf2/Ak6fQwKURxTCUbU0feK5qYyEIyxvIuG47JmnEEU4pJJ4dr0DItCuKFa8K1GDH3Pam4osXB3OKmSg+IumsED+8bRidGYH7/MhJCFsGoiU+8+rfz8gSAQsehndCpc/BnAHmG57GthqEu0dzeZglQKiKJRQR8UcrBq22XK4YSGBFHoFoUkCicA6uwqiqQvallPnux6Eot8i4M23E7agi9iFVMDDShbYMI86DESTs5TCcZYx0tRtst/4GxBVXJ9kiiEAIwxCuOuX40dCKvgpVUTGZYxmU5jNIHZIgL9d8IiGD6cU9EXePfs3Ux9sHahlM3pbPm+Ga0MdRW4nnSi+KKt8m6gRkpK/1Lrs1QQUCXri6PNS6JwFDEXl/c2oiACzCGqy6iIiV6MRaGLQ1gUtohC1Ke7rFwsOpc2J4lCI4qCGEUh/EViByVYFEZ3UcHPGlEE7mthsCgKSabQOpEWhUsV3omNSdeTE8F0aVUaWehtiqynQIPLyRijUP4tXnU92SQKzcLQYxp6eZeOxwWNSaKwkyg0d5Meo7ikZ0YZrQgbFoWwCgpjFKC+BxtTn6Cbn2jbjhiFiH1UQWtCjE5aFC6YxOVpwussivKA5cXvSqLwYuG7YOiSKFwAcnmakERRHvS8511JFN4j68oYqSSKykDdgTYlUTgAlhcXlUThxcJ3wdAlUbgA5PI0IYmiPOh5z7uSKLxH1pUxUkkUlYG6A21KonAALC8uKonCi4XvgqFLonAByOVpQhJFedDznnclUXiPrCtjpJIoKgN1B9qUROEAWF5cVBKFFwvfBUOXROECkMvThCSK8qDnPe9KovAeWVfGSCVRVAbqDrQpicIBsLy4qCQKLxa+C4YuicIFIJenCUkU5UHPe96VROE9sq6MkUqiqAzUHWhTEoUDYHlxUUkUXix8FwxdEoULQC5PE5IoyoOe97wricJ7ZF0ZI5VEURmoO9CmJAoHwPLiopIovFj4Lhi6JAoXgFyeJiRRlAc973lXEoX3yLoyRiqJojJQd6BNTyGKqG7wcgu4SRv76qXwNwdwKK2os+p3Vj2l9dfZ/+7dRNGMP7/Xj+F3a9plPsm7f1xLvBNAvndQD14e0JZ7GtWhSdOa/JpxmV9Op7Phw1188M0FO1uoT7fnu/JSjyBaBNShCZfJzLjIjq07+eDDdE7aWUtlFpNEUZno29F2lSeKW2FRH4hqWHSwN3yYyA4sbBZxVv3Oqqes4yjne15LFI89wcYpYXQLqFmIoDO++9AyjEVxPYhqY/iqXREZ5XFyWyK9nttV8kJvq3/GerJ+4oPJnzJhg72kU05FKePrkijKCJyrXqvKRHFvZ1h2P7QwzGEdN2cQhbPqd1Y9rtIJW+14H1HUJ2raEGY/3Yy61vpVbqJow9wvhzKstQ3FtQL/0q7PCYzeZVv0jw1gz4JOtDGVohmWsyx9YTYvbqtMDSq5bUkU7isbpWdVmSiMX6KzhtkZROGs+p1VT2WqkvcRRVfD1+WskC8nUbSY8jIHn21msFDOsnVbOt8eyKHFI22JeLAZjQsW/wvER79LzA1c0YZlyc/SJ6CwmkvH0tmxK50DNOKBB9vQw2itZB3hxQ4fsbQylaiEtiVRuKlg9G55AlH8boaFR2FYR6irDcyZRFHe+nWiKG89lalK3kwUl47s5+3vm/H3AY1UEZSLKIJYtGs4US01aWZ8T8zTy4j/0SBdK0vhly/XcsewPUXF/38jOPvX5gUxuZNrP6XXK/uLuKl6zBrNskGNCsoc+Ohdur7lni4oSRSVObvtaLtKE8UwaHsSYnbAyfvgVDcnE4WT6p/rpHrsEGeFFfFKokgO49K/ljHko9MwazTmQU4gipZPcXBXe1ooksrju3+8wR/+fqPYXlo1kakPavGLrCPEdPioSPDc+t9tWwudWLNvAD38tfpTd+H3+OcVpiPlqVgSRXnQc8G7VZkoisBTAURRIfVXdD8rSGe8jyisgHQWUfx1BGf/T7cEzrI0cDYv2pJZKeXmfjmDYa3VFy998zmBT9qOYxQhlGN78HtkbQVpSPmqlURRPvwq/G1JFHZC7KwF3ln12NltZxWTROEki8Jewhk+nFNvBWmu1BsJZe4XMxjWRpXu7/u206jvVpuilkThrBlQ9nqqXb97T7srAAAgAElEQVQultmq/UiisFN+zlrgnVWPnd12VjFJFJVJFJfZ+spUBhqMgW4LXmNjr/qqeIsNVBd1Pf2y7VPueG6/s1TCqfVIi8KpcDq/MkkUdmLqrAXeWfXY2W1nFZNEUZlEkcOOKZPpvdAgzZZPsOuLrtyrZUeVGszOO8vSYbN5sZhMW2fpSVnrkURRVuRc9J4kCjuBdtYC76x67Oy2s4pJonAzogC6zRxNfHRhVlPx6bF5HFn9CZ3GHHGWOji9HkkUTofUuRVKorATT2ct8M6qx85uO6uYJAr3Iwoh2x4TRjAvtjmNiz27l8OBDz+l61T3JQkxDkkUzpqpFVSPJAo7gXXWAu+seuzstrOKSaJwQ6K4pztr4rrTo2kpJ7zFNR5j5zNBnsx21nRwqB4ZzHYIrgouXNELsLPqd1Y9FQyndfWSKNyNKLqy8cATdNPi2Yq8rlzmSEaO8uOtAY1ofLNBihfSmdB3IR8YD/a5WIdKak5aFG4kDFtdkRaFnQJy1gLvrHrs7LazikmicC+iGLZ4AnMfq6OJN4+T//6cIcOTOVAg8Gb8eeEQ3nm8fsHJ7F+2reWO56xOeDtLQcpZjySKcgJY0a9LorATYWct8M6qx85uO6uYJAp3Ioqi91CJcxSd+m61cctsfd7cMJpXO2iuqSs/8Xbb+U69ft9Z+iWJwllIVlA9kijsBNZZC7yz6rGz284qJomiMonC6sBd1yEcXHG3dg1IDjumTqb3h8VIesCz/PBeGxor/3zjeQxn6Ud565FEUV4EK/h9SRR2AuysBd5Z9djZbWcVk0ThJKKYORpztHZn1JWf+Fvb+bxtS0glncwu8m8XiO/6LjHFxh4GsOdUJ9RD3DbOYzhLQcpZjySKcgJY0a9LorATYWct8M6qx85uO6uYJAonEcWzwzk1Rb+a4wIJ0e8yxMYhuBbvvcbBAVqk2vq22iIWRfEXCyqyL0Iq0qJw1nxwpB6Z9eQIWhVdtqIXYGfV76x6KhpPq/olUTiJKOjBF4e7c7+WkWTzCnGsvjVxw62vVt/K+HE/A7t+yo23PbVh0a5nC680L8mCcbE+WTcnLYpKFkBpzXulRXEr9GkG+rdhjqZhyBYpBjFnLfDOqqc0wTr5351BFJZ8uJILM2dt5eO47U7uYQVXZ+9lfkCLB+/mfv1sg/ks8dtOF+ncq5+9w5ud9LMPOXy3cAMxU7RvSbRsz9TZT/BSp8KMpgMLZ9N1StHvSBTNeoLff/yet8duLvjOdosHu/LWlO5FPrVa0i2zFYxeqdULohgcGYJvTahVHWpWh+pAtWrqn6r8eJRFkX8dLHmQkwepF6Dv6iomGkcWYEfK6jCU5R1bEDqrHheLRxDFN8Pg5ppwkzaZa1QHMYeLm8hiE6JvRHKvgSCK7FyY4eFEUeqNrV0HsOcjq0+Y5uXxuwUw1VTwLXgyvmdg2LIbrYWWXdm4weochXjJksfv1OQm68+juvk5iknvDSX68RB8fVSi8KkB1a5LonDxNC++OX0iC6K4KogiH1LPQx9JFEVBc9YC76x6XKxBgiiSBVH4qEThUw0cIYo8nSjyYPrfPduiKJUohNXx/HC+GBtUwtUb4kt6p/nXK+/z1+JOVD/2BF/M7Mr9+oeJitOJ0upxsS7Zam7yP4bxdESwQhSmGoUWhSgrLQo3EJCy6xPf2tKJIg9+NMOjK9ygc450wZEF2JGy0qJQELjXH1b2Q5nItWtCTUEUmlvAHotCJwqxEZm3ag//eMs9P6BTrMo54HqyhyhEOy36PsGsVzrSo7X2JTu98bwcTn63lyljPy/6iVSbnWvGn98byKuPNaOxn1UB82UObNvJG+/tYoebnsjWe7xgxQj+cF/zAovC6HpyZBlwx7Ie43oSRJF/Da5eg9/zICsH7v/YHSF3Up8MRPH7r/DXxbjtR+edNOJyVzOwDbzTTSUKsePzsdOHbIyBCdeTcG2u33GMV/8cV+4+uWsFhUSRx8kNG2j3YmmnoevTrVdzGgl3kY2Yht3jbBlEn/vqYCKPs//93u3JwTiuNVteIzSoPrVrQK2a6iZEj1HYPX43LehxRJF7XSWK7P8/mdvHqcThkY9GFKYLMHI9xP/qkaN06qDe7Qb92qpE4Uiw0ZZrM+3UJXo/Ot2p/XOnylSi8OHI2jUMfEULUrtTB92wL8l7p9DYr5ZirYr4hLBYS4p/ueEQiu2S5xDFdRCcINwDv2sBx2lfw9LUqiQOB/p6HxwMgTFLsZFS6EA9XlR0azQE1cXhHZ/u2jRarGbLddrf8zoe8IFImxrw0orXGHZmg1t//8GdVLeRf12SdoxXNiH2xr/cqf+l9cUjiEIMskiK7DXIyYXkMzB0Q2kQyH/3BgTEDi/lObhFczsJi6K0QLaOi575JJIlRBxMz3x6deJaNq4uzSXjDejKMb4yZSAjnuyobEKMgWxPSI0V0vUootAD2rn5qvvpt1x4cClcvioV2dsRmNAVnglRrQlHJ7L+VXndYhVEIfRr37FzDHri794OrRw/sDN5MrfVNyluJ2N8Qllkq/gZCs8jCoP7SQ86Jp6El/4tddmbERDE8O2fwK8W3FTGQKO1+0nXr2HPLmbP7qPeDK/Xjz1m5B949cU/KCRhsjPtuqqB5jEWhdH9JFwEulUhgtpPrYOD56qaaGR/nYXA+xHweEs1JbaWFmS01+1k7X7SrQo9u+5Y5m883u0dZ3VV1lPFEKhRozq7906h/s011U2Idn7CUw7a6eLwOKKwjlUIF8Hp36D7ctW/LB/vQiD6Lnizq0oSSkpsjcK0RUfdArpuXbsGIrtOd0Gt/Hcqk175xLuAlaNVEFjy2SuEBTdRAtiKS9OOQ5xVETqPIgqjVaFP5quaPzntAvSLr4oikn0uKwIPBcCCx1Hu3rnJRz2JXZ77d4zXeehWq0IW+bBg0S7e//vnZe2qfK8KIjDzwxj6drujgCT0TYinWRPKhuq6h+X3GSezcBMIF5TuJjh0AaI+U38nH89GoHdrmBquXtehH65zxm5Pj1VcExlQwrLQrvUQhLFg9be8P3GdZwMrR6cgMGfRn+n5YCtFt6wtVU/JdDKK2uOIQrcqhJdJTGYlpVGbzMK6OJsNsZ/D4aIXWUr19yAExj0Aw+5RA4siDVaPS1QXFwCW85I2PQNKvwlAsSy0yygFWWz/70lGDlngQWjKoRgREDGJtVteo23grQpBCN0SJ/zFKWxH415VCVmPJIriyELs/gRZiAm97SS8mSRTZ6uSspbW1+7N4dUH4XY/dQIXTGJtIpeXJPT2jemywsWpkIVmXQjr9eKVXD5a8jUf/kOm25Ums6ry74IgXpr4R4b1DeUWUw1Vv7SrxI0kobhpPCAd1louHk0UCmEYLAvduhCuJ91lsO8sfJYGG45VFZWV/TQiUNcEz98LEa2h6S3q7k74ivV4hHLfjhMsCWvUdRfn9Wqgk4WRMISO/Zqdx7ZvfmDp/C/44dDPUnBVEIH7Hghi8PBHCe/UgptNNVT90ghCxLsU/dKu6vBUklDG5WkxCqMuFrgJxO2yVhNauKOUP8I9pV0meDEHfr0Kly1wTdsV6HVUQR33uC7rOzWRhiiuDK9ngjo+qsmvT1rxd8EEpmJIwtqy0DcjIiYmdEnXLX1jIv6+YsnjotnCpSsWssUHLbTbBDxOSFV0QLpuib9vvrkWt95sop6fiZt8aihkoOuVHucSOicu/PMGkvB4ojBOaGUHWK3wqg/jLlDEMvQ/YtLrAcsqqvMe3W3dqhd/K5NUuypc/KxPXv3qcFdMYmPMQiGMa+qdY0p8TPtZEIX4vaJbUr/cWj/1S/yUvzUdK9ArQQ7ajbBGK9WTLQldWB5tUdi0LgyTVUxoJTde+55FgTuhAJ3CGqRlUXnzu4jPVwSjta7o2SX6Vc4Ff4sCWtDaVZNY1x3ROZ0wdCtWtzh0K0I5zmPlx5b6VTn6Za1bumh03SogDM19qRCEQXyeGI+wJQmvIQprU1+3MAomr3YYT0xu6RaonElrb6sFbgJNZsZJ7WqCsLkZEf3SCKOAQAR3Sd2yV8SVVs648IvkB32joeiYsjAUBqu9hSS8xvVkrXXG3VvBz/okrjQVlQ07gkCRDblh8rrKgiipr1K/HJGke5Yt0C8DWeg99SaCKBizJwez7VFBafLbg5L7l3HXySv1y/11x54euqt+2dN3Z5TxKteTMwCTdUgEJAISAW9DQBKFt0lcjlciIBGQCDiIgCQKBwGTxSUCEgGJgLchIInC2yQuxysRkAhIBBxEQBKFg4DJ4hIBiYBEwNsQkEThbRKX45UISAQkAg4iIInCQcBkcYmAREAi4G0ISKLwNonL8UoEJAISAQcRkEThIGCyuERAIiAR8DYEJFF4m8TleCUCEgGJgIMIeAdRXNzF8PufZYcRnG7TSeiZyCyms3CAv4Ow2Si+dzp3/udxjo4NLb2u/Ay2ThnF5O0W/Mgi+IVlTIsOwlT6m7ZL2Gw7i/jY8fBOHFFNSqtYlA1jghGg2HiOjoUZd/ybiB/Go44qpfD/M+MZ3nV8AaZ+XcazdH4Mwb5qW5Ydk5jBeEacG8nrBoyz1sYW/L/l4CJeHBFHRj3IuhhCzAezeaG9HykzW/NknNbneqEMnjyHiT0Dig7i5wRefGo6Gb5+mPrMYOnIUAU/y97ZPDkqEQsmOry5iKk9/CE/g42jopjxox9+pr5MWzKCUF/I2DKeMe+lYsZEn6nLeKFjmSVQGsDy3yUCVRoB7yAKXURicXsDpsVF4QRqKCp4B4jCvGU0/VKi2PJ6GKb8DOL/MoRzY5J44a4y6pIDbdtuoThSMRCDLaIwYCmIod+hQWx5Plgs1+x+exLm/5tO6LZCYhBVFBKFmeV/nE6tD+KIug0wZ5BVMwB/XxSiSHz0GOM6ii8BpbP4qenUEeUKCM9CynujOdZnHlGtMogfOombZsfR2z+d5X+MI2DZdLqRxITINAYnjSBo72zGpPdl7pNBZKwaymTTbBb2s7BjXioBz0cQlBnPsL/7MXdOBH5lFIF8TSLgyQh4NVEULloZzLhjHLvFjjIjC78XlrE0OggsaSz+SwyLzgBNY1n4zxiCjZtOSwoLokaQUNMf/xoWdnecoVoU2m43HQgaE8/cfkV3w0UWQqN2ifeem0eGyUxWfb09sVhPI627hay0LPyfiiX4qw3syMjANGARq14JxSSI4sMMep89xu5MP0Z8Gs/gVsbFP4utb8QweY8FTB2Y+K/p9ChiZZSfKNg7nY5fPc7eV0IhP4UZE84yYkYEFoMFUZQoLCyPGoV57CJe6Fh0ebbGp1i8RIX5aSyIXE1owiQ6m4zEZk1yKtBp8yKIb5/AxC6FgrTsnk6/beGsfzOs7FadJ68Scmxej4AkCsUtIogijpDv5tHbL40Fj26gc9J4graMZljmSNY/G0T60ihm+M1nYT+DLbJ3Ot2/7cv2kcHw9STu/KovR8cGsXXUEDJeSOC5oHQWR80j4OPZ9DCshSUvfEAN2D2tNUk9xK5aLHirCTswnW4m0bdPCN4sfhZ1ryY4fjydUwRRtGb7P6Pw3z2JLnv6sveVgELX08X5dF8SzJYZ4bBjEl1SxL8bXWTWrqdwpu4SO/hSLIqI2WQFqXhYaoQx8V/j6VwPBGlMyBrJ1J5+BgtCLWd0PZGVzOJ3Z7NoRwbBA8Yz7qU+BFlbFMLhZbQwikxZCykzo5jfej4LBwgyLpkoLHun8+TC1sydH0VADbWirC3jGTbxGEMUcvX69UACIBGwiYAkigKi0H3xYtGMo3XceALWxrKoRZzqAhE75m8fZ+9IwwK7dzrDT8aqMY4C949YoMN572wQ/jUF5o2I+ntckUWoeIsikckT48kS/vPdSXSerxPFjX0LxWAFZBjiI8K9tqQ1C8caiCLD0E/x79NMTHu/j8H9VkaL4lULo97vQ8CROJ7cFlawI0+bN5706On0FrGHYi0KA+HmW5R4Qb/UoewdG3oDMRSHV8baWF48NpJVY9X4RIlE8XM8w184xohPxyvxiSLPxQRefNXCxIpwScqFRyLgAQhIoiggCuOu3XGLwrJ9PO32DOLo2GB2TIwgbWASL7QDs9mCn1/RIOmNMYoYLr+WSOjmEBI7pzKus7VFYQdRrAnj4IxwxQ2luoActShsBb7NbHw5hqwX43nuTkAstq9YmBg/hIAi8R5BNCO4+mY8gwPSWPDXVAbO0eJAB+fTc00wq94Kx0+456b1IbFbAhM7Z5GSYiK0o2aRGNw/aaXGKETQ+kbrAESMYjZ+i+bR21QYowjOTmHGU/MIWqDFQ8TENScxY3wWUe9HEWRO4MWXLYz7JAqrkLkHTHE5BIlA+RGQRFFAFOPY3R4smebCuEJ+OstjhjC/xBhFDMsIIAALKV0KYxRjnptHuhJrGMnSfw4hyMgVxWQ9sX8+w8b+G0v9RpguJBE61QGLYmYaPfIvkZIVyLhP59H7NqOVYGbHtCG8vqOkGIWtrCcRb0lkwguT2FfTD3NWCK8smU5UKxNYJQZYvp5El63hfD0wjdePRjGrIJPMQlpcLMOXXMKfLEy9ZrNwbBh+2enEzxzHzC1mAuplkeEXxaz54+nmr7qaSs56Ul1lU44Eo3q+Qhjxz+mIBCdbWU/CqukyJZVgzU0WMnwRU3v6k7F+JE/OOoWfr8x6Kv9SImvwZAS8iyiKlaTtwKcnC16OTSIgEZAI2IuAJIobfNv2QifLSQQkAhIB70BAEoV3yFmOUiIgEZAIlBkBSRRlhk6+KBGQCEgEvAMBSRTeIWc5SomAREAiUGYEJFGUGTr5okRAIiAR8A4EJFF4h5zlKCUCEgGJQJkRkERRZujkixIBiYBEwDsQkEThHXKWo5QISAQkAmVGQBJFmaGTL0oEJAISAe9AQBKFd8hZjlIiIBGQCJQZAa8histX4f09kJoFtX2gewsYfHcxuF0DqpcN01xLLj4mn7K9XNJblmxyfXzxMfbLjn7m5l1jzvz/cSD1PKZaNega1oRno9s6v3/WNV7LJTffBx8BhR39rPgOyRYkAhKBsiLgNUTRazV8k1EUpre7wcj7zKRuiGdX6nEu1WtFyENRRNQ8zNHb7iekDJ87O7B5M40jIynu66Pn965k3f5cfHyyCQx7nu7iVlY7nszNH3Kgw/NE6BVbDrP3aDM6tiu5k0/FbmNbUtGBv/Zye8a+HErm5g9YkdWQBhZoP/Rp7q1tR0fsLZK5mcTMSCLusq+f9lYry0kEJAKuR8AriOLweXhwyY3ghjaG/wxWf29ciM0HkzjVIpy6+5PI9LvEiZNN6d77fhpwjtRtSaT93pSwHl0IMCys5/duYPuPdeFaNl0HRVI342v+89U5mjzWl44NtLZ/3caKr+4mulfTws78epjEL1LIbfkYvTrmsHPbGepafuL8nQ/Q4OhXnGoift9Q6d+uum2peSaX9k88xu2537PzZHMeDrlabJ8yTv/GvQ/H3zDwVi392PPFADI3b+aXyEjuzdxM3L5QBgUeIdWcTW5AJJ1qiP6fwScknIh2DcnYuY1Mv2xOXWhDp/pHSLbC5KipA4+Ht6J2znG2f/4t2TdlQ0AMvVqV3k/Xq71sUSIgEXAEAa8gim9/hp6rboTl9lvhv8/dSBQ6aTTZNIfswaMI42viv2xFmGUbpx4fRpjpe1aszCV6sPYRo4w1rDgZSXQXSF6dxO19G7JrY0OiBjYhedN3hPQKV7/FvP9D4nie2PaGvuTmIv47sW4bOYOas+e9bAa/0o7kD9bTeOQwfD9bg3ngQBpv/oBdbV4i6vbjrPvsEv0fOqMs7o8X1yfx2c8jF+n6xPobBt6g3k0c3fM0mZuXsqtRWxocOUjNR2O4c5/WRsB3xCv9b4V5+1KSg4ehYxGSPIdNjUcR7buGdZcG0unEUhWT0xtIvBpJgwMbaDBoILefWMm6y0/Tv4lKQiX10xGFlWUlAhIB1yPgFURx+jLcvfBGcB9tCfF/LIkoPoTY57mXFFYsr00I31F78DDu5AyJy48QNlgngDWsqzuQ/reD4nrqAJsSfWkf4gu1A7k3pClK1KKAUAo/sZa5bSm7fO/nzjNHYGBz9sRBbGyoWk9kJGi7/sYFriet7UezWb0vlE4Xt9nuE3D5t1xatl92w8A7hfrz7/heZG7ewImHHqPjLWrso8CqYjMrDj9EdLgf7F/KCtMwQr7WsNi/mcQmkUSgupaaHJzDqbu6KK62Bq0DOfrFcboP7IKP7nrSiKKkfrpe7WWLEgGJgCMIeAVRCEAmJMGCfYXQiIVxZT/o3rIkopjAnsBIQi6lY35oGN3PL2XRoSA61k3nVOOB9G+vLfiW71n3yWGatIbkg75EvxRKWtw2aB9Ebm5zIsICtYazSV2ziL2+HQi56QzZQQMJ3DOHvU1D4aufuHNsuxKIYiZLzA/wqN9PnGg2kKgmScpO/ZnAbbb7pLU4dfY+Zs8/UEQnPp77CL0fb1noetL+tdD9dobt8zaQ+0A7so9kE/b0Y/yy2DZRdK+xhiXHmtK+Xi4+7cJpvO9DttdoR4Mft3G+wySiNaIorZ+OKK0sKxGQCLgWAa8hCgHrfzPh8Dk166lLADS+uWSwD8TpFoVrheLs1g58f560Ixfw8alB546NCWhWysCd3QFZn0RAIlClEfAqonBUUhk7k+DhcPkdZUeBk+UlAhIBj0JAEoVHiVMORiIgEZAIOB8BSRTOx1TWKBGQCEgEPAoBSRQeJU45GImAREAi4HwEJFE4H1NZo0RAIiAR8CgEJFF4lDjlYCQCEgGJgPMRkEThfExljRIBiYBEwKMQkEThUeKUg5EISAQkAs5HQBKF8zGVNUoEJALujMC1c6T+eyW7agzk+QjDBZ1ATvIHrK79Es8Y72Nz57G4qG+SKFwEtGxGIiARqFgE8vPzqVGjRumNWMyYq6eTvK0JEZEGoshJIfGzb8kNeZ5ekiiK4CiJonS1kiUkAhKBKoBAxk8/EtBcvbzt4oXzVK9enbq31ium5ykkbjYSRTYHNn9H4/bZHDgbSYQkCkkUVUDnZRclAhKBCkWgKFHk7F3KkiN1CeAwR688QvSf7y/242MV2i03rVxaFG4qGNktiYBEoCIRKCSK1KQkmoSHo3xfTL8eX1oU0qKoSPWTdUsEJAJVCYHD7Eyqy8PhRYPaVWkEruirtChcgbJsQyIgEZAIVGEEJFFUYeHJrksEJAISAVcg4F1EYUlh8cQNXGrix7n8EMaOiVC/ZS0fiYBEQCIgESgWAe8iisx4Fqf14bnuJtI+Wobl2SGESuWQCEgEJAISgRIR8C6iALK+XsayPRZaR0TR+y5pT8j5IRGQCEgESkPAe4jCYsFSEyxmi4aJCb96ptLwkf8uEZAISAS8HgGvIQrLz+lk+ZrISjuFShWNCO4SJGMUXj8FJAASAYlAaQh4DVEoQORnsHXmbBKzLNx0z0jeejYYaVOUpiLy3yUCEgFvR8C7iCIrgfijfYjqAhmr4sl6MkoGs719BsjxSwQkAqUi4DVEkbVjNjPWp2M+Z8HU0ITlchij4oYQXCpEsoBEQCIgEfBuBLyGKArEnG/BrAS0ZTDbu1Vfjl4iUAYE8jPY8cE8Ek6C30NDGTfAO9zX3kUU5kRmzDUT3i1ABrPLMEfkKxIBr0cgM57l6VEMFu7rFcvIivaOs1heRxSLt7RmYA9/aVF4/YyXAHgtAja/cHeKnUu+JafBJc77RxH9QDFnrPKz2P3RbOJTLfh3G8mofkFekRDjdUQhLQqvXR7kwD0MgSPnoY1yN7iDT3FfuFOqOcOmTZn06mXjzgYvPovlXUSRnczyLY3o3V1aFA5OLVlcIuA2CHyVASu/h5Vp8H4PGHK32jXxhbvbAltQrVq1MnzhTq3j/LdL2en7NP3b+dwwXm8+i+VdRGHJIGWvPHBXGTP+58sw4xtIPA4v3Aej7q+MXsg2qzICm47BylTYkq6OIjII3nyo0Kq4di2f6tXt+Ga28vaNn0JN3bAZ84N9CfO/kSTEG2rmZBpZ58C/IWRlhjFuZYxXZE56F1FgIX3TMhKOXQJCiHolAhHWtvvJOUXyhiWcaPsG0YYvYJ0/uJn4r6DfC5E04Qw7lySR0yCb7BbDbO5M7G7PAwr+cgWmfQOfHCw6mA8iYHCIBwwQEC6QbSdg6wno1hyGtwc/eZLTKcLNvw6fpqrWwzcZapVPBcPTIdA1sDxNWH3hrgPEzz1I7dt84dYH6N/3btu3NoizWOl9iOrsXWexvIsolNtjO1Dnopkw0ynMvfo4thvIMWO++BXJRT6+novZDCe+2kbjyEiaHFrJCsvTRLc/w6bVx4kY1AXb+5PyKLn7v5uVDTOS4aMDhX19oQOENoE/b1Z/t7o//OF29x+LrR7+50fYelwliB/FvsPwtK4Hfw6FWPk5zTIL93wOfJqmWhBp58DXR91YCIJo37jM1dp40cEv3OVnsHHKJJLMJq+63cG7iMKSwo6UAPwOzWPZjyGMmhzlmEUh1KyYb+oe2LxZJYr9m0lsEklEkzMkxqVwb6ywMoo+57J+wcenFnVvraf4UuE69eo35NKvF8m9epWGjRpz5bfL/HbZTOOmt/F7Tg4Xzp+jWUAgV69a+OXMaQJb3E5+fj4ZP52gxe2tlQbSfzhC0B1tlJ9/OJzGHW3V44SHUw/SNqSd8nPawf0Et1NXsNT/pRByjxq0M/7+cNpB2gar5X84ksYdbdR6jv9whNtb36n4gE+eOEZA89upUaMGp06eoHGTZtQymUg7/jNxxxrx8feF9CgWzadbnqNlvRrKmN/dmc2Mvb409IUlPczcUSeHhv6N+e23y1y5fJnGTZvxe062gk3T2wK5arHwS6Y+5jwyfjpJi9uDCvrUSh+zoa9H0g7SRhtDcWNOPbifEA0LI0ZG7NJ/OEyr1m04c6Uan36Xxb7LDdl5qhq/XVVlWqsGhDfLJvKOmmFruvkAACAASURBVPRqU4uley8xc19dLPnQvmEufwrJZdh9vly8cI7r16F+A03OuVfVMV82c+W335Qx5+Rk86s2ZovFQtYvZwho3pL8vDwyThnGfOyI0ifxHDuSRmtNPkXG/P0Bgu++t2Q5p/6PtiH3aPqSyh1tVRNPjDnojrbKzz8eP0bzFrdTXZdz09uoVasWpzN+ol6DhtSu7avo4y116nDzLXXIOpuJyXQTfnVvVXS2GijlFN3OzaWhfyN1zFd+U3QmJzubXy9eoOltAVgsv/Pf9PN8efE2xYI4fRma3ALRIfDQzT8S3r6lNuZDtG5zl/LzkbTvaROsBimKynkfIfd0UIUkn3Ij4FVEYblohnp+mLLNmE1++NnrzjTCXBpRHFxJfM2nibrLuywKcYZxZjIsPoCySIrnuXth5H1w+6036un4L+GfKRDcEDY/6Z6umm9/hu0nYcdP8N3pwjG0qAtPtIYet8PDzW3PwSm74L096r892lJ1R/VoVe756rEVpGTCCs3FlJ0Ld9RXCUL88fd1o2Fb0lg+cR4JLaMY5ZtFwLAybDbdaDj2dsV7iOLQMuakhzOiVwCm7HQWz0qmx5tDym5R3PM9O79qwsMPN1SwLrAorh1m0+LvaRCYTWYz29kT9gqnKpS7kguzv4VFB0C/wf2Ze+DF+yCoXskjeGYjbPwBwlvAZwMqf7SXr8KXGjHsPAnpvxb2qfNt0PsOlRxKG5f+lnC/vbkDVh9Sf/PHNqpL6v5mlT9Wd+mBwFu4l9YcVnvUoYlKDoPvBlNZNnIVPbCsBJantKbW5Uu0zkyDkTFecV+c1xBF1vrpJHUaT9Rtqialf7QMc3m+cHcoiZ31wnnY2q9U0YrqJvULq+Efe1QL4uwVtVOCIEQc4s769nXSkge94uG/Z9QA5fzH7XvP2aXEGITVsPMnuKR9rqR6Neh7J/S9AyJagalm2Vs9cFYljK9OqXU8e49KGGU6A1D2brjVm+uOqAHqL06o3RJJAIIgolSPkls/BR8/ixxC7zu9I2vBa4iC7DQWT5lHqkUVrH+P0Yzr6VDOk1srr6s6l3sNFvxXJYifzIUEIRa+u8pw+OnEr9A7XvVHv9wJJnV11UjUdsKWqFlL4rmtjkoO/dvAfRWwAdicDm8mwYlLcLOPShbCJSX88N7yCLKc8hXsPaOOWFhpgiAEGVeVx/JzGilKBoP3fNPGe4iiqmihm/bz2nWIOwCL9sMPFwoJ4rl7oF2j8nVapD32Wq3WMbWbes6iop9D56DLUrWVv4TCS52gmYsW7Lj9qoUhrDLRpiAM8eemclgtFY2XM+pP/hmeWKXWpMcfHqxqe7WsBOZsCyGmp3cd2pVE4YwZ4MQ6Dh66wOJlmsPWifWWp6rjv6opihdy1FpEoFG4lxrULk+tRd8VlsUuzTUjYhbNK/Bz5kcvwO6f1fZF7MFeV5nzRqvWtC8Tvs9Sf771JmjboPL64uyxWdcn4jX6QTmRANCyrnNafHZwG+4JLoMpW9bmLSksXnCM4E7edbGo9xFFZhq7zQFKPr/JrwJXozIq4vgPjvCvf3xTxrflaxIB70Lg3clhxAxWU3ld8kiLwiUwV24jQsibTNT19aObJR3zMPe7InjDUXj+4yzFLaFnyYjAqqsfcU5g3n9BHCxrcjO82NE12Toi/rHuqJoSGfcE1HaiO2Zkouo2C2kIb4fDLW50ElLESRbuh/+dVSX9UAD8pQM0vtnVknduez9chJH/Vuv86wPOTxHu2F64gFz4ZCezYEEGoZ2lReFC1F3clCWZBdOSOWuy4EcIQ17vg4vVzK4BC5/9hCQQ2TLdW8K0cNe6JERO+9gv1YCjWLD+9qhrM3T0tFmRKvlFtF2QlVjoYBZEfgoilXdYO3jvsfLXWVE1bDwGk3aCcMW1rg/vdFNTcqviI9xqD3+i9vwfPWCodnlfVRxLQZ8LPnwmfuM9Hz/zPteTJmjhdnLLPG1NI8/lwOtfqvnlgX7qgiEyRCr6+ewIiMNwwqcsctnffQRqu3jnnZMHfbS02Z5BsLxv2Uctzne8+h/1/WmPwPM2bo8ue+0V9+aLieoBNPGITDCREVaVnsPn4cElao///qh6+NIjHhGjmLiBS038OJcfwtgxEbbvhPKIwRYOwmuIwrx3GYu+2sfub010fsBEyvZGjEsY4dhdT5Ug/L9/C9O+Vht+4yEYXYG3rhrbGvcgvNa5EgasNSkOu/XV0mZFCunM7o73ZcwX8NH/VNeZOKMhguRV6RHZUa9tV3sszpkIy06k1br7I9x7Iu1YZMpNf0TNKvOYR7kvrg/PdTeR9tEyLOU5i1WFQPEaolBkYviMYbkP3LlQyAk/wOtJ6lmDQXfBxK7Q1ImpnOJE8rjt6gEosRCJBUksTJX9iCwoQRbicTRttv8a9RDdQ4Hwr0iVLKriIw4jPrNJlb24DE8svA+48clukSH30FL4PU+1gke4INXZ1XItOHAXEUXvu9wvIaYi8PAuosBC2tp5JJ6CRp2HMrizO0YobItZ5P0LshCLn1gwhDuiuHuGHFEUEQd5Iwm+zlDvXXq3O7hTbru4/uL5LeqIhAtKuKJKelJ+gWEJIL5/4e7xCHvlJBILXvg3fH5MvdZiarh7unJOXoLwZerpdrGZ+T93dZfZ/BRqLqkblpLh40Om72M8E97UtnjMyWxNC6FHZ+8gCB0ELyMKe6eme5bLu6YGuUV2jMgGeidcvQ6irM/6I/DWTsi4DI8HqfGIADfUf3FVyORd6ii/HgZ3qddr3fAIn77w7YtnysNqppYnPbO/g3e+UkckrjAXpO4ujyDm7svV2NaELjDmAdf37Pr168rNxqU+tj6Fak5ixVdtiI5syt7Va2gwaCA2cwi89CuZkihK1Sr3KyB814IwxHUa4m6l17s47rt+7zv1KgXxiFPBMx5xv3EaezTuS/hXCtSpBUeev/EU89tfwZzv1MC/GEtplod7j7b43omPI8VsUjO4hFtNZHC1snE7ryvHJz5O9dhKyDDD2DD1T2U8p348TkCL2ws+hSpI49Z6xV08ZvWFO8Ot0AfiPoTY57EZf/fSr2R6F1HkZ7Djg3kknAS/h4YybkAwVfVKL+GCEmQhTkyLFNo3utj3QZcrV+GNHbBE++JcVfIj62mz4jK95GcKl6I/bYKEo2qwWmTYVPbCWdGLpEidfWWbepK9YW2Y9QfXZMTZGpewICJXQfpFNdFCJFxUjceKKLI2E5/6EFHhfsVbFPp9cX59GDU2ggB3vN22gsD3LqIwBLMzViwjK9r9Dtw5IufMK2oqqzikJ3bS4vvBA0s4pCry2ifuVK/SFge5hOvCFSm3joyppLJiFy2C2+LqC3GJnIjTDN+sXoMRc68ahPemR8jyg73qiF/tDOMfdO3oL/6u3tEl4meVcaFj+UZr9SnU8A6kLllPXmtfMnO7EG0jRpG1fjZJnUcTlTGbOTVHM8qLvmDoXUSRn8Xuj2YTn2rBv9tIRvULqrIWhXGSiE+Ovpus/kaktIrUVutHBELFQS6RdtqpmRqPuNepn5Qs37S1922RetlvDZz5TXU/ieyaqnQ+wt5x2ltu+ffw0la19OOtYOETjrsh7W3LWE58e0TIYf8vqvtTBNir5mP/p1Cz1k5ikSmC8KxlLGMIQ+6Ut8dWTZnb02sRyMpW73ly5wN39gzFWGbtYTUrSrgCxDXZIqCou2DEtRiTdqkxjQFt1Z33rVXV54aa+SXSX8X4RLroY1X05LKjMi6uvPj6njhvIa7/EF/f+7BnxabQii/Q/XGt+tW/sp5xcdbYXVqPtnYUtilPZrsUf5c1Zk5kxlwz4d38SdmSTo93Yigl29JlXXNGQ2KhEHELkep6TyM1yL39BPxrv1r7qPtV95QnPOJupGZ11OC2fEC4gYTsP01T0RBuRZEZ5exHfGxq0Do1PvLsvTDLy9x9zsazqtTnXa6n7CQWr2pE737+pCxJwP+ZKII9zLIQrhhhWXz8P/XqjZxc8KmuLhziC3Ty8WwEROaXyAATj7PPkYj07KfXqxdFDrkb3u/h2VjK0RUi4F1EUSS1TQXBPzjM7m8gVyXFWbBP3WEG3aq6mqra9RVVCWt366uIR4nNwikzhDaGxreoN+UK66uOSfu7FtxSC/xM4Kf/bfi5llVGz/XrMHQjbD4GT4fAvAh3G7XsT0Ui4DVEYfk5nSxfE1lpp1A/i+w9gaiKVCBZt3siIIL+gizE7r8sT83qhYSikIkJxK3GIqtOXIkiH+9CwHuI4sQhfm7cioYWlSa86Ypg71JpOVojAjtOQnYeiBt5hRtSpBjrP4vfi8C0+H3Bz/rvtL+Vf9fe79UaPuol8fVGBLyGKLLWTiepy3iimnijmOWYJQISAYlA2RHwIqIYzetpAQTX0cEKIeqVCBz6tnvOKZI3LOFE2zeILsgoOcPOJUnkNMgmu8Uw+rc7R+K8pWTe0pAGHaLo1c4NL08qu77INyUCEgEvRMB7iGLLIlI6xtCjPBfG5pgxX/yK5LORROhEcWglKyxPE93+DJtWHydiUF02rfOlf///f3S4gh7j5WfXruVTvboaeczPz6dGDf3nPGrUUL8jmpeXR82aNn7OzaWmj/qBg+LK5OflUUN711j/tWvXqF69uvKu3ZexlQOPomMubLvImA19rYgxX792jWouHLMRLiPexjEXO06jzA1yzs3NxceGzPPzC/XlWn4+1TU9chc5G/vh6JjLoXbyVQ0BryEKp0nccHmYUuf+zSQ2iSSiyRkS41K4N7YdR5dsJcOSS+2uMfS/68Yvzfx68YIyWW++pQ7mS78ql5jV8avLlSu/kXv1qnKR2e852WRfuUL9hv7K73799SL+jRorZHDu7C80bqp+lODMz6doelug8vPPp05yW6D6dZ5TP/1IYPOW6s8/HiewpUpcP/14nOYO/Jzx048EaPWczviJZgHN1XZPZ9Ck6W1K33/JPE1D/8YKSYm++d1aj1q1anHhXBa1b76Z2rV9UcZcqxY333wLl82XFHLxq3srV34TY7Zwa/0G5ORkk5N9hfoN/Ll61cKlixfxb9xEHXPWLzRuoo35dAZNm6m2oLFPxr46Ok5j+VMnTxDYQj3FZ8RUYN2kWYA65jNizI0UEs06m8mtt9ZXxnf+XJYyxptq11bGLHDwLRgz+NWty5XfLiMWbCHnnOxsZdz1GzTkqsXCpUtCzmLMeZw7e1aV8/XrCt6Fcv6J2wJVORjHbOy3PeM3li9Ozqd/PkUzTb8yz/ys6KDYgGT9ksmt9evj4yPGfJabb66jjfm88jtr3f7tt8vkaWM26rYYs5gDDRs1VjYroi4hZ6Efor3S5Fx0zOk0b6mejDKO32lz34srkkThqPCtieLgSuJrPk3UXbpF0QWVGlKIi4PYWE/6vJejYMnyEgGJgCcgIInCUSnqRHHP9+z8qgkPP3SOTYu/p0FgNpnNnqZ/s+/ZfiCX2tkHyVRiFlXg25WOYiDLSwQkAl6FgCSKsor7UBI764XzsMyiKiuC8j2JQOUgkJnEkqRsGmRnc/vggYQo955lc2DNSo7XAHO9yOK/cFc5Pa70ViVRVLoIZAckAhIBVyJw9NOl5Awaxr2ZG4g/GUlUmLD6D7PiEzPRQwNJXH6EsMHhyHzFQqlIonClhsq2JAISgQpD4OeMn7hNS7YQiQQiK08kTFg/BzZvpnFkJE0yNxO3L5TYSPF97GwOfPJP9lATn1ZP80yXYr63W2G9d++KJVG4t3xk7yQCEgE7ERBZVXq6d0mvpH66Ep+nnubO0waLImszS/aE8kxkUw4sWUTNZ2IIsbNdbygmicIbpCzHKBGQCBQicGgDcYcbEph9hoCBAyE5iSYPt+HAx9ugTV1OnQ0iuv/dWvaiBE4gIIlC6oHzEcjNJdfHR0405yMra3Q6AvZ/4c7pTVehCiVRVLawrgHqAefyPc6qp3y9AEESh1ey5Hw/YsOdFA50l7EZsSl3n7I5cfQSAS0agsnNSDVXfMREpnWXdyp40vuSKCpTmlmbiU99iCgnLKgFftcyjOfEug84GvYSD1/ZxqavcgkeFElI7TJUBGR+m0ROh3By187hRPgoIpyQPlyesRWM4vx3rNt0EEL60r+jo4HKXHJzfQxr5zkSP/2esKfKkxmTy4G419jk9xdGD2pLGeEum5BKeMt8OoWd3+Ty8MD7ZdaP09GtuhVKoqgE2WX/+B1pNUPpGHCKdWsu0X9gGU9v554nde8ZAh+4m9rfrmH77QPLtjBfO866uA3Qdij9wzJZ8eFPdH8pkrKs8eJqihObN5DbowsZq1O4d2gkTcpkMZlJTf6p/GNT5Gtm55pvad83lP0rNlN3wDDuvcUBwVu+Z8WSc/R6Noij++DeBwLJWLcGc9+B3FuWseUcZ/se6PyAD7uWfMudsQO5vSz1ODCE0ormnj7F+QaB1D30IUsuRPN8dydZg6U1LP+9SiAgicKVYrpmJnP/lyTndqb9+U3srPEIIfmHaRAZiXqzkP1Pwc7vEdi0+jB39mjK+bPhRCg54fY/uVnfkXgskF4tUoj7ti2x4jLD05tZsl/NALH7KRjbI/S/5zArPvOh/yNnWHcwlOgIB+oBzu9dw6ZTzen1ECSuKfvYMJ8i9egVmnQI4sTymeyt3YOovveT+9NxGgS1ciyGcmglH/wUTmzrFFbvgIfvgaMNIolwVHCCtDYfpP3jXfAT5PBrEnGrswls25zuD5c3gJpNxsls1Z3lwGNOWsp/Gj/CnQc/J+PhGAK2LcU8MIYwZ5g5186RcdqXgABfB3pkq2jZxlbORuXrGgKSKFykCrm/ZYMvpC1exPmBL9FdpHcLd8jib/H900tE2HurrSWbHFFRkZ1fNicSl7Li4kNMeOpu+0dk+Y74DX70G9RWWTQzNy/iQPsYIpopoQa73dS5OdkI30laXOHYcvavZBN96d4oG79mDUtelM1fs2SDL4OGhlL7RBKJ17oQdmouMzN7MvWp5mUam/n0dyTv96HjPZfYtKMugx65xOoN6YoMGnR8ml4h9i9c55OWsvfOYdy7X8OnyTn2fraIvXVieD7C/kX5fPI2MtqHU/vfc1l3ujaBXKL242Pp1cxMXk0/5Rvn9jzmk1+zN6M5HcMCVbIRz6/HOUEr/HLP0cC/hD7ZSDRIXbeS8/WyOUEPoh8OxIfDbNoIEX1VvSj1yTnOztVbyQgZSLTBrZd7+jjnGzTBxwwN/O3DW2wS1qX68uigSG7XicresZXaUVmgrAhIoigrcg68l7lzDXtr+JCxx4d+f2nO9tWX6P9MF9UvfXoDm872pVfB9y1KqPh0Euv2+eBz6jt8+r5IwH+K7vz2btpMQC/7XEaZSRvIaFOXo/9tQ3Qv9cBRTs4ljv4vj+AHxGJh35O5cyXJNRqSs/8SHYe2Ze86fWzZnD+dR4Nmdrgwrn3Hur99ifnhl3gmTJDgBuItj/2/9s4/Js77vuMvOb6wI9bhCFyfHcADRwQXXH6I4DCc28UWxr3iYtwDGZBBi1HGlLpaNlXeuklZtalNJi2Z6mZxImgHxEdGLsE0V2SCjBExZSbIgDEJudUQGwS45tJwcu6GHoqm5wCbZDE8D5cagz/Pf+i+P1+fh+f9fD+fz/f78OTICVyRxyhLDkXz3Ga8eG+aMAzedqH4e6qpn1YfYloeVhN0tY6TYE1EcQ/gezQeM2M0neomqTCF3tpukopVd9oYLtc4OTlLuw2Vz7xMbzRh9HfjeEchrzgd44zCeEcD7u12DcfA+PB6QzGpKEfU3P+nOLjtHJUfpFKeF4VnZAzThmmuh0QRucQqQOmrDiQaFG86R13XGH52kv/4Fao+TKds34N0NFwh6UiWZrej9+pl+vsmMdsyMZ45SceOcvJifIyMTLN53SRecxThWtxqygTugXZGbmaxJ/ljqup8FJRm4tMxN213rJRaDgERiuVQ01pnLjPG6/Xi63mP3gdgfDKT0phOXNjI2WHAe6GatogScmZPR77zpbZ1U30IXuRsn0FtiIziWLp+PffmpwzjevsKFg0BVk/rCSqmDnI820z/qZfo3fIUMZ8O4P+zEvbMnuR9h0vBMzSOYdvsm6yn9WUqfHaO26Lgs2Ycv0mkaMHcFm3pxjDejVGEBxRpDFfDIFHePiYPlJN8qZamB6Ix+kKxWFIwrVtkbuob8gMGDLceRl7aXv815jI7yqlKPAfKsWzUIVrALWGJbKWiY84dd8XJiUupHLMY8Zi2EO7vxHEugqLcxb87okwpGAadVFz/TiALTOmppPKzfMp3juKe2U7cJg2SPDOM6+WTDMUeoTz+MlVdCoZv7KIgKwJlyoTyu2FCt0VpDoi733yRJnM+x6yxMOTEMbyP/B2j9I4/RFzCglXKovejl/GLFxgKT8FwtoZx23OBlVHb66cJL7UTNq7dBabcGOR99wRJW8dwnN1CWVk6xjlXX1H8tK65af3XlHL6CIhQ6OOlq7S/o5L6DSUU7fwYlyuMnL3XqK9RSP4LKzEang+3OgsEmwfIeMaGx9VAWE4Ww85qlJSjWLYv1pCCMmXAMHfoWX/9a7iuRpHzlza8dU5Mh0sCB6IpN71Mh2hxfXhpq6nE7TGRUFxCxiaFjqpaQguOkkQ7jjPRFOXNfhtjqWvI+Q+8etFEcu5R8ndF4K53EpqbSNcrgzz5bBZhNxXWbwhdIAB3aHG0kRNtsRz73jT1byvsP5yC0d9OVZ3qyjJyVo8L5VYXPnqrqpnMLSe55yR1M7tJnpzAaMskIUSj4VR3zHvn6e1TsPztUUxnTtKfWkLGSCdd2xLJjtTuskL1819q58zAY5QdDqPllQaUXanw8TXMh+wkaYwlqG//bm8YcTvW0/afnaQ9nYuZThy1JoqK45cy2Zd+99E772o0jdFUM5e4oJbSsoJY2Jpqw3PRHCtOxN9VTf16O0XJoRB0CrLOKUnxOxIQofgj3Byzvugskow+uk45MRwqYfPFWpomd1JgS9T25jczgef6BL3/E8Yey5bbAebkQd5qntSWwnqjkZd+NsHeH6kHoHXS9XAK5t+cpOJGKscLDNSrAefiFG3jmeM07qplKCsX85nXcM18m9J9Xur+rR1DaiY5tnRtbga1rZlZd05MGrQ0TRC3NQxjbi4ZnkGGwmOJCYibtsvbepL6jSUU0BCIi+QnG+itO8nk7mNYFl0hLdL+VDdVbyoUlaYHVnLahPR2e6rwKbl2EqY6cTghrzgeT/8APnOKtlWE2pT/Mq66C4zfhITDR0l2V1K3bh+WR0Ixm4zahHRuSIGA9daD5Dx8Ecd7asxmjIraCcIjQkkqsGtPhx5txdF4BV/IdnLsEbTUTJDzjBXT6ABDD8ffjissZbqZMdpONTA0FUqMrYS4vpd5P/o58nfM7i+JidOXALFUd/J7cAREKILj94Xa/itz+xC+u4Xexjlf9EgjJ85HU35YR0aL9zJt714j9ICNyPPzAWaF3qqf47E9xx6tgW8uU1/Th39dfEAQ1qsptFF2kvr+Bce6co5Zw259FlMzho9qqegPxTC1heynFFz1PrIyx2jXHANY0NN8dtX+h3CfOc3It0rYo+sj5vNt+eioUldIdnj3NVo+NZOWU0jGckUi0KyPDmcrcXYb4ZrhqAkKrTguPIZlqpnh/SWBzKHeN39Iz7Yfz8ZftF6eVqocYDlmJUZdUZ66xt4j6Xj7BmFbIpEaQj9KfzMdGxKJNUQw2eacPd9ITVpwNXA9J5fI0YmlEw3mx6vGfqZMDJ9xEro3Efe7lzF/x07SmCrOs25UXVefk/rQfST89jT9mw+Slwxtzosk2K36eOvqVAovl4AIxXLJfaGewsiFWj6YspGX4aX+lwM8/sQEdZ0GojZE8+ThzEWDg/4bE7ApIvBmr/gVDEZVFGrxFagpimO0vFLN8KZozAl2shMWdzUN1Z+kY2thwJ1jUFMx6y8SF3ONlmk7+SGNVHZMYoq3UaSuUpZzzXRSVRNKaenC7Cof/R2DRGUk6t6kNd50ko44NQC6nMEsqDPkpH7SHnjgfC3X6GV6DY+RpCWGoHboHcB9M564rTDeVE1v3E4875zHEBWBcYcVU383CYc1iI4yQe/73bDTyuYLlXSllpOzFbpqqjEdKQk86LVeypCTl16dZP8/HyVpsJYT/SkU7XuQLp0B60B/XjWRIpW9M5W8+um3+atD8fjOt+O3ZOpI7fbRX1/NhzFF5P/pBU78xyTZ37cTd7OVjikrGcHeA1rBSDndBEQodCP7UoW5dFWjp3HZ+xD8PZXU+XNJ+10zIxEGhj+KIKc4jJb5DBkdY1T6KnnpvIGwKUgrLiT8fAO+PBvTqs89rxyLhjfRxbvz0lb1HrGldpb18v9VjQfti56gq6YRDpSQ9v9PldZBT0/RCVper0WxlpIdp0Ido+n19tnNcwxS/7OLJP9gbiOdtxPHWRNFeV8RB/AO0NQwSMxhG3EGha66BsLzbHhqqlHsuXirqvFsjMCYWkie1pRe1a1T08i0pYQ9Ic239sQoNwb0BazVFxd3Iy5vOnlpCq6GYXIOxNJVV0PbDRPJtkL2bNexSlpwQqtK2tNVi+PcOKbkXAqyYnW5QPVYSsoGT0CEQi9D/zAjvigiVX/EF9JVnyOpZz49UN8+BFDor/kRHTt+QlmaAfqrcSgl5Id04n4knQSdD3d1VeHeVURMTxUtfQZini4nWx2v3iDjndgE/WDXC/3eLK9+Ec0XpdD723jyC9IJ/1zdPKeQkTqJJySXDPUzuFdbaRrZzt7Mr8pKGsb15jUsBXOb79QV4CkH16fDiMkpJMHgxXjz/O0XkDthUFNLO7sZIYqk9HjCByqp+sNRSudWV+NNL+MYNJF24CgWjeoe2Ih57grEZmExdVL/QRgxGyaJytW/OTSwgbIfEmzxDJ/xsf9IeiBVuGswkbRFV8j3pt3vx1GJUOi1uhqErZh7c/xyuuqROst7WwAABjNJREFUFK5/sPQ+BPWYC0Pg0DUfQ61O2oajsRyKpufUABllNsxDTt6ayCV/l06/7/xc1DHOZ6HcHMNj2EK4xswYvTju5/JqgLgjvpCkvkoqexTSckvJ3rYe74wBk6bdcwPUV4zzeG40k1cn8D8UyzenG6n+aDtpj4zh9mVSlLWF8eZa3KmFWL4qWKIeL1JxDUuZjc3+bk47x3jykIEWNVVZ3R8z1EnXhnTSloxr3d4/YlQ3Yr4bwUF7LP72SlymEoriJ+moa8dUkMtSz3ZldIDeUYjcGY95qpX6rlRyds4G0b/7xBhvn+5jOmof+fYU7ckP9/ONdg/MXYRiOUYYb+REczTlRxJx60pXVXdQ19IWMvdN3o+c1M/ksnddA3XXdlG28yIv/mKMuN372G8Ncik+2krLZCZ79AYZl8Pjfq2j3gdVYyQVl2CJVBjqGcecrNNu6jEjVxXM6rEb/Q5aNpSTH+fTLDZKRzUuc8ntGM94I44Pd5NtOo3jrAdTqna3jprOXWcspDS2E8f5xygKHOHSTVOjmWwtx7kow7Q53sOfnktGxARn6zqJLY6n/7ULGK2F5DyuMHI1ghhdueH36811b81bhGKZ9lBTMps2l5Mf1q45XVWNH1R68ilXT4tVz8i43siJ/5ok7sBBsqMmGJqMDbi05ITnZRrlrlcbwFHhIb8sU/NO9jsPUWGksZL+b5WTrdE9FGirrxbHukKKbn2OTf32s5+iI0vvGFddnqqb8mzIbnL2pmAO8dF7yolyqBDjO3o2Ys7NasjJyf5MygM7/dX03nYqGsLJMbdzehCMD0SQpq5IZHV71+/UYDsUoVguQaUTV3MUOVretG71oW7kqmX4UQMjY6mU2mMZdFby/udhGEOiyS6wLvOk1eVOQuoFS8Dd1k64JTO4lE5lANcv2wndqzM4rA4+4GZsJ67AHtjD4O2q5WyInTw1PqLhUo/0qBxOJWPqPGdHw8iwRNDfYaDgGSvGZewfWXheWCDA7xxkj/3rEFINk5EifzQCIhTLQqvgbm7A/7idJL1ZNlOXqaoYI+/ZLN2ppMsaqlRa+wTUY8trG/jAu5643YW6v7cxm/xQTrZZYfxSM03NfZgLj+tb2cxTXhDDM19Ss/kK9e0fWfvWWpUzFKFYCbPNnWNzTOfx2ysxVOnzPiCwMPnh68iMU2M3r/dhyjpKaYaOo0ruA9SrdYoiFCtkOe9nXkwbdea9rtBYpdv7gICa/PD7TPYsldKkFYWkUGsltSrKiVCsCjPJIIWAEBACK0dAhGLl2EvPQkAICIFVQUCEYlWYSQYpBISAEFg5AiIUK8deehYCQkAIrAoCIhSrwkwySCEgBITAyhEQoVg59tKzEBACQmBVEBChWBVmkkEKASEgBFaOgAjFyrGXnoWAEBACq4KACMWqMJMMUggIASGwcgREKFaOvfQsBISAEFgVBEQoVoWZZJB3j4CXK27YHvi86RQj7htsiosk5O4NQHoSAvccARGKe84kMqCVJdDNC9YzZDf9PSm+X/H9H07xfEU+m/4whfdzMJlmJWPq9171D0IeWNnRSu9C4G4QEKG4G5Slj1VEoJsXflDBN/b9E0/c+Ckvf5LBT36cyrv/2MT2nf/Llcee5cAnL/FGqJVH+RP+fF+KHBe/iqwrQ10eARGK5XGTWmuWQDcvvDiJdcMrvBXxNzzxyQjWp0P4938d4ZspITwYl0/+lov84o1W+kOsPP/XVhGKNXsvyMTmCYhQyL0gBL5AQBUK+LtnNjESEkLHiVasx6389/M/pT9kE9vzniX10iu8MQbeqVSeP54tQiF30JonIEKx5k0sExQCQkAIBEdAhCI4flJbCAgBIbDmCYhQrHkTywSFgBAQAsEREKEIjp/UFgJCQAiseQIiFGvexDJBISAEhEBwBEQoguMntYWAEBACa56ACMWaN7FMUAgIASEQHAERiuD4SW0hIASEwJonIEKx5k0sExQCQkAIBEdAhCI4flJbCAgBIbDmCYhQrHkTywSFgBAQAsEREKEIjp/UFgJCQAiseQIiFGvexDJBISAEhEBwBEQoguMntYWAEBACa56ACMWaN7FMUAgIASEQHAERiuD4SW0hIASEwJon8H9SqTn465S3QAAAAABJRU5ErkJggg==&quot;"/>
    <we:property name="snapshotTimestamp" value="&quot;1716181089829&quot;"/>
    <we:property name="snapshotAltText" value="&quot;PresentacionConsolidacionFinaciera, Tipo de Cambio&quot;"/>
  </we:properties>
  <we:bindings/>
  <we:snapshot xmlns:r="http://schemas.openxmlformats.org/officeDocument/2006/relationships" r:embed="rId1"/>
</we:webextension>
</file>

<file path=ppt/webextensions/webextension8.xml><?xml version="1.0" encoding="utf-8"?>
<we:webextension xmlns:we="http://schemas.microsoft.com/office/webextensions/webextension/2010/11" id="{133F6FD0-2889-46DB-8D91-19697CF7A44B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81W224aMRD9lZVf8oIiWEi4vKU0iSqFCoUofaiiaHY9gCNjb20vyRbxQf2O/ljH9qLQkObSVmmXB7zjuZw5Hs/sinFhCwnVR1ggG7ARmBy4NkmLNZiKslYHgPf6nbx3wHNoYyfFnHZ14YRWlg1WzIGZobsUtgTpHZHw81WDgZRjmPm3KUiLDVagsVqBFF8xKtOWMyWuGwzvCqkNeJcTBw692yWp07uHsN+miJA7scQJ5i5Kz7HQxtXv/dZhJz/Imr3D3kEzbfNO2kSysXE3wHxe3wcNwIZaORCKAHhZ2u1Ou0369bpp2m3nKc/Ay6dCulolq47vCkN5rza0nYTNfr/X7kLOm9CB3iF0s3YOBMtVhdcZUqYzbUQOkoTRnfd2uck8bbAToxfBb31Envtj5YSrvIPr8dn1BS7oCB1eT8qMNi+C7+aaTuDTHA0GY0qIi8gbedLO/3nEaG0t/KB+ltnaTpYLtas90aXJ8Ryn9y8B25rOcmw0nXTAd2wdlVPCMZmBApULsEmVFN+/GS44rXOKoyUtuSZTQnwJsgz1Q7HPBNFBzHhCvJj87SXJSChizFWJULSN1u0Fy1/oHzlnRFY6yCQmTg+eVE6SoV4UoKrEzsHgXEtOBxFMrtb+uYqVusXDi/h54rj+iK8Gm+vboUFyxtmgtW6sHi+sN4BsdzBjhLwDs7kF84gvyYCkDzGOEGxp8KUgT0FRyDGaZIT3UbdAno4Tgm4FF2AE/B6mv8zbub79H7mhK6CWjwDzpW+Fmsm6dd/3ythvWCGW2l34e+aHQ3ZDbdZ3RjLThq7Ruyr0k/fCbPp3q/EA/5sXpm84caiQ2c32pNC3r2h/rz7zf5Bq3blA2c2EjQkaLcMqpkx8SFyijHtfSjQVYQn7Oxj2fTJkIOxYKOWLJI7yZ+2eAxt8EkESCrtxuxOGlIyOY0xwDERtRocqpfQJ+2e7EtkC6TPFL3TpbAE5jkHF6VhEKgUGvcAT96HCOkzkR8ZF+KhhIQhdBOEL/4UGNbofyCIHb30JAAA=&quot;"/>
    <we:property name="creatorSessionId" value="&quot;37df8d06-8179-4ff3-b947-51d3e638b5be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81W224aMRD9ldW+5GUVcUkC4Y1QElUJCQpR+lBFaHY9gCNjb20vyRbxQf2O/ljH9qLQkObSOzxgj+dy5ng8wzJm3OQCynOYY9yJB6AzYEpH9TiJZZAdXVycDrqXp+Pz7qBPYpVbrqSJO8vYgp6iveamAOE8kPDjTRKDEEOYut0EhMEkzlEbJUHwzxiU6cjqAldJjPe5UBqcy5EFi87tgtRpT7Hru02KCJnlCxxhZoP0EnOlbbU/rB/sZftprX3Q3q81mmyvUUOyMeHUw3xZ3wX1wHpKWuCSADhZo9WatGr0bbcajVYza7AUnHzCha1U0rJ/n2vKe7nm69gfHh62my3IWA32oH0ArbSZAcGyZe50epTpVGmegSBhcOe8Xa8zbyTxsVZz77e6m4w0+9JyWzoH4+HZ+ArndHcWx6MipcMr77u2ohv4MEON3pgSYjzwRp6UdT8OMRpTCd/L72WmshPFXG5rj1ShM7zEycPGY1vRXQ61opv2+PrGUh1FDKMpSJAZBxOVUf71i2ac0TqjOErQkikyJcTXIApfPxT7jBMdxIwjxInJ304UDbgkxmwZcUnHaOyOt/yBftdazdPCQiowsqrzrHIU9dQ8B1lGZgYaZ0owughvcrNyn5tQqRs8vIqfZ67rl/hK4pm662kkZyzu1FfJ8unC+guQzRZmDJC3YNY2YHbZggxI+hjjAMEUGl8L8gQkhRyijgb4EHUD5MkwIuiGMw6aw89h+s28Xaq7/5EbegJy8QQwV/qGy6moWvdDrwz9Js75Qtkr987ccEhvqc26zkhmStMzOip9P3nH9bp/15NH+P8Iwa6phMFBR7eb00DdvaHFvfle/8E7q7oTSLOeoiFBrYRfhZSJD4ELFOHsU4G6JCz+fAvDrkuGDLgZcildIYRx/aLdS2C9TyJIQG7WbrfCkJJWYVRxhp6o9XiQhRAuYffZrLZ4jvRXxC1UYU0OGQ5BhgmYByo5ej3PE3Oh/NpP3SdGgsMR+xhU69zV9uv0K2zfAJOgACRYCQAA&quot;"/>
    <we:property name="isFiltersActionButtonVisible" value="true"/>
    <we:property name="isFooterCollapsed" value="true"/>
    <we:property name="isVisualContainerHeaderHidden" value="false"/>
    <we:property name="pageDisplayName" value="&quot;GP Con EUR&quot;"/>
    <we:property name="pageName" value="&quot;ReportSection9164c5b08685023d420e&quot;"/>
    <we:property name="pptInsertionSessionID" value="&quot;604F55F2-F9D3-4BB9-99BA-63966832A8D6&quot;"/>
    <we:property name="reportEmbeddedTime" value="&quot;2024-05-18T14:49:12.283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9c99ccbb-042e-4583-aad1-dc3aecdf0605&quot;"/>
    <we:property name="snapshotLastRefreshTime" value="&quot;5/19/24, 3:59 PM&quot;"/>
    <we:property name="snapshot" value="&quot;data:image/png;base64,iVBORw0KGgoAAAANSUhEUgAAArgAAAGzCAYAAADE72RxAAAAAXNSR0IArs4c6QAAIABJREFUeF7svX1wXdV97/1Veyc3aUmTO7zZjDE5xKWFB+zgFsYS15RRhsZ5gIAlYAZJGWA8wZMofdqrOi+NDAy2xdBE1SSTKIzoeAhTS9wBJJNxuDHlRkOrInkwdWrTi3OJi2LDYGObNm/zJO2TiZ673vZea+2199nn6Bxpn3O++sfWOWuv9Vuftc7Rd//2d63VtrCwsAD+kAAJkAAJkAAJkAAJkECTEGijwG2SkWQ3SIAESIAESIAESIAEJAEKXE4EEiABEiABEiABEiCBpiJAgdtUw8nOkAAJkAAJkAAJkAAJUOByDpAACZAACZAACZAACTQVAQrcphpOdoYESIAESIAESIAESIACl3OABEiABEiABEiABEigqQhQ4DbVcLIzJEACJEACJEACJEACVQvcuZ1t6HhAAdw1t4DBDc0G8xQm7lyJ3qftfnVh/M1J9Kxy+zq3sxvz9yZfL0ek2uvK1Vuf9+cwdOc8tjzVgxX1aYC1kkDjEjgwhLb27W78O2axcH97zj5Z3zcVXRdXH38n78LswiCSLXtt3DuP7ot7MQWga+IkJu+q/pNdvu2cGOxib01E8eGOcZxc6u8ePaaKzTyG2jogR9iJZS78ern5YPfNQxP/PdXjhUX2vVws5YbGirW6v/XWvEsbR7+NVfHYL25u5mi7XP8D7596shsre8QnZ/GfnSqah2lfjofFKlRXpfMXVt8S9UXjV6O5WU3nK7iGAjcIKyRuTUFL5EZfHGHhmzoO1V5XwcDWsmj0x2s5/sjUsiOsiwTqQSAkIEw7ucUqBW5iaJZV4JrxMDcLKUIWgdfzzIcMgWuLJiNkqhZ5eWIp95mgwE0QWl6Bq+ec+Xucay7lv0HLFLiChP5OW/TcLDfvavA+BW4IYugDbb0WfdlUK1Srva4GA15NFRS41VDjNa1CIPT5qDyjuXiBW573UrRRPorcJZZT4Jrv6OgGJb/AnTdPN62EQGI+2H0zbThCRQvr6LW0rHw2zZrMzUUL3BwjvhRt5Agjb5HlFLgJYRmaS4mO5J+/tsCNM/bW9ajN3MzLejHlaihw4y9PIQBH0Z+SwrdBqdD9u1N78sgCduYwEocCciemzWMj+SVRcmwFzuOUxJ1sRtbVvyMKZS4zH/sk+wgzKSq8LmaTxlf34y3rEakTbyAbbWWVoi9A8dqN0/FjVl3GtqKYiVbdY6rFTFNeSwLFJeB/RkKfj/g7zXzv+I9OOzFtLFE7ZjGLjqAFLPl5jL/HQqLa/UM8i+69Hcp2JT7fKRaFzM+8/f07B3QIW8Yd49h3VS9ukZY1S4iFMkuVPAUKCNxIPKZ8X6lZkv2dV34mud+1yrqRXyBEMeqGgt+XKaIkaf2LY6nme7f83Aw8wveTORunI6vIrrlZoF1bNeyxtvkYwP7jbDHvQq+hC+Nz3ZhsV3YZ/7G7rQ8qn5ujUov0O20jesRvz4VKsuQhgVvub2lt5mY8D6P5sNQCNzCG1czN8p/DxZeoj8C9owtTTyt/ipawyrsKy1PlxW4mV0LcRuX0F2fWI5cED3VNKcNTkjYwoQ+SrN6Iw1Sh6opsJyQxMQbmsTLk1bP+2CS6ERDv5YY+4bvxL9CTNM42dKHr6Sn5BWN+BJvOF2Kvtf1683muyxHl+ySQQiD1EWEsPisSuIlmVD2dM9r3pz+7caZFfc8hWheR47syReCmf//6N9Jd6LpjClNPK0ESf08EHun7/clr28gSuHeEv68GN4SSCzqAvO1aYi2YwSrnwc0xH5AiSmz+pm1HOOX2dOs+l42lMoGbmJqSRXxzpv7uIE40+X+7/L87gY9UmsCtbm6eRGlEr6Ux45ahIfIKtUyBW8+5GY2nlaDLtCiYcvlv0MpZFII3HLk/W0v7V6QuAje6S7Mmkpg4W+aNMTuQdZCTr4TdTka2HfYXgQRb2h1lGdVkTA6c+8XvZ3nF0gvrmsyBSfmyTIjc8GQzEyGRWQlYFELZF/e1LZg3GZ7EHziz0C+O182ip/+hLT1uBKz/2CHOrNOisLQfSrbWmATCf4A9cSqyVXKhakYGN/EIUH0W7adiTuJAL3r1v0MSgtf/3ktkcC1hEhAD8vsW8ZOicGYtKa7V93QVi32yBG4Ko+TfBztbl/Mxf0hEVJDBNUv1suaDk+yx/gZlCtxKst/eRyg9llFgwBOAGRlc338JOZ+tOky7aU8R0/7Oe1rBXjiVEM0Vzc3kvIsz7Ol/88p9A2UK3HrOTecJtl5IumQCN/nUu+jaoD4CN5DldO7y866klDszuKIt/gIL3Jl45mf14duG+YvNI5XAtM37pRHyg2V6aUML1fwv/9DjxdBHy/sSCfZT/NF0hfvJNcORTSRUa3BMAl7jok/icl9GfJ8ElpqA/6g5eXOfbVFQuy943332Sn6nQ+EMbiRwQ4+FMywKouqQIPIFrp3tSvccB5IEi/jOTfhbve+r+CYgp5gNTYwaCVy76oT1wF75XkbgRmORl1uZye7GEshwZloU9I5J/t8+2yJntx/M4MaJrOgmyffgZuyiUNnczLixCmRy89oUsjO4eteLeszNcgI3NWFXXQbX/8z7u5nUem7W+nt6SQVuZgZX3vUEsq3+hy3K4FYhcHOm0cMG8qzVstk7K1SbwXUHO7lAJPnYM03gpvuNE+KVArfWnzHW19QEfoShtpLaPsryJCYycVbmM/zkyfLgpmWA7G28vKxNyCZQeQY3XmmdXEirnxJF/XC/U/zvuNgWZoRmhqDPkfAwf1jLCdzsDK6KOfHUyp+fQYFrJyxC3/fGvoZ427Cs+RAUuIGFPOI2J7BoLd9H6iiG2q4oOzcT9hJL+Ml5YHlwwxlcd4tMV4CK8fefPgae1JbN4FY7N3PcSGYI+jTBW43ArcncrFrg5p2/7c7NbeLpi7dmqvq5mW8GL7bUkgrcrP3aKvfg5hW4lnctQCs8gTN8XPa+v/4d4I5ZZGdNU7xxXjYlEabnc0r/kvGtF/aXrV+rl/UJbDmStFioOvL6lBY7OXk9CTQCgXRvoLWoJmvtgO9jTFnDkG4nShFu5baI8i0KtpAJgHezOdkCNxbXgYr877NaCtzULHe8fqL8DheBhTyiG5nrP0I2sLS+92BF5mNld+H1Yjy4eeamvyjOjtoVuLHvOiqTYjlwM3vWzVu1Htyq56YvcC1xnaYHrLZqKnBrMTcr9uCWWTcUMQjP3+hvvTP346cji5mbS/HdvrQCV1gOAh/s6nZRyC9wxcEMqY81Ug+oCIlcPxPq2RBCi8Gc1b4B/50Y5eA2MXr4o6xz5Rlc/zGn+6WkDmzIk8H1x4wCdyk+mmyjkQgEhYT3xMh+NCy+87YdW6l2Sggs1Ine824oF7eLgtVmrkVm7lM1dw1EtsBt91bVux7iUFYvcIBM5iKz8GPgxI4HZhKFdo5xdgGwZ1toFwX9flCYJu0QZedDhsB1v18Xt4uCiLpsLM5YubY+X+C6lj+731lWlJBNwM8oxlbCfIvM8s7NQNuOWAvY/3IcgFJVBtffjaOquVlmF4XQl6b9PZRj/oZ84P7OJL4vuqiaoGqB20h/fBgrCZAACZBA8QhIwf7qIk/qqke3Evvg1qORHHVGgmQRnuIczbCIT0AJyUOLPOGvHlyNAM3rF65HDLLOBpibFLh1G31WTAIkQAIkkEagMH+ogwH6J5ktzzgWm9HyMKl/q2bs09eu1D+GrBa8k8yWKZhGmJsUuMs0OdgsCZAACbQyAZG9HV4j9k01G2sVjIbO4i5fpkwLLRQww12woaptOEJADqMkt/Orbc21qs2Iy+WzBjTG3KTArdWMYz0kQAIkQAIkQAIkQAKFIFATgfvjf5jC0d/vQvt5hegTgyABEiABEiABEiABEmhhAosWuD9+YTv+7z8ewtyGQXxv3y50UuS28HRi10mABEiABEiABEhg+QksSuBG4tb0gyJ3+UeUEZAACZAACZAACZBAixOoWuAmxC1FbotPJXafBEiABEiABEiABIpBoCqB+8tXRrHlS1M4ldaHFV0Y/mY/rj6nGJ1kFCRAAiRAAiRAAiRAAq1DoCqB2zp42FMSIAESIAESIAESIIFGI0CB22gjxnhJgARIgARIgARIgAQyCVDgcoKQAAmQAAmQAAmQAAk0FQEK3KYaTnaGBEiABEiABEiABEiAApdzgARIgARIgARIgARIoKkIUOA21XCyMyRAAiRAAiRAAiRAAhS4nAMkQAIkQAIkQAIkQAJNRYACt6mGk50hARIgARIgARIgARKoWuCeerIb/RjF5F0rSJEESIAESIAESIAESIAECkOAArcwQ8FASIAESIAESIAESIAEakGgNgL3rQl0XzyPbXNAR/t2GVfXxEkru3sKE3euRO/TKuToPXldL6Z0T+xr5na2YXjNONb39ELWuGMWC/cDQ20d1u/tEQNRvuMBr/5aEGIdJEACJEACJEACJEACDUWghgK3F1NShLYDUrhOovvNSfSsUuJ2crMRvHOYeLKEnrvmpVjF3AIGNwhmqtz8gPpdCdZdmF0YRDvmtLB1fzfXCrvEymPbVNtePQ01GgyWBEiABEiABEiABEhg0QRqKHDnsU2KUU+srppA9wAw+lQPbLeuK0p1Pw4Moe2FTilUVQY3zgKn/y6E8jBKUkyreugPXvS8YAUkQAIkQAIkQAIk0LAE6iRwVQZ2+sYFDCIWrTaloAgVmV8thucrErjatmA3YLLJDTs0DJwESIAESIAESIAESKAaAksjcEdKOFnXDO40OqPscTUYeA0JkAAJkAAJkAAJkECzEKi/wN2g/LOHokVn2oO7cVouMFuf4cHNZ1FYofy60P7fZhkZ9oMESIAESIAESIAESKAqAksgcEVcZpGYinGXEbXeLgrR6+KK3BYF4ex1d2kAujBueXKrIsOLSIAESIAESIAESIAEGpJA1QK3IXvLoEmABEiABEiABEiABJqeAAVu0w8xO0gCJEACJEACJEACrUWAAre1xpu9JQESIAESIAESIIGmJ0CB2/RDzA6SAAmQAAmQAAmQQGsRoMBtrfFmb0mABEiABEiABEig6QlQ4Db9ELODJEACJEACJEACJNBaBChwW2u82VsSIAESIAESIAESaHoCDS9wxZG/K49tw8L97U0/WOwgCZAACZBADQi8MoIRDGDgD2tQF6sgARIoJIGCCVz/wIZdmC1zBC8FbiHnFYMiARIggUISODh8Lj7+iAltEN89O4BrokgPYuS8TXj4i/txdlv8qnz77Wdwz9qtwGNH8a2uC+Ir7PpuHcNru29H/K4upq/9jv71S/vf9cS1bjfxvv36zRg78gS6Lyok1hYN6jQmt1yOrd9W3b/Zmxs2lNNTd+OK+5AYQ3s+2ter8mbG+PPUqvmVEZy3aUi/YMq5ccWl43qc+kPzHYAbAwB7fgfbLdY0KJDAVeJ2cvNJTN4lTicDcGACE6t60LMqHRoFbrEmFKMhARIggaISkH+w3/gszt4wIzO4fSeewfGu26XAVX/M12HsscPYKspYAleKkKNjGLt8K/Zdagnct5/ByIHrMaAFryyHpDg+PRW3AykMYAlrIWK/gUsS4lWJlOOf1mI4cV1RKbdKXGp89t3k3vAke69uUo48Noa19+1zxjmaj3KuqXKQNz+nMTl1HN1d6iYrbV6pa+K549bnRiLqGDVzV8ylR1frm7H0foj6Po+vODd0qtb87S7nbCiYwO0HRiaDglYK2Z4pzSrO7PoC1ym3Yza2LjjHApfPDC/noLBtEiABEiCB2hOI/siv3pNqUcgtEkLhOcIhLX4hDmawUWeORXt7Vj+RtEuIrO/9wJejjLAneGuPhzVWQkCM9Ysbk5n+1Dr8Gxkxnp8DdsZZ+dS5l9aWP0cSc0YH470uPgczN1hPEVLmbaKc6VvedivhWYeyBRK4gBKn6wO2hFOY2DmNzvt7IHK7czvb0AElXh2Be2AIbSMlnHwqLje8RmSE5zHUNozSm2HxXAeurJIESIAESKBoBGQW9DDGHluH46vDHtzFCNz0jJcFwhErWuTctA5b79OPmc1j4ICocbJwRWPbSvE4j+d1x1Me88dYfIHr3ujIcpUKzZyZVFeoJoW1st+cQL9j19GZ46Cdhxnc6qa7EKnt2wFkZFlFmRc6PYFbkhaH+YEFDG7QTUflAu9VFx2vIgESIAESaGQCkR827GusWuBmWggsL60jhJKeXyNiv4zPKTuFZZXIJaAbeWwaKPbU7GbeDG5IVNqZUUtEJz3bdiNpc8vK3jriNWSJCYhtrx/yc/HcLZbHvEy7BRjLQmVwHR5S6B7CuMm6RsJXl9L2gziDq0Rs79Me1TvGdUZ3DkNtHZDSec4SwQUYBIZAAiRAAiSwhATELgovAg8/cjix6KcagZvukQz0yWSRpec2IDZMFu/TJ3CF9wicGdwlnCNZTS1DBld4wBMLGP2bqsBNVvKmKH8G10VgXfe25yMvqD+8uAIXyrLQj1FMlnY71gOkZnDTPbzxQAmhS7tCQb4mGAYJkAAJLD0BvU1Y34nkIppKBW7lmTz16Fd5IANiwxa40UIggYge3KWfKOktZs2T8FUhi4K7uDC9znCGNXnD48+RwPwKzaPc3nEV7+oJa8Ga7Gwx52aBBO4chnYCg9F+tvGuCqPod/a6TfPgymzu3u7IgxueZKpex8pQpE8NYyEBEiABEqgLgWg3Aylw+3DJo9YuBbrFigRuxkKjWHzAWRGv/I77cIveNcF99GuvaEdyFwVH8NYFESvNS0BbXdYmtnxLqyCZrU/uoqAFL57B5Nu3o1vv0+zMEdva4AtTb27JueYsVNSxBXZRiHbriMI/iJFhYEBbZJwYyrWbl2Gdy+UQuL8G8Bt1DkNV7+6UAHRNmC3D3P1xd+3Yhe3wPbjqoAcpfh+Iw1V2hNieIN6J612SbrEREiABEiCBIhDwHi2H9i2tROAm9gmVfVT71dpZLnfv3eR+tml7oZq9d9VuqBl7oRaBbSvG4O1vnLUPrr+1lsLl7lcbe23dfZGd/Wc97647B925VW4um/2g47jtjG9GDIk9cou5R3MOgduKs5Z9JgESIAESaFoCPMmsaYeWHVsMgYMY2XIcfaHDShZT7TJdS4G7TODZLAmQAAmQAAmQAAkUhsArI7jnRF/gYIfCRFhRIBS4FeFiYRIgARIgARIgARIggaIToMAt+ggxPhIgARIgARIgARIggYoIUOBWhIuFSYAESIAESIAESIAEik6AArfoI8T4SIAESIAESIAESIAEKiJAgVsRLhYmARIgARIgARIgARIoOoFFC9zwvrPVdVvUNbzG7H1bXR28igRIgARIgARIgARIoLUJLELg6sMTdsxiwT59bOc0Ou/vwYoquFLgVgGNl5AACZAACZAACZAACTgEqha4ecSom93dhdmFQajzxtwTx7omDqN77zr0Pm1i02XfmkD3xb2Yki+713McSYAESIAESIAESIAESCBEoEqBK7K3wyi9OYmeVWGw8tjdvd04+ZTO5h4YQttISf4O8d6xbVbmNxa9sUWhfBscUhIgARIgARIgARIgARLwCSxC4E6j08rIuhWHxOkpTNzZD4xMouetWOzaVgY3KyzKr8T8wAIGN3DgSIAESIAESIAESIAESCAfgUUI3KwMrhC4SQEsBOz0jUqwygxvzxRwx3iU5U3aHrTPVxgU5ih08w0pS5EACZAACZAACZBAaxOoUuAqD236jgdlMriWrUEKXW1XSK+TdoXWnqbsPQmQAAmQAAmQAAnkJ1C1wIVeAIYJe1uvU5jQuyjM72xDx6txdhaWB9fZYcF6XVwTFs20K+QfUpYkARIgARIgARIggdYmUL3AldxiC4HC2IVxa+GZs4uCZUWI7AnyGmt3hGjXBPFaJ6bbOrBdj0+XI6Rbe9DYexIgARIgARIgARIggXQCixS4REsCJEACJEACJEACJEACxSJAgVus8WA0JEACJEACJEACJEACiyRAgbtIgLycBEiABEiABEiABEigWAQocIs1HoyGBEiABEiABEiABEhgkQQocBcJkJeTAAmQAAmQAAmQAAkUiwAFbrHGg9GQAAmQAAmQAAmQAAkskgAFbhmA0VZnO2axcH971bjtAy2qroQXkgAJkAAJ1JbAKyMYwQAG/rC21bI2EiCB5SVQSIHr7J+7yGN6s09cKwNf7ss7j20Lg6he2qo2KHCXd6KzdRIgARLAKyM4bxPw3bMDuAbAweFz8fFHDJfB6PWY1EGMnLcJRx47im91XRC9fHrqblxx33fU77eO4bXdtyN+1xQ7jcktl2Prt9XvN0d1pL0O4O1ncM/ardA140v735XCW8aJ/Ti7TUTNn8YgkDHOgQ7IMT4azyVnjiE0N61K9LyBM0/V3H3YKmbmk928amddYO778/FmjB15At0Xqaudz07qZ2B5R6pgAlcfHOFkS+PT0ZwT0HJyW7TAHQBGn+pBNW3bIVLg5hwwFiMBEiCBuhAQguNzwE71R1r+YX/jszh7w4zM4PadeAbHu26XwjeSqFrIxuLUui5TbCpxc/zTSqAmBIVoV14vRMg3cIkWDgeHR4BtSnwrsbsPt8j33NjrgoeV1pCAGv99N7k3RqkNmBubSCiexuTUcXR3qdmYdYNjhPHY5Vux71K7PTG3ZrBR38yF2zYiOP3mDvomS94cPrpa3cy9/QxGDlyPAX3TV9QbsEIJ3PJi1Ds5zRHC9nviRLVRYGAlep82w2qdmGaPdHR6mnoxOjFNHCHcbs5RA3bNLWBwg32h394kelbpTG3PlC4Yt+kLXOc0N7sfTjwpMdfwY8iqSIAESKAlCNh/oLVoGBWCYPWesEVBiI77gVsc4XAQI1uOoy+YsbUovjKCe070OVlf864QAzM3xMLX/92S145IjgQ5s7jFn65irr24MWfGXd+83LQOW5/TAtLvYY76xDyS89k8adDz98sZc1XOvUvHcOS+E+j3hXCizYybLO+zVZQBKpDAFYJxGCXrqF8X0ilM3LkSk5tPYvIulU+NBTHke/MDvgi1y4RysEqkIhKvqo2oHiE2gxlcr1wUqJttllYLKO+uI3CFeB4p4aTODMf9mC/DoCjThnGQAAmQQGMRSAgAaVc4jLHH1uH4at+DG/8xXz1hCQf5R381xo5ujawHoce+sXAwdoM4Q+YKVTeD6xL1MnA5BEtjjUiTRivn1ZDbuS+m20vEfPg8viJvtKIMqYcm/SYoLhgUuJbdxX4KIa8yArbnOO5Zm0fgqkyyfXNmWo/6YNl4ijC6BRO40+hM87t6olDCswTo/M42DK+Jxa+Bm5UVDtoGRDsvdKoFZakCt5xw1q1bdcVtlZJiPCoXeK8Is4QxkAAJkECDEwj+cY48r+4jWlss2P9XfkXEXkR5vS8OtPcSnp8ysiVom4P08Lq+xhhx6BF3nkfODT5IjRa+45mOxzKPII1Epnns72dBLaEcuonyUSUErlNAWREiu4E9b4Nz2LfIxH7ctcayYOr3fO1FGsIcAvfXAH5jCWIuk8G1hWcUjbjGiGKVVRWWhMhm4GR5kxlcITr7MRplhH3RvCJD4ALh9uBZG6DtB77Aja0TujN3jOuMbmx9SNoilmAY2AQJkAAJNB2BdE+syGSNvAg8/MhhJVzfdh8vJwSuJVSBUL2B1yIR0YcTjjczIGQd7609EBS4DTEtc2dwvfHMeMzvL0ALccgWuFbGdtsljhddeb0DGVzRiN2XW8cgfL7HPXtNkRc/lhe4v/ol8J/euyTzKtODWyaDG8tX1z5QrwxuDMRqD671QIpdnQ12BW4/MKI8u+k/5SwbSzIkbIQESIAEmoJAalZNbxPWd0I8Kv4CbnluY2Q/cDouHjPfMON5K8PCOdGWERFHVmPUFxPe4h3h+w37JilwG2Ui5vFLu7sk2D1LW/CVvWCsnMC1F1UmLBSy+bSnCSY2d/7lzlIv46CVF7hLGZxeYIUJ22pgfK0l7G7rwCHrvTTxar+eKZp1e+sr9uC6UEwbo+jHymPbov1y0zy4Uuzu7Y48uGHEaT7fpRwQtkUCJEACzUHAFwCnp/SuCVLg9uGSR8O7HrjXeY967ceztlANbUcmt/kS2TO3nXgFupdZ87HTg9s4E1FbFxKP87N64N3oTL59O7r1DhxSnD53S7SDQSjjmpzfI5jZMKC39fLmrR1HVgbXKufUn2PRWxEGq1gCVxLxdkqA2BHBZDvd92IrQmwXkFUEdyXIt4uCYwsos8gsshlE7blx7NqxC9uh/Ly+3ze8129a/4owVRgDCZAACTQwAf+PsvcoObEIR3c1e/GOlW3zHjE7GTpnkZG3P2n0XnLfUhmCfj9PVrCBR6f5Qvf2NE6bX1HHnfnjzQV7n9kUQZoUuNZezUC0p3ICtFOfvVNC+j6+4exzuQzw0g9xAQXu0kNgiyRAAiRAAs1OIGWbo4Y4yYz74Db77CxG/3Jug1eMYMtGQYFbFhELkAAJkAAJNAWBAq/4zuJb1I30m2JOsBMxgYz9mxsREwVuI44aYyYBElhyAvP/+iYenh5d8nbZIAmUI3DqB7+NC89sLFeM75PAkhO4aMVvY8dfLM8R0xS4Sz7cbJAESKARCQiBe+3XP9GIoTPmJifwkV/fhEPjH27yXrJ7jUigf8uVFLiNOHCMmQRIoHUIUOC2zlg3Wk8pcBttxFonXgrc1hlr9pQESKBBCVDgNujAtUDYFLgtMMgN2kUK3IINnNzSq2cKuGMchzdPYl3ZPWsL1gGGQwIkUHMCFLg1R1rICr/aPwWMduHPChldOCgK3AYarBYLtaEFrr+fK5Cy32zDDGrGCWLyYIh5bFsYRHvD9IeBkgAJ1IIABW4tKBa5jgfx0oO34TIT4tlncf7oQ1HAn7n77/HQh96vfv/ly3jwL7fimwC+2v999J5n9cu7Ln7Hrf/1f7oa133ba9MUNvVvGMOxj12LD8jXf4aZ569H14EkQwrcIs7rv8ooAAAgAElEQVSrK/HsoWuw8XdUbD85cBCX9v1zINDrMHfssmjevf7M42j/oihmv/4fmBkax22Pu5f37+nFjg3vSdQZ1wGoMvCud9sUFdjXOBU+shnv3v5B/dKPsWfNXvyp/s1p/6cn8aX1+zHmRdOgAlcfanDVbHRyl+jXqSeHML1xsMwxtEWcjCYmIXCn0RkSsRS4RR44xkYCdSVAgVtXvMtc+Scx9YUBXPiDq3Fwlcjg7sXquy9F1xNK4Epxe873HMFrAhYC95q3hFjN6oIQsh/FOykCNb4yjuO6b9v/B3DrFM78/plIWNutUeAu8/RJNK/E7drX0kStuUAIzQ/hnYR4Vddf+Lda7EqRCUdcBnssyv3xL/DA+v0Y1QL5wgMn8c6Gc702RLsX4GVLrJavLyCuz/8Rzv3YS5nwG1LgZh6BK7urM6ET69Hbsx3m1LHo8b8sY59SJsSxtgaIt8zpYPo43SlZPpwdVrHMontvB9TpYla9WpR2TxxCb88U1Ell3mlpwbYgY46O371xGm3t26OBjE9RK9oHi/GQAAnUgwAFbj2oFqXOWICe+APfovAgXvrCRRjXGVs3YiFCPwX8XTizasoKgdz74+vLiGAtYlcd1kJaxLQOBx8ydgn/9zgSCtyizCMdhxCaV58uL/729KLvrXGdsbX6cO8mvPEnwF9JoSp+PMEb7K4osw74up/pDYjoRP2hCkV9v4vj6+OMbVzqOswdej/2RPGl829AgZvxGD/qpxaR9rG5B4bQ1g7MmuyonREV742UcPKpHqxw6hhGKTqqNwxR2SQsUWu3owUyJk5i8i5Rs8o8T242vwOuWHczuM4Ru8zgFuxbhOGQwNIRoMBdOtbL0ZK0GpzzMmZ+fj5O2B5ckTlddQYz51yLje9VkSl7gfifyrKa123rQtwHLYJPncXGD5XUy5bFIVEuEsvM4C7HPFh0m84jfV3bv7weELtakL72/2LjBm0B+OlJlX0NCOSvPX8vbjmTkRFOFdUpAndwpba+pNgntAg+cmYlNuod6CKbhWzrF5g5f2VkwUizODSowHUf49te3DhLaotTJSznB0QGNZ5C4rrpGxcwuCrkbw1f40/AZDbZus6vNySkhXAdAEaluKbAXfQHnBWQQBMSoMBtwkH1uhT5bC0frXoNsf9V+mLPx3eizGpciRTJcL27gPbZWnWKcjf/fARrnvib+OKgBcES0EFRrC5nBrdYc1OI0Wu/b7y0abFpH6wlfo2I/Susww7v8b/wu/45Dqf4eLMyvGk2CBOXigOR91e/roW66wlWdooXPur5eoUYHnwfptbsxTavuw0qcMOZ1UiwShuAL3D7gZFJx58rMqT9GFXZVZl5FTYA24oQ2wmUcE5OlpBdIlU4izZe6HR8w8pOYQQ7BW6xvioYDQkUgwAFbjHGod5RiF0UrkEJl52jFpIh4b/1MqtOQCEbQcB/GxCzCS+vFNKX44jx7fq/W+1S4NZ7VlRQf+4MbkB4Gg/t374POzyLQ2YGN9NyUE7gAghlfx0/r+p/ugBXAvuD/+Nx3BA7OeU1DShw/cf68eBnC9yMDK4tXCu0K4QzuFpMw8sMM4NbwSeVRUmABAwBCtzWmAtqm7C9WG28tRcKi4LxxQoGGQI3mN0N+HQTAjcpjEML24KZX2ZwCzcx5e4CZRdgBTyztsCNFouJ7mV7cLOzu+UFbjDegGiORPZbv+t5jJtM4CLhbVVzLF3gmkVk68MeXHuKBr2u6XYFZY+Is77SN2v2rk3UpTLChyJPLj24hft2YEAkUEACFLgFHJSahfRJTOldE6TA/cczuDmyISiLAYzvVojTjwDjwqKwYQwv/d4/4DptNbAtCrYYlWJ1xVG9A4ISyGtPWRYF6fO1RTSAhFj24mAGt2ajX/OK5CP7lXjHf+zvNSSF5RXv6l0P7J0XkNxFwQhebQfYF+2AkLa4zDSWFLj9ezbjxu/t1duOpVgUtKiOdoKQ7Z6LI3LHB+8avcvD481hUTDg9FZhcucC/RMtKgsvRHN3UbCsCJE9QdRjFoy5ux2k7VygMrjjWN/TC5Udt+oNiuWsejMsClrAdzygdlhQi9b4QwIk0AoEKHCbe5Td/Wy9PWed/WjnlbgVOJzXAWT4bO36f/Ij13+blpmVW4N9RC9Mcxa3uWNBi0IB56YWuWoP4/R9cEVWtM9fxCUucK639p/1BW5C8PosQgLX3T839tn6YjljL960+HwRv+VK7PiLa5ZlgNoWFhYWlqXlGjZafsuyGjbGqkiABFqSAAVuaww7TzJrjXFmL0ME8m//lZdfQ3pw83ZuKcpR4C4FZbZBAq1NgAK3tce/yL1nBrfIo9NAsT2yGW+s+mHKTg3V9YMCtzpu0VU/ePImTF60B4N/9F8WWRMvJwESIIEwgVM/O4P/ti8+upWcSKAoBC799bU49uLKooTDOEggInDdtSvw/9x31bIQaQqLwrKQY6MkQAIkQAIkQAIkQAKFJECBW8hhYVAkQAIkQAIkQAIkQALVEqDArZYcryMBEiABEiABEiABEigkAQrcQg4LgyIBEiABEiABEiABEqiWAAVuteR4HQmQAAmQAAmQAAmQQCEJVC1w3QMbRN/M4QyF7CeDIgESIAESIAESIAESaBECixK4/RjlaV4tMlHYTRIgARIgARIgARJoFAI1F7ji0IUOzGLh/nYA6ijfyc0nMYp+rDy2DbPogDjqVvzsmlvA4AaDyj4+18oGm6N254COdnUQr31MrpNJjo4JBmQcup085RtlwBgnCZAACZAACZAACZBANoGaC1xACNVhlN6cRM9bQ2gbKeHkUz3Ak91Y2TMVi1opXCfRLcqtUkJ4fkALXiNqFwbRLv/fiykjXu3rrPpXWP2UovfYNkdky7oRx2OX5yQhARIgARIgARIgARJoHgI5BO6vAfxGoscJD+4d41LISuF4YAhtL5Qw/uokMCIELOCKTlVddMRuaXckhJXwFIK3X10LIXDnsU2I3eg9LYZX+e/JWmOBvUq1I9qWdoqN015dzTOQ7AkJkAAJkAAJkAAJkIAisCiBm+7Bja0Jk3dpyepkVT3hKQSuth/YAyMtDAERK4Tx9I062yvEtLx2F2alCLatDlZtJgOcKM+pQAIkQAIkQAIkQAIk0EwEcgjccHejrKgWsE4pmcEFdj1wSFkVMjK4UqgK68ALndpS4LVn2xX0W47ANcVFm9IOUcLutml0RhnflOGKyuusczONKvtCAiRAAiRAAiRAAi1MoA4CN7YIdM7EXlhlaQDGteCVNoZ2OFlXOIvO9KjkFbhWOTgL3VJGN1BvC88Ddp0ESIAESIAESIAEmobAogSuWDRm/+yaO4nSiNo1QVkT/F0UujH+ai96nxZXefvmmsVkpkLj6c0SuCLzG1kb7PpUu6odqy2xKC1YvmnGkx0hARIgARIgARIggZYnULXArZRcaJFZpXWwPAmQAAmQAAmQAAmQAAmUI7BkAvdXP/4R/te/X4B1F/5WuZj4PgmQAAmQAAmQAAmQAAlUTWDJBG7VEfJCEiABEiABEiABEiABEqiAAAVuBbBYlARIgARIgARIgARIoPgEKHCLP0aMkARIgARIgARIgARIoAICDS9wncVriSN+zVHAFRBZoqKZ+wjXIYaaLPJzjleuQ5CskgRIgASWmsArIxjBAAb+cKkbZnskQAL1JJBD4IaP6q1PUP72XuZ0svTWUgVufQKsWa0NIXC5V3DNxpsVkQAJFIDAKyM4bxPw3bMDuAbAweFz8fFHTFyD0eunp+7GFfd9R78Rvx714O1ncM/arcBjR/GtrgsCHTuIkfM24WH9zs2Bcqptr25dr2n5S/vflcJblsV+nN0mouZPYxA4jcktl2Prt1W0oTlg+lF+LtyMsSNPoPuicM+d+XrrGF7bfTvMrFTvIXG9c80Xw3Or7OdAhKPn7Fo9V4s0NjkE7lKFmzzeFwcmMLGqR56ElvZDgZtvfKrK4FLg5oPLUiRAAg1AQAiOzwE7lVCQf7zf+CzO3jAjM7h9J57B8a7bcQ0OYmQYGNBiUpZ77pZINEgxcnQMY5dvxb5LwwL39NQIZjYMaEGixC6MADCC4LExHLnvBPq12BYAT0+ZGP6PInLEuBt7A8Bu8RCVuN13U9oNkMaTOhe8OSPmwqOrHeFqAEfzOHHzo+o48tgY1t63D5fYAtmpLy3W7M+BK84BczNWpIEvmMDtB0bU0b7JH3FCWge2yzfiQx2yLQrz2CaO7DVCbQ7o0Ac9dE2YwyhEfXbduzAryqUcHaxOZDMHXMQZZhPHLDrQ8YAbowzZPsjijnHMbp7EMEb1gRhxb1U91oEY8sCLTkybgyvMARjyEjtuIO6TPk1uYj16e7bL10fRj5XHtqnjkHUsMAycQzZ0n+RJc4q27I0ou3Ea3RfXnqnbDzO2qm/R6XaWPcKckBezBnbZp+CF+iOOHZFstyFtjMQR0GrsfJbJeSfpB8sX6ePNWEiABCICnkgQQnVUCNTVe7ItClKEuEJU1BldH8zgutyDZVPqja8UAmUGG7UAThcyHOPCERBz7cWN+TPu/lxIXJ92g3MQI1uOo8/K2CZZiHn0DUfgivk4c4N6OiB/MgR0VF9ovso4V2Ps6FYc/7RVX0EGpEACVwuQnvX6+F6bkMruzg8sYHCDEYtKaJW0aImFmyfAIoHbi6kds5bAM/5cr24jGk1ZZ6BOYWLnNDrv74E4p00KHKg6jfA1Qkv+vrcbJ58SZePji6V49wWm1YZ7pLGxbBjR52W5DwxhCIMWE9MnLXytPsQ3AnCFox+bELYjJRW3n8FNeJxrxDRlbNutWOZ3tmF4jbop8Vkrnnbfh1Gyj4TW/YG+OQmNkXzP3ABE45Fz3hXkw8wwSIAE0gkkRKbMkB7G2GPrcHx1hgc3RazkF7gp4qScwPXbFeXvB76cKWY4A5adgJxXQ24YKRaAVPEYmHMJUWqEqRaYxgqRzKT6AjcwH8vNxagtW7SbG7A+nNhyOQVurokXZQ4t/60tumQlQniobK/J5pUXuFr4RtdrwSyO+zWCzgQo2kvJ4Dp9sMolLACWGHREuK4gzYPr11Pu9ziemEnPKk9QR9lLlRmOj1KOs5qSn/wR106j0858i/+LtxICtwZMM8ZW3AyIm4jpNeM4tBcYlTcLoZhVOSGAnUy115/EONj9ScQBICs2ceyzP29yTXAWIgESWA4CQYEQeV4DPlsRpHx/H24J+B/zCtxU/2xQVFje3YQocjO6y8GQbXoEHM907JMNzrUseP5c8Oddis814a9NnVN2BjeZ0YWw5VhPCxKhJj4Hytagsrb2/4s1QwqVwU2Ix/ZDGBeZOCEmrMflppzIxG2ZtzJvaQIs4CWVwunGBQwKgeuL2SyB6z26h86SJj2usVAUwqrfsyPURuD6i/Lsx/tWFtOIQmGtcCwOJmtuLBeGrK4HIjNqidhMgavFaKVMfZ46hMhyENi5IeQnNjylwI0sJG5/nJshX8yHGJWJLbKreEyL9RFnNCRAAkDGH2Gxi8KLwMOPHHYW4vjeW59ieYHr+Sj9CsplzUyGORLXFLgNMZNrkcEVHbXruVV5vo/btgLp2dY+8sh/G5rni8vghj4H4rXP4yt6gSUFblXzMhKBpd2pGdWKPLgmE6ntBZHA9TJxqQuy/IxeVgbXyoSGMrgm4ygeuds/5TK28fsl17ZhZbXTM7jaf6ptFaLdzN0cyloU7AyuJ3ArYZqRLZc3ItiF7a9q20RGBleMp7jh8W8mDN+smxCTvzZMpF3hxulcmfyqFvBV9YngRSRAAtUSSM2q6W3C+k7Ef7TdP+DhFrMFbg4xWk7gap9v7JXMUWe1cHhdTQlU7JcuOxdSxj7o1fXtAiGB65VJ8eCGPwfuDiE2uKydImoKOGdlBcrgzmFoJzAYPSq3/abznm807t2iBe4GbzFThgfXFzIJD67j4fQf9Vt78pbz4Fr1pAte4aW1srRZPlRHFCph3HtVyI/szZpqBW4FTM0Cs2gxmR1CdEOhFtkZD7brU9ZWgnYo73bGXr15BW5sTShht73QLe1DFbI35PwAshgJkMDSEPAFabRjgRS4fbjkUf1H/6J8Xtegp1evdD/uL+IJdTEhak5jcuo4urv0VmChx9T04C7NZFlsK5VunVVG4DpzzSkb2G3B2gZPdSNgSQjsopBYJJbb880Mbq7p4u5QYK9k93YhELXpx8LO4qBqLArRorVeqAf1WbsouJaAXTt2YTs640VmaQJXVGs/7i67i4Le7SCQrXREmlPnLuzCIZTkLhRpHlxTr16EZh6tp9guRNhmp4DUXRRCWfGKmKaM7QjQHy0cM2XUTYKyGlg7TVi7asghrNJGEtodw9n9wp93gd00ck10FiIBElh6An62y3uUHGWfQo+YkdwGKV3gXo8Za//TqKPe/qTK3+vuzuDuy+vufVpxVnDpCbNFm4C3p3FmdjN0s5O2h27Qr7sVau/kkJc85Ll194COY7MWoL0dWCwX+Bxk2n+WeUYUKIO7zCSs5jMf2xcnzIaKpJZMaQloqKFnsCRQEAIpuxk0xElm3Ae3IJOoycPIs+1Y4yCgwPXHisfR1n721pgpBW7th4g1kkBLEPBOMmuUPvMks0YZqQaP85UR3HOiL+V0vsbrGwUuvo9vrrkDI9bYDTxzDJ/5SOMNZnEiri/Ts/s+gw3HP4Vjn726OF1mJCRAAiRAAiRAAoUhQIFbmKFgICRAAiRAAiRAAiRAArUgQIFbC4qsgwRIgARIgARIgARIoDAEKHALMxQMhARIgARIgARIgARIoBYEKHBrQZF1kAAJkAAJkAAJkAAJFIZAgwtcsS9tPyD3fq2Aae5V/f4hEBW0UVXRpW6vqiB5EQmQAAk0D4GG2CaseXCzJySwVASKKXD1SV/r5xYwKA4NSP2pUuDWkq5/2ldFdauDI8wJXRVdysIkQAIkQAKVEfC2CXMPVvA3yddHkn5xP85u06eLidacDfxDG+u7IckDGu5bh++eHYCsxTsA4Ev738XAHya7IWM7OobXdt8OcTLax+HFUVnPWbpQBNzjboNzwJkn7qEfflfUHFNHPcA/UARAYg7K08024WGrorR5COfgk3i+u58dAP7npAC8CylwxelZ04hPCaPALcBMYQgkQAIk0NAE3MMSopPBbpjBCAbQd+IZHO+6XYpQIwjGHjuMrW981hK47qlQstxzt0gRekGQjRESsTCIjggW5dP25TXiJhIrPOihoaeeE7x3vG7GvIG5+XGO1g3cQDlz1K8wOQfV8b0z2GhuutLgZrQrBO7MDeGbs6KMVQEFrnhMP43OhU5My38H0W7Rso/z7ZqYRffeYW1R0MfTTqxHb892ecUukQHGENrard+jY2TnsU3Wra+b68Zkuz6ud8esPH4X5r03tQVCZ5adI3113aI9+zjb7olD6O2ZUjGsmkD3xeYoYB3XBn1crumbPDa3hN1twyiJ9t4aQttICSef6sEKXUYK/xtVVtscoRu1e5cp5U6tUDnJcG93VLcsg1ks3DuP7ovnsW0O6DD9ilioesPtZjH0j+LdhVk9ps7RzHY7PmdvDhTlw8M4SIAEGoiA98c6Omp39R4pcENZ1MTxuP5xv1IofAOXHHkC3RclWUgRcOkYjtznHskblwwJDS1mb1qHrc+tjsQzj+ptoLmWEaoYx8/jK9mHKSTmWdoNTvmTx4JzUNxA3Q98OfXGTHRAtLkHq3frJw9Onxrjhqt4AvfAENpe6JQCU4ip4TUnMWnEm3jPEn1KIAHjUoBqwWiEkigrRJrzO5S4cmwF+jopMIWYtH2wWrhF9Wvxaft9fYuCFmeYiOM+9eQQpjcOKp+wjEvHAd+ikNWeEf6DKIl+H9umRXi6zcE98csuZ/1fim8t9o2wjMSmKje5WfUlvb68DK1PiDeW8VjPY8iI/Ep81c3x3cdekAAJ1IlAJGi7dK5VZk8PY+yxdTi+Op/ATYoT8Yf+chz/dCCTZURKz3HcszZF4CaEjMoeSwG0eg/OezQWuNLaUFaU1Akeq60JAcdKoGu8+bGjSbEbmBfBjKkstxpjR7di67dVhY7VIG0OejaZYAx6vt1y+VZsfUTVHZdT8960GbJF1ATYIispmMD1xJojgkJCzvbg2uJQ5ho9oWT9DkvUJcqpLKUS1rbYShGSQYFrssOh0YmFanumwFVxmIytFMZS+CMhAIXw7MdofCMgm/X7DylQo3Ii7gGg+6pezOusMEJ+4mgMrOyyFp5xfUlRGjNEwGccYBn1r0Rf8iI/1LycBEggJZvqP1KN/tCHvbR+1jQhkgEEhYesV4ta+/8yLMv/6PsW7Sxz4vFwzsfKHPxiEAh6aHNmPuW1+3CLeTKg61rr+bWVYAbGnHKBeZeYgzaiFMuE9t7Ggjn9aUVRj5IulsBNCCxbwIYWlNVH4KYLt9hWIK0HCbuDeRzvC1zPjgDzmD4rg6uzvVLUCtFndovw69IT1bMSKIHbAWXOsH6scpE1QdoxUmLXQnhU2ifS6isnun1uqt+9T3uxeVl0EXvEuRhfWYyCBEigIQlkZ1pHXgQefuRwLBR0H32Bmy+D64mYLHFhsshSoHgClgK3IWdaVtC5M7iiEntx161jGLt8K457N2hJ24qZ50dxyaOfA3Zq60ymwNVtvbjRXUwZ8N+GbvBUf4t585VD4P7q/8iM/7QkE83xZCZEWSizV+6Rvm0pyJ/BzcpMqrDS6gqJxFAm2XiLywhc2c40Ot8sYXgAGI0sFElvcnKA7ExxYPikcJ3HeiGBB1LEurjMyRyntVsmWxw1b8qNAgN5tndL1rskE5GNkAAJNB2B1EUxepuwvhNJb2RI4F6RsehMQnNWndsYwyvhTVyi/WglvEPfZJeLKSKabqLUuUPpIjGr4ZSxD3p1L8fxGwbx8H8bClQYnoNBf3fAEpMaezkBXWemadXnELhLFVmKmLGyutJ7ai2OSnpwUwStfKReS4Gb4mEVzZSzLOT24GoprXeUOLRmS2RBSGReU4YovZwVv1iEZ3zNCf+w7UfWC8zEYjST8U0I13g/4rBtIm53y7w7luEucBu1pfr0sR0SaHYC/h/naDcDKXD7cMmjSS9t8g9/YBcFI3jTVpw7f/xPY3LqOLq79LZj/qNoexD8+ujBbY4p6mTt83XJmbvOfPLsBZm7csQ+8NNTI5jZMKAXRqbt6qCywftu0h5he67iGYwcuB4D2s9Oi0K5cfQWHcXF3YVO7ir+wC4KZseDRXhwwxlc95G/3DFBL34zMdm7KKgdGtSPu1vALux6APHuEGYxnL+LgllgJd8/pBfSGSr+I/4u7/3scqXH9a4JWqj6uyiYHSBELXY/oT3DsbXAtJuVwRX+3NjaEOJmolV2hHTO5aYQ3ycBEiCBVAJ+tsvLtIYW2gQzW96j42iLsFwCV3l2P64X7QAZ+5t69XEXhSaa297cS+5B6y7icuamny3Nsy+zd41vlYjb9z3C9n651lz1FqkVcQ9cMVsKlMFtosnbqF1Z1KEVjdppxk0CJNAaBFIW+DTESWY5Fye1xkCyl3UjUH7bsbo1XYeKKXDrALVhq6TAbdihY+AkQAI5CKQ9ws1x6XIWKeoj4OVkwrbrQOCVEdxzoi97j946NFuvKilw60W2Eev9//4NP3rtP3DBugvxW40YP2MmARIgARIgARIgAVoUOAdIgARIgARIgARIgASajQAzuM02ouwPCZAACZAACZAACbQ4AQrcFp8A7D4JkAAJkAAJkAAJNBuBJhC4dToMQC64mkR3tO1Ysw09+0MCJEACJJCfwGlMDv89Nm67HRfkv4glSYAElolAAQVu8hjX0F6s8+b0rcR+t8tEskmaFXviDq+J9/htkm6xGyRAAiRQPQFv3097X1JnX9tbxxDti5vSmix/NFzOf8/dr9ScaFZ9N3hlUQjY+8sCyX1wgbxjnz7/3DZEz1U77h67MZGs+aXqOvKYPvRBXOTs5VvMuVkwgas2+T9kHaIQHS5wlTlBq9zxtkWZwI0ZBwVuY44boyYBEqgXAXN62VeACZHBvQQzU5egW5zi9HaFJzoZoRwSwon3DmJkGBjYpk49k4LnuVvKCuh6UWC9tSKQdnKYXX/Osc+cf/mPdi53fLAR29GNnXcCX1EPIckhcH8N4DdqNbKZ9aSLK2ND2Ib5i+NTsWCf/jXXjcn2XkyJFuTrPVihW3NPPzPZSV3nxHr09mz3Tuzyj9zVZe02dthH1rpZ5zjj7J7KBesaebrZsW6Mv9oLeTKYjLkT03eutH4v14d0nIqlOOmtQ9WHXZhNPV1N9KWECdO2rNYtvyQTgI2QAAmQQNEIRKdA9eFEOYtC2mlmSqJicsvngJvWYetzqz2hmvWeBuKfYFU0TownFwEhBj+Pr1S212zesbfnX96jncuV0+/fcvlW7LtUZXCTfcgvpnNBqlGhAgncbC9tLH4hhZhrUejA9kjUKlEJeeyrPib32DYsyGNp7eyvFp+OULWoOoce6LLBNtyjhIE5TDxZQs9dKs7Jze6Rvubxvzq+F/qIXSOQzdG3bp1KDIf6kC1wOx6Ij/CNjuMVHLxjke0bC2Zwa/TJYjUkQAJNQkA/0r18DGNApgc3S7xE763eg/MedQVu1nsRRP+o4Sah20rd8I/IFX0PHRGdYJJz7J35l2GrsesX2duZG4R1ITQS8Ql6qyfOxWiqwC3mSXs5BO5STT8hIqfRaWUZ7ZaFyOvHKCa1cMzy4MYibR5DbcMoWQvF4nqS7zk9TQhct56ojY3T6B4ARq2MsazHE5HyNVGnLgtHtPpC3P4dGX0wOerkGCWEahSPyhLH/HSsL3TKmwAK3KWa72yHBEigkQgYr2OqIMk6Jc3OrPlZ3qz3DCDvkXAjcWOsNoEqhGDesc88pS/FFlEmM2xbFxwbg9+W/P0wxo48ge6LijPiBRO4roi0MQnhNX2jyMqW94h28BsAACAASURBVOC6ItayNJgKZdY2KRwrEbhRG6XdaNPi0LleCMrE67GIL1UkcNP6ILLS4Z+EUI3EtWWDsC/V2el5LjIrzqeTkZAACRSIgNhFYQ+OHx3Cw5fvx1ntjRUBZh+l6z2+dQRu1nuq6/TeFmgKLDKUSjO4ecc+11HOgSxwpl3CK+/7dJ2+fHEMY0f3ATspcPOLsqikbV+oVOCmZYXLbC9WJoPrCNyRkuP5lWHXNIObntmuTuD2AyOT6FmVvJoZ3EV+g/FyEiCBJiVgtgm7BHvOm8HGswMQy7+yH/H6q+FtNIOYeOwweu77ToCXWpV+STV+zSal3yzdKregy/Qzr1e33Pyz67vijc9aN2ZZ2eS0nRYAfNG9uZP1l/PxLtPgFSiDaxZ29QLOLgr+zgqVCNwV8pF7B+wFYYZ0jQTuXcLqYO/8YDy4/utwHv+7vtosi4KyDYT7kD5r0jO4PZD2iL3dSVEON8ZlmpNslgRIgAQKROAgJuWuCVD74N5wAlcYD22GNzJVyGQtRKtmkVCBSDGUHATyPM7PEoy2rSBj/p2eGsHMhgFtGQhYFCoUpenCXInh459O8/HmYFKnIsUSuLKT3s4DYj2/XjAWMRDZ0fbteueBEnan+myFR9XfV9csvKqVwBVtuDHH8bqv2/v5ViJwU/uA2NPru3GzBK6MWIjmB+JZFcUsM9diNwruolCnzxyrJQESaCgCfjYr3vMz9MgZuFl6Ee1FOU538wpcZ5/RuIbQnqkNhZPBenvIBvbBzRr7i57BPWtPoF9n+K9IPAFQ82/jgbthv+fPm/DWXulZXVfglt/HtwjDXECBWwQsDRLDgSF0z2/B5F3pi80apCcMkwRIgAQKToAnmRV8gBjeogkcxMiW4+jb3Ryn9VHgLnpCLF8Fczu7MX9v2Eu7fFGxZRIgARIgARIggYYj8MoI7jnRV9kevQXuJAVugQeHoZEACRSHwPy/vomO0c3FCYiRkIAmcOWvNuHIf/9d8iCBwhHYes8V2PEX6jS+pf6hwF1q4myPBEigIQkIgXvt1z/RkLEz6OYm8JFf34RD4x9u7k6ydw1JoH/LlRS4DTlyDJoESKBlCFDgtsxQN1xHKXAbbshaJmAK3JYZanaUBEigUQlQ4DbqyDV/3BS4zT/GjdpDCtwaj1w1+8bWOITy1UXbcXVh/OVuTF47iW7rSOHyFbAECZDAUhKgwF1K2svX1lf7p4DRLvzZ8oVQccsUuBUj4wVLRKCBBa6/xyxg7/W6RPycAxSWqs3FtpN+Yph/kMViW+L1JEACtSBAgVsLikWu40G89OBtuMyEePZZnD/6kPztq/3fR+95+o1fvowH/3Irvml15TN3/z0e+tD71SuB9+1ey7rOMXV4bZqCug7Y9WIe4w+FhTcFbhHn1ZV49tA12Pg7KrafHDiIS/v+2Q303k14Y3AlPqBfff2Zx9H+RfVL/55e7NjwHv3Oj7FnzV78qddNt0z8ZrIeYGZoHLc9Lsq4ccVXJdsoF4Pz/k9P4kvr92PMj7ExPbj+CWOiV1rwXhU6Oax+E7ARj5cVMU/fuIDBDT4XCtz6zRTWTALVE6DArZ5d8a/8JKa+MIALf3A1Dq4SGdy9WH33peh6QgjcBzF19xvoeuJvAKhya0+NYI38HZDi9pzvRWI4s68bxnDsY9fiA6kiOI7jum9/ElNRDFpkIxbddjsUuEWbYUpErn0tIGqtUPv3bMJlffuVcH1kM969HVrIXoln93wAt/W9JEt/7fl70YfXce7H1O+pP6KOP/4FHli/H6O4DnPHLsOFB07inQ3n4p1I4CavFvXfcsaP9TrMPQ+06zalmL3iXV23FuDn/6hsTA2ZwU0XlfYJYfr/c92YbBenY0GfPtYDczSBfaJWnP3V102sR2/Pdp0VVkffbtdjo8oCE3euRO/TZsDU6VvY2YbhNeJ9dVTv8JpZdO/t0OXcE7rkiWI9MjJ0TYhyw8BIcm9Zc/LYLDqiE8DcE8uGUXLi1ccER6eFmXa9rPcd4zg5AvRfPI9tC52YtvoI8d5TMauifYQZDwm0EgEK3GYebZFJ/Sjeef56nPiDbIuCELQD+GstcB/ES1+4CONeRjdMSojXTwGnzmLjijOJLLC85tYpnFl1OCyWM96jwC3Y3BRC8+rTZcWfG7UQpBfg5UCmVorfsvUJUb0O+LrJ1JraRb0fShe4Iov8J8BfSVGc8SOzze/DPhnfdZg79H7sKXeNyEQ3XgY3+5jbWPxqUWoJNdsf6x5Xa2cu9RG3O6xM8IEhDGFQZTylfzX2rPpi2/5dCWhzPK8+oha6XnHk70gpEpFK7ALjAS+sEcLukbYmhmS8svze7ligem05GVzZHyFwB9Gus+DzA6HsbsE+xAyHBFqIAAVucw+2sQ7M/Px8nEj14GqR+nfXo+uAEaRnMHPOtdj4XsXn9X+6Gtd9O8kqEsY/3owzvx8SuF7dXhUivmveCtdNgVuguSkzsR90A/qXnNnXFBErMqzXfj+2LwR7myqCswVurrpFg3b98v+/wMz5KyMLhm2LsONrUIE7jU4pyJI/Qtz1YxSTdwmBO4ySLRgjMSeyle57mdc5zQgx3B9lWssJXJPNlVVEQrMT03euhCsk3XrtJl0xrt5xhbzdl9ANQDLmyKJAgVugbyeGQgJhAhS4zT8zIi+t5b8VvY49tj/DzPNa3EavI35NWhDOx3d8r6zIvhpRa//fRhp6Xbz2kVKmcBZvUuAWa27mFo3aRiB9374ItoRymniMe60sERf+bUgEZwhcJyubwVCWOxdHtM1BeW8tX6+uZ2rNXmzzqmlQgesJV6tTcXYyJPTEa0Ice4/jzfUya4ukMDb+3siO4GZlbRHrZ3AdgSvE5AAw+pQQuLFIVs1XJnDTBbnpo3sDYGdtmcEt1hcSoyGBcgQocMsRao73xS4K16CEy6KFYHa/lEd248+VFzbpv7U9tOY6YX9Yh4NG9KYI3KwMrajJXZzmsqbALdDcW0wG9/bfshaDxX2SHtzzT0b+10RvM20G6QJXCNU/x+Hk4jerAd97K96Srzn+WyWwP/g/HscNxkeq62hAgWtnL42b1hAJeHD9DK4UmCXslkI3lAX2hbG/8GoRGVxH4PoZ3HTrRVoGV2Vh/euYwS3Q1w1DIYGaEKDArQnGwleitgnbi9XCL2usCHbUIkv7R8CI8N0mfLFJgevssOD03t4VwRPBQUrpZShwizWtkgIwX3zpmd8Mf64WnOlCNU3gpnl241hTBXDCDtFkAlf5YHsBudgrWjImF4Idil7zvalKqE5ujheAdRg/rDP+ZQRjhR7ccAa3B/B8suU9uJY/V1gd2iEXtbUjKWil9/dVa5EYPbj5PuEsRQIFJUCBW9CBqUlY8Y4FUuD+4xncbKwGt45h6p2tynNrMqnRbgZqmy8Y3620FEBu54X+7+Pmn8e7LURhplkR/MVlG8YwdeFWdGk/rxTKK44GF6dR4NZkEtSuEr391zvWtl/Jyt2dEmDbALAJz/7eftxmbxlmdjBI2ArKCdUUgVtucVnZrPBlgOmf3gHi8eawKNjZ2nhnA/FqvLOA+M3dDUFeZS8cS7UdBDKgUlDq3Pcdu7ALh1Ayux1Ehyak7aJgifAog6t2J3B3cSi3i0I3xl/t1bsxxBaJqJ/e4jS7bn9HhHSLgvYJi75yF4XafeGwJhJYJAEK3EUCLPjlzl63sLy2ZmsvE7/nz4XzfpyVFfXlFbjhst4euRn761LgFnByeXvchvbBldaDD5vY/8OyJ6gtvqI9mX9q2RN8gVvWRxsWuOEssyWWfy+wWE4sojSi1ulfeJ9e0bOGtCjkm07Zuy3kq2MpS4W9syKCkEVhKSNjWyRAAstLgAJ3efkvVes8yWypSLOd4hHIv/1X3tgpcPOSqnO5rCN+KXDrDJ/Vk0DBCVDgFnyAWjg8ZnBbePBr2fVHNuONVT/MXHRWaXNNLHB/gh997zje+1/XYsV/rhRL/cv/x6kjmPlfZ+KGLvi/sPGqFTCH49kRyLK/uAQfLZlD9eofH1sgARIoDoGf/PJnOHzyaHECYiQkoAm859//C/79X3+bPEigkAT+qOOiZYmrbWFhYWFZWmajJEACJEACJEACJEACJFAHAhS4dYDKKkmABEiABEiABEiABJaPAAXu8rFnyyRAAiRAAiRAAiRAAnUg0BACVy7w2tuNk0+prb2W6idr0VkUg3PM7lJFxnZIgARIgARqQuCVEYxgAAN/WJPaWAkJkEBBCBRK4KqDFqYsNPZeswUh5odBgVvdwJBbddx4FQmQQPUEXhnBeZuA754dwDUADg6fi48/YqobjF5XrxzEyHmb8PAX9+PsNlFa/7z9DO5ZuxXfkb/618TFnLr9OqK2veudukVdN2PsyBNYPXEuPg4vjuop8MolIXAak1sux1Z9UMfNjx3Ft7ouCLas5krK/JNXqHnQHVqrlTEfs+bg6am7ccV9ahYjMD/Fy06Z0FzXbSOjb0uCOqWRwgncfoxaJ6MtJ5qcbVOo5QTlFSO36rjxKhIggSoJCMHxOWCnEgryj/cbn8XZG2ZkBrfvxDM43nW7FL7qD/s6jD12GFtFmUjgCtH7DVyixYYs99wteG337bCli/u6EjrHP/2uyhJrUbD2sTEcue8E+rXYlp0S790PfNmrD3BjrxIAL1syAmrM992ULmqj8V67Fcm54M0Z78bMuo1KnY9w5magvkdX63mbFutpTE4dR3eXurmTYtm6yZK/Hx3D2OVbse/SMv1cMu5uQw0hcO09aM3/Z9GBjgdEZ9wsb9rpYeL14TXipLIOfRKZOvWsXfNwssf6BLF5eY0+BS06LU1dEJ3YVkaouSelqbp8y0Vkhbh3Ht0Xz2PbHNBhTm1zTn7zT14zJ7TpAzXmujHZ3guZA7euc/q2iNeDc9T034q5K3B8szqDTo/VW9apdOJVp/wyfRLYLAmQQHMTECIh+qOu/mCPij/Mq/ekWhQiEWwErqjjxY2pglcBDIjRxHVG6HoCN1ROj0oiluYercbuXcY4Bjsmb3qsuZC40fEEqqkkdT5+Bbg/vpmTxa2yYu7P3KBvuMx71mcjGGNKn6LPUUp2ejkHsjEFbs9UJDBdsTiHoZ3A4P1Ctp7CxJ0rMblZiUAlNGMxbPtrE4LzyQmU7uqBLXBPPTmE6Y2D6FlljtKFEsgZAtc9HELFMz+wgMEN1v9XTShRG9XVi6lIhLp9SK9PCNwObI+O9lW/Y24BgxhC20gp6V8WRx9br6sbgJOYLO0Ol0+bpUb4m5jl75PolscW230GYLNiBnc5P/dsmwRajkDiD7HMih3G2GPrcHx12IPri0rx++fxFetRc0h4BARuKDPrixojNDYNRWPzpf2WCEnN7rbcUBa7w3JexWMog02xAEQd8edCQEyGhGT6fDyKSx71BG40f67HjPUkQ8YQmose5YQo1u9T4OacjkkPrsqyloQ399g2LNzfnjwyt4zANJaHSMDdpZepRQKvE9N39gMjQpC5gSauid62jvRNbT95TLHoX2TBENcNAN1X9WL+RiF6PQFo2oriLGF32zBKUjiqN+P65jHkvRfFvnE6FtBR/J7wFK+Ldl7oxILJIlvZ7czhS/TfqjshrsV7mjUsYZ9zfrAYCZAACVRLIPgHOvIvhr20vsAN/TEP1Zv2ONexMpQTFfL9fbgl8l4Ke8QMNtqWhmph8LraEHD8r7FPNk0MpjbqzYVQtj4pZq2nEFb21LS98cWwpeC13Zdgj2WzUTGlzC1LrDs3W1ZHKHBzTiVHAFrXhCwKQuyqH0tsatFnL1Qzj78TYlULzNGnhHCcRmdA0LnX6CxpFJe2OGQK3A6oR/PWj2URSOzSEKrLiTOtPiQErsNSiFdpeTC2DCVCe5/2YjMZ4ET5jAEMxCz6NS1EuxC4xmphVSHtHXbmOuf8YDESIAESqI5AyiNeUZnYReFF4OFHDicW8lSXwRWVuguMviT8ts953tpyAld7geOMMQVudWO/xFcVIoMrMv9pc7D6DK7w3Pp+cwrcnPNrsQLXzvSKJu36sgWumxk14cbX+BnSvBncsHCW9UvhOo/1QgJL20JGBldkVu8XIjatvjLZYtOhHFlrZ6g8G0NwGMsJXBm7uRmxaqBFIeengsVIgARqQSA1q6a3Ces74dsPrIVo2oObzKy5i87S4gxl3/I+FpY+YZmho8CtxTxYijoq9kuHLAqOJzZ8g1bJfIznINxFj/omz/anhxmF5x8Fbs4ZtViBC3tRWMCDGy0YiwQmMPqU8tp2vDoe+VTnfA+u/5hfZjjLe3DT99FNeYyv/ayIFl1ZXtoNeoEZZgOCMafAtUSlvBkot7dwHhGaJXA3uPE70yBP3TnnDYuRAAmQQDkC/h/i01N61wQpcPtwyaPWTge6snICwnnfW8QWxZOWqQ28fnB4BNimtjBTAtiyKNCDW26Ii/O+2SnD9lBnRZeYCxm7HjhlA7t6OLt+6EYzBXTK0423n8Hk27ejW+8PnbZjCAVuzmm3WIHbLu0K5jF+F3btAA6tUduOpWdw1eERzu4L2kZgX+PuRLALux6AsjVkCjXfCqAWuZUeb0OHJVT9XRS6Jw6hV+8H7O4wEK6vZ1WGwBWLxiKbQMaOE2ZnCMdW4C7Kk7YDkWm2fzIFrslK650dxHXRQriYOXdRyPkBYTESIIHqCfgLd7xHyaF9SoOZOPu6W61HtrbAdepO2Ss3KHDtfXndvU8rzgpWT4pX1oKAt6dx1j64wWx+2v62IbFqFrX58zFa7Jacg/YeuXFs9gJJvQ+0YWHXbfGhwK3FZGmFOgqb1RTCejdKT8XbqrXCcLCPJEACzUQgZS/ZhjjJjPvgNtNMLG5fDmJky3H0JfZhLm7EWZEVapuwxkRYw6iLKnBFXI+XMBny0taw+6yKBEiABOpKIHXD/Lq2uujK/V0ZFl0hKyCBEIFXRnDPib7UE9caDRoFbpFGrKgCt0iMGAsJkAAJkAAJkAAJlCFAgcspQgIkQAI5CMz/65voGN2coySLkMDSErjyV5tw5L//7tI2ytZIIAeBrfdcgR1/oY77XeofCtylJs72SIAEGpKAELjXfv0TDRk7g25uAh/59U04NP7h5u4ke9eQBPq3XEmB25Ajx6BJgARahgAFbssMdcN1lAK34YasZQKmwG2ZoWZHSYAEGpUABW6jjlzzx02B2/xj3Kg9pMC196HdMYtZdDj7xGYNbGJ/2wpmQbT3rXV8bgWX5yqafthDrstZiARIoCAEKHALMhB1DuOr/VPAaBf+rM7t1LJ6Ctxa0mRdtSTQkALXOfhA0tiFWXHwQTVksnYPKHNcbNUClzsWpIyUdcqaf6hDNWPLa0igSQhQ4DbJQKZ240G89OBtuMy8f/ZZnD/6kPztq/3fR+95+o1fvowH/3Irvql/dd4Tr1nXRU1tGMOxj12LD0Qv/Awzz1+PrgMAcr9nXeP1gQK3iHPzSjx76Bps/B0V208OHMSlff/sBnrvJrwxuDKaF68/8zjav6iK9O/pxY4N79Hlf4w9a/biT1O66ZT96Uk8sH4/RnEd5o5dFs3nZPuVxvcfmBkax22PqyC+9vy96LNt3//yOs792EuJCBtW4PZDnRImfqTgLXf0a9ocFGJzQB2bq2qzfuopcNPaLOJnZcliosBdMtRsqKEIUOA21HBVGOwnMfWFAVz4g6txcJXI4O7F6rsvRdcTD0kB+tLv/QOue+JvZJ1S0MIVv9e8dTWu+3ZGk0LE/hEwYgnjqHTqe3FMsu5bp3Dm98844trUQYFb4XDXvbgSj2tfC4haq+2vPb8Z+JgWrlLsnosjUkReiWf3fAC39SnBKMUkUgSkEMLn/yghLvv3bMaN39urBakSu4gEtIrvwr+NBXUSiXfNI5vx7h//QotnFdO138+6XtXYFAIX8pjcaXl8bUmI3WPdGH+1F71P68yuzJjGR7ZGx7MKARsdJQvsmltA5wttGF5zEqPox0p9ZK0AJd7zj4pVGdxZdO/tQO/TopR7HK17xO4sFsRhBYE2Rb3Ocb12Rlpne80RuioO91hgcQRvz6rkFLEzzMlYvay3E1f8Xt64TN87Z7o1N5cFnDEIZdztPlnH6npjZ8bBtV8oYTy5+WR001P37xA2QAJLSIACdwlhL3lTInv7Ubzz/PU48QdlLAqO0BQi9FPA3+lsbFrc4ppVh6OMsFMs9T0R0zocfMjYJfzf41oocJd8wmQ3KMTg1aeDGc30CzNEZ2p912Hu0PuxR2Zss3+EIL3ljBbcj2zGG6t+mMwo21Uk2hTxrQO+rgV49P/sdptT4PYAsehTwgmRQPWyhF4G17Ed5MjgdjxgCTkpEqHsEt61Tr1em4kMtH2tFniYMOItEP/F89gWsGj4AteO1RGIdtwyIz6B+bt61M2CnRnPiMuIeXPz4PZJjMEwSkaIp3JNZnBPPTmE6Y2DSsA7cVp1vjWEtpESToay8AX77mE4JFANAQrcaqg1zjUyM3vOy5j5+fk4keHB/czdf48B/DXWyIyuyrJufK/up2dfiHovROxHStGvr/+TlfFNfY8Z3MaZPVakQhje/kE39JTH924hkTG9AC8HrAip2VIpQn+BmfNXRlYI2+YQ12+LU519PXMSF24w9oiABSIgquM4XHsDIltEcsSaQuDaYk0Kq2PbVLbU2Bes3+WLQii90KnKLFLgimyvsUoARqCdRGlkJeYHrKxvapue+FNRY+LOfmBkEj0Q2WdLwCbEoVXWy+ImM7hWrFY98zvbMH2jn6GuMC7fV2z9rrLq8ZjYGXfXN13OohBn6uV1kmkJ469OKlaBLHZDfkkxaBLwCFDgNv+UEOL1oQ+9P+yjFd2XYhQYj7KqLhPfvhAkJj23l+OI8eDahRLvWQI6TTwDYAa3WHMz7+N7V4B6lgZLKIdFq/HpIvbGSpvD+7DPE8muxUGLUxivrq7Htzk4lgkA2i/8juUTNvFnWigacR/cxCIzayeCkMC1/boSii1qaypwldVg+kYlcJVtwfq5Y1xlGZ02PdGmi6t6FjC4KiBwLVuFqT3dQqFEbWJBXBRDJ6aNmHYEYoVxlRO4lt1DxexZGCJh790YSPtJB7ZHGG17A60JxfpqZTT1IkCBWy+yxapX7KJwDUq47JzAYjLLexuOOt1GYJd3s8BuTdF7//u/ukI4QxhT4BZoDlWawfWFZKArUkCeHwtSU0QuLnOEqW9z8L234sqAFSJFGMPuy09PYubMSlwY9N2q7PNLa/Zimxd/U2Rw7T4tfwZXZF5HgQGdgQ1lFRMC13p8Hwm9jAyuyT6X+VxlZnAdgeuLSlFxbTO4iZuMYOx+BtePIZTBBXY9cCi2PxTou4ahkECtCFDg1opksetR24TtxWrLWysys2UXkoluSRF6Pr6TkuE1PRf13fzzEW1zcHmY90bwKTx0zvcc327adRS4xZpTSeGZEp8Qln8C/FVZD22KfSHokzWLxyqwPKQJXCfs9PpUdvd9mGpFgWsWN62vmwc3zijavlNk7ewQyBp3vKqzu2JQE15X22Pre4rTP1z5BG4PZKw966Ot1owHFzvbkDuujAxuu3xvEt0pi+HiHpTxF6d4cOXCNt+GUqzvHEZDAosiQIG7KHwFv/iTmNK7JkiB+49ncLMRqlkLxDJ2WLDFqLO3rpeJTX0PvlhW25jB9u9qqhS4BZteGY/z40hdX6zTg3s34dnf24/b7C3DrnhX7WDgiNHATge3Q24phqxdDmRmVpUTW49lWQxMXM4itXs3Ye6jb6Fdb3vWlBaFtIygn8GVgFJW4kfvWVt2uY/yleASVoN0C8A41vf06kfo7u4A7g4EVh2BrcmcssbKEMXuLSLz+gO7vDVT8wpcsT2aY/uw6ssdV5bANaLdtlakHXBhdnPQMSjxPaV6tWMXdj0AdC5swbyzawKtCgX7imU4NSZAgVtjoAWrzt3PNt5zNvLlOvHq96UItfa39fbONVnatLpFlVnvKc9vyuI0Kx4K3IJNJhGOt8dtch9ad5/aqAdyQRqcPWydRVx+ttVpxywW8xaBmcqtxWDO3rnRIjh/p4SUfXy9viFjEV1DWhQKOJ0YEgmQAAnUjQAFbt3QFqpinmRWqOFgMEtKIP+2Y3nDosDNS4rlSIAESGCZCPzbL36C//nD5Ek9yxQOmyWBiMD7f7USP3tTH5lFLiRQLYGrV+O23/opnn3px9XWkLjuP7/nN/GJj3+oZvVVUlHbwsLCQiUXsCwJkAAJkAAJkAAJkAAJFJkABW6RR4exkQAJkAAJkAAJkAAJVEyAArdiZLyABEiABEiABEiABEigyAQocIs8OoyNBEiABEhg2QgcHB4Btg3gmmWLgA2TAAlUS6BQAldsk5XvMIJqu1uH6xLH9tahDVZJAiRAAiRQXwKvjOC8TcB3zwpBexAj523Cw6bFL+7H2W1a5spyQ/qdQV0+GdrB4XPx8Uf06/b18iW3/i/tfxcDfwjg7Wdwz9qt+E5U3c0YO/IEVk+ci4/DiqG+JFh73QmkjL/drjMX1DzoviglMF0Wjx3Ft7ouiAqlz0FvfgOI5qDVxOmpu3HFfWY2enPdiS/9c1B3lBkNUOAulj4F7mIJ8noSIAESWGYCpzG55XPATiEixP8vx/FPv4uNL4oMbh9OTB1Hd5cQuEIYfAOXaLEhBcAbn43Fr+mFEMGPrsZru2/HBYjrkyLWq8PpuBAN9wNfltfZP3Z8y4yKzS+SgBKXMDc1wdq8OePMJ/cCKWKPjmHs8q3Yd2kscOXcfO6WjDk4g43yZi7t5yBGhoEBfWPn1hf4HERtLRJPDS8vrMA1h0XMogMdD4ged2HcOYVLnSa2XcOIDoHwDmDomjiJybvEMQr6yNmJ9ejtUVfJazCENn34gXuQhF2/37Zq1DmYwdS3wY3LtG+fsCajESeUYRYL97fXcDhZFQmQAAmQQMUEHAER//FePeFZFKlHwwAAIABJREFUFHwBmiJIhRj4PL4SZdPs38X/96x+QmVs/R8Rx4sbk4IZQKqYrrizvGA5CfhzIxyLmIO2APV/T14lhO5oJHADN0T23Eq9kcogIzO2J9AvRHFinrqCdzn52m0XW+D2TEWnl7kC0Tsq960JTLzVgx4tLhE8ElgLT3N6lzmty/kd+qjcMsfV2gT9DO6BIQxhEIMbzOlt5nhcq85V4thc72S0oswIxkECJEACLUbAFQdAnBU7gdWOB3exGVwtPG5ah633aZvDrWM6ywbAsT94j42rESUtNo5F7677yF9Fe7NnK1Cv5s/gmj6XFbj2/PGsMOEYPJqWqE2KdP8pRTFGotgC99i2OMNpH0MrROULnYnsZ/CI4KgsMNQ2jFKUBdYZ3dDvbw2hbaSEk0/1QGRbASFO+4GRSfSs8gYu06LgXaePB+6+qhfzNy4oEcwfEiABEiCBZSUgxMHMDdoHqyOJxEiWfzbxntUNS6zG/kbtfbSu88V1VIMUIftwS+S9LJ/FW1aIbNwlEPTQVmI1UaJx67cB2DdBKZyDN2mWb9vctCnbjP2TwzLhzcXQnA19hpZ7SjSOwJUWg2l0LgyilLIYLbhITYvK0adK2F2JwNW2BXuAXAuDfichcFWmtvdpc6Vrb6A1YbmnPNsnARIgAZtAevZJ7KIwgyE8fFRnWZ2FaCbjahamxXVKMeGLC/k7HA+vvCLDX+lmyihwG33e5s7g+jc3iZudJImk6LQEslhE9tgYjjwX8nfrOZhljfH8tczgVjETbYGazMa6Anelnd3VbdU0gxvIEAe75Ahcz9rgZ36l2J7HeuEcHmAGt4opwktIgARIoOYE0rJPapuwPpzQC9DEbgaxz1GEERLHAT9i5F+M64pWxJdZQBS3R4Fb84FfhgpTM/ZWLCG/dbnryr2f5f1N83enXZMsTw9u2amUV+C264Vk643X1nhwpbe1F9HrUmCuxLwUkxmWBGk7sN/3PL5ZkTsC12tDxhnw4IqFbY4FoiwaFiABEiABEqgTgYR/Ue+aIAVuz2qM2otrot0RzLZe2kbwdrxzwnFnwY9eIKazYAisbt93k1r97uy7G8riBXdYqBMUVlsfAvIpwOEc237pBV0yCstGcJG12MuKMFPg2gvE5ILFEcxsGNDbjqVYFDI93zm96PUhmLvWhrQoyH0HnN0SLBuAt4tCbCuoROD69QO4Y9zy5Np8Y0uCvysD7tiFXTiE0sgkSo+7uybQqpB7jrIgCZAACdSXgLcq3Nk/FO4epO5jZuu9wNZg0j8pfjwPpV2/vcCnbLuhLcnqS4a114NA1mJC015aGU+smuIJgZuxX7NvlYg94pZHWNywRfs9xxCisnb9OTzC9cBYrs5CCdxywfJ9EiABEiABEqg9gfDin+KcZFbJ4qTa02GNrULgIEa2HEdfYiFaY/afArcxx41RkwAJkAAJ1JKAv4CslnUvsi5/0doiq+PlJBAm8MoI7jnR55yG1sioKHAbefQYOwmQAAmQAAmQAAmQQIIABS4nBQmQAAnkIDD/r2/iE9/akqMki5DA0hJY8ZNr8fYLVy1to2yNBHIQ6L7lUuz4i/QDgXNUUXURCtyq0fFCEiCBViIgBO61X/9EK3WZfW0QAh/59U04NP7hBomWYbYSgf4tV1LgttKAs68kQAKNR4ACt/HGrFUipsBtlZFuvH5S4DbemDFiEiCBFiNAgdtiA95A3aXAbaDBarFQKXDFMQs729DxAIAds5hFBzowi4X75Y63ZX/sa/NeU7ZSUUDuqTuPbQuDyBdJrlpZiARIoAEJUOA24KBVEfJX+6eA0S78WRXXLtclFLjLRZ7tliPQkAJXHovbM2X1bRdmqxWCWULSOSksgLKWItSvq5Z1l5sFfJ8ESKDQBChwCz08NQjuQbz04G24zNR09lmcP/pQXO+GMRz72LXAj0aw5om/cdr7zN1/j4c+9H712i9fxoN/uRXfTETk1v/6P12N6+RBEJ/E1BcGsPG96oKfWPU79WIe4w+FhTcFbg2Gv+ZVXIlnD12Djb+jx/XAQVza98/BVr72/L3o+/CPsWfNXvypLtG/pxc7NrwnLv/Tk3hg/X6MpsV57ya8MbgS7zzzONq/KApdh7ljl0Xz+SeB9lUbwMzQOG573Kv4kc149/YPJloz9aiYrbf/5XWc+7GXEuUbVuD2YxSTd62QHZKCd293ymlfZWaOEJIDwOhTPVC1WT95BG7atZVOWArcSomxPAm0DAEK3GYeaiUyL/zB1Ti4SmRw92L13Zei6wklcL/a/330nvMyZn5+Ldb+3BW4UoSe8z1XDCdQCXH7Ubzz/PXoOuC+KeuGEdN2uU9iyo8hKufWQYFbtLmpxO3a19JFrYzYiNIDJ3Hhhvdhnydw/xyHU0Wx32MjOF83AveRTXj2f+9XwlW2cy6OREJWid8LD5zEOxvOxTshges3IOuIYxTtXft9I6bT+TeFwAXEUbjT6FwYREmI3WPdGH+1F71P68yud4Ru18RJJY6FgG3fHtERx912vtCG4TUnMYp+J0scH7uriweuHdwg4uhAVOOO2OogRbgfl2nZq0vGt3FaWRTmgA4To1Wf6rNpyzou2BprYZ8QfTE3AuqaYZTenETPKsuaASBiYls2RF3WMcGqvnGs7+nF9tTjg4v2YWc8JND4BChwG38M03sQC8sTf5BuURBi9GZH4D6Il75wEcaDGdu4NSGCe398vc7Y2lGIdtfhoJWZFWUH8NeJLDFuncKZVYeDQpoCt2BzU2Q/rz4dzGgGI/XEoyiTV0DK+mR7v8DM+Stx4d+GRKcQ3OuAr/uZWiF0P5RL4LrxpNWX7F1zCtweYFyLOCMEMbeAwQ0CwClM3LkS8wP6dy+D64jCijK4qt7JzbGgtOtStgo7Lm8wghncXkwZUSvfn0S37FegDyG/rh+/+P2FTukvVoJ7m/Ya2/XNYWgnMCg9yG6flN94EXaQgn0PMBwSaBQCFLiNMlLVxRlnac/HiRQPbkLgStF5BjPnXBtZDGLrgYlDZIc/BZw6i40fKqkXIxtDUuCmCVnR9jVvGVuD20cK3OrGvC5XhR7tpzy+j9pPEbixBcC1L7hxC5F6AV5e80NccuiasMAV9f8J8FcJi0NOgZu43rVfIMM+0RQCVwovvTDMFW7avhAJOT00ltCTi7ksm0HVAjckhq264QjKwNQua1GwRCiG0DZSsiwZ4r1+YERlZuOfOLMt5Kro2/SNQti7mVwp+5/shm37MHXYryczwnX5iLJSEiABjwAFbvNPicjz6vtvddd9gavKAzPGeiB9uufjO45XVntvrTrjeiCtEWtPGduD9uP+XFsWhID+iBLFSeEcjwcFbrHmZkXZVxF6QODaPZJe2SveDXhwldBUWVv7/+JqS4SmCtB8Alf055YzZTzEaDIPrrPILGEFMJnJFOFmi9paClydHQ0JTGWdiONKfCTKClxLoAqBa1krTF0JG0VC1CobR7tjb7Ai0Rz9RXzGvkCBW6wvMkbTOgQocFtjrMUuCteghMvOSS4WCwpcx38be3nVAjLxE/DfCuH6+2f0YjR78dnPMPOjs9h4TtKKYDLMoQVsFLgFmps1yuC6PQpbAoTwjX26vsC1akgsQDPv5RG4JkMcL4BL0lZlXlqzF9u8N5sig2v3qXkzuJ7ATYjplA+ZEM6PlzB543RkT7A9y/4WZCF+JrNLgVugLzKG0lIEKHBbY7jVNmF7sVrYCv7OXRQWtijYYjQkcLVFwa7LEbgu13QrQsDOoC+lwC3W3JQZ1/N/tCgPrtujkBB1d0mwy6ftmJBctJZD4ObxE+sM9FQrCly1n2wv1tfdg6sWfR0yC9h09tQs8vKF46IyuHoxW+wrzvqACfvCbsxfdQile2MLg23rsK92RWzSg+suWivWB5vRkECzEqDAbdaRFf2KdyyQAvcfz+DmhNVA7aaQWGT24G2A2fJLWgogt/OCVVZaGVYc1RlbJYJjW4LF1Ra+G8YwdeFWdOlMsFuHOxYUuAWbm6kZ05Q4ExaF6zD3PNCut91yLAqpdgY3g/u1PZvwep/ZVkyJYURbiOXP4AbtFvduwtxH30K73vZM7uDQbBaFkF9UYAsKSW8XBedRfpZFQS+y6n0aCD3+9/277s4G7s4EZQWutXuBs4uCtb9v7KE1B0H0ItoNOGNXg/A2akq8ir6pH7MTg7s7w64dwKE1aks2ZnAL9kXGcFqGAAVucw+1tACcZ/r4s9hXa3U7KXAB6P1xPyDLxXvV+mXt+lP3unX20PX25U3dXxegwC3g3NQiV80LIJRVjaIOCVxrD1tnEVdOgevvoxttH+ag8jO4vhUiJcPr9Q0Zi+ga0qJQwOlU6JDSFpAVOmgGRwIkEBGgwG2NycCTzFpjnNnLEIHrMHfo/diTdaBEheAocCsE1njF3Z0UGi9+RkwCJECByzlQVALM4BZ1ZBosrkc2441VP8x9uESe3lHg5qHUoGXOvroH+w8DH9nUhyujx18N2hmGTQItTODffvET/M8fJo+ibGEk7HpBCLz/Vyvxszf1mbAFiYlhkIAg8J/f85v4xMc/tCww2hYWFhaWpWU2SgIkQAIkQAIkQAIkQAJ1IECBWweorJIESIAESIAESIAESGD5CFDgLh97tkwCJEACJEACJEACJFAHAksucLnNlR5F/9S0OgyuqTJtv906NsmqSYAESIAESIAESGDZCCxS4Pr7uLr7zope+YK2vgLX3j9WtL4Ls9YetstGOdTwEgrcmvb7wJB1GltNa2ZlJEACJEACJEACJFATAosQuMlTw2AOZbhqFgv3qwNol0zgCuHVvt09DOKtCQzNdGLwrhU1gVXTSihwa4qTlZEACZAACZAACZCAIVC1wE3PxArhO4zSm6PAgH1Kl8qmYmcbhtfMontvhz7By5zepUKSJ3716LPBdhihrOucWI/enu2Qp4w5otW0GR+Dmxhi7yQ1uw7Vl3Gs7+nFdnGhbBfy2N/4d1uwp8SvRWv3xCH09kxpse2eSjb+po7RCNw5oKNdtqLbVe24J7LFjMxpbLPoQMcDopzLT9oR5OtxNj0aq9JutI2UcPKpHhjJb5/MFro2wdHO4Ab64I6Nm+GP3qvRWJgbKL+//HiTAAmQAAmQAAm0NoEqBW62oLTFbyiD2/FALMocf6gQT5YAi6+dV2IzErzeoHnXJYdUiUzMLWBwg5TR8ojc+QH1uxJ2xs5gBKn7u7lWlbVEpcwcQ1khtHBDJMDdduSxwhfPY5tVdsr0Sb43iW4pgNOvK+kbAHNssX0EMMR7x7ZF2XPDweUobj7MjUB8AIWsN7rWa98GmhC4vcjqw+RmczMyh4knS+i5S41lLcbCPXo5I+bW/oyz9yRAAiRAAiTQcgQWIXCn0Znib7WPpS1rUYjEaSemLdEpRyISUyKbaguzgMB9oTMh7EwpVwjpVy2hVi7GLMHuiOVVloA18TsZUyHC+oGRSfTAK2uLbrhCX7Whruuc8USsLZpThL4f//SNWuhn8E09WjiUwY3mgSUyBYsBYNTKFstbi5AIr2oshFB25wSPQ2657y92mARIgARIgASCBBYhcNMFp//Ye3hNbClIWBuEQJNCSAnc3qe9OO8Yx8mnSthdTuB6j97tWoLCJ2q3B/PSopAeY7bAVRlgKRpDAtfYD6yAZPbVL6v9yrIeIXBTrtsy72dp3WOAI4uH5KasCA7zSEyWYrG9yl+cp4MNZcwzBa7FQvQhcNNRu7HQWX1/Wqdl+fkFQAIkQAIkQAIk0DIEqhS4ycVjMTHXvlAuOyof20cCV2c3V/n8y3lss9+vXdZwRWLRnJ1dTWRls3YcCCwyi4RyijgMZ0BdgRvKWrtjoMu/WcJwlGEN1xH8FFQicAM3HbUbCyFw058itMwnmB0lARIgARIgARJIEKha4Co/aS9iv6moO7mzQn6B2wPpId3b7SyCUhGXE7hmcRoQLeISl5ldFDZOy1jXZ3hwK8ngxn5d3a6JOSFafe+vxT9L4G5Ivy4pEFPEqWVXCGWop7ELh9ZsiRbr5d4rN6/A1X04FPmRtQe31mOBeMcOfr5JgARIgARIgARIQBCoXuBGwlPvNKB5msVPEd5oxby9i4K1C4JlFTCP082qeFGHqq+8wJXt6a3Coratx/RGkOv9GZztxMqJ8KRFwdpxwd5rN7T1l7djAExMmQJXiXMhyk285rrkQjJvoZjZgcKKK2ELkZwOuTcDZou3yCLi7s4QMc0tcOMbHr1HRMzc65s9ZyoZi2hbunIx87NOAiRAAiRAAiTQUgQWKXBbipWS9J5ft/UIsMckQAIkQAIkQAIkUGwCFLgVjg8FboXAWJwESIAESIAESIAElpgABW6FwH/9q1/gV23vxXt+s63CK1mcBEiABEiABOpA4P9v7/5j9DjuOo5/7QaLoLRE9EdscESOWi0ybdIeSpW7KAo6lEApBOyjUXtnoVqWGkVHhORaFW0cU7k2VJWxhCILFakKquKLFLi4ailtqWSpqrBDohwkgbZK3D6AQ+wktCrFJappfbC7s7szs7P7PPP8uPvu87z9T2Lf7O53X7N3z+fmmWdm7QsiV/LJYCM4P6dEoF+BTb8qsvlYv0cPdBwBdyA+DkYAAQQQQGCDBZKA++Pf3OAiuDwCAYHNHyLg8mAggAACCCCAQB8CBNw+0DhkXQQIuOvCzEUQQAABBBAYPwEC7vj16bjcEQF3mD3ZsPbsMC/DufoSCG700MOZel6nt4dzDdLE34Z6lnV4B+GsP7ZYSq5mubrRXJWzItBOAQJuO/ttEqqepIBbbCVbdGy7XsDSoHWofCor6/625YH11wwu6s7WK54Z0X30GnDXd7WK6gYldbcf3Gq4L6uLsnz3NunsT9Z57usEfR3Us6t5PqrPd4+73oXWhI6ouK7O6s8Pc1J7zeuI69AUgbEQIOCORTf6N/HyqWtk571bsn++65J8/S8uy5u8Rk8e/xl59yfNP9a0yc7zY/nixVflZuv47N9FPrV6SeZ/tkroXF9edY53rpsc+uHvy3/u/1H1JJMWcJfkRLGDVnueyiwEHTxs75x1UZY/flrmHliQZJOKtv7pOfQM4QY1Btw0tJ6bFnl2Sk482tyXExVwj6/K7r+algPOLzzrF3BP39EU/jfmF4QhfAtwCgSGL0DAHb7pBp8xDZdfvBwMtWVpV8nKqSsyv+uKiGyWlQ9eK59/9/fkL9O/53+ukuNbXyd/7ATU7N+e+fNLcuO9W+TngwF3s6yc2izzu7LQmgZaKUNs8vev3f5d2f/LXaAIuBmQOzpjj+yancyWp2Vx4aDsNtu/2qOp+b9Vt/U1wTS9whE5c1Zk9itzsvbATHa9cwfkjMyaUdn60eTmEFh90U/a5y/Q2bFm97NkpOm4yNL1HZlfXpXFhces3dryXeGsOvKRsKTumWwZmPJeU7V0JHDR7Oa1e/lpmT91kzsy2GU0zb23kHUnC/fmOS6u36U2pz/NLwZuwLX7Jr8vce4n7bO1+0W8DTbckXRr1Lmrl//NmPgtiRw/IbI/+e+KLGy32ti7rr33pJzZtSLHzC9o/g53TiCzd3wzW1ib3pOT5w9I53prB8B09HFKPr3pmEyZZzx9WpNd/CTZdS470h1Nte16eV7CrrUj9ab+CzuOpd8jyfdL9sd/1gN1vFDWXH1eS9twH7rPc7HzX+VnqB9wQ8/S1ux73Nr+W8tUlw1+7eTy4yZAwB2zHk0C6E/Ibd6Ia7ebTELxh+V/nICbBtGpS/LMva+Rpcr5kuv8ZE3A9a721NXyhq/+rxmlTcL0T4l8LDzy6xxJwM232ZXy7XEnlFVHT92gZL/Y2dv61rwI2mGrCJgmYFsvhtZLsRxNwsd5L/wUDboH3NlDfghbFDFBPQ+pxdvV9r3nASsfOU7/viLzaS3Z/a3syrc+PivLj0zJnCw5oaTbqGM14Hoj1Y8flaNyf/ZWun19MdsJh2pLQs7xKbngjYg6/VZ33u3VHePsGv3Qkm7RnF+r0Svw48HaKjq8DbLV7+bceb/1FnCnaqYiND+bxbbTuW06ZSD//vCO7fl5idiJrwjofv32s96tjo43+lv6N/ah2TEwagS39lmyatyePK/1NXV78eDrCKgVIOCq7Zr4wvIRV/tId3pA+JyB0JmH0vdtlg9MDxZw3RHbbLT4ns+ZSmqmRqRfnbSAu23hMat/kuC3TzqB+YjlKKgdWvNRJDdwliEuGW00XwuFLGtkrfJ2ee1IZ7e3ZbsH3GM78hCah0TrhdYOaKlMPqq4IgtpiLRflL0X7P1SfVvdCm1b7XPZI5NWDwRHcGvDfERtgTBRP0XBOm9jwLX6t7ifHmsKzHV17t3r/1Ct/ofM8n61R+xTWus5C4/+hwKu/Uw3PPOV57r3++95Ooo9Al35ZfO0zCXTFqKeW/tHsn9v3jNv+j8q4Do/8d1nKf2lbL/I/NsXpdM47SH+pYgjEFAhQMBV0Q39FOHMZc3nsTqjpc1nLefJXnbn0r64pQy19v87p+sygpvU8Z6r0yM++oX66Qj+9AXnEpMWcKtzcL0XJKMTDK1pqHHfjiww09EucQOumY5QtGkKuJW3X/OjQi/I/gu2edE3/1ydotAl4Jq3oe2zpm9JB0adinMnb1/79xcKyKEQHBVwvbeNxbwlXgnf2QhhEUyKD7KVo9ehkfd8eoXk5+0acF3r9InIr9vkVQm41X616w+NfPcTcO1pJOX0kgEDbj/Pyy39jOBmUxPKfku+v6yAG1FH+ciFf2H0v2fiAm7NM2p+CWJqQj8vvRzTGgECbmu6qnuhg4zgXiv3/GIyT/aKO4Wg34BrFZuG2G+GP+gmkk2puP3iq1KZkkvADX9gpHkEtxpysr6wQktgBNcOWNURuvqR2sHn4HYJuMGgGhjttcNcEnAD0wBShsePynxnn5yQJen2ob7mEVy/b5pGC72Am39zWCN95TQA/63vUY3g1tRkjPL5rc4PHfOJ/OqUBTcg9jZFwZ7lalsOGHD7eV4GCLjlNJozIjNWwI2oww24/pSfav/3HnAbntEk4KYjuB2ZTmaRr/OqFd1fzGiBwBAECLhDQFR0itpA2qXG5LiPiXzyntfITjPy6h7hjfKmwbTHObgmxAbnBZt67yPgzgcDV/aBpOmGObjuC2L9iIw9KuevievO5Y0JuNncU3vebDquZVZRmJPT9hQLb4mlSjiuTIVoWLs3MG3CDf6zslrM5c3m4C68P1nT4awcvft0+mzPPdq87FdzwPVGOStzcN05jZW36pMCrHuYMh/sc0ba8xBSzC1unoOb9v2zyQezzIoHlTm4PdRkPpxXXabLut90hDqf75zfR/kMVOYFFx/GCq24YX79Kj4sl33oq7x+t2k4Tc+19SOs8XnpfwQ3vULxgbt8RD7uubV/0Db2YfQc3IZn1MxTT52bfiFU9NpGKQhECxBwo8l0H2DmuKajsYGlt/Lin9oiK9suF0t81U4V6GcE98UtsnLhssybIVlnVYcXt8jxf/iR7DerNTBFwXRI0wee3FUU7PVY6+bslasHlG9vh17sFiWb9RteRaH+E+L+t4A/NcL69Lq9ruzhM+nKDO4qCg0juE54MNfM1/XsElj86Rr2J+17fVu26xxc+97ee0SOyKpMJasNNE1RsD79b0898D9kVoyg2uctAm/Sbz2somCvgdrVy/g2rCzhuDn3Xr+KgtsP9nOWjVQX0zDsZebyc9urKBRzn7sEXnt1h+SWen1enJCazH0PrByRnM9ZBaL8Pgj/Ipp/f1l1mJCarBntrvpRnit1zteU9taxDf6i5Hw7eqO2Nc/o1EObxN6Mo9fvCd0vflSHgCdAwB3DR6KHD3KlwfUa+Zv87uvWou054NofVPOmStgfJOv1ukldkzRFYaOfwm4rCmx0fcO8fveQMMyrTd652u+bjPJ3ZF+XtX8nr2e5YwRaJkDAbVmHaS33Kjn+wc2yJ7ChRN8VE3D7pos70FliK+7Q1rV2VlJoXfUtKLjbBw9bcAtmnvZKOqWFPwgg0FoBAm5ru05V4U9dLR/49x96G0UMWCEBd0DA2sP/Q878yWfkq9bXb/+9j8jsz43qehrOe0n+5bMPyue+8Va56/d3yy+9VkNN41RD+Uy99bfvk907rxmnm+NeGgQ63z0v33j5HEYIqBP4pyeekXds/aa6uigIAZGt8ht3/tGGQGxaW1tb25Arc1EEEECgRQJJwH3Xg3e1qGJKnRSBd1x5j6yefPOk3C732SKBpX1vk8MfuXlDKibgbgg7F0UAgbYJEHDb1mOTUy8Bd3L6um13SsBtW49RLwIITJwAAXfiurw1N0zAbU1XTVyhBNx16fL1+1BQupTSqflyndZ1uT9lFymWo7KWUhtSifXb/Q7pApwGgYAAAZfHQqsAAVdrz1BXqwOus5ZlstJssr1sZUtUDZ28fgF3uHdbv7vacK8z3LM17/wWdy3/XIMH3PDOeenar3U7w8WVTOsxFCDgjmGnjsktEXA1duTb5LOrN8ttr8tq+6/Hn5Rf2PPPwUL/7Mt7Zc+bvycP7zglf2BaLD28KIdv2VK2//4FOTT9JTnhn2Hvr8u3798mP53+u3uO7LzmgG89J6//tb8vjnbO732tWuStcvbcW+Q6+x4armsf39KAG9qtKd/Zy+wwpeqZI+CuZ3cMc43Y4Qdcs5GBE2bdrWLX04prtUOAgNuOfprEKgm42no9C7c3fr0+1KYVm5D40uMX5LpbrpbPewH3Q/J0bSjO7jgJnjfIS0dPyu88JJKG1p3fSYOwWP9/QrJ6rvu7h2TmD0XkE7vkO3e+agJz91rzMFyG9PB1Pzr9JfmU1xWtDLi9jNC5o7vWzmRmF6n55VVZXEj2GMvexp77WrJdb/n3he0i+WhdsjNYvutROUpsQuvytCwuHCx2THJ2RCt2jjJtz87LyozZeSmwe1J+jXL3pcBx9m6iFO/vAAAPqklEQVRUzo5S2T0W29Hu7cj89e62sc5GE4FjZyrfp+4IbuZ+RuZPzZrdsewd30xwmzlozlJ+bRh9kZ60a83Z6Gixc5ezw1a545W9u1V2TydlemFRDjp94p3L7GqW+4afCfPMpM/R/++iYveVYxvYCesrc5Lsahd+fvx7t96t8J5nve9iaHsRaFc9BNx29dckVUvAVdbbSYB858vOiGljhWnQdQNuMvr6rn80gbTu4Mp18uD5tMh9N4k8mAXf9I/VtnJuJ/B6F0tqu0/kmVe2yY2vmMBec93zh0/K3Z9xj29hwO0+GlqZh2q//WtCkixn29fmgSIPPfaxksxnXXisnPrgbNYQGEX23mYug3hHjm6atQJUdqyYKRXu2952+DHXKIKXfVzYoTxXtk1rZ38+bcMeJfSOrX17vBpwZw+V81qr28pKGrKToHzxkWXpvH8hC9z2nOA++2Kr9FqziDuC61qLuOEyC99eULe+R4IjuNYz4Txrtf0f2MygaDsnp/Mta19wpynY1774yFE5fdv9kvzilU5nmDHW3vOs7Ect5QxJgIA7JEhOM3QBAu7QSfs/YRL+fvda9/huUwBqAm4xvcCbepCfPBlZdUd585HaJ+WlO72Aa4Lqn06/IHesBr7mBezsGsn5srb/9r698lsm4NZd99q/fUh+JR9fM0W2NOCeljkTpKpPQij4WeFOlt2RTTMCdiA/n/X3YjT0gXJs0w2tx2Tq/EoWOrzglNaVBJF0ZE7k6Ca7bRbCju1IQnYSft2vlSOt1a+Vx4kXYDMJOyxXRmz3i5x4dEHS4H7uQDpimP2pm2sbGsHNfjEo7s+81d75+CY5fYc/B3qUfVE/P9gOuME5s0W/zFj9EN5Rq+sUheJ52Scd5xcKu/+rY+PF8/L2I3JQkmfE/4Wk6Xjr3v3nt/8fjRypWICAq7hzJrw0Aq6uB6Cn0Ve75EDAtb9sTz2w5+Am18lDZ94+v/YT79wre6Scd5vOx31jMo/3v2WPNa0hOy4Z+X2TPGFNkUj+1T5/3f/b173pybEJuG4gdB+vcPApQs/2wQJuffj039I2VaWjr1Py6cYQOyveLx7m7e1qMHZCaxpMs2Pzt6adQGdtmWsHUOdt8AIvtOJAl4BbnN8ahUzDfv5nyH2Rv/XfWLM7gut6mQM9l+wXjT4DbvHLQRZwi+kReY3eVBTnWU1HYg+avmt6fpJ55WVfZ+cwo84EXF2vLiOqhoA7IlhOO7AAAXdgwuGdYEgjuG5B5UhqMeVAsjm34RHcZGqD+yG355J5vjtFeh7B9aYh2AF3zEdw7dHPUCgZ5aihHZ786zR9UKhakxuU60akm46z771sl84lLkZn85oOSOf68hrB0Bf8FosJuPZ0CDvg+r+M9D+aviQnaoOoE6ut0eSRj+A6AXdJ5Hg+ot/LzyzbN+b5YQS3F91xakPAHafeHK97IeDq6s90xPWN/zrQHFz3jtwPdeVfq14n3C5pX4ZScT9wlnyxMgfXDcdOLd96Tg69coN3f9l1x2QObvmBm3webQZQrqKQjFbOPpuMnJoVFSrzPq0PX3WborAg6YfQKnMf/Tmh+fSA4Bq0zUHVmcvq9GavAbecV7qv404/SMPsuWkRmZOVfEqCM5e46Zuz14Brpj0sTFfm4MqQ+mKm55q9Obhmjup0sYRcdQ7ucEZwzQf8otYgdn1r1zD2n9HKHFz3w4S6ftxSzTAECLjDUOQcoxAg4I5CdYBz5qsj/HWXD4nll6hMUbhVzn5ZZMYs6+VMUXDaBlYzCAVr//yBVRSKFRZqbtudDtHjdZNg3d6tev23bN232J1P7ttvEzcE2nSmZGUO7rycfHbRvPVsXyP8Ia/w2rzdgqr/9nR+nW4jv+XUBudDcvb82krAM0+QeXu8eJ6Cn/jvPeAm48nO1AfLfBh9kfZNTzX7HzJrWIEgmX1czIUOT1EoV27wVqmomb8ctzZzdQpH3fHu6gpH5MghyeahM0VhgFeC9hxKwG1PX01apQRchT3urBPbvA5utlyYvYpCtu7sW/LbstfADYXV/ENtdjtnqoS7Pm5yWnuN3HL5r/BUiLy9M9/XPn/dGr3tDrijf6gGX9R/9DVyBQQQGH8BAu7493Fb75CA29ae01b3rXJ29bXycGhDiT5LbfEIbp93HHEYATcCi6YIIDAyAQLuyGg58YACBNwBATk8E/jELvn29ue7bC4Rh0XAbfAi4MY9TLRGAIHRCBBwR+PKWQcXIOAObsgZRiNAwB2NK2dFAAEEhiaQBNxLP/zB0M7HiRAYlsDzz/9AdrzhhmGdjvMgMFSBG3e+fqjn6/Vkm9bW1tZ6bUw7BBBAAAEEEEAAAQS0CxBwtfcQ9SGAAAIIIIAAAghECRBwo7hojAACCCCAAAIIIKBdgICrvYeoDwEEEEAAAQQQQCBKgIAbxUVjBBBAAAEEEEAAAe0CBFztPUR9CCCAAAIIIIAAAlECBNwoLhojgAACCCCAAAIIaBcg4GrvIepDAAEEEEAAAQQQiBIg4EZx0RgBBBBAAAEEEEBAuwABV3sPUR8CCCCAAAIIIIBAlAABN4qLxggggAACCCCAAALaBQi42nuI+hBAAAEEEEAAAQSiBAi4UVw0RgABBBBAAAEEENAuQMDV3kPUhwACCCCAAAIIIBAlQMCN4qIxAggggAACCCCAgHYBAq72HqI+BBBAAAEEEEAAgSgBAm4UF40RQAABBBBAAAEEtAsQcLX3EPUhgAACCCCAAAIIRAkQcKO4aIwAAggggAACCCCgXYCAq72HqA8BBBBAAAEEEEAgSoCAG8VFYwQQQAABBBBAAAHtAgRc7T1EfQgggAACCCCAAAJRAgTcKC4aI4AAAggggAACCGgXIOBq7yHqQwABBBBAAAEEEIgSIOBGcdEYAQQQQAABBBBAQLsAAVd7D1EfAggggAACCCCAQJQAATeKi8YIIIAAAggggAAC2gUIuNp7iPoQQAABBBBAAAEEogQIuFFcNEYAAQQQQAABBBDQLkDA1d5D1IcAAggggAACCCAQJUDAjeKiMQIIIIAAAggggIB2AQKu9h6iPgQQQAABBBBAAIEoAQJuFBeNEUAAAQQQQAABBLQLEHC19xD1IYAAAggggAACCEQJEHCjuGiMAAIIIIAAAgggoF2AgKu9h6gPAQQQQAABBBBAIEqAgBvFRWMEEEAAAQQQQAAB7QIEXO09RH0IIIAAAggggAACUQIE3CguGiOAAAIIIIAAAghoFyDgau8h6kMAAQQQQAABBBCIEiDgRnHRGAEEEEAAAQQQQEC7AAFXew9RHwIIIIAAAggggECUAAE3iovGCCCAAAIIIIAAAtoFCLjae4j6EEAAAQQQQAABBKIECLhRXDRGAAEEEEAAAQQQ0C5AwNXeQ9SHAAIIIIAAAgggECVAwI3iojECCCCAAAIIIICAdgECrvYeoj4EEEAAAQQQQACBKAECbhQXjRFAAAEEEEAAAQS0CxBwtfcQ9SGAAAIIIIAAAghECRBwo7hojAACCCCAAAIIIKBdgICrvYeoDwEEEEAAAQQQQCBKgIAbxUVjBBBAAAEEEEAAAe0CBFztPUR9CCCAAAIIIIAAAlECBNwoLhojgAACCCCAAAIIaBcg4GrvIepDAAEEEEAAAQQQiBIg4EZx0RgBBBBAAAEEEEBAuwABV3sPUR8CCCCAAAIIIIBAlAABN4qLxggggAACCCCAAALaBQi42nuI+hBAAAEEEEAAAQSiBAi4UVw0RgABBBBAAAEEENAuQMDV3kPUhwACCCCAAAIIIBAlQMCN4qIxAggggAACCCCAgHYBAq72HqI+BBBAAAEEEEAAgSgBAm4UF40RQAABBBBAAAEEtAsQcLX3EPUhgAACCCCAAAIIRAkQcKO4aIwAAggggAACCCCgXYCAq72HqA8BBBBAAAEEEEAgSoCAG8VFYwQQQAABBBBAAAHtAgRc7T1EfQgggAACCCCAAAJRAgTcKC4aI4AAAggggAACCGgXIOBq7yHqQwABBBBAAAEEEIgSIOBGcdEYAQQQQAABBBBAQLsAAVd7D1EfAggggAACCCCAQJQAATeKi8YIIIAAAggggAAC2gUIuNp7iPoQQAABBBBAAAEEogQIuFFcNEYAAQQQQAABBBDQLkDA1d5D1IcAAggggAACCCAQJUDAjeKiMQIIIIAAAggggIB2AQKu9h6iPgQQQAABBBBAAIEoAQJuFBeNEUAAAQQQQAABBLQLEHC19xD1IYAAAggggAACCEQJEHCjuGiMAAIIIIAAAgggoF2AgKu9h6gPAQQQQAABBBBAIEqAgBvFRWMEEEAAAQQQQAAB7QIEXO09RH0IIIAAAggggAACUQIE3CguGiOAAAIIIIAAAghoFyDgau8h6kMAAQQQQAABBBCIEiDgRnHRGAEEEEAAAQQQQEC7AAFXew9RHwIIIIAAAggggECUAAE3iovGCCCAAAIIIIAAAtoFCLjae4j6EEAAAQQQQAABBKIECLhRXDRGAAEEEEAAAQQQ0C5AwNXeQ9SHAAIIIIAAAgggECVAwI3iojECCCCAAAIIIICAdgECrvYeoj4EEEAAAQQQQACBKAECbhQXjRFAAAEEEEAAAQS0CxBwtfcQ9SGAAAIIIIAAAghECRBwo7hojAACCCCAAAIIIKBdgICrvYeoDwEEEEAAAQQQQCBKgIAbxUVjBBBAAAEEEEAAAe0CBFztPUR9CCCAAAIIIIAAAlECBNwoLhojgAACCCCAAAIIaBcg4GrvIepDAAEEEEAAAQQQiBIg4EZx0RgBBBBAAAEEEEBAuwABV3sPUR8CCCCAAAIIIIBAlAABN4qLxggggAACCCCAAALaBQi42nuI+hBAAAEEEEAAAQSiBAi4UVw0RgABBBBAAAEEENAuQMDV3kPUhwACCCCAAAIIIBAlQMCN4qIxAggggAACCCCAgHYBAq72HqI+BBBAAAEEEEAAgSgBAm4UF40RQAABBBBAAAEEtAsQcLX3EPUhgAACCCCAAAIIRAkQcKO4aIwAAggggAACCCCgXYCAq72HqA8BBBBAAAEEEEAgSoCAG8VFYwQQQAABBBBAAAHtAgRc7T1EfQgggAACCCCAAAJRAgTcKC4aI4AAAggggAACCGgXIOBq7yHqQwABBBBAAAEEEIgSIOBGcdEYAQQQQAABBBBAQLsAAVd7D1EfAggggAACCCCAQJQAATeKi8YIIIAAAggggAAC2gUIuNp7iPoQQAABBBBAAAEEogQIuFFcNEYAAQQQQAABBBDQLkDA1d5D1IcAAggggAACCCAQJUDAjeKiMQIIIIAAAggggIB2AQKu9h6iPgQQQAABBBBAAIEogf8DPM5ypbd60OAAAAAASUVORK5CYII=&quot;"/>
    <we:property name="snapshotTimestamp" value="&quot;1716181228550&quot;"/>
    <we:property name="snapshotAltText" value="&quot;PresentacionConsolidacionFinaciera, GP Con EUR&quot;"/>
  </we:properties>
  <we:bindings/>
  <we:snapshot xmlns:r="http://schemas.openxmlformats.org/officeDocument/2006/relationships" r:embed="rId1"/>
</we:webextension>
</file>

<file path=ppt/webextensions/webextension9.xml><?xml version="1.0" encoding="utf-8"?>
<we:webextension xmlns:we="http://schemas.microsoft.com/office/webextensions/webextension/2010/11" id="{998E824B-F91A-4F91-BE3F-96266CC4D066}" frozen="1">
  <we:reference id="wa200003233" version="2.0.0.3" store="es-ES" storeType="OMEX"/>
  <we:alternateReferences>
    <we:reference id="WA200003233" version="2.0.0.3" store="WA200003233" storeType="OMEX"/>
  </we:alternateReferences>
  <we:properties>
    <we:property name="artifactViewState" value="&quot;publicSnapshot&quot;"/>
    <we:property name="backgroundColor" value="&quot;#FFFFFF&quot;"/>
    <we:property name="bookmark" value="&quot;H4sIAAAAAAAAA+2azW4bNxCAX2Wxl1yEYP+18s1VbSBAkhqx4aIoAmNIjmQaK3LD5TpWDT1Qj0UfwS/WIVfKj+3IqlMjQcOLvUsOyfnjzAdhr2Mhu7aB5WtYYLwXvwLDQWgTpfEoVsPYLJ/NxlUtRDkRCWO1wEzQrG6t1KqL965jC2aO9lR2PTRuIxr8/e0ohqY5grl7m0HT4Shu0XRaQSP/wEGYpqzpcTWK8apttAG35bEFi27bSxKnd1IhfZ7TicCtvMRj5HYYfYOtNnb9zlhSZUmSFCkXdZWWRcqcDd0w69V8WN4d6hWbamVBKlLAjWGeFxwQkyzNCoFFlmHpxmeysWsRtjy4ag3Zfb1x26Gf5Dwfizyt66yosEgAq6QkteyydTJTsnSujeTQxN4HBrvB5Ot4qpt+4Z8OPhs/1r3h+AZnfkpZaZe0034nUVndnR00ciEVcCe9IsceGU1u9zK8JxHwo+f6/dQgnS7ivWQ1uqV0msxqVmBRTTJntWDl+ItKDz5wupxuwpWN4kOjF94Z67wCktyu6yg+8dsnK8qcX8/RoF9PgRDSrk1/ccsd3VpkB0cNL16TW16xstU0RqeeQtP73KVNX0qyigx0drlhEnz2YuHyByNUUSOZ0V0kMGogkspn6s3faj0gtDNLWXzmNn67oj+rpw/v2pDPg5veCe5kUudj4CKBAuoKxizn8HXB5Z8Gd3p29PLsBBdUVCyeHfdsp8i+1vauK/6LcPPbXjroLBU4F6g5UIy4hC5aRu3Nn0ZIQc+cztENPYodsyKKpnrRglpG3TkYPNeNIF/5yI++uOSVVORku6TcoWns7Fb5fWuNZL0F1mBk9d5W4UNtUM5VNO2NQcWX0YkB1TW+tEb74qLv7IJyaRS9RhvpWXQCV1v3+8VSyLyNZByqjkpw9EJxvcCty+5bEM2os9B20W8I5sPd+PrbcTfnviroD90gLHmeiknNEKqUIU8LkX+8Qfvikk5Acaeg78/nBuewSfmDJy4HAhn6scNerTtm8nDpn2VQQ1nVFSuSusSMWiT//mw7B0ZlaRfjvkmjfaPf39NlXZZ3Us2bNfx8pI2hPsatvNT2xF1yh1fsgkDFsQUt04Zqyk9LX/9+lmZDQOnoyT39gRlcKRwAjGYvPqUq/f5fFObH+PFJ7VrXHiqRG/QcrDG68U+DfWR8g5fYDHPvejRLOtXP33fac6c5rZHdkVTKhX/A3F2WrjXzq8nuBtpus8GdDUnI6KF1SoHe/k27Un3TOOvIvPFE1EmWFRORlYmAkpeT2i3ZmowWryzTV59notuNiwyyapbUUBWpyESZJBBg+IeD4an3XxcRElP7ZAaM66gwp/+eabiDopu/qNMGCA4QHCA4QHCA4ADBTwDBWYDgAMEPQzAbI8w4EPoSe1Lnx6IQj4dghpiVWYqIgOO8mqQFDxD840HwJ+q6vno5IHHg38C/gX8D/34HjBj493/Pv+FH4MC/O/BvxTDlTJSszidY5XWNOXs8/4p0TDUP8gyrCWMp1jmbBP794fj3dABeaqkH73pa1VGPD+wb2Dewb2Dfb86HgX0D+wb2Dew7ilNM0xKxLJNxLjCpkjE++gMIj78fR+IFmrn/Wln3tmuB4xGoob+3g7MlDt8QOxcLFOtnzxT3tA3/pXTsDyFtpLsKOy7wtq5W/wBNZFOh0i0AAA==&quot;"/>
    <we:property name="creatorSessionId" value="&quot;63ae2a3b-d036-40ca-b2bc-14c983fda472&quot;"/>
    <we:property name="creatorTenantId" value="&quot;bd8ffc44-3ff4-4208-ad6e-8c2a21872a25&quot;"/>
    <we:property name="creatorUserId" value="&quot;1003200381B5F3D4&quot;"/>
    <we:property name="datasetId" value="&quot;9ef07815-812c-412e-9ec4-56052770234a&quot;"/>
    <we:property name="embedUrl" value="&quot;/reportEmbed?reportId=7ff69682-4d1f-43bc-a6ca-58f9161c8a0c&amp;config=eyJjbHVzdGVyVXJsIjoiaHR0cHM6Ly9XQUJJLVdFU1QtRVVST1BFLUYtUFJJTUFSWS1yZWRpcmVjdC5hbmFseXNpcy53aW5kb3dzLm5ldCIsImVtYmVkRmVhdHVyZXMiOnsidXNhZ2VNZXRyaWNzVk5leHQiOnRydWV9fQ%3D%3D&amp;disableSensitivityBanner=true&quot;"/>
    <we:property name="initialStateBookmark" value="&quot;H4sIAAAAAAAAA+2azW7bOBCAX0XQpRej0L/l3FyvAxRt0iAJslgsimBIjh0WsqhSVBpv4Afa42IfIS+2Q8pum58m3mSDFlteEmk4JOdPM9/Bl6GQbVPBch8WGO6Ee6A5CKWDOByEdS979e7dm73x4ZvT/fHelMSqMVLVbbhzGRrQczQnsu2gsieQ8Pf3gxCq6gDm9m0GVYuDsEHdqhoq+Qf2yrRkdIerQYgXTaU02COPDBi0x56TOr3T3fHLlG4EbuQ5HiE3vfQQG6XN+p2xqEiiKMpiLsoizrOYWePbftWZ+bC+vdQZNlG1AVmTAVaGaZpxQIySOMkEZkmCuZXPZGXWKmw5vWg0+X25ideuW+Q8HYo0LsskKzCLAIsoJ7PMsrE6E/J0rrTkUIUuBhrb3uXLcKKqbuGeptfkR6rTHA9x5pZqI82SThq3Emuj2tNpJReyBm61VxTYA60o7E6Hd6QCTnqmPk000u0i3IlWgxtGx9GsZBlmxSixXguWD79pdB8Da8vJJl3JINzVauGCsS4oIM37bR2Ex+74aEWV8+sZanT7KRFCmrXrr2+Eo12rbBGo/sVZciMqRjaKZHTrCVSdq1069K0kr8hB65cVk+KL1wtbPxhgHVSSadUGAoMKAlm7Sr36u14LhLJu1QZf2IPfr+jP6vnTu3bkenLjW8kdjcp0CFxEkEFZwJClHJ6WXP51cienB29Pj3FB3cTg6VHHtsrsvjK3Q/FfpJvfjNK0NdTZbKLmQDniEtpgGTRXf2ohBT1zukdV9Ci2rIogmKhFA/UyaM9A45mqBMXKZX7wzS17sqYgmyXVDi1ja+7VHxujJesMsAoDo3buVd5VGuW8Diad1ljzZXCsoW4r11qDsfjQtWZBtTQI9tEEahYcw8W9570zlDLnIzmHdUstOHhdc7XAe7fdtSGY0Uih44LfEPTnb+PpX8ftmntS0h/6gjDnaSxGJUMoYoY8zkT65Qsai3O6gXbe9Gk8n2ucw6bkp8/cDgQydLLdrl5PzOjh1j9LoIS8KAuWRWWOCY1I/uP5dgaM2tI2zn2XQXuoPt0xZW2Vt7KeV2v4+UIbfX8MG3muzLH9yC1esQ8EKpYtaJvS1FNeLV3/+0XqDQHFg2eP9GdmsK2wBzBa/fA1ValP/6IxPyaOz+rXuvdQi9ygZ++NVpV76v0j5ys8x6pf+9ihXtKtbv2u215ay2mPbA9kXdv095i7zda1ZW43+V1B024OuHUgKWnVj04p0Pm/GVd1V1XWO3JvOBJllCTZSCR5JCDn+ai0W+4tRoMXhqmL65VoT+MigaSYRSUUWSwSkUcReBj+6WB44uLXBoTEND6ZBm0nKszpv2MabqHo6i+atB6CPQR7CPYQ7CHYQ/AzQHDiIdhD8MMQzIYIMw6EvsSeNPkxy8TjIZghJnkSIyLgMC1GccY9BP98EPyVuXaunvdI7PnX86/nX8+/PwAjev71/Ov51/PvICwYxpyJnJXpCIu0LDFlj+dfEQ+p50GaYDFiLMYyZSPPvz8d/570wEsjdfqxo10tzXjPvp59Pft69v3ufOjZ93/Pvv4HEJ59t2DfGOM4R8zzaJgKjIpoiI/+AYTD3y+ScIF67n6trDrTNsDxAOp+vjd9sCX2vyG2IRYo1s+OKe4YG9ar0N1Bxkj7JWyn7zxdrf4B90s9DsktAAA=&quot;"/>
    <we:property name="isFiltersActionButtonVisible" value="true"/>
    <we:property name="isFooterCollapsed" value="true"/>
    <we:property name="isVisualContainerHeaderHidden" value="false"/>
    <we:property name="pageDisplayName" value="&quot;Eliminaciones&quot;"/>
    <we:property name="pageName" value="&quot;ReportSectionbb06200041cd861541b1&quot;"/>
    <we:property name="pptInsertionSessionID" value="&quot;CCFF5986-3014-4AE2-BD5D-81976DEED4A7&quot;"/>
    <we:property name="reportEmbeddedTime" value="&quot;2024-05-19T06:04:26.474Z&quot;"/>
    <we:property name="reportName" value="&quot;PresentacionConsolidacionFinaciera&quot;"/>
    <we:property name="reportState" value="&quot;CONNECTED&quot;"/>
    <we:property name="reportUrl" value="&quot;/links/edWSlFGz0D?ctid=bd8ffc44-3ff4-4208-ad6e-8c2a21872a25&amp;bookmarkGuid=db20f3d5-6f4c-4523-b9e2-6860d150c132&quot;"/>
    <we:property name="snapshot" value="&quot;data:image/png;base64,iVBORw0KGgoAAAANSUhEUgAAAswAAAKXCAYAAACWmBwuAAAAAXNSR0IArs4c6QAAIABJREFUeF7svXt0VdW99/1NCOGagAQUOBZJq1gdoqOWOjR9qcrTqh0UrQRtCR7loJZ68OG0OVh5DOgAEg6tac45HHks9VJrC3iU0KPUIV5exHIaHUrpUDq0BS0XeUGQUEggMTskec9c1znnuuxLdnb23uu7/4KsNW+fOdda3/Vb3zlnQU9PTw/4IwESIAESIAESIAESIAES8CVQQMHMkUECJEACJEACJEACJEACwQQomDk6SIAESIAESIAESIAESCCEAAUzhwcJkAAJkAAJkAAJkAAJUDBzDJAACZAACZAACZAACZBAagQYYU6NG1ORAAmQAAmQAAmQAAlEhAAFc0Q6ms0kARIgARIgARIgARJIjQAFc2rcmIoESIAESIAESIAESCAiBCiYI9LRbCYJkAAJkAAJkAAJkEBqBCiYU+PGVCRAAiRAAiRAAiRAAhEhQMEckY5mM0mABEiABEiABEiABFIjQMGcGjemIgESIAESIAESIAESiAgBCuaIdDSbSQIkQAIkQAIkQAIkkBoBCubUuDEVCZAACZAACZAACZBARAhQMEeko9lMEiABEiABEiABEiCB1AhQMKfGjalIgARIgARIgARIgAQiQoCCOSIdzWaSAAmQAAmQAAmQAAmkRoCCOTVuTEUCJEACJEACJEACJBARAhTMEeloNpMESIAESIAESIAESCA1AhTMqXFjKhIgARIgARIgARIggYgQoGCOSEezmSRAAiRAAiRAAiRAAqkRoGBOjRtTkQAJkAAJkAAJkAAJRIQABXNEOprNJAESIAESIAESIAESSI0ABXNq3JiKBEiABEiABEiABEggIgQomCPS0aKZXfu24fjvOzB41vUoGRShhrOpJJBXBFpx8r/W4cx5t6DsS2V51TI2hgRIgASylUDkBHNXRytiHX7dMQhFpcUYKISlOKdzEIqHF2OAOLUzhvZ2OMdT6czYqVZ0DyzB4L4WqoF1bcXxh7+B2LlPY8zsSWa70vHrjuGzUx0oHF6C4sIEMkyAZUdLKzCkBINEZ/AXTsCHp8IvAd79griX9ert9dTb9Jlg5rkPWYV2vf8Ujq7di0HLlmHUyPTVpLO9FWdQgiFDUssz3ddtn/dRL8dgapSYigRIIFcJRE4wn95SjZYXm3z6qwpD/2MhRgAwztlxDUqX3Ihh4sx3V+Pw43COJ9/ZzWiunY4zU17EOTf0cUQooK599ZDFkRdwpHYbipY0oOycBMjEZbkLn/7vu4G73sKYyxLIL5OnJPtykIm6eXhq/OLyzkQlfcroVb16ez31Nn1mmHnuQ0axffTiC+Dkk1eiDY9h3LzJKTQw3ddtBvqoV2MwBUQA0v1SkVotmIoESCAVAhEVzOMxuG4+BivE3Aiz50GVhkhEn0dL7LYE1NWIHnVJUfNURotfmrQL5ix+qCTb1nQxDsvH56GvPJT7QRQk1Oxe1av3Yipj12NCMPxP8o0wWy9tBX3wBSZygjkN9/XkujfdLxXJlc6zSYAEekcgooJ5Ymi0OJ5gdh5kgzrQ9pe/oLvsUgwfZ9o32vbtQuyzMgz5wnjFUqA8oO0b9XAgtvs9nBlcjiETylRLQ2cMpz56D2dOl6Lo4kkY7vOZtOPgbrQfgXo84CFg1Kt5EAZeMgnDJFuIpy0jL8XQc01rSuCvsxWtot3i3IFbcNwnwhw7vg/te2MYoNc9AaEkC77esC48bdahSGuz0S6rDV1F4zF00niFvV1m0cBjaPtTMwq/MBklI4GOPRtxYvU2FC38FwyfqFpGAtsbANHouxPFKL5gIob2pj8SFcz//n0UGWPtQgydWOL2rz1ehnTgM20si6rHDu9G26EODLAY6M3pbD+EtvcPAWXlGPx3ZaE2mq6OQzgleJZfiKEf/wxHfb7aBHFRy/UXzHZdeoaN91x/er2TuR79Xjb9/havT/XxZNfJvI47MGDChRg8xr32/ASzyVDw1vpRil4WHNuNtmbv2PIbikb/Wud2rvOJMFv3oS6/e5SSob8YNK+LY8b48NzjfCrk3j8H4dSPvV/lkmr/hRMxdKCw2EnjbpRlszPuAarVLpF7YdgYi5c+dqoJJ/5PNTD7VZR+WbXnJXv/6N1jn6lJgARSIUDB7EMtniXDOL71GArO7EZPp8igGAWXzUPh3ifR1RIzcxxehaEPLsQIQ+hqD3hD5DShoPQQeuzzJyxD6T9fj2HCB3y8CUdXVqPL8VoXo3Dq4zjr1kkoFtl1H0LzT+9A7ECrVftiFFSswajZk1GsCyhx7sPfReygVa/CSSia9zjGXGbkZNpP9LZcsQZn/f1k+Nqt23fh0+V348wpq+hBZUDHhSh2LBkxnPzVXWh7e7d1QgkKZ/wSo68bb/qm4wpm9cGbKuvY8RJDFBu/wsko/uFjKJto/rfr8As4tmolurutKpbOxdAl37f6ymZyCAUd+9Ajzim8BoOWzEGXaLeVpMixjMRprz6+9L7rbX8kZMnYhcIxf0H3p+YYKPjSYzhrntW/9lgcvg89Rp9ORNE9T2PMxeIT/e1o++M+/35EDCc3LEBb0y63hYWTUTSvAWMuK/FcVSrzYmDQIKBjhvviGoeLmqFXMLc1rcTJDS8odRl4zxqM/qI5zkPTx7ke2994CCdeLMfQVXMxwvDpH0LzQzPR+aVNGPvt8d7r0bdP9fG0CqOG78axh+9Cp9UvRh1HzsXQ+7+PEcO91rCOd1fjb4+vR4/dGPmeAfO66SqdhJ4W69obeA2K71uFsnE+COxr37anFZYBA5qBS1xLRtfhl3Hs4YfQbdzjAGjXiZqrLphjaNm4AKffkMbH8Bsx+AcP4Cxf61ZMHW8Dy4CuZhR+07WxpdL+oi8DZ97aZlW1GIXTn8HoG/zvRfHuhfHGWHh6c8zGjphVKZxutyvJ+4d/V/KvJEACGSAQUcG8CwUj1adI0eynMfpik3hignk8Bt+3CGeNAdqb6nFiQxMKZzyCUdeNR2HLDjTX3oueafZN0U8w7zMeZiMnFKP74EYc//FqFM7/HcZcYtah80QzzpSWYUghcPrFarRs+Z+IZt0yjCoFTv3X3Wh9vQTF9zWg7Fygfc8OxMqmYMQoryBte30xTr40HkOWLMTI0hhOrluAtne/6jz8zZv8RAx5YCFGjgTa316NE7/ah+IHG1A2xjsC216pxsnXJmLIsoUYOQQ49cpDaN3c6grmPz+Fw2u2oOiupw1RfmpzNVpfG43BKx7AWaWpCubkWccGPoCS6hsxfID1wjBoOUb+4BoMsTygHWc9gpHzpmBIx24cW3U7Oic9jbPnmJMhHSYGM6C9JYYhpcXw9WvHa6+G0BBfm1pRvFh4vltx4sk70P7RLAz7lyoIPMn2h/cFxM/DvA0DZj2Gs64uwxm7f+0XHEMs7kPx/eZYEtH9otISQEwse/Q95+9trz+Ek5s6MGjFKnOi2acv48jytSiY+wzO/nKx8XJy8v1mDL5sou+L1slffQ1t+xeh9AExL6AVJzdUo+2tyY5gjsclVPBaB9uOt2LQqBIMEOJ75UzEhq+y+jwRwRxyPXbswNEfVaNg3u9MX/3Bjfjkx00YaDGMV/eg8aRfS50nRLR3IkZ8QXqZtedSdO/GscW3o2vqJoyaMR6Fx1/GsWUPAd9+FedcK15QzH7vvu4ZnDV9Ioq7DqH5xzMRO+8xjPt7P0/yLnz6T+L8TRg9fTzQsgt/++nd6BTnGx7mVhz/t2+go+MBlN53IwafMu9p3VOewdhbrTdPBatPhLm7FW0tJRgqxkv7Dhx96F50felpjJs9yXtj0cZT58GXcXz1Q4B9D020/Vc/jdKZkzCkax+O1X4Xnfg+hv7zXIwQ903jXjQRQ/91ofnio71sJnLthY2x+Ol9GCV5/8iAJmARJEACAQQiKphbUXjFlyEv6lB09fdx1oQkBLM8KdDjbbWiCePth4+fYJYnEVoPOyfqYNZDiBcjCHpwM04+usN6QDej+cfTjdUubIGn9K32EDjx+JVoL5Qm8hx+AUdWupP0PC8HRltWojBg0p0jfOwJkVrbjfxeG43i2deZEeW2Heh49ik3v1QizL1hrb8Ade/A0X+6FwVS+06/eC9a/nidM8nTf7IVfAVz3PZqF57hEz00F4O/OQUF4tihV9D+yjHnhSPZ/khMMEtjTW9/QH/oTKCna9mGI0sXo+eyZRgybQqKR5e4q8p4bjbWmB0jjUOt3HhcEhHM5id287NMbMsCtO2e5U7cVTJI/no8+eTX0IY1OHveZLSLF9Y9szDivusx1J4sl0yfWnVp374SJ57di6KZCzH4kokYWKp+plfGgnbdiizUa9srxkymD/gzMATqQ8p1rnqYrXvSFasw6OLhRo273noIsb/ND2Dqb8lwVyWKof2p6egYHjCp8E8/w+G1u6UvVVofpdp+eRKj/XKovCy610ZC117IGIuf3sso2fsHlQwJkED/EYioYE7Sw+wXieiNiAv4jN5tC+Yj23B09YPoOlWCgtIyoLsZPS227SHOhCclb124e0Vf/Ju8Ojg9D2FNMBuCeodVbympE8Hvb8Hs80KgM0hGMMdtry7UxMvOkYkoGCZbBb6I4oUPYNQYn68bcV5gkhbMViTSWYUkoD+8Ysv7sG//03q0bFiH7pZms5WlN2LwQr9P7j7jUB+ncbjEE8ynt69E68YX0DNwEgqEDap9H3pGLkqbYDZXmTmGIT+Zha7a7+LM11/FOVeLyK71MpBMn9qN6W7FyY11aH+7CT0dwi5TjIIvLkfJgmuM1XmUcaiLPc+qFkkKZp9xpQhmS1B3D5+EgiKJ/th5KF1wjfGioP58LBmbqnH69R2Ancfp3eiRLB/eF/19wYI51fanUTDHG2Px76U+fRTvftl/2oAlkwAJaAQomH2GREKWjD4UzC0bZuL0+7MwbFkVSkUYXBGl1qfSQQ0ou6fC9DTLP7/IXYd07r6N+OSnTRhoWS7i3+TV7I26fTTXFSJa5Mf8zHyp5PcMr58Xv4+HuTeshfBQIshm/j1zfoezrzTptW66Haf2zMGI+82IYTKCOW57tQYaAvuTGic6qbc/2f5IWjB3NOHoomo3wh4UYRZfCn5fgeErZsFwJBvpFqNAsg11dQMDrM80seNNOLGqWrIhyS2zxmyp5I/9w2ocfcqN7sXjEi6Yd+PYj27HmSuewZhZE11bjTxulAySjzADooy70H1ZFbrfPoXBP1mEkZbJP17dA8dTN9BVCPNLTHcMbW//DCfXuaJRSWfcAzai6J+ftrz4Mfzt0a/hMxGxNSwXSQpm8YWgZrESYfZErIVlw7F8xHt2auVb+WP273BOhXmdha7CYVgT3pME8yE0L5+JM1dYtrZU2582wRx/jMW/dr19lOz9I14v8DgJkEDfEYioYC5G8dxZ2uYdo1H85YmuYPr9JAxdOA9Dxaz1DEeYDQH3xwoM/eE8DBnSivYX69D2BpyHSeztejT/agcKpy9HScVwdG55Ch0T5qPsyjIM0Ooae3c1mh9vwoDZDSi54BTanrwLsU438hb/Jq8OPrPsv2DgXaswbHwr2jctRsefxrsPuhPbcOShB4EpDRh204XA3ka0/fdEDLvnGnNCo1G/Qyi+vwYl4/02O0mPYI6dvhHF352LoWX70LqmGl2X2BYWMbnou2jbU4HBC+Zj0KmX0fpoPSBNLgoXzBtROO9fUXqJtSJEvPZq127Xn5/Cp2u2oMDouzJ0/WEd2j65ASNnTzK8v8n2h5enn4d5MwqvbsCw68aj6zUxlsZjiC34giL+hkCpB659HCVfH46ODdX47KMKDF2xECPEfL2PNuLEk7tRdOtcDC0vQdfeRpx+8mfATDvyqjbc8N03jUfxPy7C0KJ9OL1uAToPznI8zPG4+AnmzvMeQemsKRg6ZB+al34XnZMeQemtl2JAyz60rr0dnQiwI/hOwo1vkTLa8P/uAr70mGHNsDf/iVd3//EUQ8umxWg7WIEhM69HcWkrYlvq0bbdnaugprOi9AMXYei86zFgz1qc2tCEAXc9Y03gTVIwWxMXY2ctw/B5FSiw+q/7MvelpmXDd3H6vUtRfMd8DC1rRfvzv0B3RQ1GX+w3kdKycMzYhBFXj8dgmC9mPTM2YeTVo9HzaRNaVi9G1xcDLBmGT/xedF/xGEpnjEfXH36B05s2osCxqaXY/rQJ5vhjLP61qzESF3zo/SOG0++/hzNnXYoR4/yY950wYM4kQAJeAhEVzOEbl7izw63NTDIsmNG+G8d+ugCdR1qBwjIUTpqCnj+3OpOMgBhaxMP1pRfMVRwGVWDg3GU465ISj2A2zv2vOpx+/WUYhuiRVRj8w4U4S0wQTEWgdR/C8UcXo+PPuwPqBnS8vx4nnvwZusVnZlH/r65Cyc2TjSWeIFbZqF2AMy1TpGiSPDDTI5g7B14PHHkZPZ3FwMSFGPaPs1BqL83Xvg/N/3cBYvuElaAEBV9ahtK5FRhqRUuDI4Lu6iTuKhlx2utz1zn9Rj1an99orrAycDIGzKjByKsnGkvbxX/oahl6ePoJ5kMouvIUzry1AyichAEzV6Hs6virlrS9tRotz6436znoehTfU4Mya0KasDw0P1WH2J93meNK9PMVy1Aye4rDUampPKZFmyeWoGuPao0K4+KJxL+yGC2btxniVUxSM8bc46vNFR0GVWDAucfQdSp9HmajfOMl4ikMuGeTM0HYrldSfWol6vjoBZx8ei26jluWlkEVKJpdg1FfLvONkncdb8Lxf30IZ05Y94Vr12Dkt+1JlskKZmvc2sxGzkLhoI3oduZdmKvxHF/7EDret1a6GDkLg+5eiBETpKXZnI5xV3uwV4A4/cZKtG6y7lF++Wud6p5fDIy7AYXtLwBfdVfJSKn9aRPMGi+fMRb/2vUyEgiC75e9X2+coocESCB9BCInmNOHjjllJwE+ZLKzX1grEiABEiABEshdAhTMudt3rLkvAQpmDgwSIAESIAESIIH0EqBgTi9P5tbvBCiY+70LWAESIAESIAESyDMCFMx51qFsDgmQAAmQAAmQAAmQQHoJUDCnlydzIwESIAESIAESIAESyDMCFMx51qFsDgmQAAmQAAmQAAmQQHoJUDCnlydzIwESIAESIAESIAESyDMCFMx51qFsDgmQAAmQAAmQAAmQQHoJUDCnlydzIwESIAESIAESIAESyDMCFMx51qFsDgmQAAmQAAmQAAmQQHoJUDCnlydzIwESIAESIAESIAESyDMCFMx51qFsDgmQAAmQAAmQAAmQQHoJUDCnlydzIwESIAESIAESIAESyDMCFMx51qFsDgmQAAmQAAmQAAmQQHoJUDCnlydzIwESIAESIAESIAESyDMCFMx51qFsDgmQAAmQAAmQAAmQQHoJUDCnlydzIwESIAESIAESIAESyDMCFMx51qFsDgmQAAmQAAmQAAmQQHoJUDCnlydzIwESIAESIAESIAESyDMCFMx51qFsDgmQAAmQAAmQAAmQQHoJUDCnlydzIwESIAESIAESIAESyDMCFMx51qFsDgmQAAmQAAmQAAmQQHoJUDCnlydzIwESIAESIAESIAESyDMCFMx51qFsDgmQAAmQAAmQAAmQQHoJUDCnl2fiuX36n7jt3o+w8D8fwBWJp+KZJEACJEACKRP4FM8tuQJ37gFwXSNa7rw8PKf3VqK07jEA1+KJR57ELWNSLjiPE3bhuSXnJ87UQyLJPsljkmxadhOgYO6P/nFuwnfjNQrm/ugBlkkCJBBJAkmKMwrmBEYJBXMCkHhKHhCIsGCWbpyiIy9YhT2138E54t8eQbsTD3+nEisALK3Zi/suBWBEiBfjBWcQuOL3yJZ5uOAXr5t53voRLjAiFMCN//A2fv3lrVo6KU+nXHdkOeXlwWBjE0iABEgg4wSke/WN/9CIm/670hMNffuJcnz9Fbdmxr36hjHSs+BaPFFzPZ6vM+/5znGRJORZkPG29kuBqmDe83ePmM8/LSqvMwbsZ6b6EvMaKq2+UANKgX0E+fncCNRVYoX8PO8XJiw0HwlEVDC7F5jSqfZFFk8wj7PFsvWZ7rD92c68wM+zBbNnxNyN1x75AlYrQtsSzE6eeiJGofPxwmObSIAEMkGgHc8tudgUyPrPsmQ4Qsz4/+ccy4Yhisc/Zlky9MTWvR/hz4Jo2O0kwRzA2Aki+R53mafURzd87AS0brzgWryw53X1hSYTw4xlRIJAJAWze/HavjQtggxVAF+hvMHuxdXvWNEI5y1WTX/7ISvCbL9hO4LaX2CLm6pbJ0sgO1ELeucicSWykSRAAukn0L4bt8293ogKm1/rpGCJEMg37nG++Nlf84K+EOrphaBe+P9dYUZDA54FxtfIvP9JgtnisN+O2Bv/n4bfab5xhbF83EoPJ+ikBpl8+6j2AjxtfQFWvhTnPXc2MNMEoi2Ygz7bxIkwO4LZp7fETfSnuN/6JBUgfrWItBKF8Hzeo2DO9EXB8kiABPKEgCOY7fuo5mGWBLO3xXfjtRrg68qkPze9IpgDngWGrSPvf14PsyqILaujEhiyoAQIasUW6fNV1kUqnrE34A1LMCtWmbznzgZmmkC0BbOPh0r9DKdHhM0ohTfCrHZb3Gixj2CWP1kZb9G67SMK991Mj36WRwIkkN8EUogwK0CkeSWJRZjzG6d/6+IJZinCbD1zHduiLpgTjDCr9XC/GlAwR3H8Za7NkRTMkCwWKmo9ImwfvRY3XvA6XtgTz29sCuyv/cG2ZAREmB3fm5m/IsItX53XNpK5QcGSSIAESCA/COgeZvdebi8r552MZrVc3Iu/ssVZVs5+BphHdQ+zTitKXwbjCWbXMmG+dEhRfk0w2x5kh6buM9cxG8fhepjtyZr5MXjZiiwjEFHBLHpBWyXDiTabPeTeRMWN78fAv5trdzqrVnhWtHBvkHEjzGPUsn1Xz7jubix95TF1ZY4sGzysDgmQAAlkPQFllQzJd+ysw6w/C6Q1mmV7nmQNUFYvCnkWZD2btFQwnmD+DlxPshUkuu5urHhFrB4lgkp3Y7/lcfb3hfs9r+V1tBlhTks3MpO4BCIsmOOy4QkkQAIkQAIkQAIkQAIkAApmDgISIAESIAESIAESIAESCCFAwczhQQIkQAIkQAIkQAIkQAIUzBwDJEACJEACJEACJEACJJAagchHmPdvuQcP4wE8csPnUiPIVCRAAiRAAiRAAiRAAnlNINKCef+Wefj6L17HEQzCLf/wKp6gaM7rwc7GkQAJkAAJkAAJkEAqBCIrmF2xbGOjaE5lADENCZAACZAACZAACeQ7gUgKZq9YpmjO94HO9pEACZAACZAACZBAqgQiKZhThcV0JEACJEACJEACJEAC0SNAwRy9PmeLSYAESIAESIAESIAEkiBAwZwELJ5KAiRAAiRAAiRAAiQQPQIUzNHrc7aYBEiABEiABEiABEggCQIUzEnA4qkkQAIkQAIkQAIkQALRI0DBHL0+Z4tJgARIgARIgARIgASSIEDBnAQsnkoCJEACJEACJEACJBA9AhTM/dnnB9ej8nONqPy4EVXn9mdFWHauEfhkQyXGfbgIPUuvSrzqccabyHMB1qBx9lgY+f+mEoefrcLYxEsAOKaTocVzSYAESIAEcoRARAXzJ1h/6wKggUI1R8Zpmqop+n0c9lb3oObKNGXZT9mkJJjj1FUWzP3ULBZLAiRAAnEIvIOG0TdgpXXWA1uaUT1FS3JoI+ZeOh+/df78Lax975eoHA9AO+abXqRTzpPSK0WZdXnv5x/gqZlnG0eObroDF3/PLrkGLx2rxlf8WrSjAaNvqLOOaOeFHeP46DcCFMyM7Pbb4Mt8wRTMYcwpmDM/IlkiCZBAMgRMgQo/kSxnI8TuUuAnT8yCKWPd3zv1DcAiS8QaongzZthi2jlNK0cI2Ecn4H0tP1scf8sRzEfRuGk/KmeaEvmd+jJ8E1twbJEmmbVyjXz+eq91nij7EZxn1Uk9lgwrnptuAhTM58L8/PzhIjShAhUPCsQzsc6wSfgILPHJuRpYY3yqfhN1BRVYYvSKnQbWZ+m9qFy/E3OqNqH2zR7UnCvsF3OwyTi3Fk09NbjK+Hy9F4vEv42/y/kBWN7kfHIPrqM9JALqInJdUWC1C5i5/rDxyV352fV4E6i4ymyNXLZRs4A8xN/rz1+Hy6vmYMkt63C4AVjwObftNpdp2ysxrkq0XuKk5QuR3rIAxG2vUWeNJ8L6UmMrlRXUNqMORp29PFx+4WNgkcTUl72VkV8dxN+2fkOKhr9Vh4JXpxljwssH5jizI+d+fPTxJp9zyzo03dyIetmS4Vg+VHZyO4L63x7Tcrvk/k33jYz5kQAJ5D8BIR5/hIedaG5gi4XA3TbVK1Q9CY6i8c6LsP8eLUrtSS/Ouw9YYUWpRT6WKJ9x0Xxs/rwbYVaKCKiHtx1CJG/HVBGN1sV+iPjP/x7PrhZSMNuC2Ra2V1qiy/JvQvOKulE4qJ/3ZTFiCRE44lQIjnqU615lRcCY4rzxZlfQmmLE/L8t3mxRpHpMNWEv5VueiNfVFk6OQFfron7+V8syBZH1AiDGttZ2u962yFLr/SbqVgA1hg/Xp8yAPjFfVCSeQkg2lBti2+ivwHTeF6DAtsHNM9jDG8zdfBmag0020xBvb5C9Iq5gltqpeocTGW/aOX79Zgvmt+pQhxpTjGvt8O9/+yUwuH+z6zbI2pAACWQ7AdXqYNbWjexqtVcsDUCg7QKSUJWz8BG6Ilq8/RpbWLsCesL6MqwJEMxqGrcAr2CWBTkjzNk6FimYpQizM4FKF79ORFnyPh/UBZV0DHrkOMAKIJcjiT5HoEnRbF24m8LFEiaetGH19BmKnkg3ACfPcjyhiX35070s6o2cfaOYUhTdryyrSp5JZ/KkttCXACH+tmJaTw08Lwg+LyWuh9krLJ06TN2qRf99uIVxT3QMiGz9+t6KvseLMMuT/twsMUotAAAgAElEQVS+0F7m7KrHeZEK5e80X/X/x+1/CRstH9n6GGC9SCAXCPhEeROpdqDtwowub57uEx3W01h+5kstK4gQwrZIlv9tVEcS64FC3TgHrr/Z+P+7rs/aEPKWT3uxj6UjkXbznLQToGD2E8xGBNMUYFcZkU9rgqAQydYncUPk2PYFqVtc+4VstRAnuJ+1nU/nuui183byCxGCch3D6mJHzIW1QLIhKCPJT8Q6Yl0IZtt2IqWyIqdxBVMcAa3YHoRhw4rKe6OuGgvbKuFUybR6GNYPZfUIvS/lSX+aTcPOy44KO1ylCLoMLskx4IkYa2LSsH9oVpFkBLMqSMPHm3ixsFfEsKsRLJjNF745z9lnuraaeP0f1L9pv5MxQxIggbwmkFSEWSPhiegGimgpoRylvmkt1l40H/tFhBmq3cMjmKUsDA/zB2s93mdxitKexWux9oPNpuXjkJ+YlsR1XvdydjeOgjmuYDYtGkJcLPpwnOsplfykni4OiaKawtmyE8hRyGQjzLpg9oht78ALXFkhKMJs5Anp5cGbZzzBFBZx1qPB4RFOVTDrYk8WfckJZvvFKORCDYgAGy9NQdx9mIYJZr/6x7VkaMvK+efvP978rDoeC5CRf7m2skjiEeaw/s3u2yJrRwIkkI0EwsRpWH2VdCl5gm3rxm04cOdFmP+8T2m+keAAy4eeXKrTfil6bZ4W4LPOxg7K8zpRMCcgmA3RV70XlwOY9qw6QQ/yRCt7sIQKZsmeYUwElPyeBRXYKU3K8xcw9rq7cuTUjCb61kUewEHCz9dz7eZn+FThTkCUs+yNYIbk0fb1MAdFipPyA4dFmK3JjAFtc9oZ2J8h3FMUzLI9Q7XhWBFjK/ptRm5hTU61bB1XwZxMqty0AsabzjDQwyxemCS/uI+H2fbZG8VK7Q7r3zy/r7J5JEACfUHAY13wLyR4JYwwW0ewMI0XRXY8zIc2ovHQLFRay9wZUeQXZ/hGmN2aa+XqK3IkEg3vC9bM00OAgjkRwWxNSJszWRON9sQuG6v9Od0jlgJWGUj0PGn1B9ezKgtBd7KdtaaD82nfngRnVjHAWmDVw17VQ5ypruiQ+if5cE+zusJE7XJg5/nSxhmB1gpbIForeogKy0IykXSO9SGgbcJ+41hu1JU9lKso4TFginPFYmFlpNoW5D6S+dSiSay4oaySUYl1u+ZYVgm5jgmON9lSErZKhnJeLWqxE+XWGubhL0zB/ct7MQmQAAmkRCCBCX2GFWKVnbu8hrK6hrNTvhEdPk9aMcMUsXYkOXByobV0nDvpT8v/JsmOoUS2w9eSVu0nQWtAp0SPiXpBIKKCuRfE8jFpaEQ8HxvMNpEACZAACZBABgnsaMDcA7fFXxIvg1ViUckRoGBOjld+nk3BnJ/9ylaRAAmQAAlkBYF36u/AgSppHeesqBUrkQwBCuZkaOXruRTM+dqzbBcJkAAJkAAJkEAaCFAwpwEisyABEiABEiABEiABEshfAhTM+du3bBkJkAAJkAAJkAAJkEAaCFAwpwEisyABEiABEiABEiABEshfAhTM+du3bBkJkAAJkAAJkAAJkEAaCFAwpwGinEXYJh9hRQXuwtcv9ZN2hzs3zRVgdiRAAiRAAiRAAiSQYwQiLpjVDR4CN/ZItVOTWH0iU4I5saZQMCfGiWeRAAlEg0D4RhMGA2NHtvn4rQXkgS3NqLZ2fBN/kjfTCNwIQ8lD37BCroN2LDSd1EPKph81eOlYNb5iHw47Fo1OZitJIJRAdAWztXtZrby19cH1qNs+DTWzx6Zn2FAwp4cjcyEBEiCBfiNgClVoAlivztFNG7F/5ixTgBriE44gNXZu++u9OLZIHA3KL2yLZJ9jTv5afvrWynZFtS2WvXV6BOe9Z64TrB7rN/AsmASyikBEBXP8CGrgdsW2CBbbFNtbJ1vbMouedbYKLn9C2lrZ3WrasGw8aI0BZ3tmIDTCrGy/LG2drG3LrG5nbeVZZW2WbZW1d0UB6s8/jEbxUqCld18e4vPJqlHMypAACZBAHxEQ4vFHeDjJHdqEiN2OqUYEV4jd+4AV7qYV/oJUTmPEpN08lG2VxTFJQKMBo7dNtcS4fUwtz/irpx0h+XvK6yO4zJYEcohANAWziC43lOPws1XwjyV/gvUrtmLaUvO44ku2RaYjkj/B+lvHofFmU4Q6gtkRpHuxqKcGVxmD4k3UrQBqlor/qemCBXOQeDXtJHAi5GZ+e6t7UHOlJZZ/U+m08c0N61E+uwqyYP5kQx22Tq1BlfApGxF3oMmoKwVzDl3DrCoJkEAfETCE7fdsk4VZSKCdQq6DiPI6IlYXwlYE+tEJeP+JWTjbSRcSYVbyMxMIi8eaz3+Apyb8WhPM5rHt16iWEK9gloW8qCMjzH00jJhtnhCIrmB+dRp6DOGawE+ISft8P5uFJMC9EVxZMKtlCZG8AGsMoR0smFUhbOfge75Tz3Ksv3UB0NBoimHppwh69QjqCrZiGgVzAgOCp5AACUSDgDc6HNxuyWO8eIsb8TWsEAewQPYLB0ZwTdE8/3kAN611BLVfRNoRwFf+DnMv3YwZlp3C9lJfqltINJuIaRt5F2vtdJZVZKVooFz/aHQ0W0kCcQlEVzCHRpjtiOsSF6AdUfYTzOJv1cCaZ9UIrml5UAWzavVwrRrhk/7cyYm2bUIW204lnXqU4wlH/IYJ5qBJj4wwx71yeAIJkEDeE+hVhNkRowlGmDWPsSl8LSF8SLddSBHmmWdbnuk6sz9uWou1F83Hfi3CLA4p7Vm8Fms/2GxaRUT+kuda92DnfUezgSSQAIFoCuZ4lgPdspFIhNmKQIdZMnRRnFiEWYkPo66gHuUfN2La9kqM+3CRGiV36gnnvOAI817tHCGSGWFO4JrhKSRAAhEi4FgfhDBN4ufaIlS7gyNcnUmAZqZ+UWTFdqFYODT7hlIvH4HuV28pyr3ftnc4bQzLPwkIPJUE8ohARAWzPSEOWPexZFuwVsm4EwsUMernYcZ6a+KcIb5dL3GYYFbtEIl6mOXRJtkzzhXR6zm4PMDDbNR517pgD/PUrWr0mx7mPLqs2RQSIIG0EfBYF/xyPorGTftROdNapC3hFSkkYTpet27Iq1+EraCh1icxgR8nPz3anTaYzIgEcpdAZAWz0WXW0nJO9zmrVpjCdM5z5pHa5bVYAsvzbNksKtfvxBxrBQp5dQrdI2yvimGeI6K6FTCNHjNRuxzYeX48D7Nqm1BWwghc5cKst7Iih2Upkeun2EOW16L2QdDDnLvXMmtOAiTQVwSUNYoBfY1lUay8zjKgr6EseZMhp/dbLs6yVijn6es8y2soq3krkxIVr3T4WtKq/USvf1+BZb4kkDsEoi2YU+mnJNZWTiV7piEBEiABEiCBtBDY0YC5B25Lckm8tJTMTEgg7whQMCfbpRTMyRLj+SRAAiRAAv1A4J36O3Cgyl3/uR+qwCJJIG8IUDAn25UUzMkS4/kkQAIkQAIkQAIkkNMEKJhzuvtYeRIgARIgARIgARIggb4mQMHc14SZPwmQAAmQAAmQAAmQQE4ToGDO6e5j5UmABEiABEiABEiABPqaAAVzXxNm/iRAAiRAAiRAAiRAAjlNgII5p7uPlScBEiABEiABEiABEuhrAtEWzNrGH2IzEWXnP0g7613Z113B/EmABEiABHKPQPiGIG574p+nbh4ib05ibZ39vd+62d20Fu8/MQvmht1y3sGbjqibqwBYvAXHFn3F3JZbztsqxW+DltzrH9aYBNJDILqC2djlb6dna+yw7abTg5y5kAAJkAAJ5AcBefvqsBaJ8x7Bee+FrYmsbq9tiFuYglb8hKj9ER722YTEb7dA4KVj1bA26nYqJvLcfk0zqqfEoS92Nnx0giTI86O32AoS6A2BiApmsd10Pco/bkTVuRo+IaQbynH42XI84WxjDcDaNnvvigLUn78Ol1fNwRLpbxUPWvk422sDUCLYtWjqqcFVWnHG9tQfVmLdrjmY85x9jrwdthr1lre71rfktuvg/t1q5/rLMadqCWY+sga4929YJNVDlL8A5vbcylbaSbajN4OQaUmABEggFwkEi1i1NeK8X0/4ZXyhKicTonXbVEcwB4pdZftrQ1qj8c6LsP8eXRiLv98HrIi3kUmi5+Vij7HOJJA6gWgKZkcUV2Gsh50spr2WDFNUyuL3TdStAGqWCilsnt9482E0zt4bLMqlMg3BXAUp0q2VKW2UUm6I60XoMcpyf6botv8up7eE9/ImK43eHvH/BUCDeHHoXTtSH4JMSQIkQAK5R8DPxvCtn38QEAG+D5h+GeZ/r85sqGKn8G+7LpBVO4Vk19CEtchNnLvm83pdTCE9/3mrvKA6+OSXe73DGpNA+glEVzC/Os0jPE28soj0F8z15wtB7JXaRmonYgtDPO+t7kFNiP9ZFbsAPGJeqs9BO/otC31vtNytg1e0yxFlIwJeDax51vvikGw70j80mSMJkAAJZDOBRCOxlr/Y8gsHC1oAQqzeYIrqMP+wIdZfnGFYJiD+/dd7nUi0SJtI5Fu3fJikg6LT2dwPrBsJZIZAdAWzYbsIijBvxTTDtpCYYDajxJucHlMtERVYAqD2TX/h7CuYrxIp1J+d3inLsUzI9g0pjRFVhjfKLYlkYS/Z+g23Xr1pR2aGK0shARIggewgkHiE2ce/nIBH2BC0H8gT++R2S2L9kGrdCBXkCjpRr+2YKnudPfaO7GDNWpBANhCIpmBGIh5mIabjC2Zd8CoRXKeHg8vzFcyB0W93yLjphCi2Bb4+pPzKtSPWi7D3c2663rYjGwYz60ACJEACmSTgb33Qa+ATiU5AMJsrX2iC1slaEuFCMCsT9BKMEgtxfOkBLJAEcyKR6UzyZVkkkE0EIiqYTeuE6h227BDKyhnxBbPwNLsWDdnDLFs2gpen8whmQ8xXAAERaWfwSNYNESmugO1TloeXv1A3RP2HlwOYhkbLD93bdmTToGZdSIAESCAjBAwLxbtYG7r6hbUknGWhONuyPWyeLjzGcCfojd+IxkOzUGmtYCHbLs4W4rkeqJZWzLAtGXZ+ziS/IDF+aCMa3voaqmdaC9Fpq3CYdoxEJgVmhCwLIYGsIxBZwWz0hLG0nGx/8FnJwj5HWSVD9jCrK1rULgd2ni9WnRD+YdOOIX7yihbyKPAKZn11DXeFDijWD7mupiCf85yds72yRkBk21q943JFlPeuHVk3slkhEiABEsgEAcl3LIoL8h7Lk/bcyYFyNFhdp1mdGBh2DIARLZ4Pc5VmaUKgbLFQznHXYHYQ+UScM4GPZZBArhCItmDOlV5iPUmABEiABEggWQI7GjD3wG0+K3ckmxHPJwESoGDmGCABEiABEiCBPCTwTv0dOFAVb93lPGw4m0QCfUCAgrkPoDJLEiABEiABEiABEiCB/CFAwZw/fcmWkAAJkAAJkAAJkAAJ9AEBCuY+gMosSYAESIAESIAESIAE8ocABXP+9CVbQgIkQAIkQAIkQAIk0AcEKJj7ACqzJAESIAESIAESIAESyB8CFMx93pchuwomXbbIK2hXv6Qzy+IEqTKzdzFsRNW5Wdw8Vo0ESIAESIAESCCnCERUMOsbfbibg8j786WnJzXxJ+3Ql3xZFMzhfULBnJ4xy1xIgARUAurGIb6bk2gbg3jPSSAPUaiyEYq2CYmzOcm3lN0FjV0Bv2duW6JsXKJ1o7x5iroxinSi1Y5LtzSj2tp1kKOBBEgAiLBgXgA0uJFIdWvodA4NCubkaTLCnDwzpiABEugbAqbQRRwBeXTTRuyfOQtfcUQv8NKxavP/Ymvr0Y/gvDhbaBti+dEJeP+JWTA3sLZ/8o6Alqh2zgvbNlvO4x00bjoPlcbW2GZ+5vbcakm2qA7asbBvGDNXEsh+AhTM9qd7Efl9dRp6ll5l9JqxZXXVJrMHlzc5f4e1rbR5xNqeWvytGljzbBXMqLEc6XTF37TtUp4itbE1tbwltXcLbSHkKx40q1H7ZhNwlWTJUOqip1W3ul73sZ9NIaxsNQpvbu0ttvtWLSGiflu/IdphMfuwEut2zTG36Ta2E5+Grfa23db24oKR4LsAYgtxK86uMFQFs9IXNnPr2pKPzVzfhMrf1HtehGx+Tn9ZaWW2QVuXZ/8lzBqSAAn0JQERvf0RHk5ytzwhkLdjqiWYRR6/nvDLOBFbIWJ/jQlP2CJbFbtyfqYAd/NX2p/gFte+7RKCfdsErP1gPvbfwwhzX44r5p17BCiYDcFsisO91abwg2abcKPPQjDWo1wXnwkKZsNXq1sy3qpDHWrMcg0B3IhKK39DDH64yBHrpsCzRDpMsQtDdOtt0NoTNC4DyzbTN94sRLIQtG9i/YZyVCUimKsAU5zbgnum8n87z8QF8ydYv2Irpi01X0YMBrBeYDSWpni2y7cE/G8qcdh+kZHOh8Y29y5d1pgESKCvCahWB7O0b/3cG5X11MMQnlNxbJGILwshfB8w/TLM/16deepNa71RZCF0lwIzLpqP+av0ssIizFrpStlBhKw6rZB3AbRF+G04cOdFFMx9PbiYf84RiLBgHmdGQY2fLep8xLP4kxN9LleFtZ28N4JZGTL+kWl3ApvrYS73E3xSlDx5i4lUNvSIuV1Jr4faG2F2Bb4u+OX/Jy6YtWsqtC/i8ZOOH6xDQUO5K6Zz7tJlhUmABPqegJ+wDCpV8igv3mKJZXGu9Xfpb8L2sObzmvC2vMuuFUK3cZiief7zAYJbFGVElzdjRoD1w30BUD3QtkXDjCpr4rzvIbMEEsgJAhEWzK6HWYlaWtFmV0xb/ejYCVwbg2mpsCLDCVgyfCPMnvJs8e43wU8VzIqlQVRTEe6upSLYbqBPfrTKFmJSsqe4I7mfBLMQyVctcathWGTEy4vqQ/daYbwringEvrDdSFaRnLhqWUkSIIGMEOhVhPmGd62JeT7+ZT+vss/fHGF95e9UIewjjI26vjjDx//sh8oS3xeZwl61Z1AwZ2RwsZCcIxABwfwZgMFax+irKcie2URXWpDSeCKyIZFOxUagWyfiREgNy8ZeLOqpQbwIs9vgIHtGSNmB0dd+EMx6XUIjzHI/+k0c9O9bPRKec1cxK0wCJNBnBHyjwQmUJtJtv8aO2N4HyPYHP8FsWTJ+Ik34s8v+Ce7DxX+9V4paA3K9UvJZO+Wdh1+PvgErfdqUkP0kARY8hQTygUAEBLNfN/kIJ93fKntffXtaFpx+k9RsL23YKhnaMc3DrEa+Lf+u7WG2Jvxd7uthVivsb88IK9uMou80JvrJHmZ4vd5XLbEmL9qT/hKzZKhebivSDTFJUHiVtYmSuo/b8jAbQlfqJ93DbPDbZefp4x+3MfVqqb98uA2wDSRAAoEEDKuEHS0OOusoGjftR+VMc00M3RqhRn/lFSpg2CxkK4SzcoUcRYawWhzAAmXVDWvljvGm91kW2r613LERjeNnoXK8edRYDQOydcROxQgzrwYS8CNAwexscGGJtsnmhDJ5BQUBLt6KFsGrNeiRTtcGYeQJyW5wSy1qsRPlznJ3qmUi3ioZjkVEt3nIq3zIo0C2OnjKVlfQcPKW0yxvQhMqtFUyEhTMSh1nYt2blWhssFca0SP+rt+8dnktlsBdzURd6SLOKhnaKh3OKijayhu8VZAACZCAQkBZGxnwW3JNWeMYukfYEqjxJvPZfmejcC2PoDpof7frbdRRFtPaOtFQfNZyaymYOfpJgIKZY4AESIAESIAEokJgRwPmHrgtySXxogKH7SSB5AhENMKcHCSeTQIkQAIkQAK5RuCd+jtwoEpeOi7XWsD6kkD2EKBgzp6+YE1IgARIgARIgARIgASykAAFcxZ2CqtEAiRAAiRAAiRAAiSQPQQomLOnL1gTEiABEiABEiABEiCBLCRAwZyFncIqkQAJkAAJkAAJkAAJZA8BCuY+7wu/DTRSLdRv978U85K20Q7LIaVNPbT1pFOsoZJMX5PaL099XeZ0lMs8SIAESIAESIAESCCiglnfEhp9uD1y2MYlyQ7AHBHMyTaL55MACZBAzhIQW1+7O+X5rdEsN81Yr/mDtb5bWHu24r7JPU89VoOX7E1MAtZhDtylz1qPGT//QFluTllHWio3Z7uFFSeBNBOIsGBeADgbhJi76NWfb+9sl07KFMzppMm8SIAESCB7CJhiGWKTkCkJ1MrePCRAkAZvcf0OGuqB6kXmToLqzoFauUYZ8q6A7nFbrK+9aD42f14SzIc2ouGtr6F65tnGycG7ACbQRp5CAnlKgILZ3ulPsyjIO/dB3inP2pJ6kzEgatHUU4OrxN+q7V3qxN/lrbe1bZ6rzJRGamNba3VHvZnOdtTmOfJOdvF2+tPTqmNWLqcWTW8CFa+6O+YFtTfckiHnORPrPm5EleBpMNqLRYKN2Qpjq+0lxr+951Wu34k5VZvULbZtTtbufHv1Fxp5x0GrH8rFVtnSNtpKm+Ry8/RiZrNIgAQySyBY4PrVQ+ygdx8w/TLMf3GCb4RZCNXt1yQgvuOI4nh5iHLWyIJZr66IWj/qX8fMEmZpJJA9BCiYDcFsWjT2VgsBC0CIsYZyHH62CmMt0WpGn/eirqAe5bYwtPsxQcFsiEktb/H/OtSY5WreX12smuLZEumWCIUhun3aoIwxrX22gLVfBALbOxbBglnLUxbJimCOd94cQHpJ0H3Ib25Yj/LZVVAEsyGWYb6siN7bsB57Z1dBEczaOV4Rnz0XIWtCAiSQewQ89gmxmbVmc5Bb5YjrCb8OFKPq9tqS7cJP0G6bimNWxNk5LIT0UuAnT8yCGSv2/8UTzMm9CORe37HGJJAKgQgL5nGY85yNTIp66uJZnOJEn8tVYZ0OwewRtrZVxG+yoOth1qOpRjZBE/l0kR6vTVI+gYLZk6cUVYcUYU70PKMBcmReHc6yZUb8e+s37BcF9zy3rv79FJQulQuHaUiABKJOwIoYr0hgJz05Yptg9DbQdmFElzdjxnvecuMJYbvHQs8zPNFwPdJR72a2nwQsAhEWzK6HWV2BwWdCoIBlWQPGSvYC01JhRYYTsGT4Rpgtge4V734T/FTBvABr0DhbxMCtnyfSbf3dT0hrLwFu+VYaq73QbA5OWYolwq2CweRcTTBfZZox5J/nPONg8KRGVzAD629V/ed2vqpg9p4jjnuY8VZAAiRAAikQSDzCLHzO2zFVnqSXkN3BK8hDvcvQyglpU5Bgpnc5hYHAJJEhQMFsWDLkaG5wlFMdFVIaEVFNSTDrVgl/77MhtMVPsjr0NsIcT1x6RajpRlYEs+SBVo7Jloyw5et8vc4+lhfFFiMEs2SfkQpmhDky9y02lASygkAiEV0/YW1WPsRyYRwXAvgRnGdFkuPaJERk2M+m4UPKr94J+6ezgjwrQQKZJ0DBLE/6s3zLRlT1N5WOh9m/W2Sxq9onzMlmsCbBha2SoR3TPMz62sOKh9mafHh5Qh5mc9Kd63e2JuFZHuaw9YuDPcx6nhIlRQgnep6Z3mjjrnWuf9zHw2zyvTzUw6yfQw9z5m8uLJEE8p6AYV94F2t97BGBbVcsGSKKfBH23yMm+oWshJGANzkZwesRzEmI7bzvUzaQBAIIUDDbgtm2RkxuQs/Sq5TVKQS7eCtayCsyzFzfhMrf1FvL1uleZNfyYeQJMYHNsizcUota7ES5s9ydag+Jt0qGYxHx62x9dQ9tlQx5NQ63vWJCnbryhJK1kqdkW9Ejx4meZ2Wu1MUS9fqyf8oKGAH2EXWVDHuyJO8FJEACJJBGAto6yPHWYUaYYJbWc4a89FzAWstuWWo02mldgNDWBbN/FPxbyb0IpBEpsyKBbCQQUcGcjV2RR3UK8lLnURPZFBIgARLIegI7GjD3wG3KBiVZX2dWkASylAAFc5Z2TC5XK6XttHO5waw7CZAACWQhgXfq78CBqgRW8cjCurNKJJBtBCiYs61Hcrg+rgWC9occ7kZWnQRIgARIgARIQCNAwcwhQQIkQAIkQAIkQAIkQAIhBCiYOTxIgARIgARIgARIgARIgIKZY4AESIAESIAESIAESIAEUiPACHNq3JiKBEiABEiABEiABEggIgQomAM6Omwzj4iMjaxqpr6Ji125tK/IEbYzYVYRSaQywVuNJ5I6G86J5HWYV2MwG0YR60ACJEACvScQecHs2RGu90zNHDzbPqcr4/Tko27qAcxcfxiNs8emJ/NM5dIXwiKlPK0NZuDuUKgiMHc73JlxxqkIZnWzHKMd1sYwgaMjy8d6+HAM7jtxjSzAmvjXRbrbn/IYXGBtlpSpCzCVcuQdUlNJn41pxKYhN2ClVbWwjUvEhiHfXBW8Jba6gYh6nmdzEWljk7B0CjFlAxRvPZR85I1TshE760QCGSYQccFsCgosXwJ8owc1V6aRfrofommrmr9AeHNFHbC0BlelrZy+z+iTg59g7LlpFvm9ECuN2ITLq73jyH45yfxLSaqCOUnhlbVjPZExKK6HBRB9h5vVl0YK5kT4JXtOvglmUyxji9jaOoSF2HHv0vm49Odr8d73DmDBsWp8xXN6yNbYAISY/REe9tmE5CgaN+1H5UwzR0OUYwuOLdJKMOqwGTOsbbwNcfzXe53z9P8n27M8nwTynUC0BbMtjr6xFQWvTjO2xLZ/8qd+z4NT28lOidaKrZxFfvZ215Cit/r21D3+AtXcBlpsr12BOc+JGs3Euo8bUWVv461tNS0LMTPtOlxeNQdLfCKDiVgY1OizXLa1zfeblWi8ao6QGIC1dTUEy4ZyHH62CraEFXXZar2IeBhZrP3qu3dFASoeNHvCblvo1tgKn5A6+l7NZvTX3Jy8Fk3aluFB9VazMkUXbr4ccz5UxxFgitby9TvRKEUrgxnD2JZd7X91XeuwOsnbiutbqSe2VbjVFmd7drulJieI7dzFi6UxBhtR+fzlmHOTtbW70/C+nP8AACAASURBVF97UVdQj/L1l2NO1RKrD8XfbM7yF43w/tLHa6rjKDhKbrd3EfZ+rh7l0nXme91/zhr3YqyI61eM+7jXerwvOGkcg1a/mdwqsW7XHPMeYtwLpmHrreOk/5vXqs24CRXOdVdr9zPM8Whfx8Zo0F4qA8ej5343DVulMSD3iTxujetQujfKxzL/0hkuAYJFbEA6Q7QGCWYtjXauEMLbr4kjzEUWIoq8bapHMHvrKsT+dkw1xPs7aLhzP257YhbOznfVw/aRQIoEIi2Y3QeB9dDWHpbjPlxkiOhQwewjFI2+8ETdtDKC0lkPqIoHJaFqPJRhPUQ04QI1YmM+XII2DkkguqOUpbfDerA7Qlyui85Qim5qbZXFr17fIEGvCOaU66hfJToPq30BLwG6aHdzs0XXGqBajc7a7Tl8fr37eT+0/qZAkftf8W+HsNTZqWw/wfoVWzFtqSmSgjzhMMZTQIRZKlu81NSfb0Vkfcd6BZbYHC2RVYcaVWwb11vYmHLFnPEym8Q4Ml5UVgA1xouZ2c+NWgTZ7D+pvQfVlz71ug+5fgPa77xcaNeo92VrHPY6XyZ6OwbNF2tTxMJ60bZtNvY9ReVhC15HJNsvQ9b9MFQwB/aJ9dIkv+g7vOX2WnX9TaX7si3lCUP4m/fhbPt5LBL/o1W/9fMPwrehTkYwa8LXtHPYFIJtHUHC2iuYj6LxzvuAFb9E5SEhsidg7QfzMf95s4wwa0m29QXrQwKZIBBdwaw95HwjmIkI5qDP0drfvUIw+HO5V5i5wu7OvT4PECniEyzqNHFgR6uVUeYvqMNeLHTx60SinDqVG2LFFQRqhMpT34AXCfc8ePNTomDel59AJn5lJVhvr+gxRea07XL/uGJM/N30w8arvx1hluwBTj3NCKE/S5hRXUWghFgyAq0nXg+z/gVj6/nrsPM3wBr7a0K8l0PPnUwW5eH95V43SY4jrcxge4X6giCPFTlN6PUb91r3RmWd6vXBGHQEsyQ0fSP10v1NF6WB17X18mN+kQvrE59jvoLZ2/9hLzGZeCgmXoYkOMcnmCpRwazZJ/TcDbH+4gy8b0eEJW9yoNA1zgFesu0gxv/fxdr3fompb92Bi78H49+Voi2J1jPBZvM0EsgHApEVzJ4HoJ/NIhHBbD9AjM+yUmTX7yFaZZgYpJ9mtbCO+Ak8W7QKweyZiCTVXYn8+QoVTXB5BLM3uugKB2/USBEiiti08/GZRCbKtKLUfvV1PvFKlhJVMPeijnJ7/USjJphNS4z0850ApwvArZhmf663rD4uJyGYw+o/1rJkSILZ6V/pk7qnTuV4osAq1zmmCWbNPuDYaRIYA84pWvTR+HtCglkfB/bY9/+6Y49xXTAH9UfoOLIq7/85X4+ou/VxX3LGWhHbgOsXwp6yF4ssG4GvONfuLw7PPhmDWmResl3YkVr5/uf3VUduQ3CE2RTFwdeIazVxLR5+X3X0cavaQPzuB9nw8O2rCLNHDPs2NlisG5HoD9a6YlpKr9R58Vqs/WCzEWE2BLPkZwZE/hdh/z0JWECyoTNYBxLIAIGICuYAESckr+Xd0x8oikgNe/jZPl4fwZzQjHsrWup87jYGgRqp9HyiTDjC7H2QqmMs+Qiz97P1Vkz7uBz11XYEMuQTv29b3RrJfdCbCHNgdNEnuqcKtEQnv6ltNMtbhMrf1DurFqiC2fvSIosSzwuTIpiD6uQTqZPHoN7W0AhzcLuNeqIWS3ZJfvW4glkfV+ERZv/IrhBn4fWSrxm/iKr/9eczPi1WTTc3ot7ynQdHqL0vDH4CVPf9KoJZ8/6nawzK94lUIsz216JwwZzINSKPTT/BrH8Z8b9n+HLNwEMyrAghTtd8Po4NQ84gTuQ2cU+08B8/gvPsiLBSSdmbHFJ7UZelwE9ElNrje6Zg7uehxeKzkEA0BXPAZ//AqItyviW2/ZYQk4WDLiL8InMBA8LX12t7/KyJNJc7k3K8HmZVbOuFaB5J67C9Ska54X283J10o7QjPBoosrIF1c7z73SW4zK4yh5FqUqhFpIAz6wZcUq9jm7xuh9cZRNWb++LhiQc7MlOUjTaIwID6+9jyZBe0AxPZwjLCjQ5fk95HBn9Kn2i752HWbOGxBXM2rhRroVEI8zmXIJEx5E6rhL0MEs2JZOdPmG3EZUeT65PhD3ONaqOnb4Zg2EC2XgFl8aDeT3ZfmfLPuLMmdBfslO5RuR7lPel3GC9S1qSMWh+R9Df+/PBKtkaDCtDvJ9HMEvCdLwkYD35hKygcWgjGg/NQqW1SkfiEWo5gqyt9qHbN+K1i8dJIAIEIimYA0Wa9CD3elHtT48zsU6sEtFgRVCVz9yqxcLz0E3ok7gtmKyVLoxBqE3iswWZNUD1Ge3hgtl4XHo+pcp5OJ9APWXHF8xGJO2qneqqHs5ERveKssvz9Y471hW33YmeZ65KEWe1A/nCVlh6V8mw+9BOInNys/FGxPSonB6hDGYcLpidCXvWKiLG6NBenuxP5OoqGWqf1y6vxRLoK3r4jw1j/ImvBmJVDFsw+kwMcwWmz4QveezfUota7ES5saJD4oLZfiGzV1CR2+69pl07gFhlpnY5sPN8vzWVg76AmOmVtbNDrl9/gW2vqCH3kc9TpQ/GYNKCWV5RQ1+Vx7imgleS8b9G5DTaKiE2R81y5fSr9qI5zud+kFXPZmVt4ziT5cIEM4SnuM7TNNOTrK71DGWN5JBjchRZrIQRtl60tfTdb40aBE8qzCr2rAwJZJBAJAVzInxDP8EmkkEvzgmNuvYiXyYlgVwj0J/XYa6xSrW+2Wh1SLUtTKcR2NGAuQduC1+5g9BIgAQSIkDB7IvJ38ubENE0nETBnAaIzCIPCPTvdZgHABNqAgVzQphy8qR36u/AgSpr5YucbAErTQLZQ4CCWekL6bO1vIZshvuLgjnDwFlclhHIjuswy6D0WXUomPsMLTMmARLIIwIUzHnUmWwKCZAACZAACZAACZBA+glQMKefKXMkARIgARIgARIgARLIIwIUzHnUmWwKCZAACZAACZAACZBA+glQMKefKXMkARIgARIgARIgARLIIwIUzBnszODNItJTicQ32ki2PH1zhWTTS+cnsYFLL0phUhIgARIgARIgARJIG4GICubw7ZpVumla2uqtOlTudXe/S1sP9kdG2bjjVn9wYJkkQAIkQAIZJhBnAxZRG2UTFr/NZBLIQ+SjbEpjbeaibVRjN/5bP7e2SFfK/hbW+m5fHpC3nZlfuRmmzOK8BCiYpe1w/QdIegTzJwc/wdhzxT5tefCjYM6DTmQTSIAESCDXCGhbeAdU/536BmBRNb7iiOfNmOEIV5HHIzgvSMjKovXRCXj/iVk4OwyTsnujzxbjfnkYadw6GduZ//VeHFv0FUvsBxzLte7Ks/pSMJ8L2OuQNqEC5vas9hbX6vauCNjKdeb6w2icbWxabG7LvP5yzKlaAvvvyjbI8vrO+pa4PTW4Shtg5prM0jbZRnq4W9VK+SnrqRp578WiN4GKq5YYubr1FP/T2ubJpxLrds3BnOfE9tTTsNXabtrYMtzZqtbd8lfZHlfj5NRf/L0BWCDq5bQ1uB55dq2xOSRAAiRAAr0gIITlj/BwkjsXHkXjnRdh/z1ii3FA5PHrCb80/h38E2l+jQlPWKI75Mx36suw/RozbyMivW2qKXyNn8jnPmCFunmMtx1CaG/H1GPVOM/TRveYnWsvEDJpLwhQMNuCuWoTat/sQc2VloD+TSUOP1uFsfBGmNWF/uXjlviTRbEWjXU3JdlriuuPG1EVEuU2hagQrUJM2+JS/T/ken+4CD1LrwJsMW7XRfEOm3VuvNkW+oC8WYop8IF1Tt2sFwH7/54I85uoWwHUiHItXnbeav1h1csWzOH16MW4ZlISIAESIIE8ImBEYb/3W6VFjg0itJ2y4LQE7PTLMP97dWaqm9Z6o8giArwUmHHRfMxfZZ7mW5Z13k/sKLRHMAOKoLZltEcUu8J66lv6S4G/6M6jrs2ZplAwSxFmQ2iKnx2dNUSqLpg18Sgk4oZKLMAaNM7WRbCPnUOIzVenoWdpuSFa91abIj3op+/6F/Z/3wizE8mV6oI6FDSUWy8EVsmizdXAmmerACGYbeFtHI4nmNXauzzGKkLcw9bP2iHVI08MLDlzM2BFSYAESCB7CaQiHM3o8ubplr8Ylnd58RYnCiwE7ZrP28et1lse4ge2WJFjI53XxuFJq1ktbC/1pU4+cv7AS8esCLZR3rum3/mQ+HfAsfHZ2ztRqBkFs59gNgTiVkwLFMwVME0O0s+xSshRY2mLX/lcx7Lg2hHs6LaebfoEsxlF3vqNHtQIwWyIdtkA4ra5PAXBrNhOJPuHZ5tv+WXEeXnwr4duT4nCBck2kgAJkAAJeAkkHWHWxauRpY/wFWJV9xn7/M0rrAOsEvKEvZvWYu1F87HftmxIzVLas3gt1n6w2bFuhB3j2Og/AhTMKQlmW0x75K1ms0h0NQ5v1NrOuc8EcxojzKpFRY64M8Lcf5c2SyYBEiCB/CLgGw32a6JulXDO8YlS+wlmn/Sesn3sF96qJOg/DqyvteLHUsCxfeRXl+ZUayiYkxbMZqS2AmLynWeKnseXnNjayMErcfSJYL7SjGzvdCYr+niYk7BkqHVUfcmhEWbLkx1Uj5y6klhZEiABEiCBviUgWxcC7Qnh1g0jevviDMu3LFs2IE0O1KwcPtFqP2+y3vjEBL46KVHNI+xY36Jm7l4CFMxxBTMAYR0QK004VgrdaiGvquGdyKesIAF7ZQl1dQh1BQu3o/pGMIv8g8vXI8YeD7Pl657znF9bZqJ2ObDzfOHpjhNhNpqZGAdevCRAAiRAAiSgro0cf41lh5jmW/6mZzKfLk7ltZr19ZSDlqYz85j/vFmqMlFQiSKHrQOd4BrRHAoZJxBRwZxxziyQBEiABEiABEggqgR2NGDugduSXBIvqrCys90UzNnZL6wVCZAACZAACZBAnhB4p/4OHKhS12POk6ZFphkUzJHpajaUBEiABEiABEiABEggFQIUzKlQYxoSIAESIAESIAESIIHIEKBgjkxXs6EkQAIkQAIkQAIkQAKpEKBgToUa05AACZAACZAACZAACUSGAAVzZLqaDSUBEiABEiABEiABEkiFAAVzKtSYhgRIgARIgARIgARIIDIEKJgj09VsKAmQAAmQAAmQAAmQQCoEKJhTocY0JEACJEACJEACJEACkSFAwRyZrmZDSYAESIAESIAESIAEUiFAwZwKNaYhARIgARIgARIgARKIDAEK5sh0NRtKAiRAAiRAAiRAAiSQCgEK5lSoMQ0JkAAJkAAJkAAJkEBkCFAwR6ar2VASIAESIAESIAESIIFUCFAwp0KNaUiABEiABEiABEiABCJDgII5Ml3NhpIACZAACZAACZAACaRCgII5FWpMQwIkQAIkQAIkQAIkEBkCFMyR6Wo2lARIgARIgARIgARIIBUCFMypUGMaEiABEiABEiABEiCByBCgYI5MV7OhJEACJEACJEACJEACqRCgYE6FGtOQAAmQAAmQAAmQAAlEhgAFc2S6mg0lARIgARIgARIgARJIhQAFcyrUmIYESIAESIAESIAESCAyBCiYI9PVbCgJkAAJkAAJkAAJkEAqBCiYU6HGNCRAAiRAAiRAAiRAApEhEFnB3NXRiliH6OdBKCotxsDIdHn2NNTog85BKB5ejAHZU62crgmZJtF93YfQvLoanc1TMHDufAz84wKcbrkP4+ZNNjIhyyRY8lQSIAESyHMCERTMMZx8thpt23e4XVt6I4rnLULZF4oz1t18GAOnt1SjZcc1KF1yI4ZljHx+F5Q00+4YPjvVgcLhJSguzG82eutib9Wj+cViDPoqEHtpPXq6J6Jo/tMYc4l5H0iaZbTwsbUkQAIkECkCkRPMHW/V4/i6HRgwuwEjvjIehad3o+XpBxE7WIGhKxZixKDM9D8fxhQkfTHSkn4RO/ICjtRuQ9GSBpSd0xc1yt48ZVYQXzu6SzBkiFvfpFlmb1NZMxIgARIggV4SiJhgbsPxf5uGjkENKLunAk48uX03mjduReHV38dZE/w/xXa0tAJDSjBI8m7Eju9D+94YBlw8CcOlBy06Y2hvB4qGA7Hd7+HM4HIMmVDmRvA6Y2jZXI3Tf7oGw35wI4bYlpDuGNoO/AWxZmBA+YUYOsprVeg4uBvtRzowYMKFGDwm2EoSO9WK7oElKDxt1rHokkkY5vMy0LZvF2LNgzBQO26LhaKBx9D2p2YUfmEySkYGjDa73qdKUHzBRAzVygkqw3lpuP9adP/lL+guuxTDx7ltDqtDZ/shtL1/CD3DxmPIF8Yr/ZJQ3a3IaoHcp35/k5psjwEc2Y32E8UovnAihspens4YTn30Hs6cLkWRPiZEPt0xnLbHw9+VoLtdjez2uk0+NgJ7HAxo34e2j7xjtWPPRpxYvQ1FC/8Fwyeq49sYa6KdWp/G42uOUfgyiB3ejbZDHRigjyfPNXMhhk4sMaxSRprmsHq04rM9ez3jRyA3r9FjQJl2DYpj1jUSxMYjmBO4Pu0+FOUN/rsyZVz28l7N5CRAAiRAAv1IIGKC+SSaa6/HmSkv4pwbygKxe6O/u/Dp/74buOstjLnMeAzj5K/uQtvbu608SlA445cYfd1404v77mocfrwJBaWH0NMSM8+ZsAyl/3w9honP3sbx9VbaKgz9j4UY0bkbzbV3IXbcOh9AwQWrULLwGtOu0L4bxx6+C52fuscxci6G3v99jBiuN6UZzbXTETteAnS2mgcLJ6P4h4+hbKJ1rvBvPvxdxA5a+RVOQtG8xzHmMulz9NZDKOjYh55ukf4aDFqyCqPGaGW178KntQtwxm4nSlA46xmcc3UZkFAZrSgcsAvdp0S+xSic/gxG32ByNPrBpw6D96zEyQ0vuBUpnIyB96zB6C8mU/fdOPaj23GmYhPGfnu8kVfs7Xo0rwOG/GQRRnpeLswxcGagxHT4LAy5fxFGiheJ4004urIaXYYv3mrL1Mdx1q2TzBezjl34dLnEychnMoqtyG5bUzrapEftrXHQPgloscaq0s9Wm6waF9njW/TbT+9A7IA9dhIcG2VaOhSjoGINRs2ejGJxzTx5O9r+uC+Ja+b7KMI6nHHqUYHixQ0oG2dmYYyPl3YBaAXEGBXj5389jdHfnogBiKFl4wKcfkMct37Db8TgHzyAs4xIejw2Gst416do34YFaGuSyiucjKJ5DRhzWYl+gfL/JEACJEACOUaAgtmnw+IK5j8/hcNrtqDorqcNgXlqczVaXxuNwSsewFmltiDeh+L7VmHkhGJ0H9yI4z9ejcL5v8OYS6SHvebf7WppRseQMiNq2fGH1Tj+1DYMXLAJo78ItL1SjZOvTcSQZQsxcgjQeUJE3SZihK/v2hIDAx9ASfWNGD7AEseDlmPkD66BCIa3vb4YJ18ajyFLFmJkaQwn1y1A27tfxdBVczGi0BarE63jQHtLzIiEq78YTqz9Otr3zcKQ/yPyAdre3YEzk6agdEiCZbwIDFy4DGddUIJ2g+NEDP3XhXHr0Ha8FYNGlWCAEHcrZyI2fJXTNlNox6s7cOq/7kbrH69HybJZGA6rLQPX4Ox5k30mIZrisutLj2DE3CkYYgjgu3Hm0qcxbvYkA0vniWacKS3DEMHvxWq0bPmfiG3dMowqBdrfeAgnNpVg8IpFxhgxxswrcASzSJ+ONqlj1xoHYxsw4o7/sRwNaMWJJ+9Ae/N8jLj/egwVhfpYMsy6tpri9BwrzUezMOxfqiCGdxBfg+frJSi+rwFl5wLte3YgVjYFI0YBXe8/haOPvofi+81jba8/hJObOjBoxSqMEi8cxkvkPmcsdH+0Hs3/thq48jGMmD0ZQ7oOofnHMxEb/5jTP6ZghlOe8f8XXebobkVbSwmGivzbd+DoQ/ei60t2f8Vno98Hwq5PfPoyjixfi4K5z+DsLxcbL6on32/G4MsmIkMurxx79LC6JEACJJBbBCiYUxDMxoP0tdEonn2dKazadqDj2adQaEfojIc/zMixkb8ptrqnu5HtIA+z+EzcJaJlHX9Ay/LFTp7t21fixLN7UTRzIQZfMhEDS0swOPBJbIoBOZKul3fi8SvRXviYsyIADr+AIytdL2tiHutd+PSf7kb3t1/FOdd6o2hJl5FMHYxP+GY4N7ZlAdp2z3ImDyZWdwAHN+KTH7+Mgfc/hrIxO3D0RytROH8TRl/sdxHrXxmAk09eiTZIDEW3tbSawc6Dm3Hy0R0YaEWQjXMPPeBOcPTzDqehTX6C2TMOXpzojk2feph1nYvB35yCAtGWQ6+g/ZVjjrj359uM5h9PR+zcp3H2nEmeF47TL96Llj9e57a/eweO/tO9KIhzzbhfdSzeEkNPPXza4q6GE0P7U9PRMdzur4BrRGLj186g6xMt23Bk6WL0XLYMQ6ZNQfHoEq7+klvPQtaWBEiABEIJRFMwf2kTzplufob3+8WLMJ/81dfQtqMEBaWqraNo9tOm2EpFMHfsRvPDCxA7AhSMFN+cY+g5sQ/uZ/JWnNxYh/a3m9DTIWwUxSj44nKULLAsG0pD4glmK7o2XhJ7mthITHR6RaRbjRTKSLAOp7evROvGF9AzcBIKRLi8fR96Ri5KXjCjFccf/gZiF2zCqLHr0bxpNIb9ZK4RRfX+4gjmI9twdPWD6DpljYvuZvS0XOiIzHiCOV1t6r1gtoTvkYkoGCZ/Ufgiihc+YFhyAgWz9pImM/S033qJdARxwDWTumCOoWVTNU6/vgMYPgkFRSI0vhs9l6QomONdn2IY/mk9WjasQ3dLs9n00hsxeKFtAeGTiARIgARIIJcJREwwd+Jvj07FZ50NGLWwwv1UeuRlHHlkI4rmPIayL1qC4O1rUPqgtdyZiB7VuNFe0x5xqWNf8AyAFASz8Rl84yAM/skDOMuYQKgJtG6gqxBm5E5MPnr7Zzi5bp/ySV8Xq0pkUYvwGQKmQ5r8uG8jPvlpEwY+2ICyQFGkt9TyAV/5DMbOtM3R7jlJl2HXwYrK+gszq8wrnsGYWcKr6hVwiYl9s56GNWXbFzGw7Gc4M8H1MycimOUIesuGmTj9/iwMW1aFUuFT18S/cfyjuQER5vS1qfeCGTBeCD+pwYj7LNuGBsOfbyuO/9s3vBNqrbRGmt9XYPiKWTC+RXQ04eiixSiwbUrpEMzyF4oh5jWL2b/DORWm8Fe/CCQXYS6Md32KCZfdwABrab7Y8SacWFWNnmnh8yVy+eHBupMACZBAlAhETDADsT/9DMfXrkfBFasw9IbJKDj0MtqeXY2uooUY/tAslBQCXe+uxtHHmzBg5ioM/3IxOjZU47M/SdHeE9tw5KEHgSkNGHbThcDeRrT990QMu+caaVJfApaM30/C0IXzMHRMMXrEmrDrjqH4/uUoGdOB2Ftr0bpxoxVhFtGyxWg7WIEhM69HcWkrYlvq0bZd8msqo9aK7p6+EcXfnYuhZfvQuqYaXZe4n8tj765Gs2jj7AaUXHAKbU/ehVhn8lFa07cKFM1ZhuHlMbQ/vx4915prWidUxkvHMODby13Oh2ZZnuKgSOY+NC/9LjonPYLSWy/FgJZ9aF17Ozrh2h2SEcymcKtGFyoCXj5ssNYEuTFzMfj2WzDos9fR+mg9YNlRWjfdjlN/rMDQH87DkCGtaH+xDm1vuB5lD4sNDyK2Z7xVZvralJpg3ojCef+K0kvMVR26/vwUPl2zBQXTl6Okogxdf1iHtk9uwMjZk4yXzEA7kZg0+asdKDTSDUfnlqfQMWE+yq4swwDjBaIeuPZxlHx9uHlNfSQt5ZiqYH7xEAr/Vw2GTStDp5HnDeaLbKfZrz0zNmHk1aPR82kTWlYvRtcXU4swDwy9PoGOjzbixJO7UXTrXAwtL0HX3kacfvJnwMxXcc7VnPQXpYcq20oCJJCfBCInmI2o4h+eQuuGJ9FtWBtKUDDhHzBkfhVGON/i5c1NSlB45QzgrfWuR1kEyN5fjxNP/szMo7AMhV9dhZKbJ5vLjCUQYe46/DKOPfwQujutVTK6D+H4o4vR8WexmkEJCi6+FgXvv+CU2fHRCzj59Fp0Hbc+9w6qQNHsGoz6cpnPBDVTMHcOvB448jJ6OouBiQsx7B9nGZPxzF8MLf9Vh9Ovv2yuMDCyCoN/uBBnjTKPJiw6u5txYsNDaH/L2ghm5CwMmr8Io85NsIzfj0fR2PdwRrR74BQMvKsBoy8O3zjCYP/4anR3io0aKzDg3GPoOpWCh9ni8LdHv4bPTi0LjKiaRCwf+oTr0X1QMCtBwZeWoXRuBYaKqKJYxeSnC9B5pNUcD5OmoOfPrY6H2VhZxd4wRxyfcj3w9j5n/eN0tSlpwSytiOHYf0T/v1GP1uc3okcwHjgZA2bUYOTVE42lEYPHRgwt4kXupRfMlVUGVWDg3GU465ISY4y2vbUaLc+uN/McdD2K76lxNwtKVTD/HijELnSfaPXkefqNlWjdZNVl5CwUDtqIbseGlFyEeVic61PYgpqfqkPsz7vM60n08RXLUDJ7ijk++CMBEiABEshpApEUzDndYwlV3isGEkoWyZNMO0TX9HiRwDC/dvLgjCXsftXqrKKRfA5MkfBLHVGRAAmQAAmQQC8JUDD3EmB2JqdgTqRfYod34fT2X+Cz348PWHtZzqV3gtn4ovB/X8eAabNQhD+hY/PP0H1BA0bdI3npE6k0z3EIUDBzMJAACZAACWSKAAVzpkhntBwK5kRwG4LrjWIM/Pvljg0kOF3vBDMM68rD+OxPu9AjPtdfvBAlt05RdwpMpNI8h4KZY4AESIAESCDjBCiYM46cBZIACZAACZAACZAACeQSAQrmXOot1pUESIAESIAESIAESCDjBCiYM46cBZIACZAACZAACZAACeQSAQrmXOotBnm2dAAAIABJREFU1pUESIAESIAESIAESCDjBCiYM46cBZIACZAACZAACZAACeQSAQrmXOot1pUESIAESIAESIAESCDjBCiYM46cBZIACZAACZAACZAACeQSAQrmXOot1pUESIAESIAESIAESCDjBCiYM46cBZIACZAACZAACZAACeQSAQrmXOot1pUESIAESIAESIAESCDjBCiYM46cBZIACZAACZAACZAACeQSAQrmXOot1pUESIAESIAESIAESCDjBCiYM46cBZIACZAACZAACZAACeQSAQrmXOot1pUESIAESIAESIAESCDjBCiYM46cBZIACZAACZAACZAACeQSAQrmXOot1pUESIAESIAESIAESCDjBCiYM46cBZIACZAACZAACZAACeQSAQrmXOot1pUESIAESIAESIAESCDjBCiYM46cBZIACZAACZAACZAACeQSAQrmXOot1pUESIAESIAESIAESCDjBCiYM46cBZIACZAACZAACZAACeQSAQrmXOot1pUESIAESIAESIAESCDjBCiYM47cKvDT/8Rt936Ehf/5AK7orzqwXBIgARKICIG3nyjH118BcMEq7Kn9Ds4JbfdOPPydSqwAcOM/vI1f3zAmIpSSa+axbffh849uBHA3XkvhWXZkyzxc8IvXU06fXG15Ngn0jgAFc+/4pZb6vZUorXuMN4nU6DEVCZAACSRNgII5aWRxE1Awx0XEE/KIQIQF86d4bskVuHOP1Zty1MEjaN1ow9KavbjvUgBGhHgxXnAGg/uG7bw1izxv/QgXGOLYilR8eauWDnDydMp1R5hzLI8GHZtCAiRAAn1PwL1v47pGvIZKT4TZjXBatbmuES13Xv4/d2s5wtyIm/670nxWKNFpKX8j+bV44pEncUuEgtGKYH7kC1htPROVqHzIc02JMNcAX7eelfJzL5E+WlrTCNRVYkVCXw/6fuSxhPwkEFHBrN/oNNEcTzCPs8WydYM8rEaMz3M+M+mD5m68Jt1U7KPGzcHJ0ydNCp+68nO4slUkQAIkkBgBJ6Ksn26JKtj3aev/+23LhiGa4Vgy9OSmGPzYOa7ev6Mlml3BHPDc8gSW7PPMAFPos1I+HqePbrzgWryw53XaZxK7NHhWigQiKZjdN1b75qZFkKFbJtTjV7+je+HU47cfsn1ZuqD2F9jCw+zxcjk3mmjdgFMcx0xGAiRAAhKBGB7+zoWSBxnuF0VDfF2Ap3WPshIouQFvWMdFdFpEnWVLR9P/8zIqFO+t+8UySp5nVzD7P+u+9gfNo6w919zjVnq4X26dqLHsIw/qI0aWefVngEC0BXPQRRYnwuwIZp8OEjfLn+J+dSKDLn61iLQy6c/zRk7BnIHrgEWQAAnkFQFXMNuf91UPsyuYvc0W99x7se9eddKfbLVzBbMPNMfWkVdAfRvj8TAHBXoCnmseQS1ZYWTBnGgf5T9xtrA/CURbMDsze7XowPjHrEl5+luz6Tf2RpjVLowbLfYRzLJPK8qf+PrzYmDZJEAC+UIghQiz0nTV/xw/wpwv3JJrRzzB7Apia66OZmdMOsIc0EdRiuon10M8O50EIimY5QkdKkxr4p7P2/CNF7yOF/boF73eFabAjvcZ6hbps5PIQRHhVnTCaxtJZ7czLxIgARLIbwK6h9n2udoT9xwPs45Bt2xY/lj7NN3DrCeP0kTteIL5vBcs+2LAc815Vl5wLW7c87pnEn2gxznIVpPfQ5qt62cCERXMgrq2Soa2jqR7sxUi+MfAv5sragSvaOFaJ+JGmMeoZRs3YH31jOvuxtJXHjM8eFG6Affz9cDiSYAE8oaAGiXe83ePmFY5yYrnmRjoHJPnpbyNic9aKyrJdgufCW1Ru1fHE8x6cAjac82Z76OsKKXaEBPpI0aY8+aizeqGRFgwZ3W/sHIkQAIkQAIkQAIkQAJZQoCCOUs6gtUgARIgARIgARIgARLITgIUzNnZL6wVCZAACZAACZAACZBAlhCgYM6SjmA1SIAESIAESIAESIAEspNABAVzB/7SeA++9ezrOOLpk0G45dbfYk3l+Ricnf3FWpEACZAACZAACZAACWSYQAQFsyDsJ5opljM89lgcCZAACZAACZAACeQEgYgKZl00UyznxGhlJUmABEiABEiABEigHwhEWDDbovkH+A/8M+ppw+iH4cciSYAESIAESIAESCD7CURcMGd/B7GGJEACJEACJEACJEAC/UuAgrl/+bN0EiABEiABEiABEiCBLCdAwZzlHcTqkQAJkAAJkAAJkAAJ9C8BCub+5c/SSYAESIAESIAESIAEspwABXOWdxCrRwIkQAIkQAIkQAIk0L8EKJj7lz9LJwESIAESIAESIAESyHICFMwBHfTJhkqM+00lDj9bhbFZ3olRqN6bKwpQgSb0LL1Kaa7RTx8u8vw9ZSZv1aHg1Wnpyy/liqQj4ZuoK9iKaT01UKmlI+/M5BHJ6zCvxmBmxglLIQESIIG+JhB5wWw8kKsuR1O6RcXB9aj83F4sSne+aRoRZrs3ObnNXH8YjbNz7NWgL4RFSnl+gvW3jsMcrAt4wRLCtQI7M844FcFsteU5aaDdEtQu65wsH+vhl0xw34lrZAHWxL8u0t3+lMfgAqChEVXnpukm0SfZmLz3Vveg5so+KSALM30HDf8/e+8eZVV93/2/Z4ThIiAKRKEGmERJ6oq4HmOylD4myhMNWUZTGbV1sAnFC7H40GYKhnIxS5ixRMm0j488Bm8lRrA1DGkkLsllIant4IqErmiWJhoDGn8iylBkuGSGy/y67999OfvsOXOGOTP7df5RZu/9vbw+333Oe3/2+/v9jp2he9yWLd7cpoaLkpv54qox+sLKJXp2b4M+5Z/ynlpu/mPN/YHzhy8+9KrWzvyQpHC5/ulfWqNXHr1O1hne572NX9F5t/3Q/We0fOvPblmLNmvvgqDmCoRJkyDQZwRyLpgdQaHlS6UryvwFXu4f0bINkWSBsG1Fk7Ssf2Ui3337XZ11dplFfg/ESos26sIEIeA9nJz8h5JSBXM3hVfFjvUsN411P8yTFTtdG35oRDBn4dfdc/ImmB0hqhSRbBN8Z4NmT52rqQ+t0Uu3vaV5hmC2xe7v7nCFrFXeA5r00ndUNyHK3hHWb94eFeQvqnmV1OAKYbu8Z672RbUjpi/Qmod+qbl+Pd2NK+dDYOATyLdg9sTRFVtir+HNV/2xH05LIDRIq127Rihbu7xVXVZ5lyz1R48vlGxhMcv6aZbUWDCrbdkPVp3TqrrvT9MsO9M3U+t+b2SOQuVIphBzrl2nC+tnaWlCZjCLhSGcfTbrtgTYKtVuq1PLJW4/rP5aNgmLZXNtKMNqtWWL+yASY+RaK5Lau9OyX9zl4PP65pwXCJqS2ph4PzvZXydajWrdJk0zLBmF2h0uyhFduvZCzfpt1M7hiNba9TvUYmQrC7dfisc/PFbS2mRbV1x2jdtapUsCS0a4zkLjz+1LLFPpcNI298HSHoMtqvvBhZr1pehY3+mMk/UXalb9UjeG1t88zuaYTRlTkqLjtdRxpIJZcq+/C7Tzw6tUa9xnifd99P61xn3Rez18j8aHYRnHoBs3h1ud1r08y/kOsfs/XVusNyH+vx27mce4VdOMsRMkEMz72G575KGy4HiMfd9N1xZjDBSOycD54bXE6J26z80IZ+iXLZzDgtnKOj9/WSCCo//2S93erLFbLy2eIU6owyojLMwztJVTIJAzArkWzMEPgfujHfmx9LyxqYI5QSjaYyiWdYvUUeg6OYJp2l2GULV/lOUK7IhwUThj41ybJoaKvA4N1RXth/vD7osPsy1RhkZ2M9JXU/xG21tI0IcEc8ltjN7d0WyX278CDwFR0R6U5omu1VJDODvr9Wf3OauC1/up7Y/HP+TfTmEZZRdm+67Wr9ii6csckVTIEy57PBXIMBt1Ww81/gNM4lifpqUeR1dkNWmJ8xreE9v2/ZY2piKCuRvjSNqmphXSEvvBzIlzSySD7MTP6O/b4Ye+8H2fcv8W6L//cBG5R+MPW+Y92dMx6DxYOyJW7oO2Z7PxvlPCPDzB2xh9GHK/D1MFc8GYuA9N5oO+zzsfloywDcKJemCnKKA0EsRstgyzlV1eKK1IyjxH6iogrBHMOVN/dLfbBPIrmCM/cokZTHcyWapgLvQ6OvL3uBAs/Lo8LswCYXfzzoRJbkbGp7Coi4iDRJ9j8uvStAeLqPj1MspBFqo27llMa2+BB4mgHiV6ILO2MXSHJNXlty293YkZ5uYWTX/ejE8gxqy/O37YYu33MsyGPcBvp5MhDPk//fbKyeqGBEqKJaOg9STuYY6+wdhyzjrt+H7whqXow2Hsa8kU5fGHVXNMBfdNN8dRpM7C9orwA0K0bs/DnHr/Fr3X41lZv3m9MAZ9wWxMhk3M1Bvfb9GJswXva/fhx5kYmxaThGM5E8xSN0SsNyDSsr+2B/mLWpNkx7BE8IMTY97l2K1nl79JVyeUgWDutn7igpwRyK1gjv0AJtkssghm7wfEfi1rZHaTfkSNSXbOOItYLdzBlyR6PUFoCebYRCSj7aHMX6JQScvuJGcXA7ERzxqFhEhIbHpZyoRJZFa73Cx1Unv9V7zGa/SwYI5nQDO30WSSJBojgtmxxBifxFf7UQHo2iCM8oP2WYI5rf1nuZYMQzD78TVeqcfaVKtHYytiRARzxD4gMwPsl5eSYbbOCWWH3YuKvU0xhFLA0xv7yW934kLVEWCF4pE6jtxmJnvIo/0N2hM85JzlZmyDSbKh+1fhCb6J4jzy/RISzNFVWXo8BgtYWQoI6KS3OmYfCmeY02NylpXldy0YfvY6Nds+sH59y5NhdnzJm67yJvpF/+0wK2jTMJBGvctR2gjmgTX+6E35CeRUMBcQcZbkdV9Lmj8iqRnmqADzfLwJgjnTjHv3dbnp1zVfG4czmG7lmTPM8R/S8JDqfoY5/tp6i6b/vlarfI93ugBLy4ibMehJhrlgdjEhuxfOaGad/Bbuo1PfAtV9f5W/akFYMMcfWkxREmMSEsyF2hQXnqHMb7SvqRnmwv2226lGLX3Z8KsXFczRcZWeYTbjlTUeaW+IrDGeNcNs3w8uq9ZrW7TK9Z0Xvj5uv0oSoFHfb0gwR7z/Wfscv3eDuKVllD0epuUsKcPsvS1KF8xZ7hFzbOZr0p8lZFd/xBO7GX7AoxnmpIxzLJtsTQR8XpeGVtYI15XFS41gzhAfTsk1gXwK5gKv/aMi2f8RCZ2fvMqEPYpM4RAVEUmZuQJDL9HX660J7U6kudDzGyZ4mMNiO1pJxCPpHvZWyaiNLrMX6kd6NtAqyhNUO8652V+Oy+ZaYE3rVAtJAc+sk4E2lgLsZhsDIlE/eJhNWrvTxIozDmZpo5GNjonAgu1PsGQY2UkVYWmuVW2OIzuuRoaxZx7miDWkqGCOjJuYh7nwZLvYPZlxHIXHVUYPs2FTctgZk/XS7t/Ee32WCt2j4bHTO2Ow24LZ9zu7Dwz+nInoQ3Yp94gpkuOCOdmCkzyRuN/9WlvidsYvk20USZ2JCeT4yhf20nMyln8rNtnPKnOZdG9kqTkyzP1uNNHgPiaQS8FcUKQZP4pxL6r3Onim1lmrRDS7Hs7Qa+6wxSL2o5vplbgnmNyVLuwBEpnEF5p9HmTFPcGaLpjt/FLs9XbwytSbMOS9fjbrLi6Y7UzaJTvCq3r4ExmD0e7Vl5gZ9K0rQd1Zz7Mne0W8vMWzg8bKJZFVMrwYei03OQW9iWfRo1m5aBt820lCfAtnmI0Je+5KGPboiDw8ebaF8CoZ4Zg3Lm/UUiVt0JL09qVRrdZbA2tVDM8jHRGQ4bGeMOHLHPvXN6pRO1Rrr+iQ1ZLhbL1SKB7xe9pceWKmGpdLO85JWlO50BsQ5/rQ2tkp92+ywPbGVfgejX3nh+7n+EotpYzBbgtmc0WNmFXMZJm1feY1kVVCPI4JtqxQuwskNvr4N7P71duiucm/Lm0dZmd5ufAqGbH1liNrJSdnsQ3/9Dvh+r2GRNtBhrn7oeWKfBHIpWDOEuJUkZWlgB6ck5p17UG5XAqB/kagL+/D/saq1PYmWkhKLYzrKoTAi2q++U3dVCSrXCGNpRkQ6BcEEMyJYepbnx2CuV/cOzSy1wn07X3Y692rkAoQzBUSiHI2Y3uzZr91U/b1n8tZN2VBYIASQDCHAmu8jk5cQeDkjAIE88nhTC2VSqAy7sNKpVPudiGYy02U8iAAgYFIAME8EKNKnyAAAQhAAAIQgAAEykYAwVw2lBQEAQhAAAIQgAAEIDAQCSCYB2JU6RMEIAABCEAAAhCAQNkIIJjLhpKCIAABCEAAAhCAAAQGIgEE80CMah/2qT9MICqljcU2MTGXPyu8KUh6YIrV0YdhpWoIQAACEIBArgnkXDCHF9ePbRBS7qER2xGt3BX0fXmliNHSWx3dZCOywUuBgnujjawXXHoUuRICEIBAzwg4OyLO/YFTyhcfKrwdub1By21K2X0xpSx7Y5m5+qHf2C+GyrF3YVxZrA3WVuYzdI/T0kg70o71jBBX95xAfgWzu9tUaOe2t9er6fnpWnLjWT0nm1QCgrmMXBO2O35hvdafXa96Y4vjpAoRzGUMA0VBAAIQ6FMCjsDddFVhkew0zxGjLz20RlNv26RJL31HdRPiDQ9vPW5d80Bwbso24+GdEp26tLlNDReZdUS2Ord3gZSe3dugTyntWJ8CpnKXQE4Fc3w73vCIsI5v0fSuJXI25HW25N1yRZeWXOz8O7S1sbFms7OGcqvqvj9NzhbFbtYzsq3uzPW71XLjWeFyQltgh7f2XedtSWw01BN+rZqmae5WydGtm8Pb6hoZWFe8163foVn1G43tlU0S4Qy8X3Zka26vLz6X3y5Qcptc7usv1Kz6pXKus7ZRnqalbrVmWQ5Ld4twdxvd4FGm0JbGdrRS41eMW1JsYyLbZHD9OrVe26JVcrZeDq+jXWiL4DiL1Zqn8b9doK5lCdtAx/rPdxgEIAABCMgSnVsv1d4Fn8oIIyKCQ1dZx57XpbaAdT6WEL5T9zmbwBSsy9iK3BXhiVuNxwS3IZInbNDsZdK9/u6MEQGdsXec1nsE8imYLfHaXKvdT9UrOZdcRDBHrjcFkiNQZ8oTuCE/ayzD/K7Wr9ii6cucdgTn1mr9DeO1syEQ6ElDwBN2YSHbojpXXMc8sWa7XcEnV7jHy3eEnra5bXh7vda/Xa/6iyN/V3g3tvQ2ueLR3BTmhSY1aYnzIGK3KWi/w7KwzcKp60K1Gg827uNNccFsPiSY9b6dPDbCgjnywBVhGRLMBfsXZxGrY4W0xBbPCdn03vtOoGQIQAAC/YOAnaFtCrd10eYi4rl7gjkkkiP1LfYzyHGhbV/34ES9Ym5PniC4rYz26o+8qrUTn4gJf/+YJdb59DmB/Armn0z3M3nJYrFQhjlhu15LiLrlxXbpi4nUnVoQE3huC9LKSRgqSdaCoH4rc7tKtaHMtJGVlSVOs7XFrDrRzmC0u/ttCpWu9TfMk5pbbFtFph0P/cy9KayzZZi9TK7VAr+uS7ckcjH7ldTH6KS/Vec4bxDCHzMrHn/LkWYVwSPd59+VNAACEKhAApaofP6yqPUhraFpgjlq73D9zH+cIMJtP/MmXW1ZO2T9/1uaZ2SmlWDfSMo6exnse7VQ5/3ujpDYD2W3K5B93pqUX8FccoY5OtHMHTLuK/Odto3AEEtW9rFBWm1ls5M8zBGrhvzsa1CPaVMoJl4DYWUJ5rDo94ShbS05O10wFxJoiX83+igr62vYCqw6w21KEvHjXfuKdXY4O58sPBNuU5vjDjez333BHOpXggiPCuZ5rv3Ca0lhwRwdL17/igvmkDXEIlPwbUDevrboLwQgAIH/njNX9gyzRTUy8e6hCzT3d8mWj0DQvhmzcpBhHngjNJ+C2fa4RoWbGdw0wZXmnU3IiqYJ5qg1xMjUBq1JyGi7Bwtlcx2vdVIfs2eYC2U7S80wJ7cp2rcw20wZZiNsaQ8Lpgc9nZtRoBEf80EgPYtuepgVsdZkzzBH6yDDPPC+fOkRBCDQcwKJXuHUYtMyzPEL0zLYgWXCEszG5EDX+xzNGMdFtOFTVtTCgYe556OjvCXkVDB7k/bke41trP4qGRGhE1lRI+YNNmISE3kpgjkqigqt31tIODoZSKMPdjvle3rt8l5eF3i1u2MPcX25F0Y9zHZmepb8vyd6mAu1KSrik7zAYQ9z4QzzNjX5Hl87j22L05Zrrex+hvilcPPDabwRqDUz5xGvteO9niXPD17QFhO6Lj3DHI45Hubyfu1RGgQgMGAIuEu9TY2tSFGoh3HBXNArHPEhv7iqWVrgTgg0LRkTnMmBgUAuJMoTVsLwfc5pxwZMtPp1R3IrmO2oRe0Q5koE5rHlrfaqD+YqGeHVJ+SvMpEqmL2JfXd5r9cdYeespiE1Lm/UUlneamfSn/f3wKYRHmuO4K7TupdnuecGdgbvzFA7zf5lWeIutBqGUXZklQxzZY70NiVkvU3O1zeqUTtUm9HDnGpZSIlfahtDYyLocyyrHGp3yioZBftXzJIRXiWlcbm04xxnFQ4+EIAABCBgEIisj5y2DrNjuQhng03B7KzT7K60/KU1oUl75jrL8TWUw+s3BxMCIytohNq6xF1Szu1L2jEC3ucE8i2Y+xx/zxqQNkmsZyVzNQQgAAEIQAACPSfwoppvflM3matl9LxQSugDAgjmPoBerioRzOUiSTkQgAAEIACBXiCwvVmz37rJWceZT78mgGDux+FDMPfj4NF0CEAAAhCAAAT6DQEEc78JFQ2FAAQgAAEIQAACEOgLAgjmvqBOnRCAAAQgAAEIQAAC/YYAgrnfhIqGQgACEIAABCAAAQj0BQEEc19Qp04IQAACEIAABCAAgX5DAMHcb0JFQ08mgbTNaU5mO6gLAhCAAAQgAIG+J5BzwWxuDmEFo9HfJa9XQpNls5BeqXhgFBrb2TDSrdjOhoW6TRwGxoCgFxDoUwLhjSrSNstwNsOQ1rz0HdVNiDba2khjhu6J/jm0aUb4HH9TjMiGHcFmGUZh1m51M5pipPz2hsr4YoE29iloKodARRDIr2CObHdtR8PfGruXdlNDqPVo0FuCed73pY3nL1DXskvCZXm7D5q7GSKYe8SbiyEAgUIEHLG86apXi6yv6wjdlx5ao6m3bdKkRMEcrSOyRXLCznTeFWlbNReMnS2Q39K8vdYWz0775G0rHdkKmvhDAAIBgZwK5oQtmkOjwjq+RdO7lsiTZVb20twaO7Qt8/JWX8A5W2O3qu7709ztqt2sdWQb7pnrd9vbHIe3dzYz3OGtkdf9vkX1Z4eHrrcOs7Vt97S7nGPmNtXWv8NbeBvlu+K9bv0OzarfGLvOenio+/BOLdgmTbtkqVO40U8pnJ33+uOcaB5rVKtVxk+sLb8dmoW263bYrdOF9bO0NEH42oJZdbqwfmcoNl6ZW85Zpx3fl1Y/VS/rkSeRbWIcdqqpapVq11+oWfVLZfVlteZp/G8dYR7dBj2JM18qEIBAjghYwnLrpdq74FMZOx3fjrnghZGyrez0ExO/o4aLilUVFdrJ51vbOz9/WZtTXqwfkW2ci1XJcQjkiEA+BbMlmpprtdsVVvF4FxHMkesdoecIYEdczZQncO1/yxXUsQzzu1q/YoumL3MEXnBurdbfMF47G7q05OLCo9EThL5ItstvUZ0rrmM+XLPdbkZWrnCP1eJlbH2R/K7dppZrnX7qhSY1aYnTvlC9znlB213x7JezTU0rpCW2eA6X6bArbItxBPNqW8xa/7XbYX08rr+v1aoGTzAXYntJcL7/QBRtoyu2XcFssmGzmBx9O9JVCCQRSLI4LNpcRDxnFcxRwer++6oLNPc211YRsmqYDbTqeF6X2pnjAh8ru7xMutfbpjlB+IcENSMAAhDwCeRXMBsZz+4J5qgglC0eq9zyTPFslxsTqTu1wMhch+pOKydh0CaJt6B+N2saykxbbZ8nNbeoXm4GuVBbkuwjBR80jHLfTngYMfoV7YYngr2HDe/BI+ke9c+9dIuT/XbbHvq7L5gjJZhtiPUt/sYhURhjqeGrEwIQkNR9UZlRMMcsEa532RDkVt2rPxK1gmSziMSute0Zm3S1ZxVx/cxTPYsG0YYABBDMpWeYHcE863uRUeRaCHYa2WY/++mJuEIi1LM8WBdEMrpWPWG7Q1BvkqgLBKglmMO2EutK31pydgmC2Wq/mcENcXCz6pZgjj6MRARz2CoR9C/2sBFBHBXXjkXGeBsQap/7sJLEtiTBbDwURKwxfJ9AAAI5ItCLGea4EE8Q2lFRHRW9BUNRIANt9udLa7Tmj+fqTc+ykaOw0lUIFCOQzwyz7bFdpdoEX7ADLM2SkS6cYqLPFHFRoRbN2CZmYhMy2m5UC2WYAyEZ7WMZMsy2GI5aRtIzzGY7o20uKcNsWTFcrguubdEqz55hsk5jW4JgNttZ7KbiOAQgMLAJ2Kte/O6OMnuYkwRtgqfYFMxRi0Ua9ky+6wy2joEdWnoHgYIEciqYvQlh8r3GXja46fnpWnKjwj7cyIoaaWv0dkcwR8VjyO9shKxQ5jW2zJrdTvlL48WWWeuOPSTmcXZ8vtrmZXUNMR7yMJvneQ8f07TUzZyH+xL3MGeyZNjeZS/TH/jFPRFtTfrTk3X+pD0vs17YS17EkhHNXPOFAgEI5JtAt60L8UxxzB5RQNDa4vyZq/WK7Ts2rRdSy80LpRVJS9XFw5PFRpJs98h3qOk9BDwCuRXMNoDIigkyV2Ywjy1vlbUShblKRnTlBG/iXapgNlaIcGwWjjD37B2Nyxu1VEEG17d9hFanCAavI7jrtO7lWW4Zhnh0Tyu0IoU/Ua6Ih9lbRcMqLmQNMflc36hG7VCt5Y227ArehEG7DdFVMsKrfzQul3ac40zg644lw4+7dkQlAAAgAElEQVSfaf9IsYwEbMMrdTh9ivu9g4cZJ5seteBEVyPhKwUCEMgZgcgayGnrMCthabioOE0Tq9axL6x0+Ab1FFi/2fY7T4qI6UIe6uxrSecsunQXAjEC+RbM/XxA9OqKDWWc4IadoZ8PNJoPAQj0MwIvqvnmN3WTtxpGP2s9zYVAJRJAMFdiVDK2qV8I5shSdxm7xmkQgAAEIFAqge3Nmv3WTUU2VSm1cK6DQD4JIJj7cdwrUzBHtxuPb6bSj5HTdAhAAAIQgAAEckgAwZzDoNNlCEAAAhCAAAQgAIHsBBDM2VlxJgQgAAEIQAACEIBADgkgmHMYdLoMAQhAAAIQgAAEIJCdAII5OyvOhAAEIAABCEAAAhDIIQEEcw6DTpchAAEIQAACEIAABLITQDBnZ8WZEIAABCAAAQhAAAI5JIBgzmHQ6TIEIAABCEAAAhCAQHYCCObsrDgTAhCAAAQgAAEIQCCHBBDMOQw6XYYABCAAAQhAAAIQyE4AwZydFWdCAAIQgAAEIAABCOSQAII5h0GnyxCAAAQgAAEIQAAC2QkgmLOz4kwIQAACEIAABCAAgRwSQDDnMOh0GQIQgAAEIAABCEAgOwEEc3ZWnAkBCEAAAhCAAAQgkEMCCOYcBp0uQwACEIAABCAAAQhkJ4Bgzs6KMyEAAQhAAAIQgAAEckgAwZzDoNNlCEAAAhCAAAQgAIHsBBDM2VlxJgQgAAEIQAACEIBADgkgmHMYdLoMAQhAAAIQgAAEIJCdAII5OyvOhAAEIAABCEAAAhDIIQEEcw6DTpchAAEIQAACEIAABLITQDBnZ8WZEIAABCAAAQhAAAI5JIBgzmHQ6TIEIAABCEAAAhCAQHYCCObsrDgTAhCAAAQgAAEIQCCHBBDMOQw6XYYABCAAAQhAAAIQyE4AwZydFWdCAAIQgAAEIAABCOSQAII5h0GnyxCAAAQgAAEIQAAC2QkgmLOz4kwIQAACEIAABCAAgRwSQDDnMOh0GQIQgAAEIAABCEAgOwEEc3ZWnAkBCEAAAhCAAAQgkEMCCOYcBp0uQwACEIAABCAAAQhkJ4Bgzs6KMyEAAQhAAAIQgAAEckgAwZzDoNNlCEAAAhCAAAQgAIHsBBDM2VlxJgQgAAEIQAACEIBADgkgmHMYdLoMAQhAAAIQgAAEIJCdAII5OyvOhAAEIAABCEAAAhDIIQEEcw6DTpchAAEIQAACEIAABLITQDBnZ8WZEIAABCAAAQhAAAI5JIBgzmHQ6TIEIAABCEAAAhCAQHYCCObsrDgTAhCAAAQgAAEIQCCHBBDMOQr68V1bte8/OjT0us9r5JAcdZyuQgACEIAABCAAgR4QyJ1gPt7Rrs6OJGJDNGhUjQZLss85OkQ1I2p0inXq0U4dOSL/eCm8Ow+268TgkRra20K1YFvbte++K9R59uMad+MUp1/l+Jzo1B8Odqh6xEjVVJejwP5VRmys9K/mn9zWnnhHbfc36GjbRRo8e64G/+c8HTqwUOPnnG+3A5YnNxzUBgEIQAAC2QnkTjAf2tygA8+0JhCq1/D/O1+nSbLP2X6ZRi29RqdaZ/7yfu1+RP7x7Hi9M9vU1niVjl30jM6cMab7l3fnigJtPf7KWr23ZqeG3H23zhjdnQKLnLvnae1p3KpBS5s15swyllumonpbhMXGSrF25/gBo/OFVWp7pkZD/kTqfHa9uk5M1qC5j2vcJ2psat1mWYw1xyEAAQhAAAJlIpBTwTxBQ5vmamgIYpBhjv1wD4AM89Ej7Tp23Mial2kAqcIFc2+LsG4L8grnVa5hkVSOyUrWW5wTIzVsWHBmt1n2ZmMpGwIQgAAEIGAQyKlgnpyaLS4mmP0f9iEdOvyb3+jEmKkaMd6xbxze9bI6/zBGwz46QUMsf4f7CVkyPAE+Qup87SUdG1qrYRPHhC0NRzt18I2XdOzQKA06b4pGGMLCK7Pj7dd0ZI/CxwuIe7tdbUM0+BNTdKphC4n1ZfRUDT/bsaYU/BxtV7vVb+vcwZu1LyHD3Llvl47s7NQpBdpul+1mW6uGjQxYJfzteEebDr++06kv0raOA+3SsJGq2vuaDrfVqObcyRru9e9opw5satChX12mU//mGg1zLTdWvYff+o0626RTaj+m4We41hujw0ePvKPDr7wjjanV0D8aE4qlySUq8rw4n3Jklw6/Ee9/x+sbtP/+rRo0/+81YrLRb0l2PPdH+mBYFQYN3qvDv2pT9UfP10jjLUHiOPDG3e7XdPidDp0Suca3Gflj8GMaPnmkHfdO65ooy1A72vUHKx7GuPfHuR33vTa36JguxiYmmMsYJ771IQABCEAAAj0hgGBOoFfMkmEf37JXVcdeU9dRq4AaVV0wR9U7H9PxA51OiSPqNfyu+TrNFroRS4Ztm2hV1ah31OWdP/Fujfrbz+tUywe8r1Xv3dOg477XukbVlz6i02+YIvvlteUF/dZX1PlWu9v6GlVNW60zbjxfNVFLhnXufX+uzrfddlVP0aA5j2jcBcZr8GhfPr1ap//F+Uq0Wx95We8vv1XHDrpVDxkjdXxMNb4lo1MffPcWHf75a+4JI1V99Xc09soJCb7p17T3zi/r+Bd+ojMvH2mf3/nzVWpbJw27d4FGD5E6fvlt/ddja9V1wi3O5KSX9f7/vlXHR01R1wG3vsGXqWbhSo0Z71lp1rsXupabo6+prfEWde5zeUiqOnelRs6/zLHfqFMfPDlPh1tfDkZG9fkaNKdZ4y5w2mh+wmPFiXPnkSmS154Qb6e9x9wCBt3ygsZdkBDPxBi9o6qOXQ6H6ss0ZOlKnTEmZRxY/Xjsyzr8n7uS45A4Br+qQVqnY964qp6mmkXNDkvPMvGsxaVdsuNRo+r/9bjG/ulknaJOHdgwT4d+ZnAbcY2G/s1inW5bdYqxiVgyyhynnnxJci0EIAABCEAgp4L5ZVWNdlWAJ15ufFxjzzOEQYqH2RHMEzR04QKdPk460rpK+59sVfXVD+iMKyeo+sB2tTXeoa7pnmc5STDvsoXd6Ik1OvH2Bu375v2qnvtvGvcJpw1H97fp2KgxGlYtHXqmQQc2/3c2sulunTFKOvivt6r9uZGqWdisMWdLR17frs4xF+m0M+J+68PPLdIHz07QsKXzNXpUpz5YN0+Hf/knGr5ytk6zyrb7MlnDFs/X6NHSkZ/fr/3f3aWau5o1Zlz8Bjn84wZ98NPJGnb3fI0eJh388TfUvqk9EMy/Xqvdqzdr0C2P26L84KYGtf90rIauWKzTR8XLs/vyq6tdv3in9q/5nI4MXq0PzTlfp8gR1Mc+/rBOn3O+ql1OuuEZnXmpJV4dAXriyn/W6VdNVs3xd9T2zZnqnPSwxv+FM5EsyZJx/ECbOoaN0fDBUscv7te+tVs1eN5Gjf24pPd/pD3L16hq9j/rQ5+skY6264NX2jT0gsmJDxCJgvmsZp32lWkafkq79j/2FR1pm6vTvv55DbcalGDJOPKzb2j/xnZHnJ7pXvPGdTr17+tlIfNjZMdQOnKg086Wp40D27P+4Euq+bozRg4/9w19sLFDQ1asdDzstmDepcHz79bp547UiTfWq+0f75cuflin3Xi+hnksJzzsxsJtx7Pyx50zHyAYlzrRrsMHRmq4Vf6R7XrvG3fo+P94XONvnBII5hQ20ViVM0581UMAAhCAAAR6QiCngrld1Z/+pMxFHQZ99qs6fWI3BLMpqGMiyM2mTXjYXQEgSTCbkwhd4XdVeFKgZTewE3lvb9IHD27XYDuL26a2b15lr3bxoVkJq11EMsz7H7lYR6q9dkja/bT23BNM0osJSrsv96jay35GRtcH3/2MDr+5IJgQGem7Xd5Px6rmxiudjPLh7ep4am3B8kICcvR2vXfnPaqeu9F5eLHLXqOqK+9WzQSrsIM6+uwiHfO5OtxktPWDxy7W4XcW++0r5GG27AHHLbgdv9CB5YuC9h3Yqj3LFqnrgrs1bPpFqhk7MlgtJeFOSxLM5uROR1QaFqAEwey0ebaGfuEiVVl1vPNjHfnxXv8hJLkP6ePg0DN36MB/XhnE6cR2vffXd6jKYxWbHFoCy4S+BKvQdOrI2qvUMaLAPeA9CBhskvpZrjj15EuSayEAAQhAAAI5Fczd9DBHxEWyyDRXiuihYN6zVe/df5eOHxypqlFjpBNt6jrg2R6KrLgRamu0HfEMZ7cFc0SQRjOmtqDe7rbbuL8GGRn88G3nLnd37kadcdZ6tW0cq1PvnW1nVvWrb2v3mvXSqMmqMp9uzl+os26wMsgliLyO19R23zx17pH7lqFTXft3ybdHWMnRX63XgSfX6cSBNqepo67R0PmetSDc+p4LZlf47pmsqlMdm4zz+bhq5i/WGeMKrR6RPg6iDw4xVmUXzJ06sLFBh57bLo2YoqpBliJ+TV2fKFEwlzlOfNVDAAIQgAAEekIAwVw0axi3OfS2YD7w5EwdeuU6nXp3vUZZQjGUyWvXvn+8Qh1DmjXm9mmOp9n8RISQLZw6jHN3bdC732rVYNdy0V3BbLftjdlB5jKSsXYsG1N9y0eWwWlbErbUavCYb+vYxI0660/tdLJvjzjldjfjHCus+4LZrmvDEA29d7FOt/3l8TKszPMprkDv3Neq/SsbDHtNuQWzZD9kvLtEpy10bRuRfiZnmNPHgX3Nf0zTiBXXyXZed7TqvQWLVOXZfsohmM3YD9uqPUsWSTf+m86c5oxKe+ypNMFcXeY4ZRmHnAMBCEAAAhAoRCCngrlGNbOvi0xCG6uaT062faaO2Jii4fPnaPi4Gg0+yRnm9o1f1sH/nKbhX5ujYcPadeSZJh3+mfxX9PbEuO9uV/VVyzVy2ggd3bxWHRPnaszFY3RKpK2dv7xfbY+06pQbmzXy3IM6/Ngt6jwaWCq6K5idun+jwbes1KkT2nVk4yJ1/GpC4GHev1V7vnGXdFGzTv3Sx6SdLTr875N16u2XORMakz4dlhXjDh0/Mc2YPGidaInCq9RxoF7D5szSEO3SoR9sUvXMxTrDtqBnFMxGLLustYDX7VXN15dr5LgOdb6wRu0bNvgZ5o43Nmj/Y69p0A2zNbx2pI7vbNGhx74tzfyJzvxstkl/xS0ZG1Q95x806hPO6hvHf71W76/erCo7nmN0/BfrdPjdGRp94xTbN13QVpI2DuyHrFXS5Y9o5OdGqOPJBv3hjf/2Va+Yr9OsQksVzM+8o+r/tUSnTh+jo3aZM5yHo6OWIG9Q19UbNfqzY9X1fqsO3L9Ixz9emmAeXOY48RMAAQhAAAIQ6AmBnArm9I1Lju/+kfbe9w2dOOqurHCSBbOOvKa935qno3vapeoxqp5ykbp+3e56mK1wd+rA5lU6/OzTzqoJQ6Zp8Oy7dfonRsYEs33uvzbp0HM/clY2GF2voV+br9OtCYJJYqyIh9laoWPfg4vU8evXCrRN6nhlvfY/9m2d6Oh0zvmTlRp57fn2JLtCnw8e+4wOtyVkWS0W//A1Hd1t2SNqpPFf1fC/qtdp9rJqxQVzLJZm+zVSVeddrqpXng48zEd2qW1tkzp//bLDy2r/p+/WyBsv0vAEwd9tS4axwolpAzn0s1Vq/8EGZ9WVwefrlKuXaPRnJ9tLDRZeSzplHFj28Rfu14Gn1jtlDvm8am5fojEfdd9JlCqY/0Oq1ss6sb89Vuahn92j9o3umBx9naqHbNCJQj7+Yh7mMsepJ1+SXAsBCEAAAhDInWAm5BCAQGkEensTmNJaxVUQgAAEIACB3ieAYO59xtQAgQFBAME8IMJIJyAAAQhAoAQCCOYSoHEJBPJIAMGcx6jTZwhAAAIQsAggmBkHEIAABCAAAQhAAAIQSCGAYGZ4QAACEIAABCAAAQhAAMHMGIAABCAAAQhAAAIQgEBpBMgwl8aNqyAAAQhAAAIQgAAEckIAwZyTQNNNCEAAAhCAAAQgAIHSCCCYS+PGVRCAAAQgAAEIQAACOSGAYM5JoOkmBCAAAQhAAAIQgEBpBBDMpXHjKghAAAIQgAAEIACBnBBAMOck0HQTAhCAAAQgAAEIQKA0Agjm0rhxFQQgAAEIQAACEIBATgggmHMSaLoJAQhAAAIQgAAEIFAaAQRzady4CgIQgAAEIAABCEAgJwQQzDkJNN2EAAQgAAEIQAACECiNAIK5NG5cBQEIQAACEIAABCCQEwII5pwEmm5CAAIQgAAEIAABCJRGAMFcGjeuggAEIAABCEAAAhDICQEEc04CTTchAAEIQAACEIAABEojgGAujRtXQQACEIAABCAAAQjkhACCOSeBppsQgAAEIAABCEAAAqURQDCXxo2rIAABCEAAAhCAAARyQgDBnJNA000IQAACEIAABCAAgdIIIJhL49bzq97/F910xxua/y+L9emel0YJEIAABCCQQuDnj9bqcz+WdO5Kvd74ZzozldYO3fdndVoh6Zq//LmemDEOtgkE9m5dqI88uEHSrfppCb9lezbP0bn/9FzJ1xMUCJxMAgjmk0nbq+ulezSq6WG+JPqCPXVCAAK5JIBgLn/YEczlZ0qJlUsgx4L5fX1v6ad18+tucMysQ0zQBtmGZUt2auFUSXaGeJGe9mMbPGH7T81WmTe8oXNtcexmKj65JXKd5Jfp1xsMGP9Y5Y4hWgYBCECgAgkE39u6skU/VV0swxxkON3mX9miAzdf+N/f1maGuUVf+vc657cilJ02yrcvv1yPPvCYrs9RMjokmB/4qO53fxNDWfmU37VQhnmJ9Dn3t9L83csSo2VLWqSmOq3I9PagAocqTeoXBHIqmKNfdBHRXEwwj/fEsvsFuTucMZ7kv2aKjoFb9VPjS8U7an85+GUmXFPCq65+MfpoJAQgAIFeIuBnlKPlu6JK3ve0++83PcuGLZrlWzKilzti8Pf+8fD3d75EcyCYC/xuxRJL3nlOgin1t9I8XiRG15x7uZ5+/TnsM710L1GsQyCXgjl4YvW+3CIZZEUtE+Hjn30x6oULH//yO54vKyqokwW25WGOebn8L5p8fQFzY0IAAhDoOYFO3fdnHzM8yAreKNri61w9HvUohxIlM/Qz97iVnbayzqalo/V//kjTQt7b4I1lnjzPgWBO/q37zC8iHuXI71pw3L1ewZtbP2ts+sgLxYjMcs9vGUooSiDfgrnQTVYkw+wL5gS81pflt/T18ESGqPiNZKRDk/5iT+QI5qKjmBMgAAEIhAgEgtl7vR/2MAeCOQ7O+s69Q7vuCE/6M612gWBOwO7bOgZ+SGIe5kKJngK/azFBbVhhTMGcNUYDnzg97EsC+RbM/szeSHZgwsPupLzoU7PjN45nmMMhLJotThDMpk8rz6/4+vJmoG4IQGCgECghwxzqetj/XDzDPFC4da8fxQRzIIjduToRO2O3M8wFYpSnrH73IsTZ5SSQS8FsTugIw3Qn7iU8DV9z7nN6+vXoTR8NhSOwi72Gut547WSVEBLhbnYibhspZ9gpCwIQgMDAJhD1MHs+V2/inu9hjmKIWjZcf6x3WtTDHL08TxO1iwnmSU+79sUCv2v+b+W5l+ua15+LTaIv6HEuZKsZ2EOa3vUxgZwKZot6ZJWMyDqSwZetJYK/Kf0fZ0WNwitaBNaJohnmceG67S/g6OoZV96qZT9+2Pbg5ekLuI/vB6qHAAQGDIFwlvj1P3rAscoZVrzYxED/mDkv5eea/JS7opJpt0iY0Ja37+pigjmaHFLkd82f7xNaUSpsQ8wSIzLMA+amreiO5FgwV3RcaBwEIAABCEAAAhCAQIUQQDBXSCBoBgQgAAEIQAACEIBAZRJAMFdmXGgVBCAAAQhAAAIQgECFEEAwV0ggaAYEIAABCEAAAhCAQGUSyL1gfnPz7bpPi/XAjA9XZoRoFQQgAAEIQAACEIBAnxLItWB+c/Mcfe6fntMeDdH1f/kTPYpo7tPBSOUQgAAEIAABCECgEgnkVjAHYtkLC6K5EgcobYIABCAAAQhAAAJ9TSCXgjkulhHNfT0QqR8CEIAABCAAAQhUKoFcCuZKDQbtggAEIAABCEAAAhCoPAII5sqLCS2CAAQgAAEIQAACEKggAgjmCgoGTYEABCAAAQhAAAIQqDwCCObKiwktggAEIAABCEAAAhCoIAII5goKBk2BAAQgAAEIQAACEKg8AgjmyosJLYIABCAAAQhAAAIQqCACCOYKCgZNgQAEIAABCEAAAhCoPAII5sqLCS2CAAQgAAEIQAACEKggArkUzNtWVGnVObvVcuNZ4VC80KSq5lrtfqpekSPZQvb2etV9eKcWdC3RJdmu4CwIQAACEOiXBN5Ty81/rLk/cBr/xYde1dqZH4r05EU1j52he4y/Lt7cpoaL4h1+cdUYfWFlclmlHgtqMdvxRa156Tuqm+AdTTvWLwNDoyHQKwRyKZhVQBhbQnrLFV1acnGJrBHMJYLjMghAAAL9iYAjljddlSSSzX5YYvR5Xbq3QZ9K6d57G7+i8353h/YusM5yBKxcYV3qsaA6p61v3u4K9e3Nsop/1m5T2rH+FA/aCoHeJ5BPwaxtaqpapdrft6j+bBdyROxa4nnaXc6xmeu9bLR73bY6tVwySxutg8tb1bXsEtki/JKlfsS8a8xydP06I3ttlTVNzhUztc5sS+/HnRogAAEIQKBUApbo3HqpK3BTCnlng2Yvk+599DpFc89hQbtQWhFkfQORPEktN5dyzJDnsTYYInlCtH0RAV0qH66DwAAkkFPBLEVtGe8+Wafxv11gi1/z/6V3tf6G8drZYGWeXZHrC1/n39rmZqVjGeZtalohLbEEtVtOy7WW+JZR5gAcVXQJAhCAwEAlYGdom8K9W7Q5WTxbYnXqXP3QPbuwbSOShbbqeHCiXnl0kp6IZqgzHTMEeoK4tyweqz/yqtZOfCIm/P1jMXvJQA0o/YJANgK5FcyyxG2DtNr2K0dFcTj7bAnoeVqtlht3xjLTIeFdxJIRlHNWTLBnCxdnQQACEIBAXxOwROXzlyV7kQu3LWy18M+zRfVbmmfaNrys8ArpzlKOGRntsKXDqdX62526T/dqoWEFCR+L+7H7mjr1Q6BvCeRXMJsi+WxTPJtWCSM4tvVCMcFsimBbhEcm/dnZ6nrbvGF/AnuHI9Jnfc/8W98OBmqHAAQgAIEiBLqTYY4WlWjlSPA5Z8oip2WfyTAzjiFQbgI5FszyrRe7z1nlZpCttTEswbxF0xNXuoh7n9MEc9ja4dTnZKrNNTjM7Ha5w0t5EIAABCBQbgJJWdssdSRfZwnmBzTJWLkiOE8lHjM8zL749kS04VOWZ/1IOJawkkeWPnIOBAYqgVwLZicj3CJdL9U1BxMA7Yl6cifzhSLfPcEc9kk7wtjxMIcXrSu4zN1AHXX0CwIQgEB/JuB6k6cWWCLO69p7G5v1/MUN7hJuYUuG6RWOr4QRCOhSjwV4E1bCsP3RlkhOO9afA0TbIVB+AvkWzK4tY5bM1SssyIFdwkHurWJRRDBb+Wl3dQ3HemF5noOVMBqXSzvOsTLMzqQ/y45hf7yVNsofX0qEAAQgAIHeIJBhQp8tdm/zpvxJ5hrM4cl14TWdw2s1l3LMusZYXSPU1iXuknIulLRjvcGNMiHQTwnkXDD306jRbAhAAAIQgEBBAi+q+eY3dVPqcnbggwAEukMAwdwdWpwLAQhAAAIQqHQC25s1+62bEnYerPSG0z4IVC4BBHPlxoaWQQACEIAABCAAAQhUAAEEcwUEgSZAAAIQgAAEIAABCFQuAQRz5caGlkEAAhCAAAQgAAEIVAABBHMFBIEmQAACEIAABCAAAQhULgEEc+XGhpZBAAIQgAAEIAABCFQAAQRzBQShUBOSdwas4AbTNAhAAAIQgAAEIDAACeRcMFsbkXgbi1jRbVRr4pbYGSP/QpOqmmu1+6l6hffyy3h95LRKEczsRFha/LgKAhCAAAROBoHw5i5ffOjV1CX1nA1lLghv4GI009pU5gsrnT9Eyyr1WFC8s+PjPU7pWmNsiS6lHTsZHKkjjUB+BbMlbi9ZqsZtXVpysYvo7fVqen66lkS2rs48hBDMmVFxIgQgAAEIQKDnBByxvOmqdJEcF6yRHQ/dE+Jbkc+Q3C3QSz0W1J2wFfkMucI97VjPKVFCzwnkVDDHt7iOo4xknyPbV3tbYFvXWdtgr9Y8ja/f6BfjCXErSxz83dtiu0Dg3l6vug/Pkl3K9evUem2LVsnaStvJV0fr9P4elOZs6b2zIfwQUNcgrbaz3mafjLbY9e7Ugm3StEuW2sU5W3tHtvD2M/BhNs65ThtD/WXL757foZQAAQhAAAKFCWxv1titl2rvgk9lomRliJ//yBq9dNtbmre3QeGrIluKSwpE8qTwduOZjxk1WNuQL5Pu9XdgNETyhJRjF2XqGif1MoF8CuaimWBHeLZcGwhB05Zgi8LfLlDXskvC4YmWa2exFdg8PGGaaPuIiHhXPMsVo+E6E4Sx25Jo2wJbhyN+fTFttsUT6p7Atf/dorrft6j+bEeorzonYKEXmtSkJU5m3jz37fJaUnp57FM8BCAAAQj0ZwKWWJ7RFO7Bos2FxbMnruvf1OypSYLZskQ8r0tNIW1d8+BEvfLoJD1R0rHr9CGvhQni3hLwqz/yqtZOfCIm/P1jM/0S+nO0+n3b8yuYfzI9Lni9cCYJaksYepnaQoI79PdkUWuJzy1XGBngAkLXy9bOszPMO9VUtUq1roANH4u4pc12ymrDPKm5RfUxMWsck5th9oV8uO3pHua0cvr9/UEHIAABCECgggnYGePL2tRQLAtrZXc9kWz+v9m3pL97WeEV0p1RkZ3lmJ9NNrPVQdbZymDfqft0rxbqvN/dERL73rG1COaKGIH5Fcxpk/Ms4RsT1FYGeIumu6LStx5cvy6Y5BcTzK5YPTuIdaGJfEl/D/5mCWZzcqJbXqLlISKSvX64nu3oqLOtI2dHBbOTVTaYySYAACAASURBVPaEfVwwO4J61ve80gx7h19PDydQVsTtQSMgAAEIQKBiCWTOMEesFoUEsz3pjgxzxca7jxuWT8Fse3nDGdtQHIplmI2TQxaIMmeYA6FqCeZArBcbM57QXvDb8UE2O/EhwC0pwSpSWDBHM+eGQDceDCzbRjlXDCnWZ45DAAIQgED+CIQn4hXof5Kwtk9NWqXiAU0yVq4Iypeax5ZyzPAw+/YOz6ZheJjlWT8SjhXLnucv7H3S45wKZm9ymrTOsDlYflxnlQwno7vDmMxW0JZgCsOISHSy0Bdm8zBHfMOON3iWPA+zPeFPrYVtJObwsW0ZO3WhpOlPLZHjtHYm6slcFcS7pluCOclrHfid/Wak+rX7ZKxTKQQgAAEIDDQCdrZ4rqa6K1lk6l4kw2x6heMrYQQiudRjQZsSVsKw/dGWSE47lqlXnNTLBHIrmG2uUZuCaa8IrSjhrRqRsBJEaO3mwKqQvEpGEZuC2Z7YKhkpNojYIHHPPT8isM1VOKxrvP4WEcyeeN/o9TXUzkY1aodqPZ+0u8qGVGRFkF4e2BQPAQhAAAI5IeCK5h+63S22DrNSBLNc4Tr3B05hi0NCPLzec7ZjSXaQuXLaGlnaLtSP5GXvchLRiuxmvgVzRYaERkEAAhCAAAQgMDAIvKjmm9/UTcbkv4HRr/z1AsGcv5jTYwhAAAIQgAAETgaB7c2a/dZNqTsPnoxmUEfPCSCYe86QEiAAAQhAAAIQgAAEBjABBPMADi5dgwAEIAABCEAAAhDoOQEEc88ZUgIEIAABCEAAAhCAwAAmgGAewMGlaxCAAAQgAAEIQAACPSeAYO45Q0qAAAQgAAEIQAACEBjABBDMGYNrb0Ly/bpgG+yM15X1tOjmJmUtnMIgAAEIQAACEIAABJII5FQwRzcBMTbx6Mk4YTvontDjWghAAAIQgEAJBMIbiqRtXGLv1nebtMbY/jpaobXz3xdWOn+NllXqsaCOF9U8dobucUqPtCPtWAlYuKSsBHIsmOdJ1u50Z5eRJ4K5jDApCgIQgAAEIFCMgCOWN131apG1jh0x+tJDazT1tk2aVEAwx7e/niG5u/2VeizoQcL21zOkZ/c26FNJW2P7x4ox4PjJIIBgjgjmbSuqNE3eltJOJrrl2t1arXka/9sF6lp2iR0X+7y7nBDNXO8er9/oxyxxa+zlwVbVtsXjtwvUqmluOdGtpLepqWqalrol2uWdvV51H96pBV1LZLXCbIO/zbXTOuNatqg+GTcSdUAAAhCAQB8Q2N6ssVsv1d4Fn8pYuSWcHyggmCPbWEsKRPIktdy8UFrxHdVNcKrKdsxol7X19TLpXn/XP0NAT0g5dlHGrnFarxJAMMcyzJbYXKXa37eo/u0mVTXX2r5luQLXEsye2PXEsx+haIY58m9L4K46Z7dabjzLKaN+o0LC2vdIO4JXlki+WNLb67X+7XrVhwTzNjWtkJbYAj4Q9i03yhb5Oxvca3t1+FA4BCAAAQhAoI8IWGJ5RlO48kWbi4jnNMFsHXtel9oZX/dj1fHgRL3y6CQ9UdKx6/Qhs6yIuLcsHqs/8qrWTnwiJvz9YzP9EvoINNVaBHIsmMdr1veCQWBliS0ha38sofuTWq17ucW3bYREciHrRejvjogNCVe73Ol2ljomuu0JfW722DgvNEzNcyLj1ypvnlbbfTCFOcMcAhCAAAQgMFAJWKLy+cva1JA5C5simK0M8NS3NM8UzF5WeIV0ZynH/GyymZEOss5WlvpO3ad7tVDn/e6OkNj3jq1FMFfE8M2xYE7zMJsZW0dERwWulyEOWSESBLMpyu2Crl8Xy1g7I8HKKm/R9K4lqjXEb5pg9tvgnhSI/mBSY+hBoCKGHI2AAAQgAAEIlIEAGeYyQKSIrAQQzEmT/uwMr9R41w7HmnF2XDB7gAtnni3RWliUx20dYcFs+qX9YBoZZktUm+eYGeYg+AlZ7qwjg/MgAAEIQAACFU4gPBEvS2OLWTLC/uagfMW8z9mOGR5m397h2TQMD7M860fCsczZ8yz955xSCSCYUzzM058PRGkm33LEqpG2dnOaYL7EFsazdGGKh1mGHzrsYXZtJe6IwJ5R6q3BdRCAAAQgUPEEbBvFXE11V7Io3t64YDa9wvGVMAIBXeqxoE0Jq2TY/mhLJKcdK94rzuh9AjkWzGEPs9So1q6btdNdFcPxMyevkhG2QljXOatWeOdbNgxvMl9oJQsFf08VzFZRrmh21t1wV7qQuUpGeCWMxuXSjnMsD7Mz6c+3ghgrc/T+cKIGCEAAAhCAwEkm4IrmH7rVpq3DLKULZrnCde4PnMIWh4R4eL3nbMciK2+E2rrEXVLObXjasZOMlOriBHIqmBkKEIAABCAAAQhAoLcJvKjmm9/UTcbkv96ukfJ7hwCCuXe4UioEIAABCEAAAnknsL1Zs9+6qcimKnmH1D/6j2DuH3GilRCAAAQgAAEIQAACfUQAwdxH4KkWAhCAAAQgAAEIQKB/EEAw94840UoIQAACEIAABCAAgT4igGDuI/BUCwEIQAACEIAABCDQPwggmPtHnGglBCAAAQhAAAIQgEAfEUAw9xF4qoUABCAAAQhAAAIQ6B8EEMz9I060EgIQgAAEIAABCECgjwggmPsIPNVCAAIQgAAEIAABCPQPAgjm/hEnWgkBCEAAAhCAAAQg0EcEEMx9BJ5qIQABCEAAAhCAAAT6BwEEc/+IE62EAAQgAAEIQAACEOgjAgjmPgJPtRCAAAQgAAEIQAAC/YMAgrl/xIlWQgACEIAABCAAAQj0EQEEcx+Bp1oIQAACEIAABCAAgf5BAMHcP+JEKyEAAQhAAAIQgAAE+ogAgrmPwFMtBCAAAQhAAAIQgED/IIBg7h9xopUQgAAEIAABCEAAAn1EAMHcR+CpFgIQgAAEIAABCECgfxBAMPePONFKCEAAAhCAAAQgAIE+IoBg7iPwVAsBCEAAAhCAAAQg0D8IIJj7R5xoJQQgAAEIQAACEIBAHxFAMPcReKqFAAQgAAEIQAACEOgfBBDM/SNOtBICEIAABCAAAQhAoI8IIJj7CDzVQgACEIAABCAAAQj0DwII5v4Rpx638viurdr3Hx0aet3nNXJIj4ujAAhAAAIQgAAEIJAbArkSzMc72tXZkRTbIRo0qkaDJdnnHB2imhE1OsU69WinjhyRf7yUkdF5sF0nBo/U0N4WqgXb2q59912hzrMf17gbpzj9KsfnRKf+cLBD1SNGqqa6HAVWeBkV1t/YWD2J+DoOtEvDRmqIddPwSSdw5GW9v7JJx4fM0NCv1qnriSvUOeUZnTljjH3dSft+IE4QgAAEIFAygVwJ5kObG3TgmdYEWPUa/n/n6zRJ9jnbL9OopdfoVOvMX96v3Y/IP9590m1qa7xKxy4KfiC7X0bGKwq09fgra/Xemp0acvfdOmN0xrKynLbnae1p3KpBS5s15swsF5zcc8ouKPuyvwliPTZWTxrel/X+/75VuuUFjbsgW6VHj7TrmEZq2LBs5w+ks9o3flkHd87Q0Ekv6Q8/2ypVT1PNYu+eOYnfDwMJKn2BAAQgcJIJ5FAwT9DQprkaGgIdZJhjImQAZJhtsXLcyJqXa5D1pYDM0IeyC8q+7G9C3WV/IMjA1DuluxnmDx67WIf1sMbPOb8btQyMU82HBev/j1eH3zaRYR4YcaYXEIDAwCaQQ8E8OTVbXEww+yJlSIcO/+Y3OjFmqkaMd+wbh3e9rM4/jNGwj04IvaoO/SB6AnyE1PnaSzo2tFbDJo4JWxqOdurgGy/p2KFRGnTeFI1IyMp1vP2ajuxR+HgBcW+3q22IBn9iik41bCGxvoyequFnO9aUgp+j7Wq3+m2dO3iz9iVkmDv37dKRnZ06pUDb7bLdjGmV+Vo/4W/HO9p0+PWdTn2RtnmirWrvazrcVqOacydruNe/o506sKlBh351mU79m2s0zLXcWPUefus36myTTqn9mIaf4VpvCnW4XP11yz965B0dfuUddZ06ITZOPC52+w6ODPWn4/UN2n//Vg2a//caMdmxQpiCWbbdKHjws8pyLEjhvxUaC6G624Zo0Mcma5hnS0pgExLMRca01Y4Da6/QH9Ss0bMuCuxOdhuLx/f4/+fcV8OnTPDvE/+6EUn3jzNGjw+aELrGZ2JZrkq4f6sPOeN6UOQ+KjamUsdpgiUj8xjJEKeB/fNF7yAAAQicPAII5gjrYpYM+/iWvao69pq6jloX16jqgjmq3vmYjh/odEobUa/hd83XabbQjbxytW0Traoa9Y66vPMn3q1Rf/t5nWr5gPe16r17GnTc91rXqPrSR3T6DVNUYwvNd9T2ra+o8612t+U1qpq2WmfceL5qopYM69z7/lydb7vtqp6iQXMe0bgL7JIc+0m0L59erdP/4nwl2q0tL+byW3XsoFv1kDFSx8dU41syOvXBd2/R4Z+/5p4wUtVXf0djr5yQ4Jt+TXvv/LKOf+EnOvPykfb5nT9fpbZ10rB7F2j0EKnjl9/Wfz22Vl0n3OJMTnJsAcdHTVHXAbe+wZepZuFKjRnvWWnWuxe6lpujr6mt8RZ17nN5SKo6d6VGzr/Msd9EP2Xtr3S49R598OTTQS3V52vw7as19uNOPGTV1zhPx7xxoZGqvu6fdeZn37H7esy9cpBrhQiN1V+v1e7Vv9aQFStd202n9q/5nI6oWWPmXqSaImPh+O6t2nv/Ip3wYmvVZfFe+PkENhFLRpExHbJCnbnYtztliu+Iyeo6uMvuedXFD+uMWeerKzouBn9eQ/7ubp0xTjq++2ntXXmPTnhjZtRsDV/6VfdeLDDmM9y/nftGSkfde676fNV87WGNmWzNcSg2poqM08j3Q7Ex0r04nbwfEmqCAAQgMNAJ5FAwv6yq0ZaiCj6DbnxcY89z/p1NME/Q0IULdPo46UjrKu1/slXVVz+gM66coOoD29XWeIe6pnue5STBvMsWdqMn1ujE2xu075v3q3ruv2ncJ5w2HN3fpmOjxmhYtXTomQYd2PzfGcWmu3XGKOngv96q9udGqmZhs8acLR15fbs6x1yk086I+60PP7dIHzw7QcOWztfoUZ36YN08Hf7ln2j4ytk6zSrbFsyTNWzxfI0eLR35+f3a/91dqrmrWWPGxYf+4R836IOfTtawu+dr9DDp4I+/ofZN7YFgtkXbZg265XFblB/c1KD2n47V0BWLdfqoeHl2X351tSugXIE3eLU+NOd8nSJHUB/7+MM6fc75qnY56YZndOallsB2hMiJK/9Zp181WTXH31HbN2eqc9LDGv8Xzmv/JEvG8QNt6hg2RsMHSx2/uF/71m7V4HkbNfbjvd9fq4bD+9o15IyROsUSsPfMVOeIlRr9N5dpmNz+77pOw/7Oipd0+JfbdWzKRRplPXglWDLC/XtHbd+YqWOXuOOuY7veu7NBVXP+zfYZFxsLH3z3Mzr85gKNWnyN/eDWuftlHdH5Oi18q7iQkgRz+piOWzKyxnejzrh6ggYfadeRISM17KjVrzt04oIHdNrsizTseJs+eKldQz85WUPkTG7tOP0BjZ5zkYZ1vKa9K7+so1Me14dmOZNdnTHf/fu3c/BijWy4RiNOcR9Chyx34yalj6li4zTuYS48RqTuxWmg/3zRPwhAAAInj0AOBXO7qj/9SZmLOgz67Fd1+sRuCGZzUmBMyDg/gJ0TPL9mkmA2JxG6P6hXhScFWq9x7STZ25v0wYPbNdjO4rap7ZtX2atdeAIgNFQiGeb9j1ysI9WGb3T309pzTzBJLyYo7b7co+oCk7n8H2tvQmSk73Z5Px2rmhuvdDLKh7er46m1BcsLicDRlhC6R9VzNzoPL3bZa1R15d2qmWAVdlBHn12kYz7X+MQzW5S9E2QwC3mYLYvMcQtuxy90YPmik9df+2nIWnXFeX3QuXmeDr92nfvA8LLe/+tbdeJPg4x7KLZFBXP4AWGwla3fMNZ/OCo2Fg489ec6tP1jqvnTWRryifEanLoCRpJgTh/TMcFcQnxtHr/6tnav2WVk0g1KJ7brvb++Q1XG+D30zB068J9X+lnt5DFvTlwtcv8WeBArPKaKjdOESX8Fx4jUvTidvB8SaoIABCAw0AnkUDB308McEaE9/sGNrWQREcx7tuq9++/S8YMjVTVqjHSiTV0HPNtDkRn1obKjP/zxLGW3BXNEkEaznrag3u6227hzzAx++IZyl7s7d6POOGu92jaO1an3zpadjLaF0Xpp1GRVmU835y/UWTdYGeRiQiQhw9zxmtrum6fOPXLfMnSqa/8ueRaH6M0eFeA97e+h5+9R+4an1TV4iqqsrPGRXeoavSAQzGkrT2QQzNr/I+1ZtkGDvr5a1Zs+oz+Mflzjb5zi24KCh7iEjPXRd7TvkXvU+fp212o0UtWXr9bpM10rUAhOGQRzCfG1m5C2ak3CA190jPf4/o0K5qJjqtg4Dd/T6WPEeuDqTpwG+s8X/YMABCBw8gggmCOsM1kyejHDfODJmTr0ynU69e56jbKEYkgotWvfP16hjiHNGnP7NMfTbH4iYsIWfB3Gubs26N1vtWqwa7normC22/bG7GDJvUjG2rFsTPWzmlmG8ZGffUP7t9Rq8Jhv69jEjTrrT+10svT+j7Rn+RqdcrubcY4VVkyIxAWzXdeGIRp672KdbvvL05dHK29/XQvCp/9Z466bHNgD/LHkHr/4n3XWTMscG/lkEcyWJeEfr1DnuK+q6oX/0KCvP2zbdqxPsbFgvc44Xi1/7fH2zYt08MeFHi7LIJhLiK/dEdv2s0U1f/u44yEOfZx2dc36N33oYufusJd0e32WTvv65zU8KTvc3TdEVhlG1rq66JgqNk5Nwdzm2JAKjhFrDkN34pTlDuQcCEAAAhDIQiCHgrlGNbOvi0xCG6uaT04OflD/Y4qGz5+j4eNqNPgkZ5jtH/j/nKbhX5ujYcPadeSZJh3+mXyfsD0x7rvbVX3Vco2cNkJHN69Vx8S5GnPxGJ0SaWvnL+9X2yOtOuXGZo0896AOP3aLOo96Gc2EDGwRS4ZT9280+JaVOnVCu45sXKSOX00IPMz7t2rPN+6SLmrWqV/6mLSzRYf/fbJOvf0yZ0Jj0sf22t6h4yemGZMHbamjff94lToO1GvYnFkaol069INNqp65WGfYvtpiQsTtnxHLrhesSYV7VfP15Ro5rkOdL6xR+4YNBTPM5e3vLrUt+3MdnfKARt0wVacc2KX2NV/WUQUWEsefLg2adbdG1HbqyA/Wq+vyBRrz0Rr3wWmDquf8g0Z9Yoy9SkaS5cRp8wbJmFxn0UodCyfa9F8Pf02dw7+q4TPO1yC1ObF9Y0aQ8U8Qpv46zMXemniC/b/u1si5l7urb3Q/vk4THK925ymz7XFRc6xVB59p19A512nUsE598Nif6/Dr0zR03lwNOfgjtT+4SvpCYHcqNcPceega1fz5bA0fs0vtqxt0/BOOLep40TFVbJyagrk9fYx0O05ZfgI4BwIQgAAEshDIoWBO37jk+O4fae9939CJo+7KCidZMOvIa9r7rXk6uqddqh6j6ikXqevX7a6H2ZY+OrB5lQ4/+7SzesSQaRo8+26d/omRMcFsn/uvTTr03I/szJRG12vo1+brdGuCYMFsW2EPs7VCx74HF6nj168VaJvU8cp67X/s2zrR0emc8ycrNfLa8+1JdoU+Hzz2GR1uW6LTFjpZQP9jsfiHr+no7jZ7NRKN/6qG/1W9TrM3XykmRKwVEyKxNNuvkao673JVvfJ0YY91mftrs3nkfp2wVlcZMk2nnL1Xxw96HmYre9im/U9+Q0de2O4gGH2dhsxdoDOsLLGxOkriKhketBMv6/2vJXmh08fC4V+sVfuGdTpx0F0JYvR1qpk93xHrsU/3M8z+ihjjggcEe6x3I75eM47v2659/+/vdMy6R+w4LtCIWz6vEdYYO7JLbf9vnjp3WWNmpKr+x90aNXuahrsPbKUK5qODPy/t+ZG6jtZIk+fr1L+yBLoTF/+eSBxTxcZp2JJRbIx0L05ZfgI4BwIQgAAEshDIlWDOAoRzIAABCAQE2ImP0QABCEAAAhKCmVEAAQhAoCABBDODAwIQgAAEEMyMAQhAAAIpBBDMDA8IQAACEEAwMwYgAAEIQAACEIAABCCQSgBLBgMEAhCAAAQgAAEIQAACKQQQzAwPCEAAAhCAAAQgAAEIIJgZAxCAAAQgAAEIQAACECiNABnm0rhxFQQgAAEIQAACEIBATgggmHMSaLoJAQhAAAIQgAAEIFAaAQRzady4CgIQgAAEIAABCEAgJwQQzDkJNN2EAAQgAAEIQAACECiNAIK5NG5cBQEIQAACEIAABCCQEwII5pwEmm5CAAIQgAAEIAABCJRGAMFcGjeuggAEIAABCEAAAhDICQEEc04CTTchAAEIQAACEIAABEojgGAujRtXQQACEIAABCAAAQjkhACCOSeBppsQgAAEIAABCEAAAqURQDCXxo2rIAABCEAAAhCAAARyQgDBnJNA000IQAACEIAABCAAgdIIIJhL48ZVEIAABCAAAQhAAAI5IYBgzkmg6SYEIAABCEAAAhCAQGkEEMylceMqCEAAAhCAAAQgAIGcEEAw5yTQdBMCEIAABCAAAQhAoDQCCObSuHEVBCAAAQhAAAIQgEBOCCCY+yrQ7/+LbrrjDc3/l8X6dF+1gXohAAEI5ITAzx+t1ed+LOnclXq98c90Zmq/d+i+P6vTCknX/OXP9cSMcTmh1L1u7t26UB95cIOkW/XTEn7L9myeo3P/6bmSr+9eazkbAj0jgGDuGb/Srn7pHo1qepgvidLocRUEIACBbhNAMHcbWdELEMxFEXHCACKQY8H8vr639NO6+XU3mmbWISZog2zDsiU7tXCqJDtDvEhP+4MheML2n5qtMm94Q+fa4tjNVHxyS+Q6yS/TrzcYYf6xATTo6AoEIACB3icQfG/ryhb9VHWxDHOQ4XRbc2WLDtx84X9/W5sZ5hZ96d/rnN+KUHbaKN++/HI9+sBjuj5HyeiQYH7go7rf/U0MZeVTftdCGeYl0ufc30rzdy9LjJYtaZGa6rQi09uD3h951DAwCeRUMEe/6CKiuZhgHu+JZfcLcnc4YzzJf80UHTS36qfGl4p31P5y8MtMuKaEV10Dc7jSKwhAAALZCPgZ5ejprqiS9z3t/vtNz7Jhi2b5lozo5Y4Y/L1/PPz9nS/RHAjmAr9bscSSd56TYEr9rTSPF4nRNederqdffw77TLZbg7NKJJBLwRw8sXpfbpEMsqKWifDxz74Y9cKFj3/5Hc+XFRXUyQLb8jDHvFz+F02+voBLHMdcBgEIQMAg0Kn7/uxjhgdZwRtFW3ydq8ejHuVQomSGfuYet7LTVtbZtHS0/s8faVrIexu8scyT5zkQzMm/dZ/5RcSjHPldC4671yt4c+tnjU0feaEYkVnm7j8JBPItmAvdZEUyzL5gTgiQ9WX5LX09PJEhKn4jGenQpL/YEzmC+STcB1QBAQgMKAKBYPZe74c9zIFgjnfb+s69Q7vuCE/6M612gWBOgObbOgYU0MTOxDzMhRI9BX7XYoLasMKYgjlrjAY+cXrYlwTyLZj9mb2R7MCEh91JedGnZsdvHM8wh0NYNFucIJhNn1aeX/H15c1A3RCAwEAhUEKGOdT1sP+5eIZ5oHDrXj+KCeZAELtzdSJ2xm5nmAvEKE9Z/e5FiLPLSSCXgtmc0BGG6U7cS3gavubc5/T069GbPhoKR2AXew11vfHaySohJMLd7ETcNlLOsFMWBCAAgYFNIOph9nyu3sQ938McxRC1bLj+WO+0qIc5enmeJmoXE8yTnnbtiwV+1/zfynMv1zWvPxebRF/Q41zIVjOwhzS962MCORXMFvXIKhmRdSSDL1tLBH9T+j/OihqFV7QIrBNFM8zjwnXbX8DR1TOuvFXLfvyw7cHL0xdwH98PVA8BCAwYAuEs8et/9IBjlTOseLGJgf4xc17KzzX5KXdFJdNukTChLW/f1cUEczQ5pMjvmj/fJ7SiVNiGmCVGZJgHzE1b0R3JsWCu6LjQOAhAAAIQgAAEIACBCiGAYK6QQNAMCEAAAhCAAAQgAIHKJIBgrsy40CoIQAACEIAABCAAgQohgGCukEDQDAhAAAIQgAAEIACByiSQe8H85ubbdZ8W64EZH67MCNEqCEAAAhCAAAQgAIE+JZBrwfzm5jn63D89pz0aouv/8id6FNHcp4ORyiEAAQhAAAIQgEAlEsitYA7EshcWRHMlDlDaBAEIQAACEIAABPqaQC4Fc1wsI5r7eiBSPwQgAAEIQAACEKhUArkUzJUaDNoFAQhAAAIQgAAEIFB5BBDMlRcTWgQBCEAAAhCAAAQgUEEEEMwVFAyaAgEIQAACEIAABCBQeQQQzJUXE1oEAQhAAAIQgAAEIFBBBBDMFRQMmgIBCEAAAhCAAAQgUHkEEMyVFxNaBAEIQAACEIAABCBQQQQQzBUUDJoCAQhAAAIQgAAEIFB5BBDMFRKTbSuqtOqc3Wq58ax4i95er7oP79SCriW6pELaW65mWP2eplZ1LStjz2xeLar7fYvqzy5XS09uOb3C5eR2gdogAAEIQAACA4ZATgXzu1p/wzypuXIEVV4F84C5k+gIBCAAAQj0EYH31HLzH2vuD5zqv/jQq1o780OJbXlv41d03m3Smpe+o7oJyc19cdUYfWFlclmlHgtqelHNY2foHqelkXakHesjtFTrE0AwV0gGEsHMXQkBCEAAAhDoLgFHLG+6qrBIdkp0xOhLD63R1Ns2aVIBwWwL6t/dob0LPuVfo81tarhIKvVY0COnrW/e7pSn7c0aO0N6dm+DPqW0Y91lwvm9QQDBfLb07pN1Gv/bBWrVNE27y8I8U+u81/muHaJu/Q7Nqt/oH5v+fJ3GG/92Xv1vU1PVFk03D3PpiQAAEVVJREFUrBOWEN5yRZeWXOyEz37VbtchzVwfWDAcwdyquu9P06zvJbchsGRY9UzTUqeUoK0p5ScNHqffdVr38iynzuvXafdT07XlhvHGv+vlmUTMtjvnJh9r3NYqXeJxSGdiPiikxiHSN7N+p4x1urB+lpZa7WqW5hkWFrtcO1bWp1GtRa0t1huI8drZEMRNKbaYUPnLw/YSk1n5uEiN24y22ePOGw+SIm3ojS8OyoQABCBQEQQs0bn1UlfgZmmRJZwfKCCYLdG6UFoRZJ8DkTypxGOW8HY/72zQ7GXSvY9eJyf/bYjkCSnHLHHNp88JIJg9wVy/0RchtgD6fp0jCG2hNEtyxa0njjyxGzq3iGD2BKHj1w2LMkdYGeL3hSZVXSJH3IXEWkTMGcdqXeGf1Q/s9EWu4HbKnfU9rw3Ov1uu9UT9NjWtkJYYbfeOhfvlPRR4wrSbgrlQHCy2Bep32BlCOMprxRZNX+aI+6ze4GifrH/P0+q4x9yKU3Ot//CQ9ADgxSPcztK5OOLd82hH4+T0saAfvs+/cmgABCAAgTIRsDO0TeHCFm0uIp7TBLN17Hldamd83Y9Vx4MT9cqjk/REScc8cexmlCPi3rJ4rP7Iq1o78YmY8PePFbCXlIkixWQkgGA2Msy+0DQFVzSzmPrvNBFkHVulWmMiminC4iLHEMZnG5P+IgLNEd6uH/vtsHgrNgaSRKGVafc4RI+b5QVt3xnrVzjT3k1haNRfLKvrCdgYu7RJkha/n0wvPsnQKqNBWm1n0Qt53hMy0X756j0urvC3RXHtoyHBbsco1PZio4DjEIAABPovAUtUPn+Za3HI1I0UwWxlgKe+pXmmYPaywiukO0s55meTo5YOp7FWBvtO3ad7tdCwgoSPFfJjZ+ouJ5WNAII5STCbmeKyCmbjtbkXQvf1eVJW0LdzRAXzJY4Zw/x4r+h9e0DEMpE0YrormMPWBs9SYgnmsA2lbII5krFPrv+seEY1GjM7W28wy2RZMESyTPEcemxws/IRujb7Wj3aa1wcG5H9wGAJ5tgDQPwhpWzfGBQEAQhAoFIIkGGulEjkoh0I5pMqmKPCMhhjyRlmN3NsCTbPk5sxQ5qWHfZq7Y5gLmxRSMgwhwRrDzLMhmCO2k1Ss/Nm/dGMfEZ+NqMXmlS382at1rxkO0bBzLN1cfyNQjhj3hMuju3C9sYr4a0CGeZcfHnTSQhAIDlrm86lmCUj7G8OPMyKeZ+zHTM8zL69I8HDLM/6kXAMD3NFDHUEc1kFc+QVvZvZ9LK/af7ZqA837qP21mF2JngpNOkrYSzFrBvxc7ojmMOCPuybjfYr3JfiTDy/bVzkB6JSIV9uvP6QZzfF153Vw+zQ2qamG7bY/zf9qeQ1sMMe9jDjsnLxveaOkPf97e6Evx2xCaQF1vSuiK8dGgEBCECgTARsG8VcTXVXsihealwwm17h+EoYgYAu9VjQpoSVMGx/tCWS044V7xVn9D4BBHNZBbMnZtzX/8tb7ZU3glUyvIl1XmCDSX6hlR7sw4Umsbke1Q/Pkrfug7dihBJXgyi85nR3BLOTMQ1W5mhcLu04x5sEF+5XeDWIdCZpk+Ti1o7k+tM9zJG2LW/UUmXwMLshyiKwQ6uHWJHzH2bKycVYzSSyMko4NuHVV3r/K4QaIAABCPQxAVc0/9BtRto6zM7ycuEscnhyXXhN58UhIV7KscjKG6G2LnGXlHMbnnasjxFTvZRTwZyn0FtZ0p262VgCrvd7P3A8tNFlAXvGrjQuWew1PWsXV0MAAhCAQO8QeFHNN7+pm4zJf71TD6X2NgEEc28T7uvyXR9u4pbbvda20oRhrzWn1ILL7gUujQuCudQAch0EIACBPiawvVmz37qp4M6Dfdw6qu8GAQRzN2BxalYCpQnDrKX3/nnRNanLVWNpXBDM5eJPORCAAAQgAIHSCCCYS+PGVRCAAAQgAAEIQAACOSGAYM5JoOkmBCAAAQhAAAIQgEBpBBDMpXHjKghAAAIQgAAEIACBnBBAMOck0HQTAhCAAAQgAAEIQKA0Agjm0rjl6yp7I5AW1f2+RfVn56vr9BYCEIAABCAAAQjkWzDbQtDYACS2IURklzrGS2UQCG29XRlNohUQgEDeCIQ3sUjbLMPeIe42ac1L31HdhGRO1uYZX1jpHIuWVeqxoCZrs44ZuscpPdKOtGN5iyn9hUBhAvkVzPb2wju0zsyaugL6wshObTsburTkYoZRxRBAMFdMKGgIBPJJwBHLm656tcj6uo4YfemhNZp62yZNKiCY41suz5DcHeZKPRbEJWHL5Rlyd5hLO5bPyNJrCBQikFPBbK2Hu0q1SRYDS0g312r3U7V61N8KWvK2n965okqrzlmnC+tnaen167T7qXpZf5t2l4vY/dtZ1j9DGWxjq+tINOx1duudja5nrm9V3fdXSc2O/cE8Zm6X7a3Na2297dQdbLNt/avU66Twds4z1+9Wy6VbVPfhnVrQtUSXpJQd3T479DCSMAKL9SGRn/2g4249bvPaLWdTFnPrbknLW9W1zGotHwhAAAJlJrC9WWO3Xqq9Cz6VseD4dsxhQbtQWhFknwORPEktN5dyzGiXtd3yMulef6c5QyRPSDl2UcaucRoEckIgn4LZF8X1soVt6GOK6bglw9oqedpdpvjdpqYV0hJbnDnnt1xribidhUW5WV+kLY7QlZv5flfrV2zR9GVOO+265QhBTxA3utlw+9/fr7MF/FlWO0q9zm+/I0LXP1mr+pBgLlR2rd337mTj0/sQeagxOcUyzCZ3J6IWq1XneGI6J3cz3YQABHqfgCWWZzSF61m0uYh4ThPM1rHndeneBvky16rjwYl65dFJeqKkY9fpQ14LE8S9ZfFY/ZFXtXbiEzHh7x+b6ZfQ+0ypAQL9gEB+BfNPphfIQFria56b4U0WzGlCzBKB87RaLTcqg4BM8kib9UdGkCUa3XbHdn9Lsylkva7QVtAZy+6uSE3rQ631APDbBUaMjF3you1JegAq+7bW/eBupokQgMBJIWCJyucva1ND5ixsimC2MsBT39I8UzB7WeEV0p2lHPOzyVLY0uHgsf52p+7TvVqo8353R0jse8fWIphPyliikv5DIL+C2bZdFMowb9F0236QTTCH7Q/JNgEvExweGkniOPK3iAXBsxrEt0uObLtcynWGsA61M0mgGraIwP4Q2DkCq0ThmyGtD7Zgdm0qQQmu7UTWZM3AIqLEdpe2DXX/uXVpKQQg0CcEyDD3CXYqhUBfE8inYLb9rsU8zK61IWIziGZRo6IvyDCbZo9C9SVlmI1z3/b81K6wT8sU231yhX4041rqdd7oNAVzStnBYM62ukgxwexk6uOmGcfbHBHM0QcgMsx9/d1C/RAYsASSsrbpnS1myXggNCEwKF9qHlvKMcPD7Ns7PJuG4WGWZ/1IOJY5ez5gw0zHIBAikFPB7E2K87zCLpPYyhnFM8xhAR330jolFxaQYe9xuF3Tnw/bEmIe5gKWhaidIet1l7gT53YYE+miHua0ss2RlcWekZolT1v7OWYRcSb8Be3Gw8z3HAQg0IsEbBvFXE11V7IoXlNcMJte4fhKGIFILvVY0KaElTBsf7QlktOOFe8VZ0AgTwRyK5jtIEdtC0pYycI7x1gRI+xhNldnmKnG5dKOc6zMqDXpb5q89RzSLArOREJn2IVXyQivWNG4vFFL5Xiv0y0ZpV5ntSC82oRtJTnbzOgWKtuZ9Dfre+7t461SkZLpLdVWYrfSZVZolYwslpA83ej0FQIQKDMBVzT/0C02bR1mKV0wyxWuc3/gFLY4JMTD6z1nO2ZdY6yuEWrrEndJObfhacfKjIziINCfCeRbMFdk5AaY9/aFJtXtvDnZWlGR/GkUBCAAgf5O4EU13/ymbjIm//X3HtF+CPQ1AQRzX0cgUr9pn6iwppXUnG0r6rTzL9lSuyR4XAQBCECgFALbmzX7rZuKbKpSSsFcA4H8EkAw93HsoytseBukJEx16+OWUj0EIAABCEAAAhDIJwEEcz7jTq8hAAEIQAACEIAABDISQDBnBMVpEIAABCAAAQhAAAL5JIBgzmfc6TUEIAABCEAAAhCAQEYCCOaMoDgNAhCAAAQgAAEIQCCfBBDM+Yw7vYYABCAAAQhAAAIQyEgAwZwRFKdBAAIQgAAEIAABCOSTAII5n3Gn1xCAAAQgAAEIQAACGQkgmDOC4jQIQAACEIAABCAAgXwSQDDnM+70GgIQgAAEIAABCEAgIwEEc0ZQnAYBCEAAAhCAAAQgkE8CCOZ8xp1eQwACEIAABCAAAQhkJIBgzgiK0yAAAQhAAAIQgAAE8kkAwZzPuNNrCEAAAhCAAAQgAIGMBBDMGUFxGgQgAAEIQAACEIBAPgkgmPMZd3oNAQhAAAIQgAAEIJCRAII5IyhOgwAEIAABCEAAAhDIJwEEcz7jTq8hAAEIQAACEIAABDISQDBnBMVpEIAABCAAAQhAAAL5JIBgzmfc6TUEIAABCEAAAhCAQEYCCOaMoDgNAhCAAAQgAAEIQCCfBBDM+Yw7vYYABCAAAQhAAAIQyEgAwZwRFKdBAAIQgAAEIAABCOSTAII5n3Gn1xCAAAQgAAEIQAACGQkgmDOC4jQIQAACEIAABCAAgXwSQDDnM+70GgIQgAAEIAABCEAgIwEEc0ZQnAYBCEAAAhCAAAQgkE8CCOZ8xp1eQwACEIAABCAAAQhkJIBgzgiK0yAAAQhAAAIQgAAE8kkAwZzPuNNrCEAAAhCAAAQgAIGMBBDMGUFxGgQgAAEIQAACEIBAPgkgmPMZd3oNAQhAAAIQgAAEIJCRAII5IyhOgwAEIAABCEAAAhDIJwEEcz7jTq8hAAEIQAACEIAABDISQDBnBMVpEIAABCAAAQhAAAL5JIBgzmfc6TUEIAABCEAAAhCAQEYCCOaMoDgNAhCAAAQgAAEIQCCfBBDM+Yw7vYYABCAAAQhAAAIQyEgAwZwRFKdBAAIQgAAEIAABCOSTAII5n3Gn1xCAAAQgAAEIQAACGQkgmDOC4jQIQAACEIAABCAAgXwSQDDnM+70GgIQgAAEIAABCEAgIwEEc0ZQnAYBCEAAAhCAAAQgkE8CCOZ8xp1eQwACEIAABCAAAQhkJIBgzgiK0yAAAQhAAAIQgAAE8kkAwZzPuNNrCEAAAhCAAAQgAIGMBBDMGUFxGgQgAAEIQAACEIBAPgkgmPMZd3oNAQhAAAIQgAAEIJCRAII5IyhOgwAEIAABCEAAAhDIJwEEcz7jTq8hAAEIQAACEIAABDISQDBnBMVpEIAABCAAAQhAAAL5JIBgzmfc6TUEIAABCEAAAhCAQEYCCOaMoDgNAhCAAAQgAAEIQCCfBBDM+Yw7vYYABCAAAQhAAAIQyEgAwZwRFKdBAAIQgAAEIAABCOSTAII5n3Gn1xCAAAQgAAEIQAACGQkgmDOC4jQIQAACEIAABCAAgXwSQDDnM+70GgIQgAAE/v9265AAAACGYZh/17NQvvCR56QECBAgEAUEc4QyI0CAAAECBAgQ+BQQzJ9/dzUBAgQIECBAgEAUEMwRyowAAQIECBAgQOBTQDB//t3VBAgQIECAAAECUUAwRygzAgQIECBAgACBTwHB/Pl3VxMgQIAAAQIECEQBwRyhzAgQIECAAAECBD4FBPPn311NgAABAgQIECAQBQRzhDIjQIAAAQIECBD4FBDMn393NQECBAgQIECAQBQQzBHKjAABAgQIECBA4FNAMH/+3dUECBAgQIAAAQJRQDBHKDMCBAgQIECAAIFPAcH8+XdXEyBAgAABAgQIRAHBHKHMCBAgQIAAAQIEPgUE8+ffXU2AAAECBAgQIBAFBHOEMiNAgAABAgQIEPgUEMyff3c1AQIECBAgQIBAFBDMEcqMAAECBAgQIEDgU2CGuIqc7wRxqAAAAABJRU5ErkJggg==&quot;"/>
    <we:property name="snapshotAltText" value="&quot;PresentacionConsolidacionFinaciera, Eliminaciones&quot;"/>
    <we:property name="snapshotLastRefreshTime" value="&quot;5/19/24, 3:59 PM&quot;"/>
    <we:property name="snapshotTimestamp" value="&quot;1716180741294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3899</TotalTime>
  <Words>634</Words>
  <Application>Microsoft Office PowerPoint</Application>
  <PresentationFormat>Panorámica</PresentationFormat>
  <Paragraphs>122</Paragraphs>
  <Slides>13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Arial Black</vt:lpstr>
      <vt:lpstr>Segoe UI</vt:lpstr>
      <vt:lpstr>Tema de Office</vt:lpstr>
      <vt:lpstr>Ejercicio de  Consolidaciónón Financiera</vt:lpstr>
      <vt:lpstr>Premisas</vt:lpstr>
      <vt:lpstr>Estados Financieros Individuales Previos  (Cierre 2023)</vt:lpstr>
      <vt:lpstr>Presentación de PowerPoint</vt:lpstr>
      <vt:lpstr>Homogenización </vt:lpstr>
      <vt:lpstr>Homogenización </vt:lpstr>
      <vt:lpstr>Homogenización </vt:lpstr>
      <vt:lpstr>Homogenización </vt:lpstr>
      <vt:lpstr>Procedimientos de consolidación  NIIF 10</vt:lpstr>
      <vt:lpstr>Presentación de PowerPoint</vt:lpstr>
      <vt:lpstr>Presentación de PowerPoint</vt:lpstr>
      <vt:lpstr>Presentación de PowerPoint</vt:lpstr>
      <vt:lpstr>Gerson Castillo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Gerson Castillo</dc:creator>
  <cp:lastModifiedBy>Gerson Castillo</cp:lastModifiedBy>
  <cp:revision>16</cp:revision>
  <dcterms:created xsi:type="dcterms:W3CDTF">2024-05-16T05:18:20Z</dcterms:created>
  <dcterms:modified xsi:type="dcterms:W3CDTF">2024-05-20T05:02:13Z</dcterms:modified>
</cp:coreProperties>
</file>