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44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41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92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080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550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930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52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62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983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967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17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5DB7-4C01-4287-83A7-79CC74936832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514D7-E00C-4F1D-9246-B617D21CA44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170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Gerson Daniel </a:t>
            </a:r>
            <a:r>
              <a:rPr lang="es-GT" smtClean="0"/>
              <a:t>Boche Peralta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2655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Gerson Daniel Boche Peralta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Gerson Daniel Boche Peralta</dc:title>
  <dc:creator>Liceo Compu-Market</dc:creator>
  <cp:lastModifiedBy>Liceo Compu-Market</cp:lastModifiedBy>
  <cp:revision>1</cp:revision>
  <dcterms:created xsi:type="dcterms:W3CDTF">2019-03-27T14:14:03Z</dcterms:created>
  <dcterms:modified xsi:type="dcterms:W3CDTF">2019-03-27T14:15:02Z</dcterms:modified>
</cp:coreProperties>
</file>