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2DC"/>
    <a:srgbClr val="FFC5C5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1/9/2022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72427" y="137252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733967" y="1547964"/>
            <a:ext cx="2363437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and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203177" y="6058316"/>
            <a:ext cx="2476926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5259922" y="3478422"/>
            <a:ext cx="236343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2728466" y="3484011"/>
            <a:ext cx="2363435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flipH="1">
            <a:off x="3910184" y="2009629"/>
            <a:ext cx="5502" cy="147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1"/>
            <a:endCxn id="50" idx="3"/>
          </p:cNvCxnSpPr>
          <p:nvPr/>
        </p:nvCxnSpPr>
        <p:spPr>
          <a:xfrm flipH="1" flipV="1">
            <a:off x="5091901" y="3714844"/>
            <a:ext cx="168021" cy="86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5271919" y="1455630"/>
            <a:ext cx="236343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5269368" y="476518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799637" y="668165"/>
            <a:ext cx="2363435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7637906" y="799684"/>
            <a:ext cx="161731" cy="19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3"/>
            <a:endCxn id="57" idx="1"/>
          </p:cNvCxnSpPr>
          <p:nvPr/>
        </p:nvCxnSpPr>
        <p:spPr>
          <a:xfrm flipV="1">
            <a:off x="5097404" y="1778796"/>
            <a:ext cx="1745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49" idx="2"/>
            <a:endCxn id="57" idx="0"/>
          </p:cNvCxnSpPr>
          <p:nvPr/>
        </p:nvCxnSpPr>
        <p:spPr>
          <a:xfrm>
            <a:off x="6441640" y="1395822"/>
            <a:ext cx="11997" cy="59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5259938" y="4408533"/>
            <a:ext cx="2363435" cy="646331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2"/>
            <a:endCxn id="75" idx="0"/>
          </p:cNvCxnSpPr>
          <p:nvPr/>
        </p:nvCxnSpPr>
        <p:spPr>
          <a:xfrm flipH="1">
            <a:off x="3850704" y="3945676"/>
            <a:ext cx="59480" cy="377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612241" y="4323061"/>
            <a:ext cx="2476925" cy="830997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efficient functions for creating, validating, performing, combining, and storing valid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1"/>
            <a:endCxn id="75" idx="3"/>
          </p:cNvCxnSpPr>
          <p:nvPr/>
        </p:nvCxnSpPr>
        <p:spPr>
          <a:xfrm flipH="1">
            <a:off x="5089166" y="4731699"/>
            <a:ext cx="170772" cy="6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794130" y="5579278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 flipV="1">
            <a:off x="7680103" y="5902444"/>
            <a:ext cx="114027" cy="38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725732" y="5339038"/>
            <a:ext cx="2363435" cy="64633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>
            <a:off x="3850704" y="5154058"/>
            <a:ext cx="56746" cy="184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8975843" y="4639365"/>
            <a:ext cx="0" cy="939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>
            <a:off x="8981355" y="1314496"/>
            <a:ext cx="4845" cy="76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8981354" y="3158790"/>
            <a:ext cx="4841" cy="325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5266800" y="2241652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read_write.R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6441641" y="3160846"/>
            <a:ext cx="6878" cy="317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DDD2A27-C497-4272-AC5A-EDE1AF86D86E}"/>
              </a:ext>
            </a:extLst>
          </p:cNvPr>
          <p:cNvCxnSpPr>
            <a:cxnSpLocks/>
            <a:stCxn id="44" idx="3"/>
            <a:endCxn id="89" idx="1"/>
          </p:cNvCxnSpPr>
          <p:nvPr/>
        </p:nvCxnSpPr>
        <p:spPr>
          <a:xfrm>
            <a:off x="7623359" y="3801588"/>
            <a:ext cx="176278" cy="5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448384" y="2101961"/>
            <a:ext cx="5253" cy="139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72426" y="780809"/>
            <a:ext cx="23634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library(shiny), library(dplyr), library(BiocManager) [only necessary for reduction]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155681" y="3484010"/>
            <a:ext cx="2363435" cy="461665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50" idx="1"/>
          </p:cNvCxnSpPr>
          <p:nvPr/>
        </p:nvCxnSpPr>
        <p:spPr>
          <a:xfrm>
            <a:off x="2519116" y="3714843"/>
            <a:ext cx="20935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84504" y="6470870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155679" y="3940126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5266800" y="2883847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library(aws.s3)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5259921" y="1118823"/>
            <a:ext cx="2363437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library(stringi)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10391809" y="5470362"/>
            <a:ext cx="2476926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library(ggplot2), library(plotly), library(UpSetR), library(VennDiagram),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library(beeswarm),  library(heatmaply), library(DT)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7804484" y="4134368"/>
            <a:ext cx="23634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library(shinyjs), library(shinydashboard)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10391809" y="4639365"/>
            <a:ext cx="2476926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1"/>
            <a:endCxn id="91" idx="3"/>
          </p:cNvCxnSpPr>
          <p:nvPr/>
        </p:nvCxnSpPr>
        <p:spPr>
          <a:xfrm flipH="1">
            <a:off x="10157556" y="5054864"/>
            <a:ext cx="234253" cy="847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5217725" y="6525570"/>
            <a:ext cx="2476926" cy="2769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5259920" y="5053945"/>
            <a:ext cx="236343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library(reticulate), library(tensorflow), library(keras), library(phateR), library(umap), library(Rtsne), library(Matrix)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7804483" y="2697125"/>
            <a:ext cx="2363424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library(shinycssloaders), library(shinywidgets)</a:t>
            </a:r>
          </a:p>
        </p:txBody>
      </p: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2913</TotalTime>
  <Words>701</Words>
  <Application>Microsoft Office PowerPoint</Application>
  <PresentationFormat>Widescreen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89</cp:revision>
  <dcterms:created xsi:type="dcterms:W3CDTF">2020-10-16T15:15:45Z</dcterms:created>
  <dcterms:modified xsi:type="dcterms:W3CDTF">2022-01-09T19:25:54Z</dcterms:modified>
</cp:coreProperties>
</file>