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5" name="Picture 2" descr="GitHub Logos and Usage · GitHub">
            <a:extLst>
              <a:ext uri="{FF2B5EF4-FFF2-40B4-BE49-F238E27FC236}">
                <a16:creationId xmlns:a16="http://schemas.microsoft.com/office/drawing/2014/main" id="{2A3F489F-621A-4A29-B0F3-9B677431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83" y="480303"/>
            <a:ext cx="402928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md.exe Icon&quot; by villicush | Redbubble">
            <a:extLst>
              <a:ext uri="{FF2B5EF4-FFF2-40B4-BE49-F238E27FC236}">
                <a16:creationId xmlns:a16="http://schemas.microsoft.com/office/drawing/2014/main" id="{4221AE93-7126-4F9C-AE42-DB4FEBB6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40" y="498812"/>
            <a:ext cx="481762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58613" y="1191308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88432" y="2632580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8008979" y="833790"/>
            <a:ext cx="236343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413137" y="2880804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5405416" y="3699020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970149" y="3094245"/>
            <a:ext cx="2948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587134" y="3527135"/>
            <a:ext cx="7587" cy="17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413137" y="1064622"/>
            <a:ext cx="236316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8008978" y="1621017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8014350" y="2583861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9195798" y="2508930"/>
            <a:ext cx="2692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970149" y="1387788"/>
            <a:ext cx="1442988" cy="12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 flipV="1">
            <a:off x="7776304" y="1387788"/>
            <a:ext cx="232674" cy="5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167233" y="279217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3"/>
          </p:cNvCxnSpPr>
          <p:nvPr/>
        </p:nvCxnSpPr>
        <p:spPr>
          <a:xfrm flipH="1" flipV="1">
            <a:off x="5154816" y="3900655"/>
            <a:ext cx="25060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91378" y="3577489"/>
            <a:ext cx="23634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530668" y="3115341"/>
            <a:ext cx="260710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8019196" y="4263900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8014350" y="3305123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8014091" y="5222677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91381" y="464061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73097" y="4223820"/>
            <a:ext cx="2" cy="4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 flipH="1">
            <a:off x="9195804" y="5155307"/>
            <a:ext cx="5104" cy="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9198490" y="3230192"/>
            <a:ext cx="0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9200913" y="4197451"/>
            <a:ext cx="128" cy="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409765" y="1788551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>
            <a:off x="6591349" y="2678141"/>
            <a:ext cx="3372" cy="20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591349" y="1710953"/>
            <a:ext cx="3372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58612" y="1834865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shiny, dplyr, BiocManager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63719" y="415359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527154" y="3900655"/>
            <a:ext cx="264224" cy="4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163717" y="5009947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63716" y="4609711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409630" y="2431920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aws.s3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8014079" y="2262709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400056" y="5275803"/>
            <a:ext cx="2361683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viridis, ggplot2, plotly, beeswarm, DT, UpSetR, VennDiagram, heatmaply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8019196" y="4909086"/>
            <a:ext cx="236342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shinyjs, shinydashboard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405427" y="4814138"/>
            <a:ext cx="236342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visualizations (plots, tables) for the application.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768851" y="5044971"/>
            <a:ext cx="245240" cy="5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8008978" y="1297852"/>
            <a:ext cx="236343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167233" y="3440792"/>
            <a:ext cx="2363435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reticulate, hash, tensorflow, keras, phateR, umap, Rtsne,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8019451" y="3951230"/>
            <a:ext cx="2363179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shinycssloaders, shinywidgets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768851" y="4206852"/>
            <a:ext cx="250345" cy="38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163716" y="22052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527151" y="1387788"/>
            <a:ext cx="2885986" cy="10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345434" y="2666932"/>
            <a:ext cx="3517" cy="12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141A8-BAD3-448A-BDEF-476E5F2260D0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9190695" y="1544073"/>
            <a:ext cx="2552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72F2-E909-47FA-AF9B-67D461C0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6" y="2517596"/>
            <a:ext cx="5073610" cy="3208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2946400" y="5704334"/>
            <a:ext cx="16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Custom Analyses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2998739" y="6041955"/>
            <a:ext cx="156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7815964" y="2344362"/>
            <a:ext cx="5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6755822" y="2344362"/>
            <a:ext cx="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8753030" y="2338707"/>
            <a:ext cx="8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5307237" y="3788786"/>
            <a:ext cx="135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Reduction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4989966" y="4796094"/>
            <a:ext cx="16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tSNE After </a:t>
            </a:r>
          </a:p>
          <a:p>
            <a:pPr algn="r"/>
            <a:r>
              <a:rPr lang="en-US" sz="1600" dirty="0"/>
              <a:t>Reduction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5274810" y="5743232"/>
            <a:ext cx="139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Grouped 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8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82" y="4644579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8" y="5616777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99" y="5601817"/>
            <a:ext cx="854165" cy="8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9" y="4644579"/>
            <a:ext cx="854164" cy="85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07" y="3654777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53" y="3654091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0" y="265950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89" y="4658107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0" y="5601818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03" y="3654091"/>
            <a:ext cx="984509" cy="85416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6F0E49-C843-471A-9793-A3FDCDC14CE0}"/>
              </a:ext>
            </a:extLst>
          </p:cNvPr>
          <p:cNvSpPr txBox="1"/>
          <p:nvPr/>
        </p:nvSpPr>
        <p:spPr>
          <a:xfrm>
            <a:off x="5268958" y="2794196"/>
            <a:ext cx="1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Embedded Components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EAC89F-1668-400A-9982-62D0C3544E74}"/>
              </a:ext>
            </a:extLst>
          </p:cNvPr>
          <p:cNvSpPr/>
          <p:nvPr/>
        </p:nvSpPr>
        <p:spPr>
          <a:xfrm>
            <a:off x="3975532" y="3184713"/>
            <a:ext cx="752307" cy="132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9265A-A254-4427-BEFF-55E41DEF6F5E}"/>
              </a:ext>
            </a:extLst>
          </p:cNvPr>
          <p:cNvSpPr/>
          <p:nvPr/>
        </p:nvSpPr>
        <p:spPr>
          <a:xfrm>
            <a:off x="320646" y="4543642"/>
            <a:ext cx="1064066" cy="3118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BDFD26-F734-4014-A822-6BB1BB5BF960}"/>
              </a:ext>
            </a:extLst>
          </p:cNvPr>
          <p:cNvSpPr/>
          <p:nvPr/>
        </p:nvSpPr>
        <p:spPr>
          <a:xfrm>
            <a:off x="4568966" y="6169459"/>
            <a:ext cx="124179" cy="125668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6B8EA8-6D55-4871-AE0C-C85EFA859D3E}"/>
              </a:ext>
            </a:extLst>
          </p:cNvPr>
          <p:cNvSpPr/>
          <p:nvPr/>
        </p:nvSpPr>
        <p:spPr>
          <a:xfrm>
            <a:off x="4568395" y="5826512"/>
            <a:ext cx="124179" cy="12566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0FB5E-C2C0-4484-831C-5E9CD67AB623}"/>
              </a:ext>
            </a:extLst>
          </p:cNvPr>
          <p:cNvSpPr/>
          <p:nvPr/>
        </p:nvSpPr>
        <p:spPr>
          <a:xfrm>
            <a:off x="2385233" y="5811722"/>
            <a:ext cx="124179" cy="1256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A862B-33BC-47E4-AF74-A41C09623461}"/>
              </a:ext>
            </a:extLst>
          </p:cNvPr>
          <p:cNvSpPr/>
          <p:nvPr/>
        </p:nvSpPr>
        <p:spPr>
          <a:xfrm>
            <a:off x="320646" y="2681752"/>
            <a:ext cx="1064066" cy="1851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2AAD9-615D-40F7-A843-2087A0D9DD96}"/>
              </a:ext>
            </a:extLst>
          </p:cNvPr>
          <p:cNvSpPr txBox="1"/>
          <p:nvPr/>
        </p:nvSpPr>
        <p:spPr>
          <a:xfrm>
            <a:off x="706967" y="5689890"/>
            <a:ext cx="16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Analysis</a:t>
            </a:r>
            <a:r>
              <a:rPr lang="en-US" dirty="0"/>
              <a:t> </a:t>
            </a:r>
            <a:r>
              <a:rPr lang="en-US" sz="1600" dirty="0"/>
              <a:t>Settings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983DC-CAC2-4E55-A873-02AFCA64F44E}"/>
              </a:ext>
            </a:extLst>
          </p:cNvPr>
          <p:cNvSpPr txBox="1"/>
          <p:nvPr/>
        </p:nvSpPr>
        <p:spPr>
          <a:xfrm>
            <a:off x="1042812" y="6043984"/>
            <a:ext cx="13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Plot Settings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3D1920-0B30-4EDC-B9BC-EF9F71937015}"/>
              </a:ext>
            </a:extLst>
          </p:cNvPr>
          <p:cNvSpPr/>
          <p:nvPr/>
        </p:nvSpPr>
        <p:spPr>
          <a:xfrm>
            <a:off x="2384908" y="6162552"/>
            <a:ext cx="124179" cy="12566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60606-E6DE-4C64-986A-1A1C6414498C}"/>
              </a:ext>
            </a:extLst>
          </p:cNvPr>
          <p:cNvSpPr/>
          <p:nvPr/>
        </p:nvSpPr>
        <p:spPr>
          <a:xfrm>
            <a:off x="2928408" y="3184713"/>
            <a:ext cx="990980" cy="132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1652A-527C-41D9-9A4C-BD1CD909EBCA}"/>
              </a:ext>
            </a:extLst>
          </p:cNvPr>
          <p:cNvSpPr txBox="1"/>
          <p:nvPr/>
        </p:nvSpPr>
        <p:spPr>
          <a:xfrm>
            <a:off x="112100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Biofluid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3B713-EF7C-4A5E-912B-E0C91FE85BD0}"/>
              </a:ext>
            </a:extLst>
          </p:cNvPr>
          <p:cNvSpPr txBox="1"/>
          <p:nvPr/>
        </p:nvSpPr>
        <p:spPr>
          <a:xfrm>
            <a:off x="5581878" y="50916"/>
            <a:ext cx="228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5B18E-52E4-44F4-92AB-A6CB5C9D2F6E}"/>
              </a:ext>
            </a:extLst>
          </p:cNvPr>
          <p:cNvSpPr txBox="1"/>
          <p:nvPr/>
        </p:nvSpPr>
        <p:spPr>
          <a:xfrm>
            <a:off x="586123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A5D0E-1303-4674-A9D8-1A08988612DF}"/>
              </a:ext>
            </a:extLst>
          </p:cNvPr>
          <p:cNvSpPr txBox="1"/>
          <p:nvPr/>
        </p:nvSpPr>
        <p:spPr>
          <a:xfrm>
            <a:off x="925107" y="50916"/>
            <a:ext cx="233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Disease State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AFE3-AC5E-4FC2-B75D-A76A2CFF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09" y="389470"/>
            <a:ext cx="706321" cy="14803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A7D5BF-6F59-4D53-8C74-CED32F5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41" y="389470"/>
            <a:ext cx="1341902" cy="2493671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A8BAB8E-B0A6-4DF9-A67C-8A0FCBE7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36E75B1-F590-444E-925E-62EB8470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99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A55E6D86-8F9E-4D3F-84E9-7C60F399A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1" y="3811002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8AA4A-118B-4410-8DA6-B7AD1CFF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65" y="3811002"/>
            <a:ext cx="1039598" cy="1726198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2DBC537E-B836-481E-8607-DA8C053E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9" y="3812004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106638-6679-431F-832E-2FC0547A2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143" y="3811002"/>
            <a:ext cx="1341902" cy="3039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7210F-A71D-4CA7-8195-DCBFC47FB2E5}"/>
              </a:ext>
            </a:extLst>
          </p:cNvPr>
          <p:cNvSpPr txBox="1"/>
          <p:nvPr/>
        </p:nvSpPr>
        <p:spPr>
          <a:xfrm>
            <a:off x="391933" y="338862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BC433-5DCA-4EC8-A437-BE94B29AE30F}"/>
              </a:ext>
            </a:extLst>
          </p:cNvPr>
          <p:cNvSpPr txBox="1"/>
          <p:nvPr/>
        </p:nvSpPr>
        <p:spPr>
          <a:xfrm>
            <a:off x="5200875" y="338862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359CD-7228-45B0-BA65-462BA10B030F}"/>
              </a:ext>
            </a:extLst>
          </p:cNvPr>
          <p:cNvSpPr txBox="1"/>
          <p:nvPr/>
        </p:nvSpPr>
        <p:spPr>
          <a:xfrm>
            <a:off x="391932" y="3649039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3F994-CB9A-4349-8E3D-A96ECCECFDD9}"/>
              </a:ext>
            </a:extLst>
          </p:cNvPr>
          <p:cNvSpPr txBox="1"/>
          <p:nvPr/>
        </p:nvSpPr>
        <p:spPr>
          <a:xfrm>
            <a:off x="5221945" y="3649039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94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Figure for</a:t>
            </a:r>
            <a:br>
              <a:rPr lang="en-US" dirty="0"/>
            </a:br>
            <a:r>
              <a:rPr lang="en-US" dirty="0"/>
              <a:t>Custom Analyses</a:t>
            </a:r>
          </a:p>
        </p:txBody>
      </p:sp>
      <p:pic>
        <p:nvPicPr>
          <p:cNvPr id="4" name="Picture 31" descr="Plot object">
            <a:extLst>
              <a:ext uri="{FF2B5EF4-FFF2-40B4-BE49-F238E27FC236}">
                <a16:creationId xmlns:a16="http://schemas.microsoft.com/office/drawing/2014/main" id="{BD5762A0-63CE-45CC-A1A3-4C8C4FD1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2" y="456385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3" descr="Plot object">
            <a:extLst>
              <a:ext uri="{FF2B5EF4-FFF2-40B4-BE49-F238E27FC236}">
                <a16:creationId xmlns:a16="http://schemas.microsoft.com/office/drawing/2014/main" id="{8E1078EC-A696-4CC8-A684-55ED84EF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8" y="456385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C9D13-E1A4-46C9-9A88-2D76433C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895" y="1443304"/>
            <a:ext cx="705752" cy="84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62056-7866-4647-873D-805FB523C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43" y="2434579"/>
            <a:ext cx="978284" cy="84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69-88D9-4312-96A7-5B2544296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754" y="5126280"/>
            <a:ext cx="1770162" cy="1254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6B54AF-47ED-4DFE-82A5-95F269A9B8D4}"/>
              </a:ext>
            </a:extLst>
          </p:cNvPr>
          <p:cNvSpPr txBox="1">
            <a:spLocks/>
          </p:cNvSpPr>
          <p:nvPr/>
        </p:nvSpPr>
        <p:spPr>
          <a:xfrm>
            <a:off x="1327150" y="2613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Figure on Accessing the Tool?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DD0C2-420F-4D8F-B4B8-D797B54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844" y="4241147"/>
            <a:ext cx="3867526" cy="17293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DEECD0-2DE3-43D6-A91A-764CBD8B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518" r="55802" b="56175"/>
          <a:stretch/>
        </p:blipFill>
        <p:spPr bwMode="auto">
          <a:xfrm>
            <a:off x="5949462" y="4926643"/>
            <a:ext cx="3010186" cy="10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B4A9F-356A-47E5-909B-46A830C01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70" y="3691369"/>
            <a:ext cx="4177183" cy="109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30F41-D7C1-4D77-8032-698FC6B3A826}"/>
              </a:ext>
            </a:extLst>
          </p:cNvPr>
          <p:cNvSpPr txBox="1"/>
          <p:nvPr/>
        </p:nvSpPr>
        <p:spPr>
          <a:xfrm>
            <a:off x="1203430" y="5731474"/>
            <a:ext cx="4177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Pipeline: </a:t>
            </a:r>
            <a:r>
              <a:rPr lang="en-US" dirty="0"/>
              <a:t>Data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/>
              <a:t> Subsets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Scaling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Normalization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Reduction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8340</TotalTime>
  <Words>703</Words>
  <Application>Microsoft Office PowerPoint</Application>
  <PresentationFormat>Widescreen</PresentationFormat>
  <Paragraphs>118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Supplemental Figure for Custom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Chang, Justin</cp:lastModifiedBy>
  <cp:revision>131</cp:revision>
  <dcterms:created xsi:type="dcterms:W3CDTF">2020-10-16T15:15:45Z</dcterms:created>
  <dcterms:modified xsi:type="dcterms:W3CDTF">2022-06-09T14:13:47Z</dcterms:modified>
</cp:coreProperties>
</file>