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A7A7"/>
    <a:srgbClr val="D8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684704" y="109581"/>
            <a:ext cx="7711342" cy="27699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stores the file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33967" y="1547964"/>
            <a:ext cx="2363437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and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259938" y="5212776"/>
            <a:ext cx="2363421" cy="138499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266800" y="3581672"/>
            <a:ext cx="2363437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Names, stores, and loads reduction analysis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2728466" y="3484011"/>
            <a:ext cx="236343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 and loads stored category / subset data.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 flipH="1">
            <a:off x="3910184" y="2009629"/>
            <a:ext cx="5502" cy="14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1"/>
            <a:endCxn id="50" idx="3"/>
          </p:cNvCxnSpPr>
          <p:nvPr/>
        </p:nvCxnSpPr>
        <p:spPr>
          <a:xfrm flipH="1" flipV="1">
            <a:off x="5091901" y="3807177"/>
            <a:ext cx="174899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271919" y="1455630"/>
            <a:ext cx="236343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5266816" y="668166"/>
            <a:ext cx="236853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799637" y="668165"/>
            <a:ext cx="236343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7635354" y="991331"/>
            <a:ext cx="16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5097404" y="1778796"/>
            <a:ext cx="174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6451085" y="1314497"/>
            <a:ext cx="2552" cy="14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5259938" y="4408533"/>
            <a:ext cx="236343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2"/>
            <a:endCxn id="75" idx="0"/>
          </p:cNvCxnSpPr>
          <p:nvPr/>
        </p:nvCxnSpPr>
        <p:spPr>
          <a:xfrm flipH="1">
            <a:off x="3907449" y="4130342"/>
            <a:ext cx="2735" cy="19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25731" y="4323061"/>
            <a:ext cx="2363435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efficient functions for creating, validating, performing, combining, and storing valid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>
            <a:off x="5089166" y="4731699"/>
            <a:ext cx="170772" cy="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794130" y="5579278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 flipV="1">
            <a:off x="7623359" y="5902444"/>
            <a:ext cx="170771" cy="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25732" y="5339038"/>
            <a:ext cx="23634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07449" y="5154058"/>
            <a:ext cx="1" cy="18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8975843" y="4130342"/>
            <a:ext cx="5511" cy="144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8981355" y="1314496"/>
            <a:ext cx="4845" cy="76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90" idx="2"/>
            <a:endCxn id="89" idx="0"/>
          </p:cNvCxnSpPr>
          <p:nvPr/>
        </p:nvCxnSpPr>
        <p:spPr>
          <a:xfrm flipH="1">
            <a:off x="8981354" y="2722418"/>
            <a:ext cx="4846" cy="76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266800" y="2241652"/>
            <a:ext cx="2363167" cy="120032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read_write.R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listing / reading / writing files on operating systems / AWS.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names and roles for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242" idx="2"/>
            <a:endCxn id="44" idx="0"/>
          </p:cNvCxnSpPr>
          <p:nvPr/>
        </p:nvCxnSpPr>
        <p:spPr>
          <a:xfrm>
            <a:off x="6448384" y="3441981"/>
            <a:ext cx="135" cy="13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DD2A27-C497-4272-AC5A-EDE1AF86D86E}"/>
              </a:ext>
            </a:extLst>
          </p:cNvPr>
          <p:cNvCxnSpPr>
            <a:cxnSpLocks/>
            <a:stCxn id="44" idx="3"/>
            <a:endCxn id="89" idx="1"/>
          </p:cNvCxnSpPr>
          <p:nvPr/>
        </p:nvCxnSpPr>
        <p:spPr>
          <a:xfrm flipV="1">
            <a:off x="7630237" y="3807177"/>
            <a:ext cx="169400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2396</TotalTime>
  <Words>582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71</cp:revision>
  <dcterms:created xsi:type="dcterms:W3CDTF">2020-10-16T15:15:45Z</dcterms:created>
  <dcterms:modified xsi:type="dcterms:W3CDTF">2022-01-06T02:24:24Z</dcterms:modified>
</cp:coreProperties>
</file>