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A7A7"/>
    <a:srgbClr val="D8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2135</TotalTime>
  <Words>276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62</cp:revision>
  <dcterms:created xsi:type="dcterms:W3CDTF">2020-10-16T15:15:45Z</dcterms:created>
  <dcterms:modified xsi:type="dcterms:W3CDTF">2021-12-17T05:21:56Z</dcterms:modified>
</cp:coreProperties>
</file>