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D8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9349870" y="2104292"/>
            <a:ext cx="2685140" cy="4636731"/>
          </a:xfrm>
          <a:prstGeom prst="rect">
            <a:avLst/>
          </a:prstGeom>
          <a:solidFill>
            <a:srgbClr val="D8C2DC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2520463" y="2689055"/>
            <a:ext cx="6375442" cy="40519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3458921" y="3531348"/>
            <a:ext cx="1984570" cy="3156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Min 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Min 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Z-Score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Z-Score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00824" y="2756754"/>
            <a:ext cx="2625434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reduction_pca.R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VAE: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reduction_vae.R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reduction_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umap.R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PHATE: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reduction_phate.R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Sets: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reduction_sets.R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3714833" y="2743972"/>
            <a:ext cx="171590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418659" y="2521824"/>
            <a:ext cx="2537418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Functions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app_functions.R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/ Dependencies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6507472" y="1963998"/>
            <a:ext cx="198457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14708" y="1771930"/>
            <a:ext cx="1715906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Categories, Subsets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5FB446-3FCF-4C23-B04E-38A8F46A7209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4572661" y="2602927"/>
            <a:ext cx="126" cy="14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</p:cNvCxnSpPr>
          <p:nvPr/>
        </p:nvCxnSpPr>
        <p:spPr>
          <a:xfrm>
            <a:off x="5438264" y="3643165"/>
            <a:ext cx="76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F594C1-8B43-4C9D-9C7E-5CE436DD8575}"/>
              </a:ext>
            </a:extLst>
          </p:cNvPr>
          <p:cNvCxnSpPr>
            <a:cxnSpLocks/>
          </p:cNvCxnSpPr>
          <p:nvPr/>
        </p:nvCxnSpPr>
        <p:spPr>
          <a:xfrm>
            <a:off x="5430614" y="2279939"/>
            <a:ext cx="1076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D107EE-7E30-4F6A-95C8-C4F730E38858}"/>
              </a:ext>
            </a:extLst>
          </p:cNvPr>
          <p:cNvSpPr txBox="1"/>
          <p:nvPr/>
        </p:nvSpPr>
        <p:spPr>
          <a:xfrm>
            <a:off x="9583590" y="3614029"/>
            <a:ext cx="222079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Bookmark, Import Session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Local / AWS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User Inputs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&amp; Load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583590" y="4706234"/>
            <a:ext cx="222079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 Cumulatively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Table Rows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Labels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583590" y="5798439"/>
            <a:ext cx="2220790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ggplot2 (UpSetR for Sets)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plotly2 (Heatmap for Sets)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plotly3 (Heatmap for Sets)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4938C0-6045-4BF9-9325-2C2243E0F826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8826257" y="4121861"/>
            <a:ext cx="757333" cy="205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492043" y="2287164"/>
            <a:ext cx="926489" cy="66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263042-D422-403F-90BE-56950DCAE70F}"/>
              </a:ext>
            </a:extLst>
          </p:cNvPr>
          <p:cNvSpPr txBox="1"/>
          <p:nvPr/>
        </p:nvSpPr>
        <p:spPr>
          <a:xfrm>
            <a:off x="6187589" y="4214294"/>
            <a:ext cx="2638668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(Explore, Summarize, tSNE)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visualize_pca.R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visualize_vae.R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visualize_umap.R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PHATE: No Other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Sets: No Other Processing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7506923" y="3957083"/>
            <a:ext cx="6618" cy="25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>
            <a:off x="10687368" y="3537487"/>
            <a:ext cx="6617" cy="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8093DF-49DC-4ED5-9959-6C9F3C1E58E6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10693985" y="4629692"/>
            <a:ext cx="0" cy="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693985" y="5721897"/>
            <a:ext cx="0" cy="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187588" y="5671834"/>
            <a:ext cx="2638669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Local / AWS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35594C-D215-4733-A122-752EC65F80B3}"/>
              </a:ext>
            </a:extLst>
          </p:cNvPr>
          <p:cNvSpPr txBox="1"/>
          <p:nvPr/>
        </p:nvSpPr>
        <p:spPr>
          <a:xfrm>
            <a:off x="9576973" y="806825"/>
            <a:ext cx="2225274" cy="28777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(Blue Tracks Data)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492043" y="950712"/>
            <a:ext cx="10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9576973" y="1319461"/>
            <a:ext cx="22252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(installer.R)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458921" y="803933"/>
            <a:ext cx="1971693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6507472" y="797976"/>
            <a:ext cx="1984571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Analysis Options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F6964F-C470-419F-92B4-E3EE22FD5852}"/>
              </a:ext>
            </a:extLst>
          </p:cNvPr>
          <p:cNvCxnSpPr>
            <a:cxnSpLocks/>
          </p:cNvCxnSpPr>
          <p:nvPr/>
        </p:nvCxnSpPr>
        <p:spPr>
          <a:xfrm flipH="1">
            <a:off x="5426808" y="1434316"/>
            <a:ext cx="108066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17CAAD-E298-42CB-B807-D4ADABCE0C85}"/>
              </a:ext>
            </a:extLst>
          </p:cNvPr>
          <p:cNvCxnSpPr>
            <a:cxnSpLocks/>
          </p:cNvCxnSpPr>
          <p:nvPr/>
        </p:nvCxnSpPr>
        <p:spPr>
          <a:xfrm>
            <a:off x="5451865" y="3805178"/>
            <a:ext cx="7489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61052E-9C91-44A8-B40B-8D4A3F7EEF89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451865" y="6179666"/>
            <a:ext cx="7357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96D9D8-CA2C-4FC0-A464-173D1661D91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7506923" y="5414623"/>
            <a:ext cx="0" cy="25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5FA59F5-B8EE-4E89-AD9E-D53F2FDDA0FF}"/>
              </a:ext>
            </a:extLst>
          </p:cNvPr>
          <p:cNvCxnSpPr>
            <a:cxnSpLocks/>
          </p:cNvCxnSpPr>
          <p:nvPr/>
        </p:nvCxnSpPr>
        <p:spPr>
          <a:xfrm>
            <a:off x="5451865" y="4809781"/>
            <a:ext cx="7489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572787" y="3390303"/>
            <a:ext cx="0" cy="14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2B2668C-0143-4B7B-88C6-E5442E086CB9}"/>
              </a:ext>
            </a:extLst>
          </p:cNvPr>
          <p:cNvCxnSpPr>
            <a:cxnSpLocks/>
          </p:cNvCxnSpPr>
          <p:nvPr/>
        </p:nvCxnSpPr>
        <p:spPr>
          <a:xfrm flipH="1">
            <a:off x="3578127" y="1618483"/>
            <a:ext cx="2904" cy="19128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8411494" y="-806947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8411494" y="-404322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9573019" y="-404322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9573019" y="-808647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72661" y="1634930"/>
            <a:ext cx="0" cy="137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06A5B26E-7B96-4FF0-81E0-CF9B501A00D8}"/>
              </a:ext>
            </a:extLst>
          </p:cNvPr>
          <p:cNvCxnSpPr>
            <a:cxnSpLocks/>
          </p:cNvCxnSpPr>
          <p:nvPr/>
        </p:nvCxnSpPr>
        <p:spPr>
          <a:xfrm>
            <a:off x="5330286" y="1634930"/>
            <a:ext cx="0" cy="137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</p:cNvCxnSpPr>
          <p:nvPr/>
        </p:nvCxnSpPr>
        <p:spPr>
          <a:xfrm flipH="1">
            <a:off x="5426808" y="1025200"/>
            <a:ext cx="108066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0107856" y="-531648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946331" y="-531648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C341255F-EF92-4063-80BE-12C916481B7D}"/>
              </a:ext>
            </a:extLst>
          </p:cNvPr>
          <p:cNvCxnSpPr>
            <a:cxnSpLocks/>
          </p:cNvCxnSpPr>
          <p:nvPr/>
        </p:nvCxnSpPr>
        <p:spPr>
          <a:xfrm>
            <a:off x="8483087" y="1650839"/>
            <a:ext cx="1389411" cy="870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739BE5-0EFF-4F28-BF6E-AB1CBA2BFCD0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483087" y="1457961"/>
            <a:ext cx="109388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1500</TotalTime>
  <Words>319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59</cp:revision>
  <dcterms:created xsi:type="dcterms:W3CDTF">2020-10-16T15:15:45Z</dcterms:created>
  <dcterms:modified xsi:type="dcterms:W3CDTF">2021-10-21T21:37:49Z</dcterms:modified>
</cp:coreProperties>
</file>