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77" r:id="rId12"/>
    <p:sldId id="270" r:id="rId13"/>
    <p:sldId id="257" r:id="rId14"/>
    <p:sldId id="267" r:id="rId15"/>
    <p:sldId id="271" r:id="rId16"/>
    <p:sldId id="268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3D902-DB9B-4023-A2AF-7F8E32368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8A3D8-F44B-4922-8427-19346C76A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D7112-14F2-4C66-B187-65B543AE6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43B56-24F1-46AE-AB83-94393763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6340-F82B-43FB-8858-23A6679F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02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5841-04B5-4FE4-A18A-A82E60A2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2DE4A-AFC3-413E-BC61-2B102C21F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116E0-979C-4CE4-B368-1EFFB6F0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CDA8-EA89-4311-8DF9-B7B30D56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83D3-4023-411F-9D9C-EF9735DC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89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86169-1E09-4C48-A7E4-2266DFEBC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CB5DE-3D18-4655-BA1F-3F8367113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D263-5DE7-4773-9DE6-F54E538A0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A5C5-B04E-455E-AFCF-7643616F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D3637-DD65-4987-A0A1-D76F5580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78B8-3B78-4790-8BAF-85EA237C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DC448-440D-4FFA-A4B6-48D15F5BB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8DD4-A830-4EC7-AB68-B960B11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9314-286B-43E2-BE7A-54CE6F95E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99EA-561A-418B-94EA-54E868ED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6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E396-D6BE-4B30-AFB0-4CABF101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164C4-AEF4-47D5-9A04-12D78216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C5957-DA8C-48D0-9370-5E637AE5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86F36-FFDC-4E8D-A3A4-A68A91DE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C1D7A-E3C7-4083-AA40-35EEE97D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9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DEC2-CA90-4324-ADBA-D847D910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AE3D-7F6B-4B30-9CE4-7C77AECA1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0FE35-838B-4D12-863B-AFA6DFE78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914EA-BD55-48CF-9CED-75A20059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6FA45-C94F-46DA-9820-5A1E9FCC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D7108-D1F0-495B-8253-7B3F456DD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6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DD4E-FDC6-42B6-B365-FBAAAE7D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02C7F-49A6-4783-858D-8E7353AD9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9F872-C3B2-475B-9225-3523E3181C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707AA-9082-4B0F-B86C-9E7C0092F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BD051-4341-495A-9E31-B57C9B1586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E3BAB0-0A69-4817-A7C6-C71CD614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331C2-9983-426A-9BBC-4F6B8D3B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EA3B91-E1CB-4131-8B73-778E33970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3B98-074B-443A-8740-E8ADA3778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7A803-C016-4166-80A3-F9D83ADD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62DE8-593F-4E85-932A-57E9E562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31B75-4B0B-402A-89C7-6D71A10B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9F8FB-F31D-457F-B6DF-E908BDA3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FF7A4-348B-481E-B176-43FEFCFA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5CC83-06F6-4981-A15A-6690002A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3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A292-CD64-4582-AE7C-407AC9FF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3759-3E10-440A-BEE5-503D8AA5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F17A6-E1E7-48B0-9E4F-FF8060B50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E4A3B-02DF-4243-8102-03D6E193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99462-D1F5-409B-B643-06C945DA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43A90-FE67-4600-B72A-A49BCDED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7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8222-E4AE-4BC8-AEF4-A563F287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EEAF4-6F38-48C7-89B9-04DB21D78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90AA-4F1C-41BB-A5C2-0283A6810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EF2E8-D0AB-4708-BB10-98325EF4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D7BD-D422-43CA-8047-E873E549E65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CF56-EF6B-4BBF-85D3-C04AC2CBE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0DAB6-ED2D-45BB-8775-F5CB182F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73CC4-ECD3-46F1-A6EA-9A8BDADE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4C8C5-1937-4D79-B0D2-3F73B91A6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D8942-A3A4-484C-BAFF-1E4DDA9BA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D7BD-D422-43CA-8047-E873E549E653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0FF4-D709-42C6-85D2-5082448DD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593DD-5E37-4831-99C3-46E7C3603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042A0-901D-468F-B03B-D4FB19587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0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818C-CABF-4AD6-BE95-C50E4428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Randomization</a:t>
            </a:r>
          </a:p>
        </p:txBody>
      </p:sp>
    </p:spTree>
    <p:extLst>
      <p:ext uri="{BB962C8B-B14F-4D97-AF65-F5344CB8AC3E}">
        <p14:creationId xmlns:p14="http://schemas.microsoft.com/office/powerpoint/2010/main" val="116978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8A4E643-B8BF-4BEE-9129-C2B5573DA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0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quare&#10;&#10;Description automatically generated">
            <a:extLst>
              <a:ext uri="{FF2B5EF4-FFF2-40B4-BE49-F238E27FC236}">
                <a16:creationId xmlns:a16="http://schemas.microsoft.com/office/drawing/2014/main" id="{CAB1AA38-FA35-4BB8-8A44-B7F8B16F1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1" y="0"/>
            <a:ext cx="1048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4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818C-CABF-4AD6-BE95-C50E4428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miRNA</a:t>
            </a:r>
          </a:p>
        </p:txBody>
      </p:sp>
    </p:spTree>
    <p:extLst>
      <p:ext uri="{BB962C8B-B14F-4D97-AF65-F5344CB8AC3E}">
        <p14:creationId xmlns:p14="http://schemas.microsoft.com/office/powerpoint/2010/main" val="370721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0B2A4F-6900-4240-A6D9-0FC276342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966787"/>
            <a:ext cx="71056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7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5B797D3-9118-454C-8780-1143626AC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52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6715A6DC-C7F4-4E98-AEF7-15281ECA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3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9DC8218-A943-4864-9C84-0822CF389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510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2C9CE03-9E31-44A4-899E-6387430E7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6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5A46F02F-85B0-4286-8C2E-226AFF72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63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E12D7EF-7B9B-458A-AB1A-4C759CC4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4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AE26F-360A-4F79-A81D-2D6BE69B6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976312"/>
            <a:ext cx="7172325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96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B18B13D5-9468-4BDC-879D-687D77CF6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96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F341BA48-9926-4498-B3AC-D0D5DE76F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1" y="0"/>
            <a:ext cx="1048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46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A6BEC84-184E-4E2F-AF28-EA3FA3E3D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7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A1B0180-D932-4AD2-80DB-FE7B0BE68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1" y="0"/>
            <a:ext cx="1048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77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A10B97BC-7DFA-4428-B55B-892A76815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1" y="0"/>
            <a:ext cx="1048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0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B8C77C4B-752B-477B-87B0-CF86C154A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1" y="0"/>
            <a:ext cx="1048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BFEB95BA-7A29-419E-9030-DFE16C365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1" y="0"/>
            <a:ext cx="1048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8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7BB684DF-8410-4656-8FCC-5BDF551C0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88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, background pattern, square&#10;&#10;Description automatically generated">
            <a:extLst>
              <a:ext uri="{FF2B5EF4-FFF2-40B4-BE49-F238E27FC236}">
                <a16:creationId xmlns:a16="http://schemas.microsoft.com/office/drawing/2014/main" id="{D677C794-46E2-4485-B404-42B2E499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91" y="0"/>
            <a:ext cx="10483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0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DE88B37-DB92-4E99-B160-D1814663B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90" y="0"/>
            <a:ext cx="10329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23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</Words>
  <Application>Microsoft Office PowerPoint</Application>
  <PresentationFormat>Widescreen</PresentationFormat>
  <Paragraphs>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Randomization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miRNA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Justin Chang</cp:lastModifiedBy>
  <cp:revision>3</cp:revision>
  <dcterms:created xsi:type="dcterms:W3CDTF">2021-11-30T04:37:32Z</dcterms:created>
  <dcterms:modified xsi:type="dcterms:W3CDTF">2021-11-30T06:25:14Z</dcterms:modified>
</cp:coreProperties>
</file>