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>
        <p:scale>
          <a:sx n="110" d="100"/>
          <a:sy n="110" d="100"/>
        </p:scale>
        <p:origin x="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72427" y="137252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414313" y="2561261"/>
            <a:ext cx="236343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&amp;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5144691" y="4266392"/>
            <a:ext cx="2476926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4899298" y="2189629"/>
            <a:ext cx="2363167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reduction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4899568" y="3130891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596030" y="3022926"/>
            <a:ext cx="247943" cy="156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6080882" y="3020626"/>
            <a:ext cx="404" cy="1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4908572" y="229754"/>
            <a:ext cx="2363435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7804483" y="229754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7804483" y="1267145"/>
            <a:ext cx="2363435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flipH="1">
            <a:off x="8986201" y="1148445"/>
            <a:ext cx="5102" cy="11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596030" y="552920"/>
            <a:ext cx="1312542" cy="20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7272007" y="552920"/>
            <a:ext cx="53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94093" y="3801811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0"/>
          </p:cNvCxnSpPr>
          <p:nvPr/>
        </p:nvCxnSpPr>
        <p:spPr>
          <a:xfrm flipH="1">
            <a:off x="3843973" y="3638723"/>
            <a:ext cx="1055595" cy="94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605510" y="4587125"/>
            <a:ext cx="247692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457528" y="4124977"/>
            <a:ext cx="147982" cy="7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7799637" y="3484011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7804483" y="2076087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7809595" y="4782754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D5465-4D26-49C8-8AF8-FF3282C2C3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>
            <a:off x="7621617" y="4497225"/>
            <a:ext cx="187978" cy="60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651212" y="5420119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 flipH="1">
            <a:off x="3832930" y="5233456"/>
            <a:ext cx="11043" cy="1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>
            <a:off x="8986196" y="4596033"/>
            <a:ext cx="5112" cy="18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 flipH="1">
            <a:off x="8986200" y="1913476"/>
            <a:ext cx="1" cy="16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8981354" y="3173189"/>
            <a:ext cx="4846" cy="31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4899433" y="1099413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6080882" y="2019781"/>
            <a:ext cx="135" cy="16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081017" y="876085"/>
            <a:ext cx="9273" cy="2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72426" y="780809"/>
            <a:ext cx="2363437" cy="64633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library(shiny), library(dplyr), library(BiocManager) [only necessary for reduction]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88977" y="5563467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 flipV="1">
            <a:off x="2452412" y="4910291"/>
            <a:ext cx="153098" cy="88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2605510" y="6469650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88975" y="6019583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library(limma)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4899298" y="1742782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library(aws.s3)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7809584" y="871446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library(stringi)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144691" y="6025132"/>
            <a:ext cx="2476926" cy="101566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library(ggplot2), library(plotly), library(UpSetR), library(VennDiagram),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library(beeswarm),  library(heatmaply), library(DT)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7804484" y="4134368"/>
            <a:ext cx="2363424" cy="46166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library(shinyjs), library(shinydashboard)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144691" y="5194135"/>
            <a:ext cx="2476926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ggplot2, plotly, boxplot / beeswarm, DT, UpSetR, heatmaply, and Venn Diagram objects for Shiny applications.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7621617" y="5105920"/>
            <a:ext cx="187978" cy="50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5144691" y="4738766"/>
            <a:ext cx="2476926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94075" y="4447223"/>
            <a:ext cx="2363435" cy="83099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library(reticulate), library(tensorflow), library(keras), library(phateR), library(umap), library(Rtsne), library(Matrix)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7804488" y="2711524"/>
            <a:ext cx="2363424" cy="46166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library(shinycssloaders), library(shinywidgets)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263003" y="3638723"/>
            <a:ext cx="536634" cy="16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AA9D1E-B61E-44F8-8F92-21E966A04C68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7272007" y="552920"/>
            <a:ext cx="289378" cy="371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1BDCAA-5280-46ED-A555-C871EA621918}"/>
              </a:ext>
            </a:extLst>
          </p:cNvPr>
          <p:cNvSpPr txBox="1"/>
          <p:nvPr/>
        </p:nvSpPr>
        <p:spPr>
          <a:xfrm>
            <a:off x="88977" y="1563055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numeric data / metadata tables.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64281-740E-4AF3-A31C-EF4E14910C92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2452412" y="552920"/>
            <a:ext cx="2456160" cy="124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1FADA-BAB8-41F3-90F3-2388DBA7A33E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1270695" y="2024720"/>
            <a:ext cx="5116" cy="17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2157D2-151A-43D7-8210-247EE8C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2" y="111369"/>
            <a:ext cx="4423479" cy="2573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6A521-B0F3-4C26-9B91-6F18D3DE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2" y="2964086"/>
            <a:ext cx="4378569" cy="11525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A09DD3-F82C-49C8-9D42-F62E03E1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6" y="4601921"/>
            <a:ext cx="3576113" cy="2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73C64-B7BF-4448-8502-D08F3565864F}"/>
              </a:ext>
            </a:extLst>
          </p:cNvPr>
          <p:cNvSpPr txBox="1"/>
          <p:nvPr/>
        </p:nvSpPr>
        <p:spPr>
          <a:xfrm>
            <a:off x="1277814" y="2684585"/>
            <a:ext cx="208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 Requests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AC601C-EF12-4A03-836A-66E9B855CC55}"/>
              </a:ext>
            </a:extLst>
          </p:cNvPr>
          <p:cNvSpPr txBox="1"/>
          <p:nvPr/>
        </p:nvSpPr>
        <p:spPr>
          <a:xfrm>
            <a:off x="915143" y="4211486"/>
            <a:ext cx="195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5DF31-0CCC-4F71-ABC4-7DC8791019A7}"/>
              </a:ext>
            </a:extLst>
          </p:cNvPr>
          <p:cNvSpPr txBox="1"/>
          <p:nvPr/>
        </p:nvSpPr>
        <p:spPr>
          <a:xfrm>
            <a:off x="4958860" y="1989658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57C85-2902-461F-A5BD-34B39579E3F5}"/>
              </a:ext>
            </a:extLst>
          </p:cNvPr>
          <p:cNvSpPr txBox="1"/>
          <p:nvPr/>
        </p:nvSpPr>
        <p:spPr>
          <a:xfrm>
            <a:off x="4958860" y="1075202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3A3FBE-E0DF-4BE8-949A-742125406FFB}"/>
              </a:ext>
            </a:extLst>
          </p:cNvPr>
          <p:cNvSpPr txBox="1"/>
          <p:nvPr/>
        </p:nvSpPr>
        <p:spPr>
          <a:xfrm>
            <a:off x="4778840" y="29255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51F882-8C8B-428F-94B8-CCB58D65F014}"/>
              </a:ext>
            </a:extLst>
          </p:cNvPr>
          <p:cNvSpPr txBox="1"/>
          <p:nvPr/>
        </p:nvSpPr>
        <p:spPr>
          <a:xfrm>
            <a:off x="4832061" y="3878217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54D236-2C46-4DFD-9B6A-C640BB9E2A65}"/>
              </a:ext>
            </a:extLst>
          </p:cNvPr>
          <p:cNvSpPr txBox="1"/>
          <p:nvPr/>
        </p:nvSpPr>
        <p:spPr>
          <a:xfrm>
            <a:off x="4948827" y="5164513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UpSetR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7DBF15-3B40-4D5C-8F1D-16FC2F6F136C}"/>
              </a:ext>
            </a:extLst>
          </p:cNvPr>
          <p:cNvSpPr txBox="1"/>
          <p:nvPr/>
        </p:nvSpPr>
        <p:spPr>
          <a:xfrm>
            <a:off x="4111390" y="5913275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Sets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68850B-1982-4129-8C71-0C8ED6457896}"/>
              </a:ext>
            </a:extLst>
          </p:cNvPr>
          <p:cNvSpPr txBox="1"/>
          <p:nvPr/>
        </p:nvSpPr>
        <p:spPr>
          <a:xfrm>
            <a:off x="6414211" y="5162626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64A318-DA20-47EB-B27B-4B3930AA6FAF}"/>
              </a:ext>
            </a:extLst>
          </p:cNvPr>
          <p:cNvSpPr txBox="1"/>
          <p:nvPr/>
        </p:nvSpPr>
        <p:spPr>
          <a:xfrm>
            <a:off x="7533456" y="5178087"/>
            <a:ext cx="174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Dendrogram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B7BED8-2854-43F0-9021-74026549B244}"/>
              </a:ext>
            </a:extLst>
          </p:cNvPr>
          <p:cNvSpPr txBox="1"/>
          <p:nvPr/>
        </p:nvSpPr>
        <p:spPr>
          <a:xfrm>
            <a:off x="5665617" y="204291"/>
            <a:ext cx="135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6D174-83DC-4EA4-9E3D-085A999F1726}"/>
              </a:ext>
            </a:extLst>
          </p:cNvPr>
          <p:cNvSpPr txBox="1"/>
          <p:nvPr/>
        </p:nvSpPr>
        <p:spPr>
          <a:xfrm>
            <a:off x="8803607" y="219780"/>
            <a:ext cx="135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C97BAB-E949-4FAC-862E-831575A2E1E5}"/>
              </a:ext>
            </a:extLst>
          </p:cNvPr>
          <p:cNvSpPr txBox="1"/>
          <p:nvPr/>
        </p:nvSpPr>
        <p:spPr>
          <a:xfrm>
            <a:off x="10274854" y="219780"/>
            <a:ext cx="93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E4AC19-A1B9-498D-B804-FAE4FB87D430}"/>
              </a:ext>
            </a:extLst>
          </p:cNvPr>
          <p:cNvSpPr txBox="1"/>
          <p:nvPr/>
        </p:nvSpPr>
        <p:spPr>
          <a:xfrm>
            <a:off x="7229939" y="204319"/>
            <a:ext cx="93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</a:t>
            </a:r>
          </a:p>
        </p:txBody>
      </p:sp>
      <p:pic>
        <p:nvPicPr>
          <p:cNvPr id="1031" name="Picture 7" descr="Plot object">
            <a:extLst>
              <a:ext uri="{FF2B5EF4-FFF2-40B4-BE49-F238E27FC236}">
                <a16:creationId xmlns:a16="http://schemas.microsoft.com/office/drawing/2014/main" id="{60424F73-1AD6-4AC1-ADA2-430F924F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23" y="577392"/>
            <a:ext cx="854164" cy="8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lot object">
            <a:extLst>
              <a:ext uri="{FF2B5EF4-FFF2-40B4-BE49-F238E27FC236}">
                <a16:creationId xmlns:a16="http://schemas.microsoft.com/office/drawing/2014/main" id="{20C9E518-2F5E-42AB-B243-2716BDF7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83" y="551041"/>
            <a:ext cx="854165" cy="85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lot object">
            <a:extLst>
              <a:ext uri="{FF2B5EF4-FFF2-40B4-BE49-F238E27FC236}">
                <a16:creationId xmlns:a16="http://schemas.microsoft.com/office/drawing/2014/main" id="{B2F267C8-9801-46D5-B20D-B75EEAD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40" y="460224"/>
            <a:ext cx="854164" cy="8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lot object">
            <a:extLst>
              <a:ext uri="{FF2B5EF4-FFF2-40B4-BE49-F238E27FC236}">
                <a16:creationId xmlns:a16="http://schemas.microsoft.com/office/drawing/2014/main" id="{9C834EAB-C320-40D9-9BFB-AABB88D0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39" y="1402724"/>
            <a:ext cx="854165" cy="85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lot object">
            <a:extLst>
              <a:ext uri="{FF2B5EF4-FFF2-40B4-BE49-F238E27FC236}">
                <a16:creationId xmlns:a16="http://schemas.microsoft.com/office/drawing/2014/main" id="{94E86401-8540-4A03-B127-1B0F937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83" y="1464533"/>
            <a:ext cx="854164" cy="8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lot object">
            <a:extLst>
              <a:ext uri="{FF2B5EF4-FFF2-40B4-BE49-F238E27FC236}">
                <a16:creationId xmlns:a16="http://schemas.microsoft.com/office/drawing/2014/main" id="{CB24581C-A4E2-4C90-87FA-B12D5E5F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83" y="1516241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lot object">
            <a:extLst>
              <a:ext uri="{FF2B5EF4-FFF2-40B4-BE49-F238E27FC236}">
                <a16:creationId xmlns:a16="http://schemas.microsoft.com/office/drawing/2014/main" id="{AAAF361F-CA30-4980-B7CA-D475DCE2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83" y="551039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F98B86-BF73-4C47-89B6-B56D9EC53F6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4436" b="44882"/>
          <a:stretch/>
        </p:blipFill>
        <p:spPr>
          <a:xfrm>
            <a:off x="8919064" y="4288490"/>
            <a:ext cx="3231417" cy="2486936"/>
          </a:xfrm>
          <a:prstGeom prst="rect">
            <a:avLst/>
          </a:prstGeom>
        </p:spPr>
      </p:pic>
      <p:pic>
        <p:nvPicPr>
          <p:cNvPr id="1047" name="Picture 23" descr="Plot object">
            <a:extLst>
              <a:ext uri="{FF2B5EF4-FFF2-40B4-BE49-F238E27FC236}">
                <a16:creationId xmlns:a16="http://schemas.microsoft.com/office/drawing/2014/main" id="{C5779F4E-56D2-43BB-8243-EE19E933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11" y="1542592"/>
            <a:ext cx="854164" cy="8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lot object">
            <a:extLst>
              <a:ext uri="{FF2B5EF4-FFF2-40B4-BE49-F238E27FC236}">
                <a16:creationId xmlns:a16="http://schemas.microsoft.com/office/drawing/2014/main" id="{526CF1AB-432F-4EE3-A694-52082808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32" y="2537004"/>
            <a:ext cx="854164" cy="8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lot object">
            <a:extLst>
              <a:ext uri="{FF2B5EF4-FFF2-40B4-BE49-F238E27FC236}">
                <a16:creationId xmlns:a16="http://schemas.microsoft.com/office/drawing/2014/main" id="{67EE66D8-A4E0-4871-8401-3FAA02F9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83" y="2435612"/>
            <a:ext cx="854165" cy="85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Plot object">
            <a:extLst>
              <a:ext uri="{FF2B5EF4-FFF2-40B4-BE49-F238E27FC236}">
                <a16:creationId xmlns:a16="http://schemas.microsoft.com/office/drawing/2014/main" id="{9458ECF5-A2A5-4349-9EB0-C7D9561C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80" y="2354947"/>
            <a:ext cx="854164" cy="8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Plot object">
            <a:extLst>
              <a:ext uri="{FF2B5EF4-FFF2-40B4-BE49-F238E27FC236}">
                <a16:creationId xmlns:a16="http://schemas.microsoft.com/office/drawing/2014/main" id="{7552B881-34E2-4089-9A19-C222D468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45" y="3646053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Plot object">
            <a:extLst>
              <a:ext uri="{FF2B5EF4-FFF2-40B4-BE49-F238E27FC236}">
                <a16:creationId xmlns:a16="http://schemas.microsoft.com/office/drawing/2014/main" id="{31AB52A4-E1C8-4821-A919-12C78665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92" y="5670858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0E4CE9-BB1D-4461-9210-86BB274B27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0176" y="5675874"/>
            <a:ext cx="705752" cy="844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4C7C6E-5B34-46DA-90A5-8CBC74FB3C2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89684" y="2472162"/>
            <a:ext cx="984509" cy="854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72F061-3BD9-4843-97C8-9819423CDCB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8842" y="5661575"/>
            <a:ext cx="978284" cy="84479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70809AB-6AE4-46FF-8C29-B8D7BCFDE220}"/>
              </a:ext>
            </a:extLst>
          </p:cNvPr>
          <p:cNvSpPr txBox="1"/>
          <p:nvPr/>
        </p:nvSpPr>
        <p:spPr>
          <a:xfrm>
            <a:off x="8978231" y="3944991"/>
            <a:ext cx="298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Annotation of Plots </a:t>
            </a:r>
          </a:p>
        </p:txBody>
      </p:sp>
    </p:spTree>
    <p:extLst>
      <p:ext uri="{BB962C8B-B14F-4D97-AF65-F5344CB8AC3E}">
        <p14:creationId xmlns:p14="http://schemas.microsoft.com/office/powerpoint/2010/main" val="227257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5446</TotalTime>
  <Words>738</Words>
  <Application>Microsoft Office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107</cp:revision>
  <dcterms:created xsi:type="dcterms:W3CDTF">2020-10-16T15:15:45Z</dcterms:created>
  <dcterms:modified xsi:type="dcterms:W3CDTF">2022-02-24T15:52:32Z</dcterms:modified>
</cp:coreProperties>
</file>