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2DC"/>
    <a:srgbClr val="FFC5C5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00" d="100"/>
          <a:sy n="100" d="100"/>
        </p:scale>
        <p:origin x="31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72427" y="137252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1814074" y="3100880"/>
            <a:ext cx="2491894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and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203177" y="6058316"/>
            <a:ext cx="2476926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4709436" y="2578516"/>
            <a:ext cx="2363167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4709436" y="3484011"/>
            <a:ext cx="2363435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060021" y="3562545"/>
            <a:ext cx="783952" cy="102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5891020" y="3409513"/>
            <a:ext cx="134" cy="7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4718440" y="775974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4701338" y="-407638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799637" y="668165"/>
            <a:ext cx="2363435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7069876" y="-84472"/>
            <a:ext cx="729761" cy="107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060021" y="1099140"/>
            <a:ext cx="1658419" cy="2001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5888158" y="511053"/>
            <a:ext cx="12000" cy="2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77375" y="5306474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0"/>
          </p:cNvCxnSpPr>
          <p:nvPr/>
        </p:nvCxnSpPr>
        <p:spPr>
          <a:xfrm flipH="1">
            <a:off x="3843973" y="3991843"/>
            <a:ext cx="865463" cy="59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605510" y="4587125"/>
            <a:ext cx="247692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2440810" y="4910291"/>
            <a:ext cx="164700" cy="71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794130" y="5579278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7680103" y="5902444"/>
            <a:ext cx="114027" cy="38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651212" y="5420119"/>
            <a:ext cx="2363435" cy="64633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 flipH="1">
            <a:off x="3832930" y="5233456"/>
            <a:ext cx="11043" cy="1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975843" y="4639365"/>
            <a:ext cx="0" cy="93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8981355" y="1314496"/>
            <a:ext cx="4845" cy="76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8981354" y="3158790"/>
            <a:ext cx="4841" cy="32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4718574" y="1517444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5891020" y="2455288"/>
            <a:ext cx="9139" cy="12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5900158" y="1422305"/>
            <a:ext cx="0" cy="9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72426" y="780809"/>
            <a:ext cx="23634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library(shiny), library(dplyr), library(BiocManager) [only necessary for reduction]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60964" y="4500865"/>
            <a:ext cx="2363435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>
            <a:off x="2424399" y="4731698"/>
            <a:ext cx="181111" cy="17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2605510" y="6469650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60962" y="4956981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4718440" y="2178289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library(aws.s3)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4706439" y="234054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library(stringi)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10391809" y="5470362"/>
            <a:ext cx="247692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library(ggplot2), library(plotly), library(UpSetR), library(VennDiagram),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library(beeswarm),  library(heatmaply), library(DT)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7804484" y="4134368"/>
            <a:ext cx="23634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library(shinyjs), library(shinydashboard)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10391809" y="4639365"/>
            <a:ext cx="2476926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1"/>
            <a:endCxn id="91" idx="3"/>
          </p:cNvCxnSpPr>
          <p:nvPr/>
        </p:nvCxnSpPr>
        <p:spPr>
          <a:xfrm flipH="1">
            <a:off x="10157556" y="5054864"/>
            <a:ext cx="234253" cy="84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5203177" y="6530690"/>
            <a:ext cx="24769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77357" y="5951886"/>
            <a:ext cx="2363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library(reticulate), library(tensorflow), library(keras), library(phateR), library(umap), library(Rtsne), library(Matrix)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7804483" y="2697125"/>
            <a:ext cx="23634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library(shinycssloaders), library(shinywidgets)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 flipV="1">
            <a:off x="7072871" y="3807177"/>
            <a:ext cx="72676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4720</TotalTime>
  <Words>707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102</cp:revision>
  <dcterms:created xsi:type="dcterms:W3CDTF">2020-10-16T15:15:45Z</dcterms:created>
  <dcterms:modified xsi:type="dcterms:W3CDTF">2022-01-11T20:19:39Z</dcterms:modified>
</cp:coreProperties>
</file>