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59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99D66-FFB3-4CE1-85FD-E5801FA7A68F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2A7D-C40F-4990-895D-92D300D6281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59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Gruppe data</a:t>
            </a:r>
          </a:p>
          <a:p>
            <a:endParaRPr lang="da-DK" dirty="0"/>
          </a:p>
          <a:p>
            <a:r>
              <a:rPr lang="da-DK" dirty="0"/>
              <a:t>Singletons</a:t>
            </a:r>
          </a:p>
          <a:p>
            <a:endParaRPr lang="da-DK" dirty="0"/>
          </a:p>
          <a:p>
            <a:r>
              <a:rPr lang="da-DK" dirty="0"/>
              <a:t>Abstrakt interface svært uden af bruge </a:t>
            </a:r>
            <a:r>
              <a:rPr lang="da-DK" dirty="0" err="1"/>
              <a:t>obejct</a:t>
            </a:r>
            <a:r>
              <a:rPr lang="da-DK" dirty="0"/>
              <a:t> pattern. Start med </a:t>
            </a:r>
          </a:p>
          <a:p>
            <a:endParaRPr lang="da-DK" dirty="0"/>
          </a:p>
          <a:p>
            <a:r>
              <a:rPr lang="da-DK" dirty="0" err="1"/>
              <a:t>Multithread</a:t>
            </a:r>
            <a:r>
              <a:rPr lang="da-DK" dirty="0"/>
              <a:t> alle data der ikke er i </a:t>
            </a:r>
            <a:r>
              <a:rPr lang="da-DK" dirty="0" err="1"/>
              <a:t>self</a:t>
            </a:r>
            <a:r>
              <a:rPr lang="da-DK" dirty="0"/>
              <a:t>, skal ikke </a:t>
            </a:r>
            <a:r>
              <a:rPr lang="da-DK" dirty="0" err="1"/>
              <a:t>lock’ske</a:t>
            </a:r>
            <a:r>
              <a:rPr lang="da-DK" dirty="0"/>
              <a:t>, da de bliver </a:t>
            </a:r>
            <a:r>
              <a:rPr lang="da-DK" dirty="0" err="1"/>
              <a:t>init</a:t>
            </a:r>
            <a:r>
              <a:rPr lang="da-DK" dirty="0"/>
              <a:t> hver gang. Hvilket gør det hele nemmere</a:t>
            </a:r>
          </a:p>
          <a:p>
            <a:endParaRPr lang="da-DK" dirty="0"/>
          </a:p>
          <a:p>
            <a:r>
              <a:rPr lang="da-DK" dirty="0" err="1"/>
              <a:t>Reentrant</a:t>
            </a:r>
            <a:r>
              <a:rPr lang="da-DK" dirty="0"/>
              <a:t> ingen global eller statisk variabler</a:t>
            </a:r>
          </a:p>
          <a:p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 en privat udgave af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52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AB0F-EF3B-E660-BD2E-704B90F4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1BA531-D82D-2DB2-EB39-7F23C67A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19001-0876-ED0D-F1A9-D9BEF34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B1B010-1053-21E5-1FCD-07D783C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715AA9-368B-94F8-9519-A641844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4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52DDB-C5D2-AD60-1BDE-242B9754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A5BBF4D-6EA4-0F13-7200-FA0C69AB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1ADB66-069C-FE94-09A0-2D5401EE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F7F953-81B1-4744-F9AD-A88C8FE3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A5CD17-5F09-2948-F4BD-1061649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3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8E3A18-73A5-1B4A-B255-E828897F4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BFE86F1-E794-6BF0-8BE8-DCF2220F6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2F8B25-226D-F2DC-3A09-B0E5D0A3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33B4F9-1F48-A274-AA13-8844CAAF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1025AC-E5D5-EE85-4E3E-7681C4EC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42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512A-A9FF-EF8F-96E3-CDA74848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5CBB38-E143-C13C-91E9-F4561BFC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A9A09D-A5F4-A7C2-25C9-7F25BBD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F0DF1C-2BDF-60A0-1F7D-9AB15FB0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CD6E0D-97B5-9F25-7390-8014EAD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46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09AA7-4311-9EF1-1C2E-091A15FB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9E4B9F-A377-9069-8028-022C4958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CDCE7C-6217-7CA6-1ACC-E000523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BBDDD5-4BAE-EB52-5035-BB45A242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1E4E71-463B-DB80-3BA0-46379BB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76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67DBD-8D3B-F421-71B5-E018C221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E175B2-2CCD-B8C4-910F-45F4C1740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CCAFD1-3BEF-81A5-0035-0790C44A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D20556-7CE8-8DD0-59A3-9CC96E7B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3B9348-076A-A9F3-4C44-F4BD683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22E886-A4E8-B6D2-6CA0-9E1321AE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55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A8C1-1ED5-A161-EAC2-BFE281CD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C6AA4E-C2AA-1264-231A-84130B75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2DD9AB-D29E-0C30-3889-D41F132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B73A5D-A29A-53E8-79AD-9EDC8252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D0C850D-F6E8-1ED1-6FFE-78E137CAC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54C0E-C3DA-7DB3-61FD-B72E542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611E0A2-D3C0-48B8-B80F-601F6470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CFB7F1B-F60A-C10D-B80B-B32C4B1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68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5F6AF-F098-3F67-56F7-BFDC2C3C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F47420-EC3B-F5A8-0BD1-3F3664B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C8C35EF-C954-94CF-A863-D00DD8D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E11036A-190B-0C97-43DC-9862C76F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3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F3A2329-389D-3538-C10E-ED60D54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06577F8-BEB3-9ED5-A793-C08ED09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9A6301-26A2-F3E0-C8EE-7DA6473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1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4F469-7687-6EF8-220D-5D3723BA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F4CE27-B33F-04B9-7646-E4B43826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CCEFFD-3BD9-ACF0-D0D9-69A41413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C13A21-050D-43E0-4FF5-471522DA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8DE12F8-3091-34CE-E58E-0DECBD13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B0BEE5-39CB-C047-C0CA-F93D0B07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9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6EE5-62BC-7A72-4EF1-56A98F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DB4AC2E-1BEB-C414-A8D5-236815289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BA07F8-F628-E18D-A9DE-D3D4A1A8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85E8A-E010-B05B-ABFA-A18D15C6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2AA353-6EC0-5D99-24CE-66051AC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E75AB3-A9BD-26EB-D2D9-7285B207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4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B682E74-37BA-F343-9AFC-1A7C9EB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51025E-5EEF-FFDE-AA91-244FBEC6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AF15C8-3984-7CFF-6559-0A438A953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A3DD9-9932-4457-9B68-DF86C58EE79A}" type="datetimeFigureOut">
              <a:rPr lang="da-DK" smtClean="0"/>
              <a:t>25-05-2024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6F7555-5753-4AA3-268D-180DE308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8DC6C4-DB20-EBB5-7D05-EF1DF006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87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STM32 Handson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Vejen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nemmere</a:t>
            </a:r>
            <a:r>
              <a:rPr lang="en-GB" dirty="0"/>
              <a:t> code</a:t>
            </a:r>
            <a:endParaRPr lang="LID4096" dirty="0"/>
          </a:p>
        </p:txBody>
      </p:sp>
      <p:pic>
        <p:nvPicPr>
          <p:cNvPr id="1026" name="Picture 2" descr="STM32">
            <a:extLst>
              <a:ext uri="{FF2B5EF4-FFF2-40B4-BE49-F238E27FC236}">
                <a16:creationId xmlns:a16="http://schemas.microsoft.com/office/drawing/2014/main" id="{8B97D024-19A6-4EEB-B75A-C59CDC9E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88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4931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 (svagstrømsingeniør)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AC915-E4A6-8848-3034-02D5BB2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3D </a:t>
            </a:r>
            <a:r>
              <a:rPr lang="da-DK" dirty="0" err="1"/>
              <a:t>earthview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F074961-31A8-E688-696E-1AF27083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39" y="780393"/>
            <a:ext cx="3348506" cy="1800477"/>
          </a:xfrm>
          <a:prstGeom prst="rect">
            <a:avLst/>
          </a:prstGeom>
        </p:spPr>
      </p:pic>
      <p:pic>
        <p:nvPicPr>
          <p:cNvPr id="3" name="3D flyvning over Langå">
            <a:hlinkClick r:id="" action="ppaction://media"/>
            <a:extLst>
              <a:ext uri="{FF2B5EF4-FFF2-40B4-BE49-F238E27FC236}">
                <a16:creationId xmlns:a16="http://schemas.microsoft.com/office/drawing/2014/main" id="{BB45D90F-2259-D646-5198-222BFE9000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755" y="222250"/>
            <a:ext cx="8551333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7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7DE79-D8D4-8B80-603E-7F9C4920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Tilslutning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F5942C-75A3-FBDF-165F-4033002E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1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8991-0A10-A62E-C1E8-BEC72B3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MXCube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03AF1A-B094-B774-5DC7-23345FAD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93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F6CE2-6063-E25F-7B2C-5F50FA5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Blinky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A8495-5736-1D8F-7C06-9E489EBE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76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80090-9CC0-A303-469B-F7E4A302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I2C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9C9840-E63B-5382-FC81-C75768EE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6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F6B7581-8F6C-CECC-BE19-BC4A78E3B4E3}"/>
              </a:ext>
            </a:extLst>
          </p:cNvPr>
          <p:cNvSpPr txBox="1"/>
          <p:nvPr/>
        </p:nvSpPr>
        <p:spPr>
          <a:xfrm>
            <a:off x="5871411" y="2831432"/>
            <a:ext cx="4705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Fordele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Ren interface til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Re-</a:t>
            </a:r>
            <a:r>
              <a:rPr lang="da-DK" sz="1100" b="1" dirty="0" err="1"/>
              <a:t>entrant</a:t>
            </a:r>
            <a:endParaRPr lang="da-DK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Nem </a:t>
            </a:r>
            <a:r>
              <a:rPr lang="da-DK" sz="1100" b="1" dirty="0" err="1"/>
              <a:t>lock</a:t>
            </a:r>
            <a:r>
              <a:rPr lang="da-DK" sz="1100" b="1" dirty="0"/>
              <a:t>, da det er nemt at overskue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Nem test via isolation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ligger i kode og gør at man ikke utilsigtet tilgår den</a:t>
            </a:r>
            <a:r>
              <a:rPr lang="da-DK" sz="1000" b="1" dirty="0"/>
              <a:t>.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FDA069D-7181-2E50-E4F7-68AC290E108D}"/>
              </a:ext>
            </a:extLst>
          </p:cNvPr>
          <p:cNvSpPr txBox="1"/>
          <p:nvPr/>
        </p:nvSpPr>
        <p:spPr>
          <a:xfrm>
            <a:off x="1154953" y="2831432"/>
            <a:ext cx="49423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Definition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Indhold sendes som parameter brug </a:t>
            </a:r>
            <a:r>
              <a:rPr lang="da-DK" sz="1100" b="1" dirty="0" err="1"/>
              <a:t>self</a:t>
            </a:r>
            <a:r>
              <a:rPr lang="da-DK" sz="1100" b="1" dirty="0"/>
              <a:t>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er aldrig globalt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Funktioner har ikke statisk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følger </a:t>
            </a:r>
            <a:r>
              <a:rPr lang="da-DK" sz="1100" b="1" dirty="0" err="1"/>
              <a:t>call</a:t>
            </a:r>
            <a:r>
              <a:rPr lang="da-DK" sz="1100" b="1" dirty="0"/>
              <a:t> </a:t>
            </a:r>
            <a:r>
              <a:rPr lang="da-DK" sz="1100" b="1" dirty="0" err="1"/>
              <a:t>path</a:t>
            </a:r>
            <a:r>
              <a:rPr lang="da-DK" sz="1100" b="1" dirty="0"/>
              <a:t> (ingen statisk variabler)</a:t>
            </a:r>
          </a:p>
          <a:p>
            <a:pPr lvl="1"/>
            <a:endParaRPr lang="da-DK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Eksempler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Grupper data i </a:t>
            </a:r>
            <a:r>
              <a:rPr lang="da-DK" sz="1100" b="1" dirty="0" err="1"/>
              <a:t>struct</a:t>
            </a:r>
            <a:r>
              <a:rPr lang="da-DK" sz="1100" b="1" dirty="0"/>
              <a:t> for at sortere dem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Object pattern er den primær måde at </a:t>
            </a:r>
            <a:r>
              <a:rPr lang="da-DK" sz="1100" b="1" dirty="0" err="1"/>
              <a:t>implemtere</a:t>
            </a:r>
            <a:r>
              <a:rPr lang="da-DK" sz="1100" b="1" dirty="0"/>
              <a:t> singleton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Abstrakt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 err="1"/>
              <a:t>Multi-thread</a:t>
            </a:r>
            <a:r>
              <a:rPr lang="da-DK" sz="1100" b="1" dirty="0"/>
              <a:t>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Håndtere data i </a:t>
            </a:r>
            <a:r>
              <a:rPr lang="da-DK" sz="1100" b="1" dirty="0" err="1"/>
              <a:t>opaque</a:t>
            </a:r>
            <a:r>
              <a:rPr lang="da-DK" sz="1100" b="1" dirty="0"/>
              <a:t> pattern.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2424000"/>
            <a:ext cx="4462083" cy="201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447427" y="2424000"/>
            <a:ext cx="490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my_app.c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210CB4A-63AE-BB63-EA53-483B7FA60B84}"/>
              </a:ext>
            </a:extLst>
          </p:cNvPr>
          <p:cNvSpPr txBox="1"/>
          <p:nvPr/>
        </p:nvSpPr>
        <p:spPr>
          <a:xfrm>
            <a:off x="577516" y="4788568"/>
            <a:ext cx="328647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1" dirty="0"/>
              <a:t>”</a:t>
            </a:r>
            <a:r>
              <a:rPr lang="da-DK" sz="900" b="1" dirty="0" err="1"/>
              <a:t>my_object.c</a:t>
            </a:r>
            <a:r>
              <a:rPr lang="da-DK" sz="900" b="1" dirty="0"/>
              <a:t>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da-DK" sz="900" dirty="0"/>
          </a:p>
          <a:p>
            <a:pPr marL="0" indent="0"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(self,0,sizeof(*self));</a:t>
            </a:r>
            <a:endParaRPr lang="en-US" sz="9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//cleanup</a:t>
            </a:r>
            <a:endParaRPr lang="en-US" sz="9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362</Words>
  <Application>Microsoft Office PowerPoint</Application>
  <PresentationFormat>Widescreen</PresentationFormat>
  <Paragraphs>74</Paragraphs>
  <Slides>9</Slides>
  <Notes>3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Office-tema</vt:lpstr>
      <vt:lpstr>STM32 Handson</vt:lpstr>
      <vt:lpstr>Gert Lauritsen</vt:lpstr>
      <vt:lpstr>3D earthview</vt:lpstr>
      <vt:lpstr>Tilslutning</vt:lpstr>
      <vt:lpstr>MXCube</vt:lpstr>
      <vt:lpstr>Blinky</vt:lpstr>
      <vt:lpstr>I2C</vt:lpstr>
      <vt:lpstr>Object Pattern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Handson</dc:title>
  <dc:creator>Gert Lauritsen</dc:creator>
  <cp:lastModifiedBy>Gert Lauritsen</cp:lastModifiedBy>
  <cp:revision>4</cp:revision>
  <dcterms:created xsi:type="dcterms:W3CDTF">2024-05-22T10:26:00Z</dcterms:created>
  <dcterms:modified xsi:type="dcterms:W3CDTF">2024-05-25T19:18:54Z</dcterms:modified>
</cp:coreProperties>
</file>