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14" y="2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5C3B3-EA09-46BF-809D-1C4269235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Home automation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7B73F5C-F6A3-406B-95CE-5D38C3597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Fra ide over </a:t>
            </a:r>
            <a:r>
              <a:rPr lang="en-GB" dirty="0" err="1"/>
              <a:t>pcb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prototype</a:t>
            </a:r>
            <a:endParaRPr lang="en-DK" dirty="0"/>
          </a:p>
        </p:txBody>
      </p:sp>
      <p:pic>
        <p:nvPicPr>
          <p:cNvPr id="1026" name="Picture 2" descr="Smiley, Emoji, Følelser, Humørikon, Ansigt, Tegneserie">
            <a:extLst>
              <a:ext uri="{FF2B5EF4-FFF2-40B4-BE49-F238E27FC236}">
                <a16:creationId xmlns:a16="http://schemas.microsoft.com/office/drawing/2014/main" id="{7DE76ABE-566A-45C0-AE1A-DD395672D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622" y="281408"/>
            <a:ext cx="3602038" cy="360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10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77522-E6E4-450B-8702-6D732A9F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Velkommen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5F0BA9-3E34-4552-A0A9-B17E2496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Esp8266 / Esp8265 / Esp32</a:t>
            </a:r>
          </a:p>
          <a:p>
            <a:r>
              <a:rPr lang="en-GB" dirty="0" err="1"/>
              <a:t>Wifi</a:t>
            </a:r>
            <a:endParaRPr lang="en-GB" dirty="0"/>
          </a:p>
          <a:p>
            <a:r>
              <a:rPr lang="en-GB" dirty="0" err="1"/>
              <a:t>BootLoader</a:t>
            </a:r>
            <a:endParaRPr lang="en-GB" dirty="0"/>
          </a:p>
          <a:p>
            <a:r>
              <a:rPr lang="en-GB" dirty="0" err="1"/>
              <a:t>Lysstyring</a:t>
            </a:r>
            <a:r>
              <a:rPr lang="en-GB" dirty="0"/>
              <a:t> (</a:t>
            </a:r>
            <a:r>
              <a:rPr lang="en-GB" dirty="0" err="1"/>
              <a:t>hvad</a:t>
            </a:r>
            <a:r>
              <a:rPr lang="en-GB" dirty="0"/>
              <a:t> Philips hue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)</a:t>
            </a:r>
          </a:p>
          <a:p>
            <a:endParaRPr lang="en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2FCF1BE-EA2A-4786-BBE6-44B5B3A3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015" y="618518"/>
            <a:ext cx="6252263" cy="49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1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7D9C0-8454-476C-A95B-B7273FCD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Kicad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A766A5-8389-4D90-BA34-C667F0681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Schematic (place, </a:t>
            </a:r>
            <a:r>
              <a:rPr lang="en-GB" dirty="0" err="1"/>
              <a:t>hieraki</a:t>
            </a:r>
            <a:r>
              <a:rPr lang="en-GB" dirty="0"/>
              <a:t>,</a:t>
            </a:r>
          </a:p>
          <a:p>
            <a:r>
              <a:rPr lang="en-GB" dirty="0" err="1"/>
              <a:t>SamacSys</a:t>
            </a:r>
            <a:endParaRPr lang="en-GB" dirty="0"/>
          </a:p>
          <a:p>
            <a:r>
              <a:rPr lang="en-GB" dirty="0"/>
              <a:t>PCB</a:t>
            </a:r>
          </a:p>
          <a:p>
            <a:r>
              <a:rPr lang="en-GB" dirty="0" err="1"/>
              <a:t>Produktion</a:t>
            </a:r>
            <a:endParaRPr lang="en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B682F9B-15F1-4455-AF29-9B66C612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34" y="707467"/>
            <a:ext cx="6640230" cy="406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0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2863D-2DEC-42FF-A9B8-A80640A9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FF3D78-6DF2-4FD6-8E4F-C35AA0CA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GIT</a:t>
            </a:r>
          </a:p>
          <a:p>
            <a:r>
              <a:rPr lang="en-GB" dirty="0"/>
              <a:t>Branches</a:t>
            </a:r>
          </a:p>
          <a:p>
            <a:r>
              <a:rPr lang="en-GB" dirty="0" err="1"/>
              <a:t>Samarbejde</a:t>
            </a:r>
            <a:endParaRPr lang="en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88C7D20-3FC9-4666-A9EF-B7F4E176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98" y="539826"/>
            <a:ext cx="6605998" cy="39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562FD-2933-4FD8-BB11-D66752E5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MQTT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57CE57-853B-45B5-BA26-FEC1C2A9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Historik</a:t>
            </a:r>
            <a:endParaRPr lang="en-GB" dirty="0"/>
          </a:p>
          <a:p>
            <a:r>
              <a:rPr lang="en-GB" dirty="0"/>
              <a:t>Pub/sub</a:t>
            </a:r>
          </a:p>
          <a:p>
            <a:r>
              <a:rPr lang="en-GB" dirty="0"/>
              <a:t>Frames, Topic, Json</a:t>
            </a:r>
            <a:endParaRPr lang="en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13D3DD4-3128-4BDA-BC27-A129701C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012" y="618518"/>
            <a:ext cx="10229558" cy="53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1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2FFDC-B1D7-4959-B07C-C555CD43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OpenhaB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0A7640-3558-4FB1-8B43-C5B5A71D9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Items</a:t>
            </a:r>
          </a:p>
          <a:p>
            <a:r>
              <a:rPr lang="en-GB" dirty="0"/>
              <a:t>Sitemap</a:t>
            </a:r>
          </a:p>
          <a:p>
            <a:r>
              <a:rPr lang="en-GB" dirty="0"/>
              <a:t>Rules</a:t>
            </a:r>
            <a:endParaRPr lang="en-DK" dirty="0"/>
          </a:p>
        </p:txBody>
      </p:sp>
      <p:pic>
        <p:nvPicPr>
          <p:cNvPr id="1026" name="Picture 2" descr="Connecting Temperature and Humidity Sensor DHT22 to OpenHAB 2 with MQTT -  YouTube">
            <a:extLst>
              <a:ext uri="{FF2B5EF4-FFF2-40B4-BE49-F238E27FC236}">
                <a16:creationId xmlns:a16="http://schemas.microsoft.com/office/drawing/2014/main" id="{145A596F-E146-4AE5-A6D9-DD472995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24" y="1357803"/>
            <a:ext cx="8192912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79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5823A-1403-4DFC-B8F2-AB8D6034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Arduino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426B30-6455-42B6-86CD-8F1BE2F2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</a:t>
            </a:r>
          </a:p>
          <a:p>
            <a:r>
              <a:rPr lang="en-GB" dirty="0" err="1"/>
              <a:t>Libery</a:t>
            </a:r>
            <a:endParaRPr lang="en-GB" dirty="0"/>
          </a:p>
          <a:p>
            <a:r>
              <a:rPr lang="en-GB" dirty="0" err="1"/>
              <a:t>Homeautomation</a:t>
            </a:r>
            <a:r>
              <a:rPr lang="en-GB" dirty="0"/>
              <a:t> “hallo world”</a:t>
            </a:r>
            <a:endParaRPr lang="en-D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1F207E-E211-4FCB-A64B-0803439E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35" y="618518"/>
            <a:ext cx="6408463" cy="436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78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TM04033919[[fn=Kredsløb]]</Template>
  <TotalTime>377</TotalTime>
  <Words>62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0" baseType="lpstr">
      <vt:lpstr>Arial</vt:lpstr>
      <vt:lpstr>Tw Cen MT</vt:lpstr>
      <vt:lpstr>Kredsløb</vt:lpstr>
      <vt:lpstr>Home automation</vt:lpstr>
      <vt:lpstr>Velkommen</vt:lpstr>
      <vt:lpstr>Kicad</vt:lpstr>
      <vt:lpstr>GitHub</vt:lpstr>
      <vt:lpstr>MQTT</vt:lpstr>
      <vt:lpstr>OpenhaB</vt:lpstr>
      <vt:lpstr>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dc:creator>Gert Lauritsen</dc:creator>
  <cp:lastModifiedBy>Gert Lauritsen</cp:lastModifiedBy>
  <cp:revision>7</cp:revision>
  <dcterms:created xsi:type="dcterms:W3CDTF">2020-09-14T14:44:18Z</dcterms:created>
  <dcterms:modified xsi:type="dcterms:W3CDTF">2020-09-15T07:14:30Z</dcterms:modified>
</cp:coreProperties>
</file>