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2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Kicad</a:t>
            </a:r>
            <a:r>
              <a:rPr lang="en-GB" dirty="0"/>
              <a:t> PCB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213-66E9-49C5-8212-B3B542E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manufactory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589EF-5FDC-404A-B2E0-2C7922F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0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</a:p>
          <a:p>
            <a:r>
              <a:rPr lang="en-GB" dirty="0"/>
              <a:t>Footprint /</a:t>
            </a:r>
            <a:r>
              <a:rPr lang="en-GB" dirty="0" err="1"/>
              <a:t>Padstack</a:t>
            </a:r>
            <a:endParaRPr lang="en-GB" dirty="0"/>
          </a:p>
          <a:p>
            <a:r>
              <a:rPr lang="en-GB" dirty="0"/>
              <a:t>Routing af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/>
              <a:t>Fill area</a:t>
            </a:r>
          </a:p>
          <a:p>
            <a:r>
              <a:rPr lang="en-GB" dirty="0"/>
              <a:t>RF Design</a:t>
            </a:r>
          </a:p>
          <a:p>
            <a:r>
              <a:rPr lang="en-GB" dirty="0" err="1"/>
              <a:t>Kontrolleret</a:t>
            </a:r>
            <a:r>
              <a:rPr lang="en-GB" dirty="0"/>
              <a:t> impedance</a:t>
            </a:r>
          </a:p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</a:t>
            </a:r>
            <a:r>
              <a:rPr lang="en-GB" dirty="0" err="1"/>
              <a:t>manufactur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2" y="1718652"/>
            <a:ext cx="6394123" cy="4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Footprint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C6404-4EFD-4A53-99BE-341E457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Padstack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3B2B1-B323-494F-9736-6F831D13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Shape</a:t>
            </a:r>
          </a:p>
          <a:p>
            <a:r>
              <a:rPr lang="en-GB" dirty="0"/>
              <a:t>Type</a:t>
            </a:r>
          </a:p>
          <a:p>
            <a:r>
              <a:rPr lang="en-GB" dirty="0" err="1"/>
              <a:t>Silkemask</a:t>
            </a:r>
            <a:endParaRPr lang="LID4096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67512F3-1813-4425-8DFA-C5FCB2B8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84" y="3277056"/>
            <a:ext cx="5497008" cy="3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F281A-E0EE-4DDD-B03B-AA87902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42DC5F-62E3-44BD-BF35-4AAD0488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Enkelt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</a:t>
            </a:r>
            <a:r>
              <a:rPr lang="en-GB" dirty="0" err="1"/>
              <a:t>signaler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286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7945-6A08-4261-964E-38FF0DEA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B58C02-2A93-4E1A-9135-13A3C16B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 Layer board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49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Microstrip/</a:t>
            </a:r>
            <a:r>
              <a:rPr lang="en-GB" dirty="0" err="1"/>
              <a:t>Stripline</a:t>
            </a:r>
            <a:r>
              <a:rPr lang="en-GB" dirty="0"/>
              <a:t>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793</TotalTime>
  <Words>116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Tågespor</vt:lpstr>
      <vt:lpstr>Kicad PCB</vt:lpstr>
      <vt:lpstr>Agenda (PCB)</vt:lpstr>
      <vt:lpstr>Import fra schematic</vt:lpstr>
      <vt:lpstr>Footprint</vt:lpstr>
      <vt:lpstr>Padstack</vt:lpstr>
      <vt:lpstr>Routning af baner</vt:lpstr>
      <vt:lpstr>Fill</vt:lpstr>
      <vt:lpstr>RF design</vt:lpstr>
      <vt:lpstr>Kontrolleret impedans</vt:lpstr>
      <vt:lpstr>Export til PCB manufactory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PCB</dc:title>
  <dc:creator>Gert Lauritsen</dc:creator>
  <cp:lastModifiedBy>Gert Lauritsen</cp:lastModifiedBy>
  <cp:revision>16</cp:revision>
  <dcterms:created xsi:type="dcterms:W3CDTF">2021-01-28T08:45:15Z</dcterms:created>
  <dcterms:modified xsi:type="dcterms:W3CDTF">2021-02-20T20:51:10Z</dcterms:modified>
</cp:coreProperties>
</file>