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7" r:id="rId2"/>
    <p:sldId id="258" r:id="rId3"/>
    <p:sldId id="267" r:id="rId4"/>
    <p:sldId id="261" r:id="rId5"/>
    <p:sldId id="268" r:id="rId6"/>
    <p:sldId id="260" r:id="rId7"/>
    <p:sldId id="272" r:id="rId8"/>
    <p:sldId id="259" r:id="rId9"/>
    <p:sldId id="262" r:id="rId10"/>
    <p:sldId id="263" r:id="rId11"/>
    <p:sldId id="266" r:id="rId12"/>
    <p:sldId id="271" r:id="rId13"/>
    <p:sldId id="264" r:id="rId14"/>
    <p:sldId id="270" r:id="rId15"/>
    <p:sldId id="26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1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9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06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92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8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5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7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44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8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2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9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1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5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2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0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6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aXMtDVIn4g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art.jlcpcb.com/impedanceCalcul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8d_7wNLxzE?feature=oembe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13GZj8Z9CA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CIp44mGyXI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1SUkvd3E_E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xiJNQSiBW8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 dirty="0" err="1"/>
              <a:t>Kicad</a:t>
            </a:r>
            <a:r>
              <a:rPr lang="en-GB" dirty="0"/>
              <a:t> PCB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3136" y="1839532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d and black abstract illustration">
            <a:extLst>
              <a:ext uri="{FF2B5EF4-FFF2-40B4-BE49-F238E27FC236}">
                <a16:creationId xmlns:a16="http://schemas.microsoft.com/office/drawing/2014/main" id="{078E9767-4E99-4BA1-B5CB-2606C623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06" y="3697792"/>
            <a:ext cx="3404366" cy="26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F7945-6A08-4261-964E-38FF0DEA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B58C02-2A93-4E1A-9135-13A3C16B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 Layer board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496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A82BD-D066-4256-8A94-581FFA29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 design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851D85-55A3-4D57-834D-DC561542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5 </a:t>
            </a:r>
            <a:r>
              <a:rPr lang="en-GB" sz="2400" b="1" dirty="0" err="1"/>
              <a:t>Regler</a:t>
            </a:r>
            <a:r>
              <a:rPr lang="en-GB" sz="2400" b="1" dirty="0"/>
              <a:t> for </a:t>
            </a:r>
            <a:r>
              <a:rPr lang="en-GB" sz="2400" b="1" dirty="0" err="1"/>
              <a:t>nem</a:t>
            </a:r>
            <a:r>
              <a:rPr lang="en-GB" sz="2400" b="1" dirty="0"/>
              <a:t> RF design</a:t>
            </a:r>
          </a:p>
          <a:p>
            <a:r>
              <a:rPr lang="en-GB" dirty="0" err="1"/>
              <a:t>Brug</a:t>
            </a:r>
            <a:r>
              <a:rPr lang="en-GB" dirty="0"/>
              <a:t> 4 lags print</a:t>
            </a:r>
          </a:p>
          <a:p>
            <a:r>
              <a:rPr lang="en-GB" dirty="0" err="1"/>
              <a:t>Integreret</a:t>
            </a:r>
            <a:r>
              <a:rPr lang="en-GB" dirty="0"/>
              <a:t>/</a:t>
            </a:r>
            <a:r>
              <a:rPr lang="en-GB" dirty="0" err="1"/>
              <a:t>små</a:t>
            </a:r>
            <a:r>
              <a:rPr lang="en-GB" dirty="0"/>
              <a:t> </a:t>
            </a:r>
            <a:r>
              <a:rPr lang="en-GB" dirty="0" err="1"/>
              <a:t>komponenter</a:t>
            </a:r>
            <a:endParaRPr lang="en-GB" dirty="0"/>
          </a:p>
          <a:p>
            <a:r>
              <a:rPr lang="en-GB" dirty="0"/>
              <a:t>50Ω </a:t>
            </a:r>
            <a:r>
              <a:rPr lang="en-GB" dirty="0" err="1"/>
              <a:t>overalt</a:t>
            </a:r>
            <a:endParaRPr lang="en-GB" dirty="0"/>
          </a:p>
          <a:p>
            <a:r>
              <a:rPr lang="en-GB" dirty="0" err="1"/>
              <a:t>Følg</a:t>
            </a:r>
            <a:r>
              <a:rPr lang="en-GB" dirty="0"/>
              <a:t> </a:t>
            </a:r>
            <a:r>
              <a:rPr lang="en-GB" dirty="0" err="1"/>
              <a:t>fabrikantens</a:t>
            </a:r>
            <a:r>
              <a:rPr lang="en-GB" dirty="0"/>
              <a:t> </a:t>
            </a:r>
            <a:r>
              <a:rPr lang="en-GB" dirty="0" err="1"/>
              <a:t>anbefallinger</a:t>
            </a:r>
            <a:endParaRPr lang="en-GB" dirty="0"/>
          </a:p>
          <a:p>
            <a:r>
              <a:rPr lang="en-GB" dirty="0"/>
              <a:t>Route RF </a:t>
            </a:r>
            <a:r>
              <a:rPr lang="en-GB" dirty="0" err="1"/>
              <a:t>først</a:t>
            </a:r>
            <a:endParaRPr lang="LID4096" dirty="0"/>
          </a:p>
        </p:txBody>
      </p:sp>
      <p:pic>
        <p:nvPicPr>
          <p:cNvPr id="1026" name="Picture 2" descr="Billedresultat for cc1110">
            <a:extLst>
              <a:ext uri="{FF2B5EF4-FFF2-40B4-BE49-F238E27FC236}">
                <a16:creationId xmlns:a16="http://schemas.microsoft.com/office/drawing/2014/main" id="{E4F88379-D422-4729-A55F-12B83DDA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13" y="3018285"/>
            <a:ext cx="4876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63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RF">
            <a:hlinkClick r:id="" action="ppaction://media"/>
            <a:extLst>
              <a:ext uri="{FF2B5EF4-FFF2-40B4-BE49-F238E27FC236}">
                <a16:creationId xmlns:a16="http://schemas.microsoft.com/office/drawing/2014/main" id="{A626E495-3A2B-4B25-AE81-5F0102A356F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2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F17B7-640F-4E1C-834C-F2BF97B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Kontrolleret</a:t>
            </a:r>
            <a:r>
              <a:rPr lang="en-GB" dirty="0"/>
              <a:t> </a:t>
            </a:r>
            <a:r>
              <a:rPr lang="en-GB" dirty="0" err="1"/>
              <a:t>impedans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6B69CE6-EC16-44F5-8456-45627545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Kritisk</a:t>
            </a:r>
            <a:r>
              <a:rPr lang="en-GB" dirty="0"/>
              <a:t> </a:t>
            </a:r>
            <a:r>
              <a:rPr lang="en-GB" dirty="0" err="1"/>
              <a:t>længde</a:t>
            </a:r>
            <a:endParaRPr lang="en-GB" dirty="0"/>
          </a:p>
          <a:p>
            <a:r>
              <a:rPr lang="en-GB" dirty="0"/>
              <a:t>Microstrip (</a:t>
            </a:r>
            <a:r>
              <a:rPr lang="en-GB" dirty="0" err="1"/>
              <a:t>antenner</a:t>
            </a:r>
            <a:r>
              <a:rPr lang="en-GB" dirty="0"/>
              <a:t> </a:t>
            </a:r>
            <a:r>
              <a:rPr lang="en-GB" dirty="0" err="1"/>
              <a:t>m.m.</a:t>
            </a:r>
            <a:r>
              <a:rPr lang="en-GB" dirty="0"/>
              <a:t>) </a:t>
            </a:r>
            <a:r>
              <a:rPr lang="en-GB" dirty="0">
                <a:hlinkClick r:id="rId2"/>
              </a:rPr>
              <a:t>https://cart.jlcpcb.com/impedanceCalculation</a:t>
            </a:r>
            <a:endParaRPr lang="en-GB" dirty="0"/>
          </a:p>
          <a:p>
            <a:r>
              <a:rPr lang="en-GB" dirty="0"/>
              <a:t>Pad-to-Trace</a:t>
            </a:r>
          </a:p>
          <a:p>
            <a:r>
              <a:rPr lang="en-GB" dirty="0" err="1"/>
              <a:t>Clearende</a:t>
            </a:r>
            <a:endParaRPr lang="en-GB" dirty="0"/>
          </a:p>
          <a:p>
            <a:r>
              <a:rPr lang="en-GB" dirty="0" err="1"/>
              <a:t>Balanceret</a:t>
            </a:r>
            <a:r>
              <a:rPr lang="en-GB" dirty="0"/>
              <a:t> par (</a:t>
            </a:r>
            <a:r>
              <a:rPr lang="en-GB" dirty="0" err="1"/>
              <a:t>usb</a:t>
            </a:r>
            <a:r>
              <a:rPr lang="en-GB" dirty="0"/>
              <a:t> </a:t>
            </a:r>
            <a:r>
              <a:rPr lang="en-GB" dirty="0" err="1"/>
              <a:t>m.m.</a:t>
            </a:r>
            <a:r>
              <a:rPr lang="en-GB" dirty="0"/>
              <a:t>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B8E358A-D1F9-497A-8079-A9CF53C3C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29000"/>
            <a:ext cx="59349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9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Kontrolleret imperdans incl billeder">
            <a:hlinkClick r:id="" action="ppaction://media"/>
            <a:extLst>
              <a:ext uri="{FF2B5EF4-FFF2-40B4-BE49-F238E27FC236}">
                <a16:creationId xmlns:a16="http://schemas.microsoft.com/office/drawing/2014/main" id="{8B82AF58-0801-42E4-826D-0773D013C0C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0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AD213-66E9-49C5-8212-B3B542EC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 </a:t>
            </a:r>
            <a:r>
              <a:rPr lang="en-GB" dirty="0" err="1"/>
              <a:t>til</a:t>
            </a:r>
            <a:r>
              <a:rPr lang="en-GB" dirty="0"/>
              <a:t> PCB manufactory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9589EF-5FDC-404A-B2E0-2C7922F5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Gerber</a:t>
            </a:r>
          </a:p>
          <a:p>
            <a:r>
              <a:rPr lang="en-GB" dirty="0"/>
              <a:t>JLCPCB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8008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Export til PCB">
            <a:hlinkClick r:id="" action="ppaction://media"/>
            <a:extLst>
              <a:ext uri="{FF2B5EF4-FFF2-40B4-BE49-F238E27FC236}">
                <a16:creationId xmlns:a16="http://schemas.microsoft.com/office/drawing/2014/main" id="{FF1BB1E0-1A63-4854-93D8-CDEA61A2B1B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062B3-2654-4C1B-83AC-21EC6AFD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(PCB)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729FEB-297E-42F6-8AC8-5F6311FC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 </a:t>
            </a:r>
            <a:r>
              <a:rPr lang="en-GB" dirty="0" err="1"/>
              <a:t>fra</a:t>
            </a:r>
            <a:r>
              <a:rPr lang="en-GB" dirty="0"/>
              <a:t> schematic</a:t>
            </a:r>
          </a:p>
          <a:p>
            <a:r>
              <a:rPr lang="en-GB" dirty="0"/>
              <a:t>Footprint /</a:t>
            </a:r>
            <a:r>
              <a:rPr lang="en-GB" dirty="0" err="1"/>
              <a:t>Padstack</a:t>
            </a:r>
            <a:endParaRPr lang="en-GB" dirty="0"/>
          </a:p>
          <a:p>
            <a:r>
              <a:rPr lang="en-GB" dirty="0"/>
              <a:t>Routing af </a:t>
            </a:r>
            <a:r>
              <a:rPr lang="en-GB" dirty="0" err="1"/>
              <a:t>baner</a:t>
            </a:r>
            <a:endParaRPr lang="en-GB" dirty="0"/>
          </a:p>
          <a:p>
            <a:r>
              <a:rPr lang="en-GB" dirty="0"/>
              <a:t>Fill area</a:t>
            </a:r>
          </a:p>
          <a:p>
            <a:r>
              <a:rPr lang="en-GB" dirty="0"/>
              <a:t>RF Design</a:t>
            </a:r>
          </a:p>
          <a:p>
            <a:r>
              <a:rPr lang="en-GB" dirty="0" err="1"/>
              <a:t>Kontrolleret</a:t>
            </a:r>
            <a:r>
              <a:rPr lang="en-GB" dirty="0"/>
              <a:t> impedance</a:t>
            </a:r>
          </a:p>
          <a:p>
            <a:r>
              <a:rPr lang="en-GB" dirty="0"/>
              <a:t>Export </a:t>
            </a:r>
            <a:r>
              <a:rPr lang="en-GB" dirty="0" err="1"/>
              <a:t>til</a:t>
            </a:r>
            <a:r>
              <a:rPr lang="en-GB" dirty="0"/>
              <a:t> PCB </a:t>
            </a:r>
            <a:r>
              <a:rPr lang="en-GB" dirty="0" err="1"/>
              <a:t>manufactur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180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PcbImportAndLayout Shorten">
            <a:hlinkClick r:id="" action="ppaction://media"/>
            <a:extLst>
              <a:ext uri="{FF2B5EF4-FFF2-40B4-BE49-F238E27FC236}">
                <a16:creationId xmlns:a16="http://schemas.microsoft.com/office/drawing/2014/main" id="{8E4BDD5F-27F6-4472-A191-88E2B9978DD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6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1D416-7CA9-499D-A657-6E40A14C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fra</a:t>
            </a:r>
            <a:r>
              <a:rPr lang="en-GB" dirty="0"/>
              <a:t> schematic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2F42B5-0D54-4A72-93B6-D4C414B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Placement</a:t>
            </a:r>
          </a:p>
          <a:p>
            <a:r>
              <a:rPr lang="en-GB" dirty="0"/>
              <a:t>Check </a:t>
            </a:r>
            <a:r>
              <a:rPr lang="en-GB" dirty="0" err="1"/>
              <a:t>af</a:t>
            </a:r>
            <a:r>
              <a:rPr lang="en-GB" dirty="0"/>
              <a:t> footprint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6F5A1F8-28FD-4E3A-8DF1-3B53105C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142" y="1718652"/>
            <a:ext cx="6394123" cy="49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2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PcbImportAndLayout">
            <a:hlinkClick r:id="" action="ppaction://media"/>
            <a:extLst>
              <a:ext uri="{FF2B5EF4-FFF2-40B4-BE49-F238E27FC236}">
                <a16:creationId xmlns:a16="http://schemas.microsoft.com/office/drawing/2014/main" id="{E4CD3D90-971A-41A2-8E38-625C5AAD8BC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7E04C-8006-4CD3-A66A-2357699C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Footprint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C059E5-6769-4D27-AEA8-795B5A29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C1C6006-988F-4C21-B1C7-558854E8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708" y="2275583"/>
            <a:ext cx="6856051" cy="42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8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Footprint">
            <a:hlinkClick r:id="" action="ppaction://media"/>
            <a:extLst>
              <a:ext uri="{FF2B5EF4-FFF2-40B4-BE49-F238E27FC236}">
                <a16:creationId xmlns:a16="http://schemas.microsoft.com/office/drawing/2014/main" id="{B1BD2FEE-581E-4015-B875-DC66B4A01C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C6404-4EFD-4A53-99BE-341E4572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Padstack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C3B2B1-B323-494F-9736-6F831D13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Shape</a:t>
            </a:r>
          </a:p>
          <a:p>
            <a:r>
              <a:rPr lang="en-GB" dirty="0"/>
              <a:t>Type</a:t>
            </a:r>
          </a:p>
          <a:p>
            <a:r>
              <a:rPr lang="en-GB" dirty="0" err="1"/>
              <a:t>Silkemask</a:t>
            </a:r>
            <a:endParaRPr lang="LID4096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567512F3-1813-4425-8DFA-C5FCB2B8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484" y="3277056"/>
            <a:ext cx="5497008" cy="30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F281A-E0EE-4DDD-B03B-AA879024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Routning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baner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42DC5F-62E3-44BD-BF35-4AAD0488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Enkelt</a:t>
            </a:r>
            <a:r>
              <a:rPr lang="en-GB" dirty="0"/>
              <a:t> </a:t>
            </a:r>
            <a:r>
              <a:rPr lang="en-GB" dirty="0" err="1"/>
              <a:t>baner</a:t>
            </a:r>
            <a:endParaRPr lang="en-GB" dirty="0"/>
          </a:p>
          <a:p>
            <a:r>
              <a:rPr lang="en-GB" dirty="0" err="1"/>
              <a:t>Balanceret</a:t>
            </a:r>
            <a:r>
              <a:rPr lang="en-GB" dirty="0"/>
              <a:t> </a:t>
            </a:r>
            <a:r>
              <a:rPr lang="en-GB" dirty="0" err="1"/>
              <a:t>signaler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42868684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Tåges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åges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åges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2075</TotalTime>
  <Words>114</Words>
  <Application>Microsoft Office PowerPoint</Application>
  <PresentationFormat>Widescreen</PresentationFormat>
  <Paragraphs>40</Paragraphs>
  <Slides>16</Slides>
  <Notes>0</Notes>
  <HiddenSlides>0</HiddenSlides>
  <MMClips>6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Tågespor</vt:lpstr>
      <vt:lpstr>Kicad PCB</vt:lpstr>
      <vt:lpstr>Agenda (PCB)</vt:lpstr>
      <vt:lpstr>PowerPoint-præsentation</vt:lpstr>
      <vt:lpstr>Import fra schematic</vt:lpstr>
      <vt:lpstr>PowerPoint-præsentation</vt:lpstr>
      <vt:lpstr>Footprint</vt:lpstr>
      <vt:lpstr>PowerPoint-præsentation</vt:lpstr>
      <vt:lpstr>Padstack</vt:lpstr>
      <vt:lpstr>Routning af baner</vt:lpstr>
      <vt:lpstr>Fill</vt:lpstr>
      <vt:lpstr>RF design</vt:lpstr>
      <vt:lpstr>PowerPoint-præsentation</vt:lpstr>
      <vt:lpstr>Kontrolleret impedans</vt:lpstr>
      <vt:lpstr>PowerPoint-præsentation</vt:lpstr>
      <vt:lpstr>Export til PCB manufactory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 PCB</dc:title>
  <dc:creator>Gert Lauritsen</dc:creator>
  <cp:lastModifiedBy>Gert Lauritsen</cp:lastModifiedBy>
  <cp:revision>19</cp:revision>
  <dcterms:created xsi:type="dcterms:W3CDTF">2021-01-28T08:45:15Z</dcterms:created>
  <dcterms:modified xsi:type="dcterms:W3CDTF">2021-02-23T19:21:18Z</dcterms:modified>
</cp:coreProperties>
</file>