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2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4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8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2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rt.jlcpcb.com/impedanceCalcu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 dirty="0" err="1"/>
              <a:t>Kicad</a:t>
            </a:r>
            <a:r>
              <a:rPr lang="en-GB" dirty="0"/>
              <a:t> PCB</a:t>
            </a:r>
            <a:endParaRPr lang="LID4096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213-66E9-49C5-8212-B3B542EC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manufactory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9589EF-5FDC-404A-B2E0-2C7922F5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Gerber</a:t>
            </a:r>
          </a:p>
          <a:p>
            <a:r>
              <a:rPr lang="en-GB" dirty="0"/>
              <a:t>JLCPCB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80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 /</a:t>
            </a:r>
            <a:r>
              <a:rPr lang="en-GB" dirty="0" err="1"/>
              <a:t>Padstack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</a:p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/>
              <a:t>Fill area</a:t>
            </a:r>
          </a:p>
          <a:p>
            <a:r>
              <a:rPr lang="en-GB" dirty="0"/>
              <a:t>RF Design</a:t>
            </a:r>
          </a:p>
          <a:p>
            <a:r>
              <a:rPr lang="en-GB" dirty="0" err="1"/>
              <a:t>Kontrolleret</a:t>
            </a:r>
            <a:r>
              <a:rPr lang="en-GB" dirty="0"/>
              <a:t> impedance</a:t>
            </a:r>
          </a:p>
          <a:p>
            <a:r>
              <a:rPr lang="en-GB" dirty="0"/>
              <a:t>Export </a:t>
            </a:r>
            <a:r>
              <a:rPr lang="en-GB" dirty="0" err="1"/>
              <a:t>til</a:t>
            </a:r>
            <a:r>
              <a:rPr lang="en-GB" dirty="0"/>
              <a:t> PCB </a:t>
            </a:r>
            <a:r>
              <a:rPr lang="en-GB" dirty="0" err="1"/>
              <a:t>manufactur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Footprint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08" y="2275583"/>
            <a:ext cx="6856051" cy="42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C6404-4EFD-4A53-99BE-341E4572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Padstack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3B2B1-B323-494F-9736-6F831D13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Shape</a:t>
            </a:r>
          </a:p>
          <a:p>
            <a:r>
              <a:rPr lang="en-GB" dirty="0"/>
              <a:t>Type</a:t>
            </a:r>
          </a:p>
          <a:p>
            <a:r>
              <a:rPr lang="en-GB" dirty="0" err="1"/>
              <a:t>Silkemask</a:t>
            </a:r>
            <a:endParaRPr lang="LID4096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567512F3-1813-4425-8DFA-C5FCB2B8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84" y="3277056"/>
            <a:ext cx="5497008" cy="3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fra</a:t>
            </a:r>
            <a:r>
              <a:rPr lang="en-GB" dirty="0"/>
              <a:t> schematic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722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F281A-E0EE-4DDD-B03B-AA879024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42DC5F-62E3-44BD-BF35-4AAD0488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Enkelt</a:t>
            </a:r>
            <a:r>
              <a:rPr lang="en-GB" dirty="0"/>
              <a:t> </a:t>
            </a:r>
            <a:r>
              <a:rPr lang="en-GB" dirty="0" err="1"/>
              <a:t>baner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</a:t>
            </a:r>
            <a:r>
              <a:rPr lang="en-GB" dirty="0" err="1"/>
              <a:t>signaler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286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7945-6A08-4261-964E-38FF0DEA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B58C02-2A93-4E1A-9135-13A3C16B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 Layer board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49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A82BD-D066-4256-8A94-581FFA29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851D85-55A3-4D57-834D-DC561542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5 </a:t>
            </a:r>
            <a:r>
              <a:rPr lang="en-GB" sz="2400" b="1" dirty="0" err="1"/>
              <a:t>Regler</a:t>
            </a:r>
            <a:r>
              <a:rPr lang="en-GB" sz="2400" b="1" dirty="0"/>
              <a:t> for </a:t>
            </a:r>
            <a:r>
              <a:rPr lang="en-GB" sz="2400" b="1" dirty="0" err="1"/>
              <a:t>nem</a:t>
            </a:r>
            <a:r>
              <a:rPr lang="en-GB" sz="2400" b="1" dirty="0"/>
              <a:t> RF design</a:t>
            </a:r>
          </a:p>
          <a:p>
            <a:r>
              <a:rPr lang="en-GB" dirty="0" err="1"/>
              <a:t>Brug</a:t>
            </a:r>
            <a:r>
              <a:rPr lang="en-GB" dirty="0"/>
              <a:t> 4 lags print</a:t>
            </a:r>
          </a:p>
          <a:p>
            <a:r>
              <a:rPr lang="en-GB" dirty="0" err="1"/>
              <a:t>Integreret</a:t>
            </a:r>
            <a:r>
              <a:rPr lang="en-GB" dirty="0"/>
              <a:t>/</a:t>
            </a:r>
            <a:r>
              <a:rPr lang="en-GB" dirty="0" err="1"/>
              <a:t>små</a:t>
            </a:r>
            <a:r>
              <a:rPr lang="en-GB" dirty="0"/>
              <a:t> </a:t>
            </a:r>
            <a:r>
              <a:rPr lang="en-GB" dirty="0" err="1"/>
              <a:t>komponenter</a:t>
            </a:r>
            <a:endParaRPr lang="en-GB" dirty="0"/>
          </a:p>
          <a:p>
            <a:r>
              <a:rPr lang="en-GB" dirty="0"/>
              <a:t>50Ω </a:t>
            </a:r>
            <a:r>
              <a:rPr lang="en-GB" dirty="0" err="1"/>
              <a:t>overalt</a:t>
            </a:r>
            <a:endParaRPr lang="en-GB" dirty="0"/>
          </a:p>
          <a:p>
            <a:r>
              <a:rPr lang="en-GB" dirty="0" err="1"/>
              <a:t>Følg</a:t>
            </a:r>
            <a:r>
              <a:rPr lang="en-GB" dirty="0"/>
              <a:t> </a:t>
            </a:r>
            <a:r>
              <a:rPr lang="en-GB" dirty="0" err="1"/>
              <a:t>fabrikantens</a:t>
            </a:r>
            <a:r>
              <a:rPr lang="en-GB" dirty="0"/>
              <a:t> </a:t>
            </a:r>
            <a:r>
              <a:rPr lang="en-GB" dirty="0" err="1"/>
              <a:t>anbefallinger</a:t>
            </a:r>
            <a:endParaRPr lang="en-GB" dirty="0"/>
          </a:p>
          <a:p>
            <a:r>
              <a:rPr lang="en-GB" dirty="0"/>
              <a:t>Route RF </a:t>
            </a:r>
            <a:r>
              <a:rPr lang="en-GB" dirty="0" err="1"/>
              <a:t>først</a:t>
            </a:r>
            <a:endParaRPr lang="LID4096" dirty="0"/>
          </a:p>
        </p:txBody>
      </p:sp>
      <p:pic>
        <p:nvPicPr>
          <p:cNvPr id="1026" name="Picture 2" descr="Billedresultat for cc1110">
            <a:extLst>
              <a:ext uri="{FF2B5EF4-FFF2-40B4-BE49-F238E27FC236}">
                <a16:creationId xmlns:a16="http://schemas.microsoft.com/office/drawing/2014/main" id="{E4F88379-D422-4729-A55F-12B83DDA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3" y="3018285"/>
            <a:ext cx="4876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3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17B7-640F-4E1C-834C-F2BF97B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Kontrolleret</a:t>
            </a:r>
            <a:r>
              <a:rPr lang="en-GB" dirty="0"/>
              <a:t> </a:t>
            </a:r>
            <a:r>
              <a:rPr lang="en-GB" dirty="0" err="1"/>
              <a:t>impedans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B69CE6-EC16-44F5-8456-4562754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Kritisk</a:t>
            </a:r>
            <a:r>
              <a:rPr lang="en-GB" dirty="0"/>
              <a:t> </a:t>
            </a:r>
            <a:r>
              <a:rPr lang="en-GB" dirty="0" err="1"/>
              <a:t>længde</a:t>
            </a:r>
            <a:endParaRPr lang="en-GB" dirty="0"/>
          </a:p>
          <a:p>
            <a:r>
              <a:rPr lang="en-GB" dirty="0"/>
              <a:t>Microstrip/</a:t>
            </a:r>
            <a:r>
              <a:rPr lang="en-GB" dirty="0" err="1"/>
              <a:t>Stripline</a:t>
            </a:r>
            <a:r>
              <a:rPr lang="en-GB" dirty="0"/>
              <a:t> (</a:t>
            </a:r>
            <a:r>
              <a:rPr lang="en-GB" dirty="0" err="1"/>
              <a:t>antenner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 </a:t>
            </a:r>
            <a:r>
              <a:rPr lang="en-GB" dirty="0">
                <a:hlinkClick r:id="rId2"/>
              </a:rPr>
              <a:t>https://cart.jlcpcb.com/impedanceCalculation</a:t>
            </a:r>
            <a:endParaRPr lang="en-GB" dirty="0"/>
          </a:p>
          <a:p>
            <a:r>
              <a:rPr lang="en-GB" dirty="0"/>
              <a:t>Pad-to-Trace</a:t>
            </a:r>
          </a:p>
          <a:p>
            <a:r>
              <a:rPr lang="en-GB" dirty="0" err="1"/>
              <a:t>Clearende</a:t>
            </a:r>
            <a:endParaRPr lang="en-GB" dirty="0"/>
          </a:p>
          <a:p>
            <a:r>
              <a:rPr lang="en-GB" dirty="0" err="1"/>
              <a:t>Balanceret</a:t>
            </a:r>
            <a:r>
              <a:rPr lang="en-GB" dirty="0"/>
              <a:t> par (</a:t>
            </a:r>
            <a:r>
              <a:rPr lang="en-GB" dirty="0" err="1"/>
              <a:t>usb</a:t>
            </a:r>
            <a:r>
              <a:rPr lang="en-GB" dirty="0"/>
              <a:t> </a:t>
            </a:r>
            <a:r>
              <a:rPr lang="en-GB" dirty="0" err="1"/>
              <a:t>m.m.</a:t>
            </a:r>
            <a:r>
              <a:rPr lang="en-GB" dirty="0"/>
              <a:t>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8E358A-D1F9-497A-8079-A9CF53C3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349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5711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249</TotalTime>
  <Words>116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Tågespor</vt:lpstr>
      <vt:lpstr>Kicad PCB</vt:lpstr>
      <vt:lpstr>Agenda (PCB)</vt:lpstr>
      <vt:lpstr>Footprint</vt:lpstr>
      <vt:lpstr>Padstack</vt:lpstr>
      <vt:lpstr>Import fra schematic</vt:lpstr>
      <vt:lpstr>Routning af baner</vt:lpstr>
      <vt:lpstr>Fill</vt:lpstr>
      <vt:lpstr>RF design</vt:lpstr>
      <vt:lpstr>Kontrolleret impedans</vt:lpstr>
      <vt:lpstr>Export til PCB manufactory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PCB</dc:title>
  <dc:creator>Gert Lauritsen</dc:creator>
  <cp:lastModifiedBy>Gert Lauritsen</cp:lastModifiedBy>
  <cp:revision>12</cp:revision>
  <dcterms:created xsi:type="dcterms:W3CDTF">2021-01-28T08:45:15Z</dcterms:created>
  <dcterms:modified xsi:type="dcterms:W3CDTF">2021-02-16T21:24:59Z</dcterms:modified>
</cp:coreProperties>
</file>