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5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352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6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2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20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53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5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7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8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7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7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89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 dirty="0" err="1"/>
              <a:t>Kicad</a:t>
            </a:r>
            <a:r>
              <a:rPr lang="en-GB" dirty="0"/>
              <a:t> PCB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Padstack</a:t>
            </a:r>
            <a:endParaRPr lang="en-GB" dirty="0"/>
          </a:p>
          <a:p>
            <a:r>
              <a:rPr lang="en-GB" dirty="0"/>
              <a:t>Footprint</a:t>
            </a:r>
          </a:p>
          <a:p>
            <a:r>
              <a:rPr lang="en-GB" dirty="0"/>
              <a:t>Import </a:t>
            </a:r>
            <a:r>
              <a:rPr lang="en-GB" dirty="0" err="1"/>
              <a:t>fra</a:t>
            </a:r>
            <a:r>
              <a:rPr lang="en-GB" dirty="0"/>
              <a:t> schematic</a:t>
            </a:r>
          </a:p>
          <a:p>
            <a:r>
              <a:rPr lang="en-GB" dirty="0" err="1"/>
              <a:t>Routning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baner</a:t>
            </a:r>
            <a:endParaRPr lang="en-GB" dirty="0"/>
          </a:p>
          <a:p>
            <a:r>
              <a:rPr lang="en-GB" dirty="0"/>
              <a:t>Fill area</a:t>
            </a:r>
          </a:p>
          <a:p>
            <a:r>
              <a:rPr lang="en-GB" dirty="0" err="1"/>
              <a:t>Kontrolleret</a:t>
            </a:r>
            <a:r>
              <a:rPr lang="en-GB" dirty="0"/>
              <a:t> impedance</a:t>
            </a:r>
          </a:p>
          <a:p>
            <a:r>
              <a:rPr lang="en-GB" dirty="0"/>
              <a:t>Export </a:t>
            </a:r>
            <a:r>
              <a:rPr lang="en-GB" dirty="0" err="1"/>
              <a:t>til</a:t>
            </a:r>
            <a:r>
              <a:rPr lang="en-GB" dirty="0"/>
              <a:t> PCB </a:t>
            </a:r>
            <a:r>
              <a:rPr lang="en-GB" dirty="0" err="1"/>
              <a:t>manufactur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C6404-4EFD-4A53-99BE-341E457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Padstack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C3B2B1-B323-494F-9736-6F831D13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72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Footprint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638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fra</a:t>
            </a:r>
            <a:r>
              <a:rPr lang="en-GB" dirty="0"/>
              <a:t> schematic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722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F281A-E0EE-4DDD-B03B-AA879024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baner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42DC5F-62E3-44BD-BF35-4AAD0488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286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F7945-6A08-4261-964E-38FF0DEA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B58C02-2A93-4E1A-9135-13A3C16B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496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F17B7-640F-4E1C-834C-F2BF97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Kontrlleret</a:t>
            </a:r>
            <a:r>
              <a:rPr lang="en-GB" dirty="0"/>
              <a:t> </a:t>
            </a:r>
            <a:r>
              <a:rPr lang="en-GB" dirty="0" err="1"/>
              <a:t>impedans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B69CE6-EC16-44F5-8456-45627545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07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AD213-66E9-49C5-8212-B3B542EC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</a:t>
            </a:r>
            <a:r>
              <a:rPr lang="en-GB" dirty="0" err="1"/>
              <a:t>til</a:t>
            </a:r>
            <a:r>
              <a:rPr lang="en-GB" dirty="0"/>
              <a:t> PCB manufactory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9589EF-5FDC-404A-B2E0-2C7922F5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Gerber</a:t>
            </a:r>
          </a:p>
          <a:p>
            <a:r>
              <a:rPr lang="en-GB" dirty="0"/>
              <a:t>JLCPCB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80084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13</TotalTime>
  <Words>44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Tw Cen MT</vt:lpstr>
      <vt:lpstr>Kredsløb</vt:lpstr>
      <vt:lpstr>Kicad PCB</vt:lpstr>
      <vt:lpstr>Agenda (PCB)</vt:lpstr>
      <vt:lpstr>Padstack</vt:lpstr>
      <vt:lpstr>Footprint</vt:lpstr>
      <vt:lpstr>Import fra schematic</vt:lpstr>
      <vt:lpstr>Routning af baner</vt:lpstr>
      <vt:lpstr>Fill</vt:lpstr>
      <vt:lpstr>Kontrlleret impedans</vt:lpstr>
      <vt:lpstr>Export til PCB manufactory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PCB</dc:title>
  <dc:creator>Gert Lauritsen</dc:creator>
  <cp:lastModifiedBy>Gert Lauritsen</cp:lastModifiedBy>
  <cp:revision>2</cp:revision>
  <dcterms:created xsi:type="dcterms:W3CDTF">2021-01-28T08:45:15Z</dcterms:created>
  <dcterms:modified xsi:type="dcterms:W3CDTF">2021-01-28T08:58:36Z</dcterms:modified>
</cp:coreProperties>
</file>