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0" r:id="rId8"/>
    <p:sldId id="261" r:id="rId9"/>
    <p:sldId id="262" r:id="rId10"/>
    <p:sldId id="273" r:id="rId11"/>
    <p:sldId id="263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0" r:id="rId23"/>
    <p:sldId id="279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8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2/20/2021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AZ08SWIti4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vXHf1L4T4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08lyyrFhMo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hAwPwEVQAE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cMZ1zG6gf4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IZQVYcLVg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S40DSbchMs?feature=oembe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JZ2YqCE7w4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O0ZJFhQIRg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5rXDa07eckc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ert-lauritsen/Kicad-schemati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PlacePart">
            <a:hlinkClick r:id="" action="ppaction://media"/>
            <a:extLst>
              <a:ext uri="{FF2B5EF4-FFF2-40B4-BE49-F238E27FC236}">
                <a16:creationId xmlns:a16="http://schemas.microsoft.com/office/drawing/2014/main" id="{1D489889-44B2-4D7A-9D7F-CE8D221063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013" y="0"/>
            <a:ext cx="11694296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Symboler">
            <a:hlinkClick r:id="" action="ppaction://media"/>
            <a:extLst>
              <a:ext uri="{FF2B5EF4-FFF2-40B4-BE49-F238E27FC236}">
                <a16:creationId xmlns:a16="http://schemas.microsoft.com/office/drawing/2014/main" id="{A95AC4C7-4A9A-48AF-8C8E-FE23ABD5ED5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rbindelser">
            <a:hlinkClick r:id="" action="ppaction://media"/>
            <a:extLst>
              <a:ext uri="{FF2B5EF4-FFF2-40B4-BE49-F238E27FC236}">
                <a16:creationId xmlns:a16="http://schemas.microsoft.com/office/drawing/2014/main" id="{9F22FA86-2869-4A9A-97FF-FD2BB648A5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Busser">
            <a:hlinkClick r:id="" action="ppaction://media"/>
            <a:extLst>
              <a:ext uri="{FF2B5EF4-FFF2-40B4-BE49-F238E27FC236}">
                <a16:creationId xmlns:a16="http://schemas.microsoft.com/office/drawing/2014/main" id="{4844C495-E83C-4A98-A19A-E0C2EE6A14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hierarkist sheet">
            <a:hlinkClick r:id="" action="ppaction://media"/>
            <a:extLst>
              <a:ext uri="{FF2B5EF4-FFF2-40B4-BE49-F238E27FC236}">
                <a16:creationId xmlns:a16="http://schemas.microsoft.com/office/drawing/2014/main" id="{72F195EF-0DAB-4011-AB3C-2A4E8DE9D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Lib </a:t>
            </a: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footprint">
            <a:hlinkClick r:id="" action="ppaction://media"/>
            <a:extLst>
              <a:ext uri="{FF2B5EF4-FFF2-40B4-BE49-F238E27FC236}">
                <a16:creationId xmlns:a16="http://schemas.microsoft.com/office/drawing/2014/main" id="{FF134629-156C-4EBC-8F97-4DD0E8638D5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r 3" title="lib symbol">
            <a:hlinkClick r:id="" action="ppaction://media"/>
            <a:extLst>
              <a:ext uri="{FF2B5EF4-FFF2-40B4-BE49-F238E27FC236}">
                <a16:creationId xmlns:a16="http://schemas.microsoft.com/office/drawing/2014/main" id="{314D0244-93E6-48FF-B429-BC767C529B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0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>
            <a:off x="4458616" y="281869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  <p:pic>
        <p:nvPicPr>
          <p:cNvPr id="5" name="Onlinemedier 4" title="IDA Demoprojekt">
            <a:hlinkClick r:id="" action="ppaction://media"/>
            <a:extLst>
              <a:ext uri="{FF2B5EF4-FFF2-40B4-BE49-F238E27FC236}">
                <a16:creationId xmlns:a16="http://schemas.microsoft.com/office/drawing/2014/main" id="{9E7FA94F-EC97-4676-8376-5B1F6E36D7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1413" y="1578745"/>
            <a:ext cx="9070709" cy="51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medier 5" title="åbning af projekt">
            <a:hlinkClick r:id="" action="ppaction://media"/>
            <a:extLst>
              <a:ext uri="{FF2B5EF4-FFF2-40B4-BE49-F238E27FC236}">
                <a16:creationId xmlns:a16="http://schemas.microsoft.com/office/drawing/2014/main" id="{0E0C5D63-4C6F-4BD4-84D3-6892797391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3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r 4" title="Grundlæggende">
            <a:hlinkClick r:id="" action="ppaction://media"/>
            <a:extLst>
              <a:ext uri="{FF2B5EF4-FFF2-40B4-BE49-F238E27FC236}">
                <a16:creationId xmlns:a16="http://schemas.microsoft.com/office/drawing/2014/main" id="{164565B2-A426-4D98-8E7E-5BE85182AF7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955" y="37618"/>
            <a:ext cx="12071473" cy="68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https://github.com/gert-lauritsen/Kicad-schematic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312</Words>
  <Application>Microsoft Office PowerPoint</Application>
  <PresentationFormat>Widescreen</PresentationFormat>
  <Paragraphs>76</Paragraphs>
  <Slides>24</Slides>
  <Notes>0</Notes>
  <HiddenSlides>0</HiddenSlides>
  <MMClips>10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7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PowerPoint-præsentation</vt:lpstr>
      <vt:lpstr>Grundlæggende opsætning</vt:lpstr>
      <vt:lpstr>PowerPoint-præsentation</vt:lpstr>
      <vt:lpstr>Main Toolbar</vt:lpstr>
      <vt:lpstr>Opbygning af diagram</vt:lpstr>
      <vt:lpstr>PlacePart</vt:lpstr>
      <vt:lpstr>PowerPoint-præsentation</vt:lpstr>
      <vt:lpstr>Symboler</vt:lpstr>
      <vt:lpstr>PowerPoint-præsentation</vt:lpstr>
      <vt:lpstr>Forbindelser</vt:lpstr>
      <vt:lpstr>PowerPoint-præsentation</vt:lpstr>
      <vt:lpstr>Wires, Busser og og Bus Entries</vt:lpstr>
      <vt:lpstr>PowerPoint-præsentation</vt:lpstr>
      <vt:lpstr>Hierarkisk design</vt:lpstr>
      <vt:lpstr>PowerPoint-præsentation</vt:lpstr>
      <vt:lpstr>Footprint/netliste</vt:lpstr>
      <vt:lpstr>PowerPoint-præsentation</vt:lpstr>
      <vt:lpstr>DRC</vt:lpstr>
      <vt:lpstr>Lib Symboler</vt:lpstr>
      <vt:lpstr>PowerPoint-præsentation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14</cp:revision>
  <dcterms:created xsi:type="dcterms:W3CDTF">2021-02-02T08:16:44Z</dcterms:created>
  <dcterms:modified xsi:type="dcterms:W3CDTF">2021-02-20T13:39:57Z</dcterms:modified>
</cp:coreProperties>
</file>