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69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14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80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2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0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1/27/2021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82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8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1/27/2021</a:t>
            </a:fld>
            <a:endParaRPr lang="en-US" spc="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5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8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1/27/2021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1/27/2021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87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sheets.raspberrypi.org/license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hortcutworld.com/KiCAD/win/KiCAD_Shortcu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Kicad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3136" y="1839532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d and black abstract illustration">
            <a:extLst>
              <a:ext uri="{FF2B5EF4-FFF2-40B4-BE49-F238E27FC236}">
                <a16:creationId xmlns:a16="http://schemas.microsoft.com/office/drawing/2014/main" id="{078E9767-4E99-4BA1-B5CB-2606C623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06" y="3697792"/>
            <a:ext cx="3404366" cy="26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05BC4-01EA-42A0-A59B-97D302A5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Wires, Busser og </a:t>
            </a:r>
            <a:r>
              <a:rPr lang="en-GB" dirty="0" err="1"/>
              <a:t>og</a:t>
            </a:r>
            <a:r>
              <a:rPr lang="en-GB" dirty="0"/>
              <a:t> Bus Entries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DDD879-2E95-4705-9130-1BB8015C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Nvend</a:t>
            </a:r>
            <a:r>
              <a:rPr lang="en-GB" dirty="0"/>
              <a:t> Bus Entry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angive</a:t>
            </a:r>
            <a:r>
              <a:rPr lang="en-GB" dirty="0"/>
              <a:t> </a:t>
            </a:r>
            <a:r>
              <a:rPr lang="en-GB" dirty="0" err="1"/>
              <a:t>forbindelse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bus</a:t>
            </a:r>
          </a:p>
          <a:p>
            <a:r>
              <a:rPr lang="en-GB" dirty="0" err="1"/>
              <a:t>Brug</a:t>
            </a:r>
            <a:r>
              <a:rPr lang="en-GB" dirty="0"/>
              <a:t> Net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navngive</a:t>
            </a:r>
            <a:r>
              <a:rPr lang="en-GB" dirty="0"/>
              <a:t> bus  I </a:t>
            </a:r>
            <a:r>
              <a:rPr lang="en-GB" dirty="0" err="1"/>
              <a:t>formattet</a:t>
            </a:r>
            <a:r>
              <a:rPr lang="en-GB" dirty="0"/>
              <a:t> D[0..x], A[0…16]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C91CE2-DC9E-4E81-9C94-6F5B64A7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435" y="3207280"/>
            <a:ext cx="3664571" cy="2154214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C06D3A4B-F8B5-4A70-8611-E589A8366EC4}"/>
              </a:ext>
            </a:extLst>
          </p:cNvPr>
          <p:cNvSpPr/>
          <p:nvPr/>
        </p:nvSpPr>
        <p:spPr>
          <a:xfrm rot="18393043">
            <a:off x="5815468" y="2628765"/>
            <a:ext cx="722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Opgave: Lav et nyt design</a:t>
            </a:r>
          </a:p>
        </p:txBody>
      </p:sp>
    </p:spTree>
    <p:extLst>
      <p:ext uri="{BB962C8B-B14F-4D97-AF65-F5344CB8AC3E}">
        <p14:creationId xmlns:p14="http://schemas.microsoft.com/office/powerpoint/2010/main" val="11040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FC0F5-D658-4FA7-AFAC-0F758B38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Hierarkisk</a:t>
            </a:r>
            <a:r>
              <a:rPr lang="en-GB" dirty="0"/>
              <a:t> design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3878BB-C791-459D-AE68-725CED2C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Opret</a:t>
            </a:r>
            <a:r>
              <a:rPr lang="en-GB" dirty="0"/>
              <a:t> sheet</a:t>
            </a:r>
          </a:p>
          <a:p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I sheet</a:t>
            </a:r>
          </a:p>
          <a:p>
            <a:r>
              <a:rPr lang="en-GB" dirty="0"/>
              <a:t>Export </a:t>
            </a:r>
            <a:r>
              <a:rPr lang="en-GB" dirty="0" err="1"/>
              <a:t>porte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BEE802F-31CB-445C-9E23-AABF2CF4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966" y="1943809"/>
            <a:ext cx="3412669" cy="31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4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8DB04-799B-4E27-BDE9-495E41DD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Footprint/</a:t>
            </a:r>
            <a:r>
              <a:rPr lang="en-GB" dirty="0" err="1"/>
              <a:t>netliste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42EEFD-4437-4DDC-A2D9-FDD730C2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Annotate</a:t>
            </a:r>
          </a:p>
          <a:p>
            <a:r>
              <a:rPr lang="en-GB" dirty="0"/>
              <a:t>Place footprint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6141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4D18C-CC32-48FF-8E94-D56276EB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DRC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3FAF0B-3728-4675-B360-C48385BD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Sikre</a:t>
            </a:r>
            <a:r>
              <a:rPr lang="en-GB" dirty="0"/>
              <a:t> at du nu </a:t>
            </a:r>
            <a:r>
              <a:rPr lang="en-GB" dirty="0" err="1"/>
              <a:t>mener</a:t>
            </a:r>
            <a:r>
              <a:rPr lang="en-GB" dirty="0"/>
              <a:t> det du har </a:t>
            </a:r>
            <a:r>
              <a:rPr lang="en-GB" dirty="0" err="1"/>
              <a:t>tegnet</a:t>
            </a:r>
            <a:endParaRPr lang="en-GB" dirty="0"/>
          </a:p>
          <a:p>
            <a:r>
              <a:rPr lang="en-GB" dirty="0" err="1"/>
              <a:t>Undgå</a:t>
            </a:r>
            <a:r>
              <a:rPr lang="en-GB" dirty="0"/>
              <a:t> at </a:t>
            </a:r>
            <a:r>
              <a:rPr lang="en-GB" dirty="0" err="1"/>
              <a:t>overse</a:t>
            </a:r>
            <a:r>
              <a:rPr lang="en-GB" dirty="0"/>
              <a:t> input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1B29ACB-0C30-484E-A017-7D8BBF91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103" y="2015732"/>
            <a:ext cx="4316751" cy="25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0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E797A-8FB6-415B-A435-DA25D09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(schematic)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BAF422-1596-47D4-839C-5D24A8E0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err="1"/>
              <a:t>Åbning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eksistrende</a:t>
            </a:r>
            <a:r>
              <a:rPr lang="en-GB" dirty="0"/>
              <a:t> project</a:t>
            </a:r>
          </a:p>
          <a:p>
            <a:r>
              <a:rPr lang="en-GB" dirty="0" err="1"/>
              <a:t>Grundlæggende</a:t>
            </a:r>
            <a:r>
              <a:rPr lang="en-GB" dirty="0"/>
              <a:t> </a:t>
            </a:r>
            <a:r>
              <a:rPr lang="en-GB" dirty="0" err="1"/>
              <a:t>opsætning</a:t>
            </a:r>
            <a:endParaRPr lang="en-GB" dirty="0"/>
          </a:p>
          <a:p>
            <a:r>
              <a:rPr lang="en-GB" dirty="0"/>
              <a:t>Main Toolbar</a:t>
            </a:r>
          </a:p>
          <a:p>
            <a:r>
              <a:rPr lang="en-GB" dirty="0" err="1"/>
              <a:t>Opbygning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diagram</a:t>
            </a:r>
          </a:p>
          <a:p>
            <a:r>
              <a:rPr lang="en-GB" dirty="0" err="1"/>
              <a:t>PlacePart</a:t>
            </a:r>
            <a:endParaRPr lang="en-GB" dirty="0"/>
          </a:p>
          <a:p>
            <a:r>
              <a:rPr lang="en-GB" dirty="0" err="1"/>
              <a:t>Symboler</a:t>
            </a:r>
            <a:endParaRPr lang="en-GB" dirty="0"/>
          </a:p>
          <a:p>
            <a:r>
              <a:rPr lang="en-GB" dirty="0" err="1"/>
              <a:t>Forbindelser</a:t>
            </a:r>
            <a:endParaRPr lang="en-GB" dirty="0"/>
          </a:p>
          <a:p>
            <a:r>
              <a:rPr lang="en-GB" dirty="0"/>
              <a:t>Wires, Busser og </a:t>
            </a:r>
            <a:r>
              <a:rPr lang="en-GB" dirty="0" err="1"/>
              <a:t>og</a:t>
            </a:r>
            <a:r>
              <a:rPr lang="en-GB" dirty="0"/>
              <a:t> Bus Entries</a:t>
            </a:r>
          </a:p>
          <a:p>
            <a:r>
              <a:rPr lang="en-GB" dirty="0" err="1"/>
              <a:t>Hierarkisk</a:t>
            </a:r>
            <a:r>
              <a:rPr lang="en-GB" dirty="0"/>
              <a:t> design</a:t>
            </a:r>
          </a:p>
          <a:p>
            <a:r>
              <a:rPr lang="en-GB" dirty="0"/>
              <a:t>Footprint/</a:t>
            </a:r>
            <a:r>
              <a:rPr lang="en-GB" dirty="0" err="1"/>
              <a:t>netliste</a:t>
            </a:r>
            <a:endParaRPr lang="en-GB" dirty="0"/>
          </a:p>
          <a:p>
            <a:r>
              <a:rPr lang="en-GB" dirty="0"/>
              <a:t>DRC</a:t>
            </a:r>
          </a:p>
        </p:txBody>
      </p:sp>
    </p:spTree>
    <p:extLst>
      <p:ext uri="{BB962C8B-B14F-4D97-AF65-F5344CB8AC3E}">
        <p14:creationId xmlns:p14="http://schemas.microsoft.com/office/powerpoint/2010/main" val="10177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B7691-B929-4519-971B-B714F629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Åbning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eksistrende</a:t>
            </a:r>
            <a:r>
              <a:rPr lang="en-GB" dirty="0"/>
              <a:t> </a:t>
            </a:r>
            <a:r>
              <a:rPr lang="en-GB" dirty="0" err="1"/>
              <a:t>projekt</a:t>
            </a:r>
            <a:endParaRPr lang="LID4096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51458A01-4D52-4387-94D2-88D540EEB3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>
                <a:hlinkClick r:id="rId2"/>
              </a:rPr>
              <a:t>Kilde</a:t>
            </a:r>
            <a:r>
              <a:rPr lang="en-GB" dirty="0">
                <a:hlinkClick r:id="rId2"/>
              </a:rPr>
              <a:t>: https://datasheets.raspberrypi.org/license.html</a:t>
            </a:r>
            <a:endParaRPr lang="en-GB" dirty="0"/>
          </a:p>
          <a:p>
            <a:r>
              <a:rPr lang="en-GB" dirty="0"/>
              <a:t>Schematic</a:t>
            </a:r>
          </a:p>
          <a:p>
            <a:r>
              <a:rPr lang="en-GB" dirty="0"/>
              <a:t>PCB</a:t>
            </a:r>
          </a:p>
          <a:p>
            <a:endParaRPr lang="LID4096" dirty="0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2A4F5E1E-42C1-4BDD-9F20-75B15887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86" y="1479491"/>
            <a:ext cx="5155913" cy="4283237"/>
          </a:xfrm>
          <a:prstGeom prst="rect">
            <a:avLst/>
          </a:prstGeom>
        </p:spPr>
      </p:pic>
      <p:sp>
        <p:nvSpPr>
          <p:cNvPr id="18" name="Rektangel 17">
            <a:extLst>
              <a:ext uri="{FF2B5EF4-FFF2-40B4-BE49-F238E27FC236}">
                <a16:creationId xmlns:a16="http://schemas.microsoft.com/office/drawing/2014/main" id="{5213B0E9-6D0C-47DB-A0B3-7F8BC19DB223}"/>
              </a:ext>
            </a:extLst>
          </p:cNvPr>
          <p:cNvSpPr/>
          <p:nvPr/>
        </p:nvSpPr>
        <p:spPr>
          <a:xfrm rot="19785075">
            <a:off x="2825512" y="2625503"/>
            <a:ext cx="9855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Opgave: Hent diagram og åben det</a:t>
            </a:r>
          </a:p>
        </p:txBody>
      </p:sp>
    </p:spTree>
    <p:extLst>
      <p:ext uri="{BB962C8B-B14F-4D97-AF65-F5344CB8AC3E}">
        <p14:creationId xmlns:p14="http://schemas.microsoft.com/office/powerpoint/2010/main" val="141076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54847-59EC-4DCD-9159-3CFFED09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Grundlæggende</a:t>
            </a:r>
            <a:r>
              <a:rPr lang="en-GB" dirty="0"/>
              <a:t> </a:t>
            </a:r>
            <a:r>
              <a:rPr lang="en-GB" dirty="0" err="1"/>
              <a:t>opsætning</a:t>
            </a:r>
            <a:endParaRPr lang="LID4096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9022A935-81A8-4AFB-9D9A-2B8E6DC301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noget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det </a:t>
            </a:r>
            <a:r>
              <a:rPr lang="en-GB" dirty="0" err="1"/>
              <a:t>første</a:t>
            </a:r>
            <a:r>
              <a:rPr lang="en-GB" dirty="0"/>
              <a:t> </a:t>
            </a:r>
            <a:r>
              <a:rPr lang="en-GB" dirty="0" err="1"/>
              <a:t>bør</a:t>
            </a:r>
            <a:r>
              <a:rPr lang="en-GB" dirty="0"/>
              <a:t> man </a:t>
            </a:r>
            <a:r>
              <a:rPr lang="en-GB" dirty="0" err="1"/>
              <a:t>beskrive</a:t>
            </a:r>
            <a:r>
              <a:rPr lang="en-GB" dirty="0"/>
              <a:t> sit project I Title Block.</a:t>
            </a:r>
          </a:p>
          <a:p>
            <a:pPr marL="0" indent="0">
              <a:buNone/>
            </a:pPr>
            <a:r>
              <a:rPr lang="en-GB" dirty="0" err="1"/>
              <a:t>Betemme</a:t>
            </a:r>
            <a:r>
              <a:rPr lang="en-GB" dirty="0"/>
              <a:t> om det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hierakisk</a:t>
            </a:r>
            <a:r>
              <a:rPr lang="en-GB" dirty="0"/>
              <a:t> </a:t>
            </a:r>
            <a:r>
              <a:rPr lang="en-GB" dirty="0" err="1"/>
              <a:t>ellse</a:t>
            </a:r>
            <a:r>
              <a:rPr lang="en-GB" dirty="0"/>
              <a:t> bare plan file.</a:t>
            </a:r>
            <a:endParaRPr lang="LID4096" dirty="0"/>
          </a:p>
        </p:txBody>
      </p:sp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14D398CA-F128-487B-9806-F5FF9C682D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4873" y="2017713"/>
            <a:ext cx="4002279" cy="3441700"/>
          </a:xfrm>
        </p:spPr>
      </p:pic>
    </p:spTree>
    <p:extLst>
      <p:ext uri="{BB962C8B-B14F-4D97-AF65-F5344CB8AC3E}">
        <p14:creationId xmlns:p14="http://schemas.microsoft.com/office/powerpoint/2010/main" val="123670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DDB36-6C39-4B45-B7A8-DA13A4BC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Main Toolbar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F0F75D-AFA8-4212-8744-6AB55195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Alle </a:t>
            </a:r>
            <a:r>
              <a:rPr lang="en-GB" dirty="0" err="1"/>
              <a:t>kommandoer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tilgås</a:t>
            </a:r>
            <a:r>
              <a:rPr lang="en-GB" dirty="0"/>
              <a:t> via shortcut, </a:t>
            </a:r>
            <a:r>
              <a:rPr lang="en-GB" dirty="0" err="1"/>
              <a:t>hvilket</a:t>
            </a:r>
            <a:r>
              <a:rPr lang="en-GB" dirty="0"/>
              <a:t> </a:t>
            </a:r>
            <a:r>
              <a:rPr lang="en-GB" dirty="0" err="1"/>
              <a:t>klart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anbefales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https://shortcutworld.com/KiCAD/win/KiCAD_Shortcuts</a:t>
            </a:r>
            <a:endParaRPr lang="en-GB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0B34FE6-D49B-491A-97BA-D53E7E3E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7375" y="284223"/>
            <a:ext cx="589096" cy="556176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530BF919-EA67-4893-9AD0-B5C4EC7F2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43" y="1853754"/>
            <a:ext cx="323895" cy="231489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59F3D6C1-B75A-4595-BACE-2DFCBAA1A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46" y="5032572"/>
            <a:ext cx="10078857" cy="447737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C5996B31-AB2C-4B7F-95A8-575FC5CDFB25}"/>
              </a:ext>
            </a:extLst>
          </p:cNvPr>
          <p:cNvSpPr txBox="1"/>
          <p:nvPr/>
        </p:nvSpPr>
        <p:spPr>
          <a:xfrm>
            <a:off x="8311497" y="4642952"/>
            <a:ext cx="15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Libery</a:t>
            </a:r>
            <a:r>
              <a:rPr lang="en-GB" dirty="0"/>
              <a:t> function</a:t>
            </a:r>
            <a:endParaRPr lang="LID4096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D040C1-A6FF-4005-9B44-AC21A6BA5576}"/>
              </a:ext>
            </a:extLst>
          </p:cNvPr>
          <p:cNvSpPr txBox="1"/>
          <p:nvPr/>
        </p:nvSpPr>
        <p:spPr>
          <a:xfrm>
            <a:off x="1290430" y="4642952"/>
            <a:ext cx="116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Open/save</a:t>
            </a:r>
            <a:endParaRPr lang="LID4096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2EAF9242-22B7-4862-B8EB-CA914AA243E0}"/>
              </a:ext>
            </a:extLst>
          </p:cNvPr>
          <p:cNvSpPr txBox="1"/>
          <p:nvPr/>
        </p:nvSpPr>
        <p:spPr>
          <a:xfrm>
            <a:off x="5800853" y="464295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Zoom</a:t>
            </a:r>
            <a:endParaRPr lang="LID4096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4E39224F-ABF5-45D7-AD93-81B9735D118C}"/>
              </a:ext>
            </a:extLst>
          </p:cNvPr>
          <p:cNvSpPr txBox="1"/>
          <p:nvPr/>
        </p:nvSpPr>
        <p:spPr>
          <a:xfrm>
            <a:off x="545317" y="153675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</a:t>
            </a:r>
            <a:endParaRPr lang="LID4096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94831305-E2E1-41CD-838A-119CCB51FBCC}"/>
              </a:ext>
            </a:extLst>
          </p:cNvPr>
          <p:cNvSpPr txBox="1"/>
          <p:nvPr/>
        </p:nvSpPr>
        <p:spPr>
          <a:xfrm>
            <a:off x="10980238" y="301120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</a:t>
            </a:r>
            <a:endParaRPr lang="LID4096" dirty="0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52BF92F-5DFA-464A-A7B1-5B04EE4043AF}"/>
              </a:ext>
            </a:extLst>
          </p:cNvPr>
          <p:cNvSpPr txBox="1"/>
          <p:nvPr/>
        </p:nvSpPr>
        <p:spPr>
          <a:xfrm>
            <a:off x="10760566" y="1831066"/>
            <a:ext cx="10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Wire/Bus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079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E5F4C-6F02-4FEF-BE1A-21FC7E87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Opbygning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diagram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AC59A0-BCB0-470C-BC74-04A5FAA3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dirty="0" err="1"/>
              <a:t>Gyldne</a:t>
            </a:r>
            <a:r>
              <a:rPr lang="en-GB" sz="2400" dirty="0"/>
              <a:t> </a:t>
            </a:r>
            <a:r>
              <a:rPr lang="en-GB" sz="2400" dirty="0" err="1"/>
              <a:t>regler</a:t>
            </a:r>
            <a:endParaRPr lang="en-GB" sz="2400" dirty="0"/>
          </a:p>
          <a:p>
            <a:r>
              <a:rPr lang="en-GB" dirty="0" err="1"/>
              <a:t>Opdel</a:t>
            </a:r>
            <a:r>
              <a:rPr lang="en-GB" dirty="0"/>
              <a:t> I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 err="1"/>
              <a:t>Vcc</a:t>
            </a:r>
            <a:r>
              <a:rPr lang="en-GB" dirty="0"/>
              <a:t> op / GND ned</a:t>
            </a:r>
          </a:p>
          <a:p>
            <a:r>
              <a:rPr lang="en-GB" dirty="0"/>
              <a:t>Signal in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venstre</a:t>
            </a:r>
            <a:r>
              <a:rPr lang="en-GB" dirty="0"/>
              <a:t> og </a:t>
            </a:r>
            <a:r>
              <a:rPr lang="en-GB" dirty="0" err="1"/>
              <a:t>ud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højre</a:t>
            </a:r>
            <a:endParaRPr lang="en-GB" dirty="0"/>
          </a:p>
          <a:p>
            <a:r>
              <a:rPr lang="en-GB" dirty="0" err="1"/>
              <a:t>Undgå</a:t>
            </a:r>
            <a:r>
              <a:rPr lang="en-GB" dirty="0"/>
              <a:t> at </a:t>
            </a:r>
            <a:r>
              <a:rPr lang="en-GB" dirty="0" err="1"/>
              <a:t>krydse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7223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405F-3806-409A-849E-52449326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PlacePart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8E7798-C968-4B68-8E61-4DE5B4C5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Shift+A</a:t>
            </a:r>
            <a:endParaRPr lang="en-GB" dirty="0"/>
          </a:p>
          <a:p>
            <a:r>
              <a:rPr lang="en-GB" dirty="0" err="1"/>
              <a:t>Søg</a:t>
            </a:r>
            <a:r>
              <a:rPr lang="en-GB" dirty="0"/>
              <a:t> bade </a:t>
            </a:r>
            <a:r>
              <a:rPr lang="en-GB" dirty="0" err="1"/>
              <a:t>på</a:t>
            </a:r>
            <a:r>
              <a:rPr lang="en-GB" dirty="0"/>
              <a:t> part og </a:t>
            </a:r>
            <a:r>
              <a:rPr lang="en-GB" dirty="0" err="1"/>
              <a:t>beskrivelse</a:t>
            </a:r>
            <a:endParaRPr lang="en-GB" dirty="0"/>
          </a:p>
          <a:p>
            <a:r>
              <a:rPr lang="en-GB" dirty="0"/>
              <a:t>Rotation r/y</a:t>
            </a:r>
          </a:p>
          <a:p>
            <a:r>
              <a:rPr lang="en-GB" dirty="0" err="1"/>
              <a:t>Datablad</a:t>
            </a:r>
            <a:r>
              <a:rPr lang="en-GB" dirty="0"/>
              <a:t> </a:t>
            </a:r>
            <a:r>
              <a:rPr lang="en-GB" dirty="0" err="1"/>
              <a:t>linket</a:t>
            </a:r>
            <a:r>
              <a:rPr lang="en-GB" dirty="0"/>
              <a:t> </a:t>
            </a:r>
            <a:r>
              <a:rPr lang="en-GB" dirty="0" err="1"/>
              <a:t>på</a:t>
            </a:r>
            <a:endParaRPr lang="en-GB" dirty="0"/>
          </a:p>
          <a:p>
            <a:r>
              <a:rPr lang="en-GB" dirty="0"/>
              <a:t>Part </a:t>
            </a:r>
            <a:r>
              <a:rPr lang="en-GB" dirty="0" err="1"/>
              <a:t>propertry</a:t>
            </a:r>
            <a:endParaRPr lang="en-GB" dirty="0"/>
          </a:p>
          <a:p>
            <a:r>
              <a:rPr lang="en-GB" dirty="0" err="1"/>
              <a:t>Eksterne</a:t>
            </a:r>
            <a:r>
              <a:rPr lang="en-GB" dirty="0"/>
              <a:t> Library (</a:t>
            </a:r>
            <a:r>
              <a:rPr lang="en-GB" dirty="0" err="1"/>
              <a:t>digikey</a:t>
            </a:r>
            <a:r>
              <a:rPr lang="en-GB" dirty="0"/>
              <a:t>/mouser)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8087103-0AE5-4466-9F53-50244069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67" y="804519"/>
            <a:ext cx="5191540" cy="39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1BB09-C0C3-4227-904D-7B575B66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2D0880-EA49-4DC4-BE70-6B25B56C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</a:t>
            </a:r>
            <a:r>
              <a:rPr lang="en-GB" dirty="0" err="1"/>
              <a:t>objekter</a:t>
            </a:r>
            <a:r>
              <a:rPr lang="en-GB" dirty="0"/>
              <a:t>/</a:t>
            </a:r>
            <a:r>
              <a:rPr lang="en-GB" dirty="0" err="1"/>
              <a:t>symboler</a:t>
            </a:r>
            <a:endParaRPr lang="en-GB" dirty="0"/>
          </a:p>
          <a:p>
            <a:r>
              <a:rPr lang="en-GB" dirty="0" err="1"/>
              <a:t>Hieraki</a:t>
            </a:r>
            <a:r>
              <a:rPr lang="en-GB" dirty="0"/>
              <a:t> </a:t>
            </a:r>
            <a:r>
              <a:rPr lang="en-GB" dirty="0" err="1"/>
              <a:t>porte</a:t>
            </a:r>
            <a:endParaRPr lang="en-GB" dirty="0"/>
          </a:p>
          <a:p>
            <a:r>
              <a:rPr lang="en-GB" dirty="0" err="1"/>
              <a:t>Globale</a:t>
            </a:r>
            <a:r>
              <a:rPr lang="en-GB" dirty="0"/>
              <a:t> Nets</a:t>
            </a:r>
          </a:p>
          <a:p>
            <a:r>
              <a:rPr lang="en-GB" dirty="0" err="1"/>
              <a:t>Lokale</a:t>
            </a:r>
            <a:r>
              <a:rPr lang="en-GB" dirty="0"/>
              <a:t> Net</a:t>
            </a:r>
          </a:p>
          <a:p>
            <a:r>
              <a:rPr lang="en-GB" dirty="0" err="1"/>
              <a:t>Symboler</a:t>
            </a:r>
            <a:r>
              <a:rPr lang="en-GB" dirty="0"/>
              <a:t> </a:t>
            </a:r>
            <a:r>
              <a:rPr lang="en-GB" dirty="0" err="1"/>
              <a:t>repræsentere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komponeter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5753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74CE5-47E7-4B9A-BD58-06E53102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Forbindelser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49F343-0D18-4E4C-B2DE-5A0AC83A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Inden</a:t>
            </a:r>
            <a:r>
              <a:rPr lang="en-GB" dirty="0"/>
              <a:t> for same side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komponenter</a:t>
            </a:r>
            <a:r>
              <a:rPr lang="en-GB" dirty="0"/>
              <a:t> </a:t>
            </a:r>
            <a:r>
              <a:rPr lang="en-GB" dirty="0" err="1"/>
              <a:t>forbindes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to </a:t>
            </a:r>
            <a:r>
              <a:rPr lang="en-GB" dirty="0" err="1"/>
              <a:t>måder</a:t>
            </a:r>
            <a:endParaRPr lang="en-GB" dirty="0"/>
          </a:p>
          <a:p>
            <a:pPr lvl="1"/>
            <a:r>
              <a:rPr lang="en-GB" dirty="0" err="1"/>
              <a:t>Forbindelse</a:t>
            </a:r>
            <a:r>
              <a:rPr lang="en-GB" dirty="0"/>
              <a:t> med wire</a:t>
            </a:r>
          </a:p>
          <a:p>
            <a:pPr lvl="1"/>
            <a:r>
              <a:rPr lang="en-GB" dirty="0" err="1"/>
              <a:t>Forbindelse</a:t>
            </a:r>
            <a:r>
              <a:rPr lang="en-GB" dirty="0"/>
              <a:t> med same </a:t>
            </a:r>
            <a:r>
              <a:rPr lang="en-GB" dirty="0" err="1"/>
              <a:t>netnavn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Power </a:t>
            </a:r>
            <a:r>
              <a:rPr lang="en-GB" dirty="0" err="1"/>
              <a:t>forbindelse</a:t>
            </a:r>
            <a:r>
              <a:rPr lang="en-GB" dirty="0"/>
              <a:t> </a:t>
            </a:r>
            <a:r>
              <a:rPr lang="en-GB" dirty="0" err="1"/>
              <a:t>skabes</a:t>
            </a:r>
            <a:r>
              <a:rPr lang="en-GB" dirty="0"/>
              <a:t> </a:t>
            </a:r>
            <a:r>
              <a:rPr lang="en-GB" dirty="0" err="1"/>
              <a:t>vha</a:t>
            </a:r>
            <a:r>
              <a:rPr lang="en-GB" dirty="0"/>
              <a:t> </a:t>
            </a:r>
            <a:r>
              <a:rPr lang="en-GB" dirty="0" err="1"/>
              <a:t>navnet</a:t>
            </a:r>
            <a:r>
              <a:rPr lang="en-GB" dirty="0"/>
              <a:t> og </a:t>
            </a:r>
            <a:r>
              <a:rPr lang="en-GB" dirty="0" err="1"/>
              <a:t>ikke</a:t>
            </a:r>
            <a:r>
              <a:rPr lang="en-GB" dirty="0"/>
              <a:t> det </a:t>
            </a:r>
            <a:r>
              <a:rPr lang="en-GB" dirty="0" err="1"/>
              <a:t>grafiske</a:t>
            </a:r>
            <a:r>
              <a:rPr lang="en-GB" dirty="0"/>
              <a:t> </a:t>
            </a:r>
            <a:r>
              <a:rPr lang="en-GB" dirty="0" err="1"/>
              <a:t>udseende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4660B3F-F5DD-48E6-B341-A1B30786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229" y="2015732"/>
            <a:ext cx="3512890" cy="16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137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i">
  <a:themeElements>
    <a:clrScheme name="Gal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1176</TotalTime>
  <Words>291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Galleri</vt:lpstr>
      <vt:lpstr>Kicad</vt:lpstr>
      <vt:lpstr>Agenda (schematic)</vt:lpstr>
      <vt:lpstr>Åbning af eksistrende projekt</vt:lpstr>
      <vt:lpstr>Grundlæggende opsætning</vt:lpstr>
      <vt:lpstr>Main Toolbar</vt:lpstr>
      <vt:lpstr>Opbygning af diagram</vt:lpstr>
      <vt:lpstr>PlacePart</vt:lpstr>
      <vt:lpstr>Symboler</vt:lpstr>
      <vt:lpstr>Forbindelser</vt:lpstr>
      <vt:lpstr>Wires, Busser og og Bus Entries</vt:lpstr>
      <vt:lpstr>Hierarkisk design</vt:lpstr>
      <vt:lpstr>Footprint/netliste</vt:lpstr>
      <vt:lpstr>DRC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</dc:title>
  <dc:creator>Gert Lauritsen</dc:creator>
  <cp:lastModifiedBy>Gert Lauritsen</cp:lastModifiedBy>
  <cp:revision>18</cp:revision>
  <dcterms:created xsi:type="dcterms:W3CDTF">2021-01-27T12:08:31Z</dcterms:created>
  <dcterms:modified xsi:type="dcterms:W3CDTF">2021-01-28T07:46:26Z</dcterms:modified>
</cp:coreProperties>
</file>