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047F35-8123-481A-ABD0-5221A8A83A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STM32 Intro</a:t>
            </a:r>
            <a:endParaRPr lang="LID4096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D38C7C6-9E63-4DE1-A36D-52054DDF21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Kom</a:t>
            </a:r>
            <a:r>
              <a:rPr lang="en-GB" dirty="0"/>
              <a:t> </a:t>
            </a:r>
            <a:r>
              <a:rPr lang="en-GB" dirty="0" err="1"/>
              <a:t>godt</a:t>
            </a:r>
            <a:r>
              <a:rPr lang="en-GB" dirty="0"/>
              <a:t> I gang med stm32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7739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28778-40D3-4796-8AF0-B76EC997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0FC44F4-FABA-4C6C-84AB-DF8081EF3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Grafisk</a:t>
            </a:r>
            <a:r>
              <a:rPr lang="en-GB" dirty="0"/>
              <a:t> </a:t>
            </a:r>
            <a:r>
              <a:rPr lang="en-GB" dirty="0" err="1"/>
              <a:t>opsætning</a:t>
            </a:r>
            <a:endParaRPr lang="en-GB" dirty="0"/>
          </a:p>
          <a:p>
            <a:r>
              <a:rPr lang="en-GB" dirty="0"/>
              <a:t>Debugger</a:t>
            </a:r>
          </a:p>
          <a:p>
            <a:r>
              <a:rPr lang="en-GB" dirty="0" err="1"/>
              <a:t>Seriel</a:t>
            </a:r>
            <a:r>
              <a:rPr lang="en-GB" dirty="0"/>
              <a:t> </a:t>
            </a:r>
            <a:r>
              <a:rPr lang="en-GB" dirty="0" err="1"/>
              <a:t>kommunikation</a:t>
            </a:r>
            <a:r>
              <a:rPr lang="en-GB" dirty="0"/>
              <a:t> (</a:t>
            </a:r>
            <a:r>
              <a:rPr lang="en-GB" dirty="0" err="1"/>
              <a:t>uart</a:t>
            </a:r>
            <a:r>
              <a:rPr lang="en-GB" dirty="0"/>
              <a:t>)</a:t>
            </a:r>
          </a:p>
          <a:p>
            <a:r>
              <a:rPr lang="en-GB" dirty="0"/>
              <a:t>SPI</a:t>
            </a:r>
          </a:p>
          <a:p>
            <a:r>
              <a:rPr lang="en-GB" dirty="0"/>
              <a:t>Timer</a:t>
            </a:r>
          </a:p>
          <a:p>
            <a:r>
              <a:rPr lang="en-GB" dirty="0"/>
              <a:t>ADC</a:t>
            </a:r>
          </a:p>
          <a:p>
            <a:r>
              <a:rPr lang="en-GB" dirty="0"/>
              <a:t>USB (</a:t>
            </a:r>
            <a:r>
              <a:rPr lang="en-GB" dirty="0" err="1"/>
              <a:t>virtuel</a:t>
            </a:r>
            <a:r>
              <a:rPr lang="en-GB" dirty="0"/>
              <a:t> comport)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1057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D7A28-AD50-4A58-B730-BE4EE0E89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Grafisk</a:t>
            </a:r>
            <a:r>
              <a:rPr lang="en-GB" dirty="0"/>
              <a:t> </a:t>
            </a:r>
            <a:r>
              <a:rPr lang="en-GB" dirty="0" err="1"/>
              <a:t>opsætning</a:t>
            </a:r>
            <a:br>
              <a:rPr lang="en-GB" dirty="0"/>
            </a:b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8AE95D5-5AD1-447E-8710-7A27CCE31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Device</a:t>
            </a:r>
          </a:p>
          <a:p>
            <a:r>
              <a:rPr lang="en-GB" dirty="0"/>
              <a:t>OSC </a:t>
            </a:r>
            <a:r>
              <a:rPr lang="en-GB" dirty="0" err="1"/>
              <a:t>opsætning</a:t>
            </a:r>
            <a:endParaRPr lang="en-GB" dirty="0"/>
          </a:p>
          <a:p>
            <a:r>
              <a:rPr lang="en-GB" dirty="0"/>
              <a:t>Debugger</a:t>
            </a:r>
          </a:p>
          <a:p>
            <a:r>
              <a:rPr lang="en-GB" dirty="0"/>
              <a:t>UART</a:t>
            </a:r>
          </a:p>
          <a:p>
            <a:r>
              <a:rPr lang="en-GB" dirty="0"/>
              <a:t>SPI</a:t>
            </a:r>
          </a:p>
          <a:p>
            <a:r>
              <a:rPr lang="en-GB" dirty="0"/>
              <a:t>TIMER</a:t>
            </a:r>
          </a:p>
          <a:p>
            <a:r>
              <a:rPr lang="en-GB" dirty="0"/>
              <a:t>ADC</a:t>
            </a:r>
          </a:p>
          <a:p>
            <a:r>
              <a:rPr lang="en-GB" dirty="0"/>
              <a:t>USB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6041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B8116-B97E-445F-9FF5-2D0EC40E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Debugger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0958333-CB4A-478F-806C-1942009A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Tilslutning</a:t>
            </a:r>
            <a:endParaRPr lang="en-GB" dirty="0"/>
          </a:p>
          <a:p>
            <a:r>
              <a:rPr lang="en-GB" dirty="0"/>
              <a:t>Breakpoint</a:t>
            </a:r>
          </a:p>
          <a:p>
            <a:r>
              <a:rPr lang="en-GB" dirty="0"/>
              <a:t>Watch (values)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5465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966C6-6F22-4297-9CA7-B95724ED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UART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ACB74D9-75C9-4C00-9B9A-33CB57FF3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Tx data</a:t>
            </a:r>
          </a:p>
          <a:p>
            <a:r>
              <a:rPr lang="en-GB" dirty="0"/>
              <a:t>Interrupt </a:t>
            </a:r>
            <a:r>
              <a:rPr lang="en-GB" dirty="0" err="1"/>
              <a:t>styret</a:t>
            </a:r>
            <a:r>
              <a:rPr lang="en-GB" dirty="0"/>
              <a:t> </a:t>
            </a:r>
            <a:r>
              <a:rPr lang="en-GB" dirty="0" err="1"/>
              <a:t>modtagelse</a:t>
            </a:r>
            <a:endParaRPr lang="en-GB" dirty="0"/>
          </a:p>
          <a:p>
            <a:r>
              <a:rPr lang="en-GB" dirty="0"/>
              <a:t>DMA </a:t>
            </a:r>
            <a:r>
              <a:rPr lang="en-GB" dirty="0" err="1"/>
              <a:t>modtagelse</a:t>
            </a:r>
            <a:r>
              <a:rPr lang="en-GB" dirty="0"/>
              <a:t> af variable </a:t>
            </a:r>
            <a:r>
              <a:rPr lang="en-GB" dirty="0" err="1"/>
              <a:t>framelength</a:t>
            </a:r>
            <a:endParaRPr lang="en-GB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2101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C8E37-A873-4672-B7CC-5329A8A9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197B629-80FB-48CA-AC08-A9D7AED6F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Opsætning</a:t>
            </a:r>
            <a:endParaRPr lang="en-GB" dirty="0"/>
          </a:p>
          <a:p>
            <a:r>
              <a:rPr lang="en-GB" dirty="0" err="1"/>
              <a:t>Eksemple</a:t>
            </a:r>
            <a:r>
              <a:rPr lang="en-GB" dirty="0"/>
              <a:t> med driver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IMU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3794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E92F5A-963E-4C3F-A24B-78E5C1D5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Timer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0039F2C-8CCB-476E-BEE4-59D2963A6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General </a:t>
            </a:r>
            <a:r>
              <a:rPr lang="en-GB" dirty="0" err="1"/>
              <a:t>timertick</a:t>
            </a:r>
            <a:endParaRPr lang="en-GB" dirty="0"/>
          </a:p>
          <a:p>
            <a:r>
              <a:rPr lang="en-GB" dirty="0"/>
              <a:t>Interrupt</a:t>
            </a:r>
          </a:p>
          <a:p>
            <a:r>
              <a:rPr lang="en-GB" dirty="0"/>
              <a:t>PWM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15432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2C0226-CE03-4192-B243-5014F08C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ADC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76943DD-97CE-4671-8D9A-4096DC862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Interrupt for </a:t>
            </a:r>
            <a:r>
              <a:rPr lang="en-GB" dirty="0" err="1"/>
              <a:t>modtagelse</a:t>
            </a:r>
            <a:r>
              <a:rPr lang="en-GB" dirty="0"/>
              <a:t> af malinger</a:t>
            </a:r>
          </a:p>
          <a:p>
            <a:r>
              <a:rPr lang="en-GB" dirty="0" err="1"/>
              <a:t>Sekvensiel</a:t>
            </a:r>
            <a:r>
              <a:rPr lang="en-GB" dirty="0"/>
              <a:t> </a:t>
            </a:r>
            <a:r>
              <a:rPr lang="en-GB" dirty="0" err="1"/>
              <a:t>samling</a:t>
            </a:r>
            <a:r>
              <a:rPr lang="en-GB" dirty="0"/>
              <a:t> af </a:t>
            </a:r>
            <a:r>
              <a:rPr lang="en-GB" dirty="0" err="1"/>
              <a:t>kanaler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16646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008B46-C5DB-4681-A4EF-07B846FD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USB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C7FFA8D-1CD9-4244-BC3F-FBA3042C9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Virtuel</a:t>
            </a:r>
            <a:r>
              <a:rPr lang="en-GB"/>
              <a:t> comport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17970421"/>
      </p:ext>
    </p:extLst>
  </p:cSld>
  <p:clrMapOvr>
    <a:masterClrMapping/>
  </p:clrMapOvr>
</p:sld>
</file>

<file path=ppt/theme/theme1.xml><?xml version="1.0" encoding="utf-8"?>
<a:theme xmlns:a="http://schemas.openxmlformats.org/drawingml/2006/main" name="Tåges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TM04033937[[fn=Tågespor]]</Template>
  <TotalTime>40</TotalTime>
  <Words>82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Tågespor</vt:lpstr>
      <vt:lpstr>STM32 Intro</vt:lpstr>
      <vt:lpstr>Agenda</vt:lpstr>
      <vt:lpstr>Grafisk opsætning </vt:lpstr>
      <vt:lpstr>Debugger</vt:lpstr>
      <vt:lpstr>UART</vt:lpstr>
      <vt:lpstr>SPI</vt:lpstr>
      <vt:lpstr>Timer</vt:lpstr>
      <vt:lpstr>ADC</vt:lpstr>
      <vt:lpstr>USB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STM32 Intro</dc:title>
  <dc:creator>Gert Lauritsen</dc:creator>
  <cp:lastModifiedBy>Gert Lauritsen</cp:lastModifiedBy>
  <cp:revision>4</cp:revision>
  <dcterms:created xsi:type="dcterms:W3CDTF">2021-01-28T11:03:25Z</dcterms:created>
  <dcterms:modified xsi:type="dcterms:W3CDTF">2021-02-21T13:46:08Z</dcterms:modified>
</cp:coreProperties>
</file>