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47F35-8123-481A-ABD0-5221A8A83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STM32 Intro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D38C7C6-9E63-4DE1-A36D-52054DDF2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Kom</a:t>
            </a:r>
            <a:r>
              <a:rPr lang="en-GB" dirty="0"/>
              <a:t> </a:t>
            </a:r>
            <a:r>
              <a:rPr lang="en-GB" dirty="0" err="1"/>
              <a:t>godt</a:t>
            </a:r>
            <a:r>
              <a:rPr lang="en-GB" dirty="0"/>
              <a:t> I gang med stm32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7739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28778-40D3-4796-8AF0-B76EC997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0FC44F4-FABA-4C6C-84AB-DF8081EF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Grafisk</a:t>
            </a:r>
            <a:r>
              <a:rPr lang="en-GB" dirty="0"/>
              <a:t> </a:t>
            </a:r>
            <a:r>
              <a:rPr lang="en-GB" dirty="0" err="1"/>
              <a:t>opsætning</a:t>
            </a:r>
            <a:endParaRPr lang="en-GB" dirty="0"/>
          </a:p>
          <a:p>
            <a:r>
              <a:rPr lang="en-GB" dirty="0"/>
              <a:t>Debugger</a:t>
            </a:r>
          </a:p>
          <a:p>
            <a:r>
              <a:rPr lang="en-GB" dirty="0" err="1"/>
              <a:t>Seriel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(</a:t>
            </a:r>
            <a:r>
              <a:rPr lang="en-GB" dirty="0" err="1"/>
              <a:t>uart</a:t>
            </a:r>
            <a:r>
              <a:rPr lang="en-GB" dirty="0"/>
              <a:t>)</a:t>
            </a:r>
          </a:p>
          <a:p>
            <a:r>
              <a:rPr lang="en-GB" dirty="0"/>
              <a:t>SPI</a:t>
            </a:r>
          </a:p>
          <a:p>
            <a:r>
              <a:rPr lang="en-GB" dirty="0"/>
              <a:t>Timer</a:t>
            </a:r>
          </a:p>
          <a:p>
            <a:r>
              <a:rPr lang="en-GB" dirty="0"/>
              <a:t>ADC</a:t>
            </a:r>
          </a:p>
          <a:p>
            <a:r>
              <a:rPr lang="en-GB" dirty="0"/>
              <a:t>USB (</a:t>
            </a:r>
            <a:r>
              <a:rPr lang="en-GB" dirty="0" err="1"/>
              <a:t>virtuel</a:t>
            </a:r>
            <a:r>
              <a:rPr lang="en-GB" dirty="0"/>
              <a:t> comport)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1057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D7A28-AD50-4A58-B730-BE4EE0E8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Grafisk</a:t>
            </a:r>
            <a:r>
              <a:rPr lang="en-GB" dirty="0"/>
              <a:t> </a:t>
            </a:r>
            <a:r>
              <a:rPr lang="en-GB" dirty="0" err="1"/>
              <a:t>opsætning</a:t>
            </a:r>
            <a:br>
              <a:rPr lang="en-GB" dirty="0"/>
            </a:b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8AE95D5-5AD1-447E-8710-7A27CCE3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Device</a:t>
            </a:r>
          </a:p>
          <a:p>
            <a:r>
              <a:rPr lang="en-GB" dirty="0"/>
              <a:t>OSC </a:t>
            </a:r>
            <a:r>
              <a:rPr lang="en-GB" dirty="0" err="1"/>
              <a:t>opsætning</a:t>
            </a:r>
            <a:endParaRPr lang="en-GB" dirty="0"/>
          </a:p>
          <a:p>
            <a:r>
              <a:rPr lang="en-GB" dirty="0"/>
              <a:t>Debugger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6041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8116-B97E-445F-9FF5-2D0EC40E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958333-CB4A-478F-806C-1942009A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Tilslutning</a:t>
            </a:r>
            <a:endParaRPr lang="en-GB" dirty="0"/>
          </a:p>
          <a:p>
            <a:r>
              <a:rPr lang="en-GB" dirty="0"/>
              <a:t>Breakpoint</a:t>
            </a:r>
          </a:p>
          <a:p>
            <a:r>
              <a:rPr lang="en-GB" dirty="0"/>
              <a:t>Watch (values)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465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66C6-6F22-4297-9CA7-B95724ED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UART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CB74D9-75C9-4C00-9B9A-33CB57FF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2101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C8E37-A873-4672-B7CC-5329A8A9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97B629-80FB-48CA-AC08-A9D7AED6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794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92F5A-963E-4C3F-A24B-78E5C1D5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039F2C-8CCB-476E-BEE4-59D2963A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543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C0226-CE03-4192-B243-5014F08C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ADC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6943DD-97CE-4671-8D9A-4096DC86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664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08B46-C5DB-4681-A4EF-07B846FD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USB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7FFA8D-1CD9-4244-BC3F-FBA3042C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7970421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37</TotalTime>
  <Words>45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Tågespor</vt:lpstr>
      <vt:lpstr>STM32 Intro</vt:lpstr>
      <vt:lpstr>Agenda</vt:lpstr>
      <vt:lpstr>Grafisk opsætning </vt:lpstr>
      <vt:lpstr>Debugger</vt:lpstr>
      <vt:lpstr>UART</vt:lpstr>
      <vt:lpstr>SPI</vt:lpstr>
      <vt:lpstr>Timer</vt:lpstr>
      <vt:lpstr>ADC</vt:lpstr>
      <vt:lpstr>USB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Intro</dc:title>
  <dc:creator>Gert Lauritsen</dc:creator>
  <cp:lastModifiedBy>Gert Lauritsen</cp:lastModifiedBy>
  <cp:revision>3</cp:revision>
  <dcterms:created xsi:type="dcterms:W3CDTF">2021-01-28T11:03:25Z</dcterms:created>
  <dcterms:modified xsi:type="dcterms:W3CDTF">2021-01-29T10:56:12Z</dcterms:modified>
</cp:coreProperties>
</file>