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7" r:id="rId8"/>
    <p:sldId id="260" r:id="rId9"/>
    <p:sldId id="268" r:id="rId10"/>
    <p:sldId id="261" r:id="rId11"/>
    <p:sldId id="273" r:id="rId12"/>
    <p:sldId id="262" r:id="rId13"/>
    <p:sldId id="269" r:id="rId14"/>
    <p:sldId id="263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 Lauritsen" initials="GL" lastIdx="1" clrIdx="0">
    <p:extLst>
      <p:ext uri="{19B8F6BF-5375-455C-9EA6-DF929625EA0E}">
        <p15:presenceInfo xmlns:p15="http://schemas.microsoft.com/office/powerpoint/2012/main" userId="S::gla@airborneinstruments.dk::26abb8e8-8507-420e-9885-b3847da02a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eEXAd15838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dG5oO8CM2E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ucphasZbR4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iHenI1a14A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DxCB2IWzZo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9Q2huWSA4M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danGJIL4PU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i9owjvGuB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47F35-8123-481A-ABD0-5221A8A8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STM32 Intro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D38C7C6-9E63-4DE1-A36D-52054DDF2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Kom</a:t>
            </a:r>
            <a:r>
              <a:rPr lang="en-GB" dirty="0"/>
              <a:t> </a:t>
            </a:r>
            <a:r>
              <a:rPr lang="en-GB" dirty="0" err="1"/>
              <a:t>godt</a:t>
            </a:r>
            <a:r>
              <a:rPr lang="en-GB" dirty="0"/>
              <a:t> I gang med stm32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7739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C8E37-A873-4672-B7CC-5329A8A9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97B629-80FB-48CA-AC08-A9D7AED6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Opsætning</a:t>
            </a:r>
            <a:endParaRPr lang="en-GB" dirty="0"/>
          </a:p>
          <a:p>
            <a:r>
              <a:rPr lang="en-GB" dirty="0" err="1"/>
              <a:t>Eksemple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temperature sensor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3794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er 1" title="SPI2">
            <a:hlinkClick r:id="" action="ppaction://media"/>
            <a:extLst>
              <a:ext uri="{FF2B5EF4-FFF2-40B4-BE49-F238E27FC236}">
                <a16:creationId xmlns:a16="http://schemas.microsoft.com/office/drawing/2014/main" id="{9C3D7586-773B-4BE3-A1D6-838E9F8807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1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92F5A-963E-4C3F-A24B-78E5C1D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039F2C-8CCB-476E-BEE4-59D2963A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</a:t>
            </a:r>
            <a:r>
              <a:rPr lang="en-GB" dirty="0" err="1"/>
              <a:t>timertick</a:t>
            </a:r>
            <a:endParaRPr lang="en-GB" dirty="0"/>
          </a:p>
          <a:p>
            <a:r>
              <a:rPr lang="en-GB" dirty="0"/>
              <a:t>Interrupt</a:t>
            </a:r>
          </a:p>
          <a:p>
            <a:r>
              <a:rPr lang="en-GB" dirty="0"/>
              <a:t>PWM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543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er 1" title="STM32 intro timer2">
            <a:hlinkClick r:id="" action="ppaction://media"/>
            <a:extLst>
              <a:ext uri="{FF2B5EF4-FFF2-40B4-BE49-F238E27FC236}">
                <a16:creationId xmlns:a16="http://schemas.microsoft.com/office/drawing/2014/main" id="{5E02BEA4-19A5-45AF-B722-48C177EA38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C0226-CE03-4192-B243-5014F08C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6943DD-97CE-4671-8D9A-4096DC86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Interrupt for </a:t>
            </a:r>
            <a:r>
              <a:rPr lang="en-GB" dirty="0" err="1"/>
              <a:t>modtagelse</a:t>
            </a:r>
            <a:r>
              <a:rPr lang="en-GB" dirty="0"/>
              <a:t> af malinger</a:t>
            </a:r>
          </a:p>
          <a:p>
            <a:r>
              <a:rPr lang="en-GB" dirty="0" err="1"/>
              <a:t>Sekvensiel</a:t>
            </a:r>
            <a:r>
              <a:rPr lang="en-GB" dirty="0"/>
              <a:t> </a:t>
            </a:r>
            <a:r>
              <a:rPr lang="en-GB" dirty="0" err="1"/>
              <a:t>samling</a:t>
            </a:r>
            <a:r>
              <a:rPr lang="en-GB" dirty="0"/>
              <a:t> af </a:t>
            </a:r>
            <a:r>
              <a:rPr lang="en-GB" dirty="0" err="1"/>
              <a:t>kanaler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664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er 1" title="ADC2">
            <a:hlinkClick r:id="" action="ppaction://media"/>
            <a:extLst>
              <a:ext uri="{FF2B5EF4-FFF2-40B4-BE49-F238E27FC236}">
                <a16:creationId xmlns:a16="http://schemas.microsoft.com/office/drawing/2014/main" id="{28D80976-0FF9-4AFD-AA3C-54758472B6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B46-C5DB-4681-A4EF-07B846FD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USB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7FFA8D-1CD9-4244-BC3F-FBA3042C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Virtuel</a:t>
            </a:r>
            <a:r>
              <a:rPr lang="en-GB"/>
              <a:t> comport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97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medier 2" title="USB m  gæst">
            <a:hlinkClick r:id="" action="ppaction://media"/>
            <a:extLst>
              <a:ext uri="{FF2B5EF4-FFF2-40B4-BE49-F238E27FC236}">
                <a16:creationId xmlns:a16="http://schemas.microsoft.com/office/drawing/2014/main" id="{8A2B764E-E485-4F95-A44D-F4C9CE9679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40341"/>
            <a:ext cx="12066653" cy="6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medier 2" title="Velkom2">
            <a:hlinkClick r:id="" action="ppaction://media"/>
            <a:extLst>
              <a:ext uri="{FF2B5EF4-FFF2-40B4-BE49-F238E27FC236}">
                <a16:creationId xmlns:a16="http://schemas.microsoft.com/office/drawing/2014/main" id="{ECCB40DE-382A-4F1A-B79E-2A61A3F2C5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8778-40D3-4796-8AF0-B76EC997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FC44F4-FABA-4C6C-84AB-DF8081EF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 err="1"/>
              <a:t>Seriel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(</a:t>
            </a:r>
            <a:r>
              <a:rPr lang="en-GB" dirty="0" err="1"/>
              <a:t>uart</a:t>
            </a:r>
            <a:r>
              <a:rPr lang="en-GB" dirty="0"/>
              <a:t>)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 (</a:t>
            </a:r>
            <a:r>
              <a:rPr lang="en-GB" dirty="0" err="1"/>
              <a:t>virtuel</a:t>
            </a:r>
            <a:r>
              <a:rPr lang="en-GB" dirty="0"/>
              <a:t> comport)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1057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D7A28-AD50-4A58-B730-BE4EE0E8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Grafisk</a:t>
            </a:r>
            <a:r>
              <a:rPr lang="en-GB" dirty="0"/>
              <a:t> </a:t>
            </a:r>
            <a:r>
              <a:rPr lang="en-GB" dirty="0" err="1"/>
              <a:t>opsætning</a:t>
            </a:r>
            <a:br>
              <a:rPr lang="en-GB" dirty="0"/>
            </a:b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AE95D5-5AD1-447E-8710-7A27CCE3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Device</a:t>
            </a:r>
          </a:p>
          <a:p>
            <a:r>
              <a:rPr lang="en-GB" dirty="0"/>
              <a:t>OSC </a:t>
            </a:r>
            <a:r>
              <a:rPr lang="en-GB" dirty="0" err="1"/>
              <a:t>opsætning</a:t>
            </a:r>
            <a:endParaRPr lang="en-GB" dirty="0"/>
          </a:p>
          <a:p>
            <a:r>
              <a:rPr lang="en-GB" dirty="0"/>
              <a:t>Debugger</a:t>
            </a:r>
          </a:p>
          <a:p>
            <a:r>
              <a:rPr lang="en-GB" dirty="0"/>
              <a:t>UART</a:t>
            </a:r>
          </a:p>
          <a:p>
            <a:r>
              <a:rPr lang="en-GB" dirty="0"/>
              <a:t>SPI</a:t>
            </a:r>
          </a:p>
          <a:p>
            <a:r>
              <a:rPr lang="en-GB" dirty="0"/>
              <a:t>TIMER</a:t>
            </a:r>
          </a:p>
          <a:p>
            <a:r>
              <a:rPr lang="en-GB" dirty="0"/>
              <a:t>ADC</a:t>
            </a:r>
          </a:p>
          <a:p>
            <a:r>
              <a:rPr lang="en-GB" dirty="0"/>
              <a:t>USB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041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er 1" title="STM32 Intro debug incl gæst">
            <a:hlinkClick r:id="" action="ppaction://media"/>
            <a:extLst>
              <a:ext uri="{FF2B5EF4-FFF2-40B4-BE49-F238E27FC236}">
                <a16:creationId xmlns:a16="http://schemas.microsoft.com/office/drawing/2014/main" id="{5C2B33F7-D668-4046-9E02-232EC7E8CE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8116-B97E-445F-9FF5-2D0EC40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58333-CB4A-478F-806C-1942009A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Tilslutning</a:t>
            </a:r>
            <a:endParaRPr lang="en-GB" dirty="0"/>
          </a:p>
          <a:p>
            <a:r>
              <a:rPr lang="en-GB" dirty="0"/>
              <a:t>Breakpoint</a:t>
            </a:r>
          </a:p>
          <a:p>
            <a:r>
              <a:rPr lang="en-GB" dirty="0"/>
              <a:t>Watch (values)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46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STM32 Intro debug">
            <a:hlinkClick r:id="" action="ppaction://media"/>
            <a:extLst>
              <a:ext uri="{FF2B5EF4-FFF2-40B4-BE49-F238E27FC236}">
                <a16:creationId xmlns:a16="http://schemas.microsoft.com/office/drawing/2014/main" id="{8148A362-1AC2-49E0-91D9-7829E184C2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66C6-6F22-4297-9CA7-B95724ED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CB74D9-75C9-4C00-9B9A-33CB57FF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Tx data</a:t>
            </a:r>
          </a:p>
          <a:p>
            <a:r>
              <a:rPr lang="en-GB" dirty="0"/>
              <a:t>Interrupt </a:t>
            </a:r>
            <a:r>
              <a:rPr lang="en-GB" dirty="0" err="1"/>
              <a:t>styret</a:t>
            </a:r>
            <a:r>
              <a:rPr lang="en-GB" dirty="0"/>
              <a:t> </a:t>
            </a:r>
            <a:r>
              <a:rPr lang="en-GB" dirty="0" err="1"/>
              <a:t>modtagelse</a:t>
            </a:r>
            <a:endParaRPr lang="en-GB" dirty="0"/>
          </a:p>
          <a:p>
            <a:r>
              <a:rPr lang="en-GB" dirty="0"/>
              <a:t>DMA </a:t>
            </a:r>
            <a:r>
              <a:rPr lang="en-GB" dirty="0" err="1"/>
              <a:t>modtagelse</a:t>
            </a:r>
            <a:r>
              <a:rPr lang="en-GB" dirty="0"/>
              <a:t> af variable </a:t>
            </a:r>
            <a:r>
              <a:rPr lang="en-GB" dirty="0" err="1"/>
              <a:t>framelength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101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medier 1" title="UART">
            <a:hlinkClick r:id="" action="ppaction://media"/>
            <a:extLst>
              <a:ext uri="{FF2B5EF4-FFF2-40B4-BE49-F238E27FC236}">
                <a16:creationId xmlns:a16="http://schemas.microsoft.com/office/drawing/2014/main" id="{C0DDBD33-5A07-4342-98FB-0610D1D23A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4429</TotalTime>
  <Words>81</Words>
  <Application>Microsoft Office PowerPoint</Application>
  <PresentationFormat>Widescreen</PresentationFormat>
  <Paragraphs>39</Paragraphs>
  <Slides>17</Slides>
  <Notes>0</Notes>
  <HiddenSlides>0</HiddenSlides>
  <MMClips>8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Tågespor</vt:lpstr>
      <vt:lpstr>STM32 Intro</vt:lpstr>
      <vt:lpstr>PowerPoint-præsentation</vt:lpstr>
      <vt:lpstr>Agenda</vt:lpstr>
      <vt:lpstr>Grafisk opsætning </vt:lpstr>
      <vt:lpstr>PowerPoint-præsentation</vt:lpstr>
      <vt:lpstr>Debugger</vt:lpstr>
      <vt:lpstr>PowerPoint-præsentation</vt:lpstr>
      <vt:lpstr>UART</vt:lpstr>
      <vt:lpstr>PowerPoint-præsentation</vt:lpstr>
      <vt:lpstr>SPI</vt:lpstr>
      <vt:lpstr>PowerPoint-præsentation</vt:lpstr>
      <vt:lpstr>Timer</vt:lpstr>
      <vt:lpstr>PowerPoint-præsentation</vt:lpstr>
      <vt:lpstr>ADC</vt:lpstr>
      <vt:lpstr>PowerPoint-præsentation</vt:lpstr>
      <vt:lpstr>USB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Intro</dc:title>
  <dc:creator>Gert Lauritsen</dc:creator>
  <cp:lastModifiedBy>Gert Lauritsen</cp:lastModifiedBy>
  <cp:revision>19</cp:revision>
  <dcterms:created xsi:type="dcterms:W3CDTF">2021-01-28T11:03:25Z</dcterms:created>
  <dcterms:modified xsi:type="dcterms:W3CDTF">2021-03-09T11:59:06Z</dcterms:modified>
</cp:coreProperties>
</file>