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150" d="100"/>
          <a:sy n="150" d="100"/>
        </p:scale>
        <p:origin x="-13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3C68-8A20-4F30-85B0-48FE570C9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8BCBE-9769-42E2-9CCC-6157D75D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FBBC-9835-444E-8263-9BF027BC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D984-8DF8-4A29-9984-C5989F72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9036-A872-4AFE-A654-D9434C8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6E8-7751-4A20-BAD1-7903D1FB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4CC2-1FC8-48D0-866C-9BF9AB93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BE56-3DA6-46B7-A436-C8AF4AE0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7BC8-A716-4BD0-AC9D-77D1DC4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4BA4-B4B3-4A32-8C4F-DFEE3F14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8BDE8-D1F9-4FF5-8ED1-913A67417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7D796-8A41-44FC-99AC-9FD7D099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2C7E-5DB1-4604-BF57-C714AF3A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61A6-EB88-44C5-A1EA-BC59AA65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8229-6B6C-4F44-83D6-AA736196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055-3362-4CA8-951C-51BBD237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B6A-158D-4C04-A50E-20B1FC71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31556-0C5B-4CDB-8EBC-C244A44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BC8A-0366-40A2-8455-BA9460B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3ECA-F200-47E3-8F7D-2265E6D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7EA2-BD58-4B2A-9154-C6D164A5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2240A-DACC-4AF9-8526-E5E49E96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BF85-4FB8-497E-A969-402C0DCC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CF1F-F2AD-4B03-A6BA-48924962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E3A7-CEF4-465A-A570-EA3580F6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2885-0483-495D-848E-372DE36A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5113-CFC5-4BA3-B6D4-6F9F2E12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CF693-391D-4EC1-86E5-86B1C49E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A6D70-2387-4825-A7E8-340BD20A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F39C-0B25-41AC-98E1-EE946CEB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D780-DD6B-483A-9677-581C5A0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33CF-8689-4796-9DF9-5F64E3A4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53B40-546D-4C76-A8A0-F933DC18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7328-8493-44A5-9A4C-7522446A8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52D75-8E5B-400A-96D9-53A64D432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72C94-B406-4BFA-8715-7C4DC9CB5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91A6D-4C83-4B35-9665-AD69B157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CCB41-A895-4A81-B218-3C555186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65457-D159-4C12-8154-002AF54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85E8-C815-44ED-A2F2-EE4AAE42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B552-ACC2-43F5-8880-2E2E50F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F1EB4-60D4-4ECB-BC39-301D70CD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60E7-C280-460F-971C-B8864D35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8F12E-1607-4A28-A45B-3172785C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BA5F3-58A1-4768-869E-2BDD832F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1FD-FDDF-47AA-A1A3-95A0B887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B3C8-1ADF-4C22-AD7E-23B40A68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D13B-23B4-435B-93F2-036F6306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D6AC6-4F35-440F-9D5C-E18D5418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79F5-948C-45EE-B179-B8944C5B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F80E0-7B2A-4EE3-B358-6098873E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F4265-D4DE-437C-A4A6-5EE66CF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AA1-084F-456E-B8BD-829E92E0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DAD08-AE66-471F-B5BC-741F5293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7CDC-7403-4646-A78D-5F925439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A0566-5C97-4300-AAF5-907C126B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CCD8-0EDB-4AC7-8D1B-065BCB9B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568C-9A25-49E8-93D3-995CE751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0D7B-76C3-4D0C-8144-1A717118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A73D-3C67-4F3A-967A-D4F1A1BF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CCA8-8CBB-43A3-811E-3D042830E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F4F1-F814-4A71-A502-E668791B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866F-EA07-461B-AC0D-EBD2C6724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2A7D-1986-48E8-AFD6-9527E2C1E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8226-DD90-4B21-B9F7-547940EB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F22C25-704D-4531-8F2A-A9A02F717896}"/>
              </a:ext>
            </a:extLst>
          </p:cNvPr>
          <p:cNvSpPr/>
          <p:nvPr/>
        </p:nvSpPr>
        <p:spPr>
          <a:xfrm>
            <a:off x="401053" y="768683"/>
            <a:ext cx="1558758" cy="31870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2247-278B-48AD-A3EA-0F83AAC73143}"/>
              </a:ext>
            </a:extLst>
          </p:cNvPr>
          <p:cNvSpPr/>
          <p:nvPr/>
        </p:nvSpPr>
        <p:spPr>
          <a:xfrm>
            <a:off x="2649621" y="1049420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632FF-0D52-4019-8D84-88E1A47359DB}"/>
              </a:ext>
            </a:extLst>
          </p:cNvPr>
          <p:cNvSpPr/>
          <p:nvPr/>
        </p:nvSpPr>
        <p:spPr>
          <a:xfrm>
            <a:off x="3300663" y="1490579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C9CC05-CDB1-44AF-8BB0-BFEDFE8EA87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959811" y="1200483"/>
            <a:ext cx="689810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960B57-CE6F-43EF-B521-A64F419255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811" y="1641643"/>
            <a:ext cx="13408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EFAEB9-711A-497D-90A1-DEB9A79CE441}"/>
              </a:ext>
            </a:extLst>
          </p:cNvPr>
          <p:cNvCxnSpPr>
            <a:cxnSpLocks/>
          </p:cNvCxnSpPr>
          <p:nvPr/>
        </p:nvCxnSpPr>
        <p:spPr>
          <a:xfrm flipH="1">
            <a:off x="508000" y="463884"/>
            <a:ext cx="11557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57AAD8-E01D-4572-A09E-24A86A6473C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37810" y="508000"/>
            <a:ext cx="0" cy="982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9487C0-637B-49D6-A8D8-CA41D793678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86768" y="463883"/>
            <a:ext cx="0" cy="5855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0C53F3-3635-45DC-A728-8396992850C0}"/>
              </a:ext>
            </a:extLst>
          </p:cNvPr>
          <p:cNvSpPr/>
          <p:nvPr/>
        </p:nvSpPr>
        <p:spPr>
          <a:xfrm>
            <a:off x="5221706" y="1049420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B4A48E-1190-4D7B-B0C1-B3843AA37CF0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658852" y="459873"/>
            <a:ext cx="1" cy="589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50643B5-2F61-4A55-BE9A-9DFAA36F9EBF}"/>
              </a:ext>
            </a:extLst>
          </p:cNvPr>
          <p:cNvSpPr/>
          <p:nvPr/>
        </p:nvSpPr>
        <p:spPr>
          <a:xfrm>
            <a:off x="4609098" y="1490579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CE11D8-4A10-4A28-BCDC-1193390026A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43571" y="490620"/>
            <a:ext cx="2674" cy="999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46A0E9-8726-4118-9FCC-A9D58E7CDE8F}"/>
              </a:ext>
            </a:extLst>
          </p:cNvPr>
          <p:cNvSpPr/>
          <p:nvPr/>
        </p:nvSpPr>
        <p:spPr>
          <a:xfrm>
            <a:off x="4502484" y="2570749"/>
            <a:ext cx="1082174" cy="12793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FSM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FF52A-508F-435A-A596-A6FA0C0D6FC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43571" y="1792706"/>
            <a:ext cx="2674" cy="778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AED6D-EB29-4F23-8CC2-4377F18106F9}"/>
              </a:ext>
            </a:extLst>
          </p:cNvPr>
          <p:cNvSpPr/>
          <p:nvPr/>
        </p:nvSpPr>
        <p:spPr>
          <a:xfrm>
            <a:off x="6530473" y="866276"/>
            <a:ext cx="1751928" cy="6684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Instruction Calculation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5942B0-2B70-4F9F-8C69-4C93B58A4A45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flipH="1">
            <a:off x="6096000" y="1200483"/>
            <a:ext cx="43447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8C76C3-51E7-49EF-806A-BE24C1D70F80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06437" y="477924"/>
            <a:ext cx="0" cy="38835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4792DCB-4D03-4F82-9812-207185C6EE39}"/>
              </a:ext>
            </a:extLst>
          </p:cNvPr>
          <p:cNvCxnSpPr>
            <a:stCxn id="34" idx="3"/>
            <a:endCxn id="38" idx="2"/>
          </p:cNvCxnSpPr>
          <p:nvPr/>
        </p:nvCxnSpPr>
        <p:spPr>
          <a:xfrm flipV="1">
            <a:off x="5584658" y="1534689"/>
            <a:ext cx="1821779" cy="16757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2549C1-685E-49D5-ADC1-8711DF7BF575}"/>
              </a:ext>
            </a:extLst>
          </p:cNvPr>
          <p:cNvSpPr/>
          <p:nvPr/>
        </p:nvSpPr>
        <p:spPr>
          <a:xfrm>
            <a:off x="8804442" y="866277"/>
            <a:ext cx="962187" cy="2069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BDC71-800F-4FEA-8963-5D248D49CAB7}"/>
              </a:ext>
            </a:extLst>
          </p:cNvPr>
          <p:cNvSpPr/>
          <p:nvPr/>
        </p:nvSpPr>
        <p:spPr>
          <a:xfrm>
            <a:off x="8848388" y="898356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GPR1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D4732F-A2E4-45F7-BC26-F57F1FC6B67E}"/>
              </a:ext>
            </a:extLst>
          </p:cNvPr>
          <p:cNvSpPr/>
          <p:nvPr/>
        </p:nvSpPr>
        <p:spPr>
          <a:xfrm>
            <a:off x="8848388" y="1236572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GPR2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3E02EF-2924-4319-A1A0-CE99A1C99FB1}"/>
              </a:ext>
            </a:extLst>
          </p:cNvPr>
          <p:cNvSpPr/>
          <p:nvPr/>
        </p:nvSpPr>
        <p:spPr>
          <a:xfrm>
            <a:off x="8848388" y="1602876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GPR3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785A4-1ED7-460A-8D3D-647EC44AAB62}"/>
              </a:ext>
            </a:extLst>
          </p:cNvPr>
          <p:cNvSpPr/>
          <p:nvPr/>
        </p:nvSpPr>
        <p:spPr>
          <a:xfrm>
            <a:off x="8848388" y="1969180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GPR4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ACE5A3-93A5-41B0-9443-F2F14AEAD666}"/>
              </a:ext>
            </a:extLst>
          </p:cNvPr>
          <p:cNvSpPr/>
          <p:nvPr/>
        </p:nvSpPr>
        <p:spPr>
          <a:xfrm>
            <a:off x="8848388" y="2554033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GPRN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3181CA-2BFC-403E-BFC2-6B3CC4FC2500}"/>
              </a:ext>
            </a:extLst>
          </p:cNvPr>
          <p:cNvCxnSpPr>
            <a:cxnSpLocks/>
          </p:cNvCxnSpPr>
          <p:nvPr/>
        </p:nvCxnSpPr>
        <p:spPr>
          <a:xfrm>
            <a:off x="9283193" y="477924"/>
            <a:ext cx="0" cy="38835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BEC69AFE-CF11-4345-9EC5-96A8608C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20" y="4071869"/>
            <a:ext cx="508793" cy="1688851"/>
          </a:xfrm>
          <a:prstGeom prst="rect">
            <a:avLst/>
          </a:prstGeom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97BCD01-0A08-4321-8A48-B66FF1A02662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8785859" y="3435380"/>
            <a:ext cx="1524540" cy="525186"/>
          </a:xfrm>
          <a:prstGeom prst="bentConnector3">
            <a:avLst>
              <a:gd name="adj1" fmla="val 9998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0577624-D9D4-4D2F-A0BB-061ADE3EF0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7478" y="3799326"/>
            <a:ext cx="2406865" cy="679619"/>
          </a:xfrm>
          <a:prstGeom prst="bentConnector3">
            <a:avLst>
              <a:gd name="adj1" fmla="val 1000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6481DFF-BC8C-46B8-8602-A0FADFE4B780}"/>
              </a:ext>
            </a:extLst>
          </p:cNvPr>
          <p:cNvCxnSpPr>
            <a:cxnSpLocks/>
            <a:stCxn id="81" idx="3"/>
          </p:cNvCxnSpPr>
          <p:nvPr/>
        </p:nvCxnSpPr>
        <p:spPr>
          <a:xfrm flipH="1" flipV="1">
            <a:off x="9640102" y="477924"/>
            <a:ext cx="679411" cy="4438371"/>
          </a:xfrm>
          <a:prstGeom prst="bentConnector4">
            <a:avLst>
              <a:gd name="adj1" fmla="val -33647"/>
              <a:gd name="adj2" fmla="val 9316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CEFC89B-3603-4404-98BA-02DBE7CE721D}"/>
              </a:ext>
            </a:extLst>
          </p:cNvPr>
          <p:cNvSpPr/>
          <p:nvPr/>
        </p:nvSpPr>
        <p:spPr>
          <a:xfrm>
            <a:off x="6969290" y="3496509"/>
            <a:ext cx="874294" cy="3021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P/Z/N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51C7EDA-9B9D-4839-8D70-9B9716D42142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6623565" y="1706257"/>
            <a:ext cx="3161335" cy="7212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9D9FBB3-7AC3-4B5C-A932-B84D630D60B9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5584658" y="3647572"/>
            <a:ext cx="138463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A30DD-E80C-48E8-A9D3-68779176BEC7}"/>
              </a:ext>
            </a:extLst>
          </p:cNvPr>
          <p:cNvSpPr txBox="1"/>
          <p:nvPr/>
        </p:nvSpPr>
        <p:spPr>
          <a:xfrm>
            <a:off x="11164333" y="445517"/>
            <a:ext cx="90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</a:t>
            </a:r>
          </a:p>
          <a:p>
            <a:r>
              <a:rPr lang="en-US" dirty="0"/>
              <a:t>Bus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AA4CA17-B313-4EB9-ABE5-1D12D9EF5479}"/>
              </a:ext>
            </a:extLst>
          </p:cNvPr>
          <p:cNvSpPr txBox="1"/>
          <p:nvPr/>
        </p:nvSpPr>
        <p:spPr>
          <a:xfrm>
            <a:off x="9211429" y="4670923"/>
            <a:ext cx="5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2729973-D40D-4C52-93F7-D5B67255767C}"/>
              </a:ext>
            </a:extLst>
          </p:cNvPr>
          <p:cNvSpPr/>
          <p:nvPr/>
        </p:nvSpPr>
        <p:spPr>
          <a:xfrm>
            <a:off x="2304717" y="330200"/>
            <a:ext cx="8663004" cy="3698222"/>
          </a:xfrm>
          <a:prstGeom prst="roundRect">
            <a:avLst>
              <a:gd name="adj" fmla="val 8288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Taryn Basting</dc:creator>
  <cp:lastModifiedBy>Taryn Basting</cp:lastModifiedBy>
  <cp:revision>3</cp:revision>
  <dcterms:created xsi:type="dcterms:W3CDTF">2019-07-21T13:07:24Z</dcterms:created>
  <dcterms:modified xsi:type="dcterms:W3CDTF">2019-07-21T13:30:24Z</dcterms:modified>
</cp:coreProperties>
</file>