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77" r:id="rId4"/>
    <p:sldId id="310" r:id="rId5"/>
    <p:sldId id="263" r:id="rId6"/>
    <p:sldId id="264" r:id="rId7"/>
    <p:sldId id="267" r:id="rId8"/>
    <p:sldId id="280" r:id="rId9"/>
    <p:sldId id="266" r:id="rId10"/>
    <p:sldId id="275" r:id="rId11"/>
    <p:sldId id="287" r:id="rId12"/>
    <p:sldId id="286" r:id="rId13"/>
    <p:sldId id="289" r:id="rId14"/>
    <p:sldId id="288" r:id="rId15"/>
    <p:sldId id="285" r:id="rId16"/>
    <p:sldId id="297" r:id="rId17"/>
    <p:sldId id="284" r:id="rId18"/>
    <p:sldId id="290" r:id="rId19"/>
    <p:sldId id="273" r:id="rId20"/>
    <p:sldId id="304" r:id="rId21"/>
    <p:sldId id="309" r:id="rId22"/>
    <p:sldId id="305" r:id="rId23"/>
    <p:sldId id="306" r:id="rId24"/>
    <p:sldId id="308" r:id="rId25"/>
    <p:sldId id="295" r:id="rId26"/>
    <p:sldId id="274" r:id="rId27"/>
    <p:sldId id="296" r:id="rId28"/>
    <p:sldId id="276" r:id="rId29"/>
    <p:sldId id="293" r:id="rId30"/>
    <p:sldId id="294" r:id="rId31"/>
    <p:sldId id="261" r:id="rId32"/>
    <p:sldId id="279" r:id="rId33"/>
    <p:sldId id="270" r:id="rId34"/>
    <p:sldId id="269" r:id="rId35"/>
    <p:sldId id="268" r:id="rId36"/>
    <p:sldId id="303" r:id="rId37"/>
    <p:sldId id="302" r:id="rId38"/>
    <p:sldId id="265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2FC38-183A-4A4A-A57F-090B3FBC1EFA}" v="97" dt="2022-01-06T08:59:37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Biondi" userId="d00de5ce-87ad-4f1b-b364-b0376961b749" providerId="ADAL" clId="{002070A7-E1F8-4C8A-81B5-C4D66F95FE0A}"/>
    <pc:docChg chg="undo custSel addSld delSld modSld sldOrd">
      <pc:chgData name="Matteo Biondi" userId="d00de5ce-87ad-4f1b-b364-b0376961b749" providerId="ADAL" clId="{002070A7-E1F8-4C8A-81B5-C4D66F95FE0A}" dt="2021-12-30T17:41:13.701" v="5175"/>
      <pc:docMkLst>
        <pc:docMk/>
      </pc:docMkLst>
      <pc:sldChg chg="del">
        <pc:chgData name="Matteo Biondi" userId="d00de5ce-87ad-4f1b-b364-b0376961b749" providerId="ADAL" clId="{002070A7-E1F8-4C8A-81B5-C4D66F95FE0A}" dt="2021-12-29T16:31:54.558" v="2146" actId="2696"/>
        <pc:sldMkLst>
          <pc:docMk/>
          <pc:sldMk cId="1781100327" sldId="256"/>
        </pc:sldMkLst>
      </pc:sldChg>
      <pc:sldChg chg="addSp delSp modSp mod setBg modAnim setClrOvrMap">
        <pc:chgData name="Matteo Biondi" userId="d00de5ce-87ad-4f1b-b364-b0376961b749" providerId="ADAL" clId="{002070A7-E1F8-4C8A-81B5-C4D66F95FE0A}" dt="2021-12-30T14:25:11.131" v="4359"/>
        <pc:sldMkLst>
          <pc:docMk/>
          <pc:sldMk cId="2876551148" sldId="257"/>
        </pc:sldMkLst>
        <pc:spChg chg="mo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" creationId="{07542720-EFB1-4C1A-BB13-43E3C00B97B0}"/>
          </ac:spMkLst>
        </pc:spChg>
        <pc:spChg chg="mod">
          <ac:chgData name="Matteo Biondi" userId="d00de5ce-87ad-4f1b-b364-b0376961b749" providerId="ADAL" clId="{002070A7-E1F8-4C8A-81B5-C4D66F95FE0A}" dt="2021-12-29T16:34:11.066" v="2149" actId="20577"/>
          <ac:spMkLst>
            <pc:docMk/>
            <pc:sldMk cId="2876551148" sldId="257"/>
            <ac:spMk id="3" creationId="{BE8A6094-60E3-4DC8-BF74-E07D850F37F2}"/>
          </ac:spMkLst>
        </pc:spChg>
        <pc:spChg chg="add del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19" creationId="{5E8D2E83-FB3A-40E7-A9E5-7AB389D612B4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4" creationId="{45D37F4E-DDB4-456B-97E0-9937730A039F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6" creationId="{B2DD41CD-8F47-4F56-AD12-4E2FF7696987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8" creationId="{F13C74B1-5B17-4795-BED0-7140497B445A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9" creationId="{D4974D33-8DC5-464E-8C6D-BE58F0669C17}"/>
          </ac:spMkLst>
        </pc:spChg>
        <pc:picChg chg="mod ord">
          <ac:chgData name="Matteo Biondi" userId="d00de5ce-87ad-4f1b-b364-b0376961b749" providerId="ADAL" clId="{002070A7-E1F8-4C8A-81B5-C4D66F95FE0A}" dt="2021-12-29T16:29:01.610" v="2131" actId="26606"/>
          <ac:picMkLst>
            <pc:docMk/>
            <pc:sldMk cId="2876551148" sldId="257"/>
            <ac:picMk id="4" creationId="{EF793DFF-4630-40E5-A94F-63E78E3FF113}"/>
          </ac:picMkLst>
        </pc:picChg>
      </pc:sldChg>
      <pc:sldChg chg="addSp delSp modSp del mod">
        <pc:chgData name="Matteo Biondi" userId="d00de5ce-87ad-4f1b-b364-b0376961b749" providerId="ADAL" clId="{002070A7-E1F8-4C8A-81B5-C4D66F95FE0A}" dt="2021-12-29T15:41:33.354" v="221" actId="2696"/>
        <pc:sldMkLst>
          <pc:docMk/>
          <pc:sldMk cId="1638664735" sldId="258"/>
        </pc:sldMkLst>
        <pc:spChg chg="mod">
          <ac:chgData name="Matteo Biondi" userId="d00de5ce-87ad-4f1b-b364-b0376961b749" providerId="ADAL" clId="{002070A7-E1F8-4C8A-81B5-C4D66F95FE0A}" dt="2021-12-29T15:40:19.924" v="195"/>
          <ac:spMkLst>
            <pc:docMk/>
            <pc:sldMk cId="1638664735" sldId="258"/>
            <ac:spMk id="2" creationId="{6E30FA88-64C0-4BF9-8165-94C2D003735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36" creationId="{2A11688B-0A27-4E86-8D55-76F71ADF299B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42" creationId="{40F88E6C-5782-452A-8C4F-9D2C2EAC8499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7" creationId="{1D63C574-BFD2-41A1-A567-B0C3CC7FDD4F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9" creationId="{E2A46BAB-8C31-42B2-90E8-B26DD3E81D3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1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3" creationId="{3EBE8569-6AEC-4B8C-8D53-2DE337CDBA6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5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7" creationId="{7A5F0580-5EE9-419F-96EE-B6529EF6E7D0}"/>
          </ac:spMkLst>
        </pc:spChg>
        <pc:grpChg chg="add del">
          <ac:chgData name="Matteo Biondi" userId="d00de5ce-87ad-4f1b-b364-b0376961b749" providerId="ADAL" clId="{002070A7-E1F8-4C8A-81B5-C4D66F95FE0A}" dt="2021-12-29T15:37:12.626" v="185" actId="26606"/>
          <ac:grpSpMkLst>
            <pc:docMk/>
            <pc:sldMk cId="1638664735" sldId="258"/>
            <ac:grpSpMk id="38" creationId="{C84A868B-654E-447C-8D9C-0F9328308CA2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1" creationId="{B3F7A3C7-0737-4E57-B30E-8EEFE638B401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5" creationId="{43F5E015-E085-4624-B431-B42414448684}"/>
          </ac:grpSpMkLst>
        </pc:grpChg>
        <pc:graphicFrameChg chg="mod modGraphic">
          <ac:chgData name="Matteo Biondi" userId="d00de5ce-87ad-4f1b-b364-b0376961b749" providerId="ADAL" clId="{002070A7-E1F8-4C8A-81B5-C4D66F95FE0A}" dt="2021-12-29T15:41:28.460" v="219"/>
          <ac:graphicFrameMkLst>
            <pc:docMk/>
            <pc:sldMk cId="1638664735" sldId="258"/>
            <ac:graphicFrameMk id="5" creationId="{5D57AD95-DD2B-433F-806F-D3E8F03C8BC0}"/>
          </ac:graphicFrameMkLst>
        </pc:graphicFrameChg>
        <pc:picChg chg="add del mod">
          <ac:chgData name="Matteo Biondi" userId="d00de5ce-87ad-4f1b-b364-b0376961b749" providerId="ADAL" clId="{002070A7-E1F8-4C8A-81B5-C4D66F95FE0A}" dt="2021-12-29T15:39:47.457" v="190" actId="478"/>
          <ac:picMkLst>
            <pc:docMk/>
            <pc:sldMk cId="1638664735" sldId="258"/>
            <ac:picMk id="66" creationId="{76427C07-265A-438F-A8E9-F7B7DF85C4A3}"/>
          </ac:picMkLst>
        </pc:picChg>
        <pc:picChg chg="add del mod ord">
          <ac:chgData name="Matteo Biondi" userId="d00de5ce-87ad-4f1b-b364-b0376961b749" providerId="ADAL" clId="{002070A7-E1F8-4C8A-81B5-C4D66F95FE0A}" dt="2021-12-29T15:39:49.154" v="191" actId="478"/>
          <ac:picMkLst>
            <pc:docMk/>
            <pc:sldMk cId="1638664735" sldId="258"/>
            <ac:picMk id="2060" creationId="{B3BA1D11-66D0-4A9A-8CDB-C99221C6005C}"/>
          </ac:picMkLst>
        </pc:picChg>
      </pc:sldChg>
      <pc:sldChg chg="modSp del mod">
        <pc:chgData name="Matteo Biondi" userId="d00de5ce-87ad-4f1b-b364-b0376961b749" providerId="ADAL" clId="{002070A7-E1F8-4C8A-81B5-C4D66F95FE0A}" dt="2021-12-29T16:13:42.415" v="1631" actId="2696"/>
        <pc:sldMkLst>
          <pc:docMk/>
          <pc:sldMk cId="3348585543" sldId="260"/>
        </pc:sldMkLst>
        <pc:spChg chg="mod">
          <ac:chgData name="Matteo Biondi" userId="d00de5ce-87ad-4f1b-b364-b0376961b749" providerId="ADAL" clId="{002070A7-E1F8-4C8A-81B5-C4D66F95FE0A}" dt="2021-12-29T16:13:36.287" v="1628" actId="27636"/>
          <ac:spMkLst>
            <pc:docMk/>
            <pc:sldMk cId="3348585543" sldId="260"/>
            <ac:spMk id="2" creationId="{628BEE35-5A6D-4E8B-A045-984BBD29D810}"/>
          </ac:spMkLst>
        </pc:spChg>
      </pc:sldChg>
      <pc:sldChg chg="addSp delSp modSp mod ord modAnim">
        <pc:chgData name="Matteo Biondi" userId="d00de5ce-87ad-4f1b-b364-b0376961b749" providerId="ADAL" clId="{002070A7-E1F8-4C8A-81B5-C4D66F95FE0A}" dt="2021-12-30T14:57:18.088" v="4506"/>
        <pc:sldMkLst>
          <pc:docMk/>
          <pc:sldMk cId="3018385949" sldId="261"/>
        </pc:sldMkLst>
        <pc:spChg chg="mo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2:28.905" v="2067" actId="478"/>
          <ac:spMkLst>
            <pc:docMk/>
            <pc:sldMk cId="3018385949" sldId="261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2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3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4" creationId="{56037404-66BD-46B5-9323-1B531319671A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5" creationId="{76906711-0AFB-47DD-A4B6-4E94B38B8C91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7" creationId="{AA91F649-894C-41F6-A21D-3D1AC558E934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43.704" v="2122" actId="26606"/>
          <ac:picMkLst>
            <pc:docMk/>
            <pc:sldMk cId="3018385949" sldId="261"/>
            <ac:picMk id="5" creationId="{788C76F8-B819-4053-B031-984F328EA013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26:50.802" v="4366"/>
        <pc:sldMkLst>
          <pc:docMk/>
          <pc:sldMk cId="60315112" sldId="262"/>
        </pc:sldMkLst>
        <pc:spChg chg="mo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53:15.719" v="2193" actId="20577"/>
          <ac:spMkLst>
            <pc:docMk/>
            <pc:sldMk cId="60315112" sldId="262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2" creationId="{907EF6B7-1338-4443-8C46-6A318D952DFD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3" creationId="{DAAE4CDD-124C-4DCF-9584-B6033B545DD5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5" creationId="{C05CBC3C-2E5A-4839-8B9B-2E5A6ADF0F58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7" creationId="{827FF362-FC97-4BF5-949B-D4ADFA26E457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9" creationId="{081E4A58-353D-44AE-B2FC-2A74E2E400F7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0:08.217" v="4372"/>
        <pc:sldMkLst>
          <pc:docMk/>
          <pc:sldMk cId="2248932182" sldId="263"/>
        </pc:sldMkLst>
        <pc:spChg chg="mo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29T16:18:27.185" v="2044" actId="22"/>
          <ac:spMkLst>
            <pc:docMk/>
            <pc:sldMk cId="2248932182" sldId="26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19:19.714" v="2051" actId="478"/>
          <ac:spMkLst>
            <pc:docMk/>
            <pc:sldMk cId="2248932182" sldId="263"/>
            <ac:spMk id="7" creationId="{3D85DB6E-BD1F-4E2D-9B0E-26A7DFC6B3B8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6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8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0" creationId="{56037404-66BD-46B5-9323-1B531319671A}"/>
          </ac:spMkLst>
        </pc:spChg>
        <pc:picChg chg="add del mod ord">
          <ac:chgData name="Matteo Biondi" userId="d00de5ce-87ad-4f1b-b364-b0376961b749" providerId="ADAL" clId="{002070A7-E1F8-4C8A-81B5-C4D66F95FE0A}" dt="2021-12-29T16:18:36.124" v="2047" actId="478"/>
          <ac:picMkLst>
            <pc:docMk/>
            <pc:sldMk cId="2248932182" sldId="263"/>
            <ac:picMk id="5" creationId="{ECFDB347-B40F-4927-B672-918FCB4404F1}"/>
          </ac:picMkLst>
        </pc:picChg>
        <pc:picChg chg="add mod">
          <ac:chgData name="Matteo Biondi" userId="d00de5ce-87ad-4f1b-b364-b0376961b749" providerId="ADAL" clId="{002070A7-E1F8-4C8A-81B5-C4D66F95FE0A}" dt="2021-12-29T16:24:50.605" v="2123" actId="26606"/>
          <ac:picMkLst>
            <pc:docMk/>
            <pc:sldMk cId="2248932182" sldId="263"/>
            <ac:picMk id="11" creationId="{4F7B6950-4746-459A-93BF-D7C8D02AEC2F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25.634" v="4381"/>
        <pc:sldMkLst>
          <pc:docMk/>
          <pc:sldMk cId="2262278118" sldId="264"/>
        </pc:sldMkLst>
        <pc:spChg chg="del">
          <ac:chgData name="Matteo Biondi" userId="d00de5ce-87ad-4f1b-b364-b0376961b749" providerId="ADAL" clId="{002070A7-E1F8-4C8A-81B5-C4D66F95FE0A}" dt="2021-12-30T10:02:36.394" v="2195"/>
          <ac:spMkLst>
            <pc:docMk/>
            <pc:sldMk cId="2262278118" sldId="26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05:04.681" v="2242" actId="122"/>
          <ac:spMkLst>
            <pc:docMk/>
            <pc:sldMk cId="2262278118" sldId="264"/>
            <ac:spMk id="4" creationId="{103B0042-37A6-4EF6-B51C-11304C1980AA}"/>
          </ac:spMkLst>
        </pc:spChg>
        <pc:spChg chg="add mod">
          <ac:chgData name="Matteo Biondi" userId="d00de5ce-87ad-4f1b-b364-b0376961b749" providerId="ADAL" clId="{002070A7-E1F8-4C8A-81B5-C4D66F95FE0A}" dt="2021-12-30T10:08:02.391" v="2375" actId="20577"/>
          <ac:spMkLst>
            <pc:docMk/>
            <pc:sldMk cId="2262278118" sldId="264"/>
            <ac:spMk id="11" creationId="{DA272528-E75A-48F8-AF64-21526AD2AE45}"/>
          </ac:spMkLst>
        </pc:spChg>
        <pc:picChg chg="add mod">
          <ac:chgData name="Matteo Biondi" userId="d00de5ce-87ad-4f1b-b364-b0376961b749" providerId="ADAL" clId="{002070A7-E1F8-4C8A-81B5-C4D66F95FE0A}" dt="2021-12-30T10:03:54.134" v="2197" actId="1076"/>
          <ac:picMkLst>
            <pc:docMk/>
            <pc:sldMk cId="2262278118" sldId="264"/>
            <ac:picMk id="5122" creationId="{69C8A3CD-F75E-4970-8AE1-481125F83C67}"/>
          </ac:picMkLst>
        </pc:picChg>
        <pc:cxnChg chg="add mod">
          <ac:chgData name="Matteo Biondi" userId="d00de5ce-87ad-4f1b-b364-b0376961b749" providerId="ADAL" clId="{002070A7-E1F8-4C8A-81B5-C4D66F95FE0A}" dt="2021-12-30T10:05:10.360" v="2243" actId="14100"/>
          <ac:cxnSpMkLst>
            <pc:docMk/>
            <pc:sldMk cId="2262278118" sldId="264"/>
            <ac:cxnSpMk id="6" creationId="{0D949732-D182-4DDA-B032-9ED1AFF00628}"/>
          </ac:cxnSpMkLst>
        </pc:cxnChg>
      </pc:sldChg>
      <pc:sldChg chg="addSp delSp modSp mod modAnim">
        <pc:chgData name="Matteo Biondi" userId="d00de5ce-87ad-4f1b-b364-b0376961b749" providerId="ADAL" clId="{002070A7-E1F8-4C8A-81B5-C4D66F95FE0A}" dt="2021-12-30T14:58:34.533" v="4513"/>
        <pc:sldMkLst>
          <pc:docMk/>
          <pc:sldMk cId="2763560519" sldId="265"/>
        </pc:sldMkLst>
        <pc:spChg chg="mo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1:20:07.864" v="4357" actId="20577"/>
          <ac:spMkLst>
            <pc:docMk/>
            <pc:sldMk cId="2763560519" sldId="265"/>
            <ac:spMk id="3" creationId="{8D553890-C818-4461-BF6A-046A391A1B43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5" creationId="{AC17DE74-01C9-4859-B65A-85CF999E8580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7" creationId="{068C0432-0E90-4CC1-8CD3-D44A90DF07EF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9:45.803" v="4406"/>
        <pc:sldMkLst>
          <pc:docMk/>
          <pc:sldMk cId="1290045398" sldId="266"/>
        </pc:sldMkLst>
        <pc:spChg chg="mod">
          <ac:chgData name="Matteo Biondi" userId="d00de5ce-87ad-4f1b-b364-b0376961b749" providerId="ADAL" clId="{002070A7-E1F8-4C8A-81B5-C4D66F95FE0A}" dt="2021-12-29T15:30:01.903" v="46" actId="27636"/>
          <ac:spMkLst>
            <pc:docMk/>
            <pc:sldMk cId="1290045398" sldId="26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0:12:45.807" v="2537"/>
          <ac:spMkLst>
            <pc:docMk/>
            <pc:sldMk cId="1290045398" sldId="26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16:12.474" v="2857" actId="20577"/>
          <ac:spMkLst>
            <pc:docMk/>
            <pc:sldMk cId="1290045398" sldId="266"/>
            <ac:spMk id="4" creationId="{4CDBA1E9-E0C4-4BB7-BA1E-9AD56E917ACA}"/>
          </ac:spMkLst>
        </pc:spChg>
        <pc:picChg chg="add mod">
          <ac:chgData name="Matteo Biondi" userId="d00de5ce-87ad-4f1b-b364-b0376961b749" providerId="ADAL" clId="{002070A7-E1F8-4C8A-81B5-C4D66F95FE0A}" dt="2021-12-30T10:13:00.490" v="2540" actId="1076"/>
          <ac:picMkLst>
            <pc:docMk/>
            <pc:sldMk cId="1290045398" sldId="266"/>
            <ac:picMk id="7170" creationId="{79A8BD1E-C297-47FB-BA3C-FB3E244F332A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43.993" v="4383"/>
        <pc:sldMkLst>
          <pc:docMk/>
          <pc:sldMk cId="2572172918" sldId="267"/>
        </pc:sldMkLst>
        <pc:spChg chg="mo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3:17.680" v="2092" actId="478"/>
          <ac:spMkLst>
            <pc:docMk/>
            <pc:sldMk cId="2572172918" sldId="267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23:20.523" v="2093" actId="478"/>
          <ac:spMkLst>
            <pc:docMk/>
            <pc:sldMk cId="2572172918" sldId="267"/>
            <ac:spMk id="7" creationId="{E25706CE-00CD-4F25-A2A9-C1763332946F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5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7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58.688" v="2124" actId="26606"/>
          <ac:picMkLst>
            <pc:docMk/>
            <pc:sldMk cId="2572172918" sldId="267"/>
            <ac:picMk id="5" creationId="{0F662EEE-F24F-4900-B475-46DF41C2DA75}"/>
          </ac:picMkLst>
        </pc:pic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663436418" sldId="268"/>
        </pc:sldMkLst>
        <pc:spChg chg="mod">
          <ac:chgData name="Matteo Biondi" userId="d00de5ce-87ad-4f1b-b364-b0376961b749" providerId="ADAL" clId="{002070A7-E1F8-4C8A-81B5-C4D66F95FE0A}" dt="2021-12-29T15:32:47.190" v="128" actId="20577"/>
          <ac:spMkLst>
            <pc:docMk/>
            <pc:sldMk cId="2663436418" sldId="268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026689828" sldId="269"/>
        </pc:sldMkLst>
        <pc:spChg chg="mod">
          <ac:chgData name="Matteo Biondi" userId="d00de5ce-87ad-4f1b-b364-b0376961b749" providerId="ADAL" clId="{002070A7-E1F8-4C8A-81B5-C4D66F95FE0A}" dt="2021-12-29T15:29:20.389" v="16" actId="255"/>
          <ac:spMkLst>
            <pc:docMk/>
            <pc:sldMk cId="2026689828" sldId="269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49.745" v="1605"/>
          <ac:spMkLst>
            <pc:docMk/>
            <pc:sldMk cId="2026689828" sldId="269"/>
            <ac:spMk id="3" creationId="{8D553890-C818-4461-BF6A-046A391A1B43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33546560" sldId="270"/>
        </pc:sldMkLst>
        <pc:spChg chg="mod">
          <ac:chgData name="Matteo Biondi" userId="d00de5ce-87ad-4f1b-b364-b0376961b749" providerId="ADAL" clId="{002070A7-E1F8-4C8A-81B5-C4D66F95FE0A}" dt="2021-12-29T15:28:40.092" v="15" actId="20577"/>
          <ac:spMkLst>
            <pc:docMk/>
            <pc:sldMk cId="33546560" sldId="270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4125616709" sldId="271"/>
        </pc:sldMkLst>
        <pc:spChg chg="mod">
          <ac:chgData name="Matteo Biondi" userId="d00de5ce-87ad-4f1b-b364-b0376961b749" providerId="ADAL" clId="{002070A7-E1F8-4C8A-81B5-C4D66F95FE0A}" dt="2021-12-29T15:33:03.505" v="146" actId="20577"/>
          <ac:spMkLst>
            <pc:docMk/>
            <pc:sldMk cId="4125616709" sldId="271"/>
            <ac:spMk id="2" creationId="{628BEE35-5A6D-4E8B-A045-984BBD29D810}"/>
          </ac:spMkLst>
        </pc:spChg>
      </pc:sldChg>
      <pc:sldChg chg="add del">
        <pc:chgData name="Matteo Biondi" userId="d00de5ce-87ad-4f1b-b364-b0376961b749" providerId="ADAL" clId="{002070A7-E1F8-4C8A-81B5-C4D66F95FE0A}" dt="2021-12-29T15:31:28.111" v="94" actId="2696"/>
        <pc:sldMkLst>
          <pc:docMk/>
          <pc:sldMk cId="1768436909" sldId="272"/>
        </pc:sldMkLst>
      </pc:sldChg>
      <pc:sldChg chg="addSp delSp modSp add mod addAnim delAnim modAnim">
        <pc:chgData name="Matteo Biondi" userId="d00de5ce-87ad-4f1b-b364-b0376961b749" providerId="ADAL" clId="{002070A7-E1F8-4C8A-81B5-C4D66F95FE0A}" dt="2021-12-30T16:51:24.710" v="5025" actId="14100"/>
        <pc:sldMkLst>
          <pc:docMk/>
          <pc:sldMk cId="3941141522" sldId="273"/>
        </pc:sldMkLst>
        <pc:spChg chg="mod">
          <ac:chgData name="Matteo Biondi" userId="d00de5ce-87ad-4f1b-b364-b0376961b749" providerId="ADAL" clId="{002070A7-E1F8-4C8A-81B5-C4D66F95FE0A}" dt="2021-12-29T15:30:38.034" v="73" actId="255"/>
          <ac:spMkLst>
            <pc:docMk/>
            <pc:sldMk cId="3941141522" sldId="273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56.997" v="1606"/>
          <ac:spMkLst>
            <pc:docMk/>
            <pc:sldMk cId="3941141522" sldId="27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57:44.139" v="3445" actId="478"/>
          <ac:spMkLst>
            <pc:docMk/>
            <pc:sldMk cId="3941141522" sldId="273"/>
            <ac:spMk id="4" creationId="{C344DF56-A54C-4B09-AB0D-ECAE6D45E53B}"/>
          </ac:spMkLst>
        </pc:spChg>
        <pc:spChg chg="add mod">
          <ac:chgData name="Matteo Biondi" userId="d00de5ce-87ad-4f1b-b364-b0376961b749" providerId="ADAL" clId="{002070A7-E1F8-4C8A-81B5-C4D66F95FE0A}" dt="2021-12-30T16:51:24.710" v="5025" actId="14100"/>
          <ac:spMkLst>
            <pc:docMk/>
            <pc:sldMk cId="3941141522" sldId="273"/>
            <ac:spMk id="5" creationId="{07D3F14A-7EB9-4A3B-85F8-AD87ECFA7272}"/>
          </ac:spMkLst>
        </pc:spChg>
        <pc:spChg chg="add mod">
          <ac:chgData name="Matteo Biondi" userId="d00de5ce-87ad-4f1b-b364-b0376961b749" providerId="ADAL" clId="{002070A7-E1F8-4C8A-81B5-C4D66F95FE0A}" dt="2021-12-30T16:51:21.533" v="5024" actId="14100"/>
          <ac:spMkLst>
            <pc:docMk/>
            <pc:sldMk cId="3941141522" sldId="273"/>
            <ac:spMk id="9" creationId="{3C524589-7799-4D84-B1BB-6CA59928B073}"/>
          </ac:spMkLst>
        </pc:spChg>
        <pc:spChg chg="add del mod">
          <ac:chgData name="Matteo Biondi" userId="d00de5ce-87ad-4f1b-b364-b0376961b749" providerId="ADAL" clId="{002070A7-E1F8-4C8A-81B5-C4D66F95FE0A}" dt="2021-12-30T10:58:59.715" v="3455" actId="478"/>
          <ac:spMkLst>
            <pc:docMk/>
            <pc:sldMk cId="3941141522" sldId="273"/>
            <ac:spMk id="11" creationId="{A5760F5E-AF0C-4279-AE4A-597E5A7DC4C0}"/>
          </ac:spMkLst>
        </pc:spChg>
      </pc:sldChg>
      <pc:sldChg chg="addSp delSp modSp add mod ord modAnim">
        <pc:chgData name="Matteo Biondi" userId="d00de5ce-87ad-4f1b-b364-b0376961b749" providerId="ADAL" clId="{002070A7-E1F8-4C8A-81B5-C4D66F95FE0A}" dt="2021-12-30T14:56:34.694" v="4496"/>
        <pc:sldMkLst>
          <pc:docMk/>
          <pc:sldMk cId="2155934437" sldId="274"/>
        </pc:sldMkLst>
        <pc:spChg chg="mod">
          <ac:chgData name="Matteo Biondi" userId="d00de5ce-87ad-4f1b-b364-b0376961b749" providerId="ADAL" clId="{002070A7-E1F8-4C8A-81B5-C4D66F95FE0A}" dt="2021-12-30T11:03:30.564" v="3669" actId="20577"/>
          <ac:spMkLst>
            <pc:docMk/>
            <pc:sldMk cId="2155934437" sldId="274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4:26.508" v="3692" actId="478"/>
          <ac:spMkLst>
            <pc:docMk/>
            <pc:sldMk cId="2155934437" sldId="27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6:35.146" v="3773" actId="20577"/>
          <ac:spMkLst>
            <pc:docMk/>
            <pc:sldMk cId="2155934437" sldId="274"/>
            <ac:spMk id="4" creationId="{0D4A709A-8499-4110-AE7B-659E4869FEFA}"/>
          </ac:spMkLst>
        </pc:spChg>
        <pc:picChg chg="add del mod">
          <ac:chgData name="Matteo Biondi" userId="d00de5ce-87ad-4f1b-b364-b0376961b749" providerId="ADAL" clId="{002070A7-E1F8-4C8A-81B5-C4D66F95FE0A}" dt="2021-12-30T11:05:29.038" v="3736" actId="478"/>
          <ac:picMkLst>
            <pc:docMk/>
            <pc:sldMk cId="2155934437" sldId="274"/>
            <ac:picMk id="16386" creationId="{1EBCA791-9A5C-48DB-87DB-A52324F4239B}"/>
          </ac:picMkLst>
        </pc:picChg>
        <pc:picChg chg="add del">
          <ac:chgData name="Matteo Biondi" userId="d00de5ce-87ad-4f1b-b364-b0376961b749" providerId="ADAL" clId="{002070A7-E1F8-4C8A-81B5-C4D66F95FE0A}" dt="2021-12-30T11:05:27.321" v="3735"/>
          <ac:picMkLst>
            <pc:docMk/>
            <pc:sldMk cId="2155934437" sldId="274"/>
            <ac:picMk id="16388" creationId="{A09D438A-5860-47A1-BBC4-08F91C80180D}"/>
          </ac:picMkLst>
        </pc:picChg>
        <pc:picChg chg="add mod">
          <ac:chgData name="Matteo Biondi" userId="d00de5ce-87ad-4f1b-b364-b0376961b749" providerId="ADAL" clId="{002070A7-E1F8-4C8A-81B5-C4D66F95FE0A}" dt="2021-12-30T11:05:44.931" v="3739" actId="14100"/>
          <ac:picMkLst>
            <pc:docMk/>
            <pc:sldMk cId="2155934437" sldId="274"/>
            <ac:picMk id="16390" creationId="{7149F968-1803-48C6-BB7A-A1E72675877C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57:04.009" v="5086" actId="1076"/>
        <pc:sldMkLst>
          <pc:docMk/>
          <pc:sldMk cId="2161889701" sldId="275"/>
        </pc:sldMkLst>
        <pc:spChg chg="del">
          <ac:chgData name="Matteo Biondi" userId="d00de5ce-87ad-4f1b-b364-b0376961b749" providerId="ADAL" clId="{002070A7-E1F8-4C8A-81B5-C4D66F95FE0A}" dt="2021-12-30T10:25:05.819" v="2907"/>
          <ac:spMkLst>
            <pc:docMk/>
            <pc:sldMk cId="2161889701" sldId="275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36:01.289" v="2926" actId="478"/>
          <ac:spMkLst>
            <pc:docMk/>
            <pc:sldMk cId="2161889701" sldId="275"/>
            <ac:spMk id="4" creationId="{4E5888C9-638A-4436-8E30-9B12AAA8A68A}"/>
          </ac:spMkLst>
        </pc:spChg>
        <pc:spChg chg="add del mod">
          <ac:chgData name="Matteo Biondi" userId="d00de5ce-87ad-4f1b-b364-b0376961b749" providerId="ADAL" clId="{002070A7-E1F8-4C8A-81B5-C4D66F95FE0A}" dt="2021-12-30T10:36:01.294" v="2928"/>
          <ac:spMkLst>
            <pc:docMk/>
            <pc:sldMk cId="2161889701" sldId="275"/>
            <ac:spMk id="5" creationId="{EE5232EB-B9ED-4226-8251-EC11EB7A49AE}"/>
          </ac:spMkLst>
        </pc:spChg>
        <pc:spChg chg="add mod">
          <ac:chgData name="Matteo Biondi" userId="d00de5ce-87ad-4f1b-b364-b0376961b749" providerId="ADAL" clId="{002070A7-E1F8-4C8A-81B5-C4D66F95FE0A}" dt="2021-12-30T10:36:34.067" v="2977" actId="14100"/>
          <ac:spMkLst>
            <pc:docMk/>
            <pc:sldMk cId="2161889701" sldId="275"/>
            <ac:spMk id="6" creationId="{4FB9A3F7-FB6D-4010-BB19-34748DB3D863}"/>
          </ac:spMkLst>
        </pc:spChg>
        <pc:spChg chg="add mod">
          <ac:chgData name="Matteo Biondi" userId="d00de5ce-87ad-4f1b-b364-b0376961b749" providerId="ADAL" clId="{002070A7-E1F8-4C8A-81B5-C4D66F95FE0A}" dt="2021-12-30T10:44:39.243" v="3112" actId="20577"/>
          <ac:spMkLst>
            <pc:docMk/>
            <pc:sldMk cId="2161889701" sldId="275"/>
            <ac:spMk id="7" creationId="{09138B54-D071-4D9F-A332-3AD94E9ACA2F}"/>
          </ac:spMkLst>
        </pc:spChg>
        <pc:spChg chg="add del mod">
          <ac:chgData name="Matteo Biondi" userId="d00de5ce-87ad-4f1b-b364-b0376961b749" providerId="ADAL" clId="{002070A7-E1F8-4C8A-81B5-C4D66F95FE0A}" dt="2021-12-30T10:44:30.032" v="3100" actId="478"/>
          <ac:spMkLst>
            <pc:docMk/>
            <pc:sldMk cId="2161889701" sldId="275"/>
            <ac:spMk id="9" creationId="{CCE26294-C367-4E25-9393-AB44FC2D0517}"/>
          </ac:spMkLst>
        </pc:spChg>
        <pc:spChg chg="add mod ord">
          <ac:chgData name="Matteo Biondi" userId="d00de5ce-87ad-4f1b-b364-b0376961b749" providerId="ADAL" clId="{002070A7-E1F8-4C8A-81B5-C4D66F95FE0A}" dt="2021-12-30T16:57:04.009" v="5086" actId="1076"/>
          <ac:spMkLst>
            <pc:docMk/>
            <pc:sldMk cId="2161889701" sldId="275"/>
            <ac:spMk id="11" creationId="{937C787E-A760-4B1D-BB13-F50498AAD25F}"/>
          </ac:spMkLst>
        </pc:spChg>
        <pc:spChg chg="add del mod">
          <ac:chgData name="Matteo Biondi" userId="d00de5ce-87ad-4f1b-b364-b0376961b749" providerId="ADAL" clId="{002070A7-E1F8-4C8A-81B5-C4D66F95FE0A}" dt="2021-12-30T10:44:13.418" v="3096" actId="478"/>
          <ac:spMkLst>
            <pc:docMk/>
            <pc:sldMk cId="2161889701" sldId="275"/>
            <ac:spMk id="12" creationId="{C17DFEE3-FEA7-4FDF-B939-9B6957ADE1E7}"/>
          </ac:spMkLst>
        </pc:spChg>
        <pc:spChg chg="add del mod">
          <ac:chgData name="Matteo Biondi" userId="d00de5ce-87ad-4f1b-b364-b0376961b749" providerId="ADAL" clId="{002070A7-E1F8-4C8A-81B5-C4D66F95FE0A}" dt="2021-12-30T10:44:17.159" v="3098" actId="478"/>
          <ac:spMkLst>
            <pc:docMk/>
            <pc:sldMk cId="2161889701" sldId="275"/>
            <ac:spMk id="13" creationId="{AD98520D-116A-4B92-AA0D-3DC2BCA78045}"/>
          </ac:spMkLst>
        </pc:spChg>
        <pc:spChg chg="add del mod">
          <ac:chgData name="Matteo Biondi" userId="d00de5ce-87ad-4f1b-b364-b0376961b749" providerId="ADAL" clId="{002070A7-E1F8-4C8A-81B5-C4D66F95FE0A}" dt="2021-12-30T10:44:18.226" v="3099" actId="478"/>
          <ac:spMkLst>
            <pc:docMk/>
            <pc:sldMk cId="2161889701" sldId="275"/>
            <ac:spMk id="14" creationId="{0710BC5B-ED08-4929-8568-19332DF474BB}"/>
          </ac:spMkLst>
        </pc:spChg>
        <pc:picChg chg="add del mod">
          <ac:chgData name="Matteo Biondi" userId="d00de5ce-87ad-4f1b-b364-b0376961b749" providerId="ADAL" clId="{002070A7-E1F8-4C8A-81B5-C4D66F95FE0A}" dt="2021-12-30T10:35:22.338" v="2924" actId="478"/>
          <ac:picMkLst>
            <pc:docMk/>
            <pc:sldMk cId="2161889701" sldId="275"/>
            <ac:picMk id="8194" creationId="{3E8DEF85-2921-47E6-932E-0A82E7305F64}"/>
          </ac:picMkLst>
        </pc:picChg>
        <pc:picChg chg="add del mod">
          <ac:chgData name="Matteo Biondi" userId="d00de5ce-87ad-4f1b-b364-b0376961b749" providerId="ADAL" clId="{002070A7-E1F8-4C8A-81B5-C4D66F95FE0A}" dt="2021-12-30T10:43:51.214" v="3094" actId="478"/>
          <ac:picMkLst>
            <pc:docMk/>
            <pc:sldMk cId="2161889701" sldId="275"/>
            <ac:picMk id="8196" creationId="{FE683ADA-5F5E-427B-8147-60E255A104BD}"/>
          </ac:picMkLst>
        </pc:picChg>
        <pc:picChg chg="add del">
          <ac:chgData name="Matteo Biondi" userId="d00de5ce-87ad-4f1b-b364-b0376961b749" providerId="ADAL" clId="{002070A7-E1F8-4C8A-81B5-C4D66F95FE0A}" dt="2021-12-30T10:43:52.971" v="3095" actId="478"/>
          <ac:picMkLst>
            <pc:docMk/>
            <pc:sldMk cId="2161889701" sldId="275"/>
            <ac:picMk id="8198" creationId="{48532082-9762-4502-8BC8-D8D6815AF5BC}"/>
          </ac:picMkLst>
        </pc:picChg>
        <pc:picChg chg="add mod">
          <ac:chgData name="Matteo Biondi" userId="d00de5ce-87ad-4f1b-b364-b0376961b749" providerId="ADAL" clId="{002070A7-E1F8-4C8A-81B5-C4D66F95FE0A}" dt="2021-12-30T16:55:39.542" v="5047" actId="1076"/>
          <ac:picMkLst>
            <pc:docMk/>
            <pc:sldMk cId="2161889701" sldId="275"/>
            <ac:picMk id="8200" creationId="{A5AB98CA-4C2B-4192-82DF-92AD23AA21D6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39:55.089" v="4729" actId="6549"/>
        <pc:sldMkLst>
          <pc:docMk/>
          <pc:sldMk cId="4214560443" sldId="276"/>
        </pc:sldMkLst>
        <pc:spChg chg="mod">
          <ac:chgData name="Matteo Biondi" userId="d00de5ce-87ad-4f1b-b364-b0376961b749" providerId="ADAL" clId="{002070A7-E1F8-4C8A-81B5-C4D66F95FE0A}" dt="2021-12-30T11:03:38.922" v="3687" actId="20577"/>
          <ac:spMkLst>
            <pc:docMk/>
            <pc:sldMk cId="4214560443" sldId="27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7:10.015" v="3776" actId="478"/>
          <ac:spMkLst>
            <pc:docMk/>
            <pc:sldMk cId="4214560443" sldId="27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18.219" v="3777"/>
          <ac:spMkLst>
            <pc:docMk/>
            <pc:sldMk cId="4214560443" sldId="276"/>
            <ac:spMk id="6" creationId="{5BBAE2B9-7FFC-4247-857C-A1BBA8B57670}"/>
          </ac:spMkLst>
        </pc:spChg>
        <pc:spChg chg="add mod">
          <ac:chgData name="Matteo Biondi" userId="d00de5ce-87ad-4f1b-b364-b0376961b749" providerId="ADAL" clId="{002070A7-E1F8-4C8A-81B5-C4D66F95FE0A}" dt="2021-12-30T16:39:55.089" v="4729" actId="6549"/>
          <ac:spMkLst>
            <pc:docMk/>
            <pc:sldMk cId="4214560443" sldId="276"/>
            <ac:spMk id="9" creationId="{00AC16DC-2A76-46C9-B34A-40CDF5A79100}"/>
          </ac:spMkLst>
        </pc:spChg>
        <pc:picChg chg="add del mod">
          <ac:chgData name="Matteo Biondi" userId="d00de5ce-87ad-4f1b-b364-b0376961b749" providerId="ADAL" clId="{002070A7-E1F8-4C8A-81B5-C4D66F95FE0A}" dt="2021-12-30T11:08:05.169" v="3780" actId="478"/>
          <ac:picMkLst>
            <pc:docMk/>
            <pc:sldMk cId="4214560443" sldId="276"/>
            <ac:picMk id="7" creationId="{25D25262-4771-4569-8140-D004D6ACD378}"/>
          </ac:picMkLst>
        </pc:picChg>
        <pc:picChg chg="add mod">
          <ac:chgData name="Matteo Biondi" userId="d00de5ce-87ad-4f1b-b364-b0376961b749" providerId="ADAL" clId="{002070A7-E1F8-4C8A-81B5-C4D66F95FE0A}" dt="2021-12-30T11:08:13.029" v="3783" actId="14100"/>
          <ac:picMkLst>
            <pc:docMk/>
            <pc:sldMk cId="4214560443" sldId="276"/>
            <ac:picMk id="18434" creationId="{E6CF177A-3A6B-4322-8B20-FBD3132F3C53}"/>
          </ac:picMkLst>
        </pc:picChg>
      </pc:sldChg>
      <pc:sldChg chg="modSp add modAnim">
        <pc:chgData name="Matteo Biondi" userId="d00de5ce-87ad-4f1b-b364-b0376961b749" providerId="ADAL" clId="{002070A7-E1F8-4C8A-81B5-C4D66F95FE0A}" dt="2021-12-30T17:05:40.483" v="5102"/>
        <pc:sldMkLst>
          <pc:docMk/>
          <pc:sldMk cId="3308919874" sldId="277"/>
        </pc:sldMkLst>
        <pc:graphicFrameChg chg="mod">
          <ac:chgData name="Matteo Biondi" userId="d00de5ce-87ad-4f1b-b364-b0376961b749" providerId="ADAL" clId="{002070A7-E1F8-4C8A-81B5-C4D66F95FE0A}" dt="2021-12-30T17:05:40.483" v="5102"/>
          <ac:graphicFrameMkLst>
            <pc:docMk/>
            <pc:sldMk cId="3308919874" sldId="277"/>
            <ac:graphicFrameMk id="5" creationId="{5D57AD95-DD2B-433F-806F-D3E8F03C8BC0}"/>
          </ac:graphicFrameMkLst>
        </pc:graphicFrameChg>
      </pc:sldChg>
      <pc:sldChg chg="addSp delSp modSp new del mod ord setBg">
        <pc:chgData name="Matteo Biondi" userId="d00de5ce-87ad-4f1b-b364-b0376961b749" providerId="ADAL" clId="{002070A7-E1F8-4C8A-81B5-C4D66F95FE0A}" dt="2021-12-29T16:33:36.814" v="2147" actId="2696"/>
        <pc:sldMkLst>
          <pc:docMk/>
          <pc:sldMk cId="1385842028" sldId="278"/>
        </pc:sldMkLst>
        <pc:spChg chg="del mod">
          <ac:chgData name="Matteo Biondi" userId="d00de5ce-87ad-4f1b-b364-b0376961b749" providerId="ADAL" clId="{002070A7-E1F8-4C8A-81B5-C4D66F95FE0A}" dt="2021-12-29T15:52:24.110" v="346" actId="478"/>
          <ac:spMkLst>
            <pc:docMk/>
            <pc:sldMk cId="1385842028" sldId="278"/>
            <ac:spMk id="2" creationId="{158A17D3-9698-4447-83AB-90347E88D56C}"/>
          </ac:spMkLst>
        </pc:spChg>
        <pc:spChg chg="del mod">
          <ac:chgData name="Matteo Biondi" userId="d00de5ce-87ad-4f1b-b364-b0376961b749" providerId="ADAL" clId="{002070A7-E1F8-4C8A-81B5-C4D66F95FE0A}" dt="2021-12-29T15:52:28.305" v="347" actId="478"/>
          <ac:spMkLst>
            <pc:docMk/>
            <pc:sldMk cId="1385842028" sldId="278"/>
            <ac:spMk id="3" creationId="{24D9E135-91C3-4BEA-863F-82A5738EC37D}"/>
          </ac:spMkLst>
        </pc:spChg>
        <pc:spChg chg="add del mod">
          <ac:chgData name="Matteo Biondi" userId="d00de5ce-87ad-4f1b-b364-b0376961b749" providerId="ADAL" clId="{002070A7-E1F8-4C8A-81B5-C4D66F95FE0A}" dt="2021-12-29T15:45:23.461" v="260" actId="21"/>
          <ac:spMkLst>
            <pc:docMk/>
            <pc:sldMk cId="1385842028" sldId="278"/>
            <ac:spMk id="6" creationId="{17D5195C-1508-44BD-A18A-4281B332981E}"/>
          </ac:spMkLst>
        </pc:spChg>
        <pc:spChg chg="add mod ord">
          <ac:chgData name="Matteo Biondi" userId="d00de5ce-87ad-4f1b-b364-b0376961b749" providerId="ADAL" clId="{002070A7-E1F8-4C8A-81B5-C4D66F95FE0A}" dt="2021-12-29T15:55:29.957" v="379" actId="14100"/>
          <ac:spMkLst>
            <pc:docMk/>
            <pc:sldMk cId="1385842028" sldId="278"/>
            <ac:spMk id="8" creationId="{09B8FBA5-69C3-4F40-8C95-30519CE9E796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0" creationId="{743AA782-23D1-4521-8CAD-47662984AA08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2" creationId="{71877DBC-BB60-40F0-AC93-2ACDBAAE60CE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4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5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6" creationId="{7A5F0580-5EE9-419F-96EE-B6529EF6E7D0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7" creationId="{3EBE8569-6AEC-4B8C-8D53-2DE337CDBA65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19" creationId="{04812C46-200A-4DEB-A05E-3ED6C68C2387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20" creationId="{D1EA859B-E555-4109-94F3-6700E046E008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1" creationId="{31390920-F780-450F-9A7F-1892013BC0A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2" creationId="{8C060B4E-4CA0-45C5-AE29-07B89611D06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3" creationId="{24312944-9AD7-479E-B3AC-892BF04F7AD9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4" creationId="{C4C3BA0F-E5EB-48AB-9DC1-8DD6F521E78E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5" creationId="{B1DEA931-7507-4B2E-8F19-29DEB966320A}"/>
          </ac:spMkLst>
        </pc:spChg>
        <pc:picChg chg="add del mod ord">
          <ac:chgData name="Matteo Biondi" userId="d00de5ce-87ad-4f1b-b364-b0376961b749" providerId="ADAL" clId="{002070A7-E1F8-4C8A-81B5-C4D66F95FE0A}" dt="2021-12-29T15:52:18.991" v="344" actId="478"/>
          <ac:picMkLst>
            <pc:docMk/>
            <pc:sldMk cId="1385842028" sldId="278"/>
            <ac:picMk id="5" creationId="{9C26523D-C31A-429C-AF45-9A5E4E0363A1}"/>
          </ac:picMkLst>
        </pc:picChg>
        <pc:picChg chg="add mod">
          <ac:chgData name="Matteo Biondi" userId="d00de5ce-87ad-4f1b-b364-b0376961b749" providerId="ADAL" clId="{002070A7-E1F8-4C8A-81B5-C4D66F95FE0A}" dt="2021-12-29T15:52:54.252" v="351" actId="1076"/>
          <ac:picMkLst>
            <pc:docMk/>
            <pc:sldMk cId="1385842028" sldId="278"/>
            <ac:picMk id="18" creationId="{CB967766-0FE9-4A7A-A47E-048CC0DBFD5C}"/>
          </ac:picMkLst>
        </pc:picChg>
      </pc:sldChg>
      <pc:sldChg chg="delSp modSp add mod ord">
        <pc:chgData name="Matteo Biondi" userId="d00de5ce-87ad-4f1b-b364-b0376961b749" providerId="ADAL" clId="{002070A7-E1F8-4C8A-81B5-C4D66F95FE0A}" dt="2021-12-30T10:08:32.274" v="2377"/>
        <pc:sldMkLst>
          <pc:docMk/>
          <pc:sldMk cId="3264317319" sldId="279"/>
        </pc:sldMkLst>
        <pc:spChg chg="mod">
          <ac:chgData name="Matteo Biondi" userId="d00de5ce-87ad-4f1b-b364-b0376961b749" providerId="ADAL" clId="{002070A7-E1F8-4C8A-81B5-C4D66F95FE0A}" dt="2021-12-29T16:23:05.335" v="2091" actId="255"/>
          <ac:spMkLst>
            <pc:docMk/>
            <pc:sldMk cId="3264317319" sldId="279"/>
            <ac:spMk id="2" creationId="{628BEE35-5A6D-4E8B-A045-984BBD29D810}"/>
          </ac:spMkLst>
        </pc:spChg>
        <pc:picChg chg="del">
          <ac:chgData name="Matteo Biondi" userId="d00de5ce-87ad-4f1b-b364-b0376961b749" providerId="ADAL" clId="{002070A7-E1F8-4C8A-81B5-C4D66F95FE0A}" dt="2021-12-29T16:22:19.135" v="2064" actId="478"/>
          <ac:picMkLst>
            <pc:docMk/>
            <pc:sldMk cId="3264317319" sldId="279"/>
            <ac:picMk id="5" creationId="{788C76F8-B819-4053-B031-984F328EA013}"/>
          </ac:picMkLst>
        </pc:picChg>
      </pc:sldChg>
      <pc:sldChg chg="addSp delSp modSp new del mod setBg">
        <pc:chgData name="Matteo Biondi" userId="d00de5ce-87ad-4f1b-b364-b0376961b749" providerId="ADAL" clId="{002070A7-E1F8-4C8A-81B5-C4D66F95FE0A}" dt="2021-12-29T15:53:19.914" v="378" actId="2696"/>
        <pc:sldMkLst>
          <pc:docMk/>
          <pc:sldMk cId="3778217449" sldId="279"/>
        </pc:sldMkLst>
        <pc:spChg chg="add del mo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" creationId="{34C2313A-1E09-43B5-93D7-7E6347C174EF}"/>
          </ac:spMkLst>
        </pc:spChg>
        <pc:spChg chg="del">
          <ac:chgData name="Matteo Biondi" userId="d00de5ce-87ad-4f1b-b364-b0376961b749" providerId="ADAL" clId="{002070A7-E1F8-4C8A-81B5-C4D66F95FE0A}" dt="2021-12-29T15:44:18.936" v="246"/>
          <ac:spMkLst>
            <pc:docMk/>
            <pc:sldMk cId="3778217449" sldId="279"/>
            <ac:spMk id="3" creationId="{0A08B4E4-61B5-4078-B467-7E60ACAAB1E5}"/>
          </ac:spMkLst>
        </pc:spChg>
        <pc:spChg chg="add mod">
          <ac:chgData name="Matteo Biondi" userId="d00de5ce-87ad-4f1b-b364-b0376961b749" providerId="ADAL" clId="{002070A7-E1F8-4C8A-81B5-C4D66F95FE0A}" dt="2021-12-29T15:49:57.432" v="325" actId="1037"/>
          <ac:spMkLst>
            <pc:docMk/>
            <pc:sldMk cId="3778217449" sldId="279"/>
            <ac:spMk id="5" creationId="{8F2F1648-2468-404D-81E4-560183E635E9}"/>
          </ac:spMkLst>
        </pc:spChg>
        <pc:spChg chg="add mod">
          <ac:chgData name="Matteo Biondi" userId="d00de5ce-87ad-4f1b-b364-b0376961b749" providerId="ADAL" clId="{002070A7-E1F8-4C8A-81B5-C4D66F95FE0A}" dt="2021-12-29T15:50:03.573" v="326" actId="122"/>
          <ac:spMkLst>
            <pc:docMk/>
            <pc:sldMk cId="3778217449" sldId="279"/>
            <ac:spMk id="6" creationId="{2CD78667-B7F6-4F96-A549-1EB4B5B1146A}"/>
          </ac:spMkLst>
        </pc:spChg>
        <pc:spChg chg="add mod">
          <ac:chgData name="Matteo Biondi" userId="d00de5ce-87ad-4f1b-b364-b0376961b749" providerId="ADAL" clId="{002070A7-E1F8-4C8A-81B5-C4D66F95FE0A}" dt="2021-12-29T15:49:41.412" v="321" actId="122"/>
          <ac:spMkLst>
            <pc:docMk/>
            <pc:sldMk cId="3778217449" sldId="279"/>
            <ac:spMk id="7" creationId="{3EDE2348-F2AB-4572-BDEC-EBCCF6530F47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8" creationId="{C8F7CD2E-55FD-46DE-B4D2-896EFE597E18}"/>
          </ac:spMkLst>
        </pc:spChg>
        <pc:spChg chg="add del">
          <ac:chgData name="Matteo Biondi" userId="d00de5ce-87ad-4f1b-b364-b0376961b749" providerId="ADAL" clId="{002070A7-E1F8-4C8A-81B5-C4D66F95FE0A}" dt="2021-12-29T15:45:10.745" v="255" actId="26606"/>
          <ac:spMkLst>
            <pc:docMk/>
            <pc:sldMk cId="3778217449" sldId="279"/>
            <ac:spMk id="9" creationId="{42A4FC2C-047E-45A5-965D-8E1E3BF09BC6}"/>
          </ac:spMkLst>
        </pc:spChg>
        <pc:spChg chg="add mod">
          <ac:chgData name="Matteo Biondi" userId="d00de5ce-87ad-4f1b-b364-b0376961b749" providerId="ADAL" clId="{002070A7-E1F8-4C8A-81B5-C4D66F95FE0A}" dt="2021-12-29T15:51:56.033" v="343" actId="1038"/>
          <ac:spMkLst>
            <pc:docMk/>
            <pc:sldMk cId="3778217449" sldId="279"/>
            <ac:spMk id="10" creationId="{F03A2B11-A68F-4B44-8328-F18112A96A55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11" creationId="{04812C46-200A-4DEB-A05E-3ED6C68C2387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2" creationId="{1ECAB1E8-8195-4748-BE71-FF806D86892E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3" creationId="{57F6BDD4-E066-4008-8011-6CC31AEB4556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4" creationId="{34C2313A-1E09-43B5-93D7-7E6347C174EF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5" creationId="{2711A8FB-68FC-45FC-B01E-38F809E2D439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6" creationId="{F0F07B20-7FF9-4C94-B1BF-A7AF3BE6E61C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7" creationId="{2A865FE3-5FC9-4049-87CF-30019C46C0F5}"/>
          </ac:spMkLst>
        </pc:spChg>
        <pc:spChg chg="add mod">
          <ac:chgData name="Matteo Biondi" userId="d00de5ce-87ad-4f1b-b364-b0376961b749" providerId="ADAL" clId="{002070A7-E1F8-4C8A-81B5-C4D66F95FE0A}" dt="2021-12-29T15:50:09.241" v="327" actId="122"/>
          <ac:spMkLst>
            <pc:docMk/>
            <pc:sldMk cId="3778217449" sldId="279"/>
            <ac:spMk id="18" creationId="{E5F08194-3ED4-47F2-B5A2-F13F12163421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19" creationId="{5F879AC3-D4CE-493C-ADC7-06205677F4F8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0" creationId="{736F0DFD-0954-464F-BF12-DD2E6F6E0380}"/>
          </ac:spMkLst>
        </pc:spChg>
        <pc:picChg chg="add mod">
          <ac:chgData name="Matteo Biondi" userId="d00de5ce-87ad-4f1b-b364-b0376961b749" providerId="ADAL" clId="{002070A7-E1F8-4C8A-81B5-C4D66F95FE0A}" dt="2021-12-29T15:45:44.874" v="266" actId="14100"/>
          <ac:picMkLst>
            <pc:docMk/>
            <pc:sldMk cId="3778217449" sldId="279"/>
            <ac:picMk id="4" creationId="{7D85B5D9-B330-4DD4-A83B-3D26517E9A4D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38:09.402" v="4393"/>
        <pc:sldMkLst>
          <pc:docMk/>
          <pc:sldMk cId="3154526302" sldId="280"/>
        </pc:sldMkLst>
        <pc:spChg chg="mod">
          <ac:chgData name="Matteo Biondi" userId="d00de5ce-87ad-4f1b-b364-b0376961b749" providerId="ADAL" clId="{002070A7-E1F8-4C8A-81B5-C4D66F95FE0A}" dt="2021-12-29T16:23:38.438" v="2113" actId="255"/>
          <ac:spMkLst>
            <pc:docMk/>
            <pc:sldMk cId="3154526302" sldId="280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0:12:00.249" v="2536" actId="113"/>
          <ac:spMkLst>
            <pc:docMk/>
            <pc:sldMk cId="3154526302" sldId="280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4" creationId="{7831B697-3B31-447D-BED0-7E33126FB687}"/>
          </ac:spMkLst>
        </pc:spChg>
        <pc:spChg chg="add del">
          <ac:chgData name="Matteo Biondi" userId="d00de5ce-87ad-4f1b-b364-b0376961b749" providerId="ADAL" clId="{002070A7-E1F8-4C8A-81B5-C4D66F95FE0A}" dt="2021-12-30T10:18:50.726" v="2872" actId="11529"/>
          <ac:spMkLst>
            <pc:docMk/>
            <pc:sldMk cId="3154526302" sldId="280"/>
            <ac:spMk id="6" creationId="{8899A85B-E2F7-41D5-A47B-9E8ADFA19B32}"/>
          </ac:spMkLst>
        </pc:spChg>
        <pc:spChg chg="add mod">
          <ac:chgData name="Matteo Biondi" userId="d00de5ce-87ad-4f1b-b364-b0376961b749" providerId="ADAL" clId="{002070A7-E1F8-4C8A-81B5-C4D66F95FE0A}" dt="2021-12-30T10:21:47.583" v="2902" actId="20577"/>
          <ac:spMkLst>
            <pc:docMk/>
            <pc:sldMk cId="3154526302" sldId="280"/>
            <ac:spMk id="7" creationId="{05899932-E175-42FD-972B-C22DBE6ED77E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9" creationId="{456F1F08-9BB9-47C2-B05F-066B947169C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11" creationId="{ACD57109-DF6E-4F06-9E64-839F7D115BD4}"/>
          </ac:spMkLst>
        </pc:spChg>
        <pc:spChg chg="add mod">
          <ac:chgData name="Matteo Biondi" userId="d00de5ce-87ad-4f1b-b364-b0376961b749" providerId="ADAL" clId="{002070A7-E1F8-4C8A-81B5-C4D66F95FE0A}" dt="2021-12-30T10:21:56.085" v="2903" actId="20577"/>
          <ac:spMkLst>
            <pc:docMk/>
            <pc:sldMk cId="3154526302" sldId="280"/>
            <ac:spMk id="12" creationId="{D9CCF629-BE0D-4AB2-93DA-EC9FADFAC2BD}"/>
          </ac:spMkLst>
        </pc:spChg>
        <pc:spChg chg="add mod">
          <ac:chgData name="Matteo Biondi" userId="d00de5ce-87ad-4f1b-b364-b0376961b749" providerId="ADAL" clId="{002070A7-E1F8-4C8A-81B5-C4D66F95FE0A}" dt="2021-12-30T10:22:07.916" v="2904" actId="20577"/>
          <ac:spMkLst>
            <pc:docMk/>
            <pc:sldMk cId="3154526302" sldId="280"/>
            <ac:spMk id="13" creationId="{D032CBC3-BE5A-4A98-8F75-8D807541420A}"/>
          </ac:spMkLst>
        </pc:spChg>
        <pc:picChg chg="del">
          <ac:chgData name="Matteo Biondi" userId="d00de5ce-87ad-4f1b-b364-b0376961b749" providerId="ADAL" clId="{002070A7-E1F8-4C8A-81B5-C4D66F95FE0A}" dt="2021-12-29T16:22:43.345" v="2070" actId="478"/>
          <ac:picMkLst>
            <pc:docMk/>
            <pc:sldMk cId="3154526302" sldId="280"/>
            <ac:picMk id="5" creationId="{0F662EEE-F24F-4900-B475-46DF41C2DA75}"/>
          </ac:picMkLst>
        </pc:picChg>
      </pc:sldChg>
      <pc:sldChg chg="add del">
        <pc:chgData name="Matteo Biondi" userId="d00de5ce-87ad-4f1b-b364-b0376961b749" providerId="ADAL" clId="{002070A7-E1F8-4C8A-81B5-C4D66F95FE0A}" dt="2021-12-29T16:29:34.849" v="2134" actId="47"/>
        <pc:sldMkLst>
          <pc:docMk/>
          <pc:sldMk cId="66222297" sldId="281"/>
        </pc:sldMkLst>
      </pc:sldChg>
      <pc:sldChg chg="addSp delSp modSp new mod">
        <pc:chgData name="Matteo Biondi" userId="d00de5ce-87ad-4f1b-b364-b0376961b749" providerId="ADAL" clId="{002070A7-E1F8-4C8A-81B5-C4D66F95FE0A}" dt="2021-12-29T19:16:19.869" v="2194" actId="1037"/>
        <pc:sldMkLst>
          <pc:docMk/>
          <pc:sldMk cId="2758142365" sldId="282"/>
        </pc:sldMkLst>
        <pc:spChg chg="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2" creationId="{088B1F49-F81A-45A1-A76C-985016474D1B}"/>
          </ac:spMkLst>
        </pc:spChg>
        <pc:spChg chg="del">
          <ac:chgData name="Matteo Biondi" userId="d00de5ce-87ad-4f1b-b364-b0376961b749" providerId="ADAL" clId="{002070A7-E1F8-4C8A-81B5-C4D66F95FE0A}" dt="2021-12-29T16:29:40.681" v="2135"/>
          <ac:spMkLst>
            <pc:docMk/>
            <pc:sldMk cId="2758142365" sldId="282"/>
            <ac:spMk id="3" creationId="{C6C7E3E0-2B74-4C65-A66B-C1EB65169E3C}"/>
          </ac:spMkLst>
        </pc:spChg>
        <pc:spChg chg="add 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5" creationId="{F5E9AB63-E87D-412A-A449-F91DF11CDBB0}"/>
          </ac:spMkLst>
        </pc:spChg>
        <pc:spChg chg="add del mod">
          <ac:chgData name="Matteo Biondi" userId="d00de5ce-87ad-4f1b-b364-b0376961b749" providerId="ADAL" clId="{002070A7-E1F8-4C8A-81B5-C4D66F95FE0A}" dt="2021-12-29T16:30:21.463" v="2141" actId="478"/>
          <ac:spMkLst>
            <pc:docMk/>
            <pc:sldMk cId="2758142365" sldId="282"/>
            <ac:spMk id="7" creationId="{BF38AD3C-1011-4CD5-9B64-C10B8B7DC1B1}"/>
          </ac:spMkLst>
        </pc:spChg>
        <pc:spChg chg="add del mod">
          <ac:chgData name="Matteo Biondi" userId="d00de5ce-87ad-4f1b-b364-b0376961b749" providerId="ADAL" clId="{002070A7-E1F8-4C8A-81B5-C4D66F95FE0A}" dt="2021-12-29T16:30:20.698" v="2140" actId="478"/>
          <ac:spMkLst>
            <pc:docMk/>
            <pc:sldMk cId="2758142365" sldId="282"/>
            <ac:spMk id="9" creationId="{1A7FC508-9F74-4B4B-BA7F-5A9B2A979BA6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0" creationId="{F0317E7E-7E29-4655-AD1A-A752FE7743FC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1" creationId="{4FF73B6E-D418-49F9-9BDD-4FE60ED27BA3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2" creationId="{B954B1FD-B1C0-47BA-9A5C-3DF0CF875149}"/>
          </ac:spMkLst>
        </pc:spChg>
        <pc:spChg chg="add mod">
          <ac:chgData name="Matteo Biondi" userId="d00de5ce-87ad-4f1b-b364-b0376961b749" providerId="ADAL" clId="{002070A7-E1F8-4C8A-81B5-C4D66F95FE0A}" dt="2021-12-29T19:16:19.869" v="2194" actId="1037"/>
          <ac:spMkLst>
            <pc:docMk/>
            <pc:sldMk cId="2758142365" sldId="282"/>
            <ac:spMk id="15" creationId="{AAEA478D-2820-4BE9-96C4-AB9841A55491}"/>
          </ac:spMkLst>
        </pc:spChg>
        <pc:picChg chg="add del mod">
          <ac:chgData name="Matteo Biondi" userId="d00de5ce-87ad-4f1b-b364-b0376961b749" providerId="ADAL" clId="{002070A7-E1F8-4C8A-81B5-C4D66F95FE0A}" dt="2021-12-29T16:30:14.863" v="2138" actId="478"/>
          <ac:picMkLst>
            <pc:docMk/>
            <pc:sldMk cId="2758142365" sldId="282"/>
            <ac:picMk id="4" creationId="{F326ACCA-9D19-4B68-94C5-6CB45BC0D180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3" creationId="{29951F88-E4B6-4660-B2CC-9FE5700BAC64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4" creationId="{A2CA0DE6-7C91-4EF0-8AFB-A56376E8B6E6}"/>
          </ac:picMkLst>
        </pc:picChg>
      </pc:sldChg>
      <pc:sldChg chg="add del">
        <pc:chgData name="Matteo Biondi" userId="d00de5ce-87ad-4f1b-b364-b0376961b749" providerId="ADAL" clId="{002070A7-E1F8-4C8A-81B5-C4D66F95FE0A}" dt="2021-12-30T10:56:39.576" v="3435" actId="47"/>
        <pc:sldMkLst>
          <pc:docMk/>
          <pc:sldMk cId="3263986494" sldId="283"/>
        </pc:sldMkLst>
      </pc:sldChg>
      <pc:sldChg chg="addSp delSp modSp add mod modAnim">
        <pc:chgData name="Matteo Biondi" userId="d00de5ce-87ad-4f1b-b364-b0376961b749" providerId="ADAL" clId="{002070A7-E1F8-4C8A-81B5-C4D66F95FE0A}" dt="2021-12-30T14:54:03.821" v="4487"/>
        <pc:sldMkLst>
          <pc:docMk/>
          <pc:sldMk cId="3145220747" sldId="284"/>
        </pc:sldMkLst>
        <pc:spChg chg="del">
          <ac:chgData name="Matteo Biondi" userId="d00de5ce-87ad-4f1b-b364-b0376961b749" providerId="ADAL" clId="{002070A7-E1F8-4C8A-81B5-C4D66F95FE0A}" dt="2021-12-30T10:54:51.955" v="3378" actId="478"/>
          <ac:spMkLst>
            <pc:docMk/>
            <pc:sldMk cId="3145220747" sldId="28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4:53:08.475" v="4484" actId="1076"/>
          <ac:spMkLst>
            <pc:docMk/>
            <pc:sldMk cId="3145220747" sldId="284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3.928" v="3433" actId="14100"/>
          <ac:picMkLst>
            <pc:docMk/>
            <pc:sldMk cId="3145220747" sldId="284"/>
            <ac:picMk id="14338" creationId="{116FA595-801A-445D-99EC-855C2C3BF0C4}"/>
          </ac:picMkLst>
        </pc:picChg>
      </pc:sldChg>
      <pc:sldChg chg="addSp delSp modSp add mod addAnim delAnim modAnim">
        <pc:chgData name="Matteo Biondi" userId="d00de5ce-87ad-4f1b-b364-b0376961b749" providerId="ADAL" clId="{002070A7-E1F8-4C8A-81B5-C4D66F95FE0A}" dt="2021-12-30T17:41:13.701" v="5175"/>
        <pc:sldMkLst>
          <pc:docMk/>
          <pc:sldMk cId="383325542" sldId="285"/>
        </pc:sldMkLst>
        <pc:spChg chg="add mod">
          <ac:chgData name="Matteo Biondi" userId="d00de5ce-87ad-4f1b-b364-b0376961b749" providerId="ADAL" clId="{002070A7-E1F8-4C8A-81B5-C4D66F95FE0A}" dt="2021-12-30T16:31:02.597" v="4539" actId="1076"/>
          <ac:spMkLst>
            <pc:docMk/>
            <pc:sldMk cId="383325542" sldId="285"/>
            <ac:spMk id="3" creationId="{8BA090C7-ED1F-4853-8775-044BEEAE5E8A}"/>
          </ac:spMkLst>
        </pc:spChg>
        <pc:spChg chg="mod">
          <ac:chgData name="Matteo Biondi" userId="d00de5ce-87ad-4f1b-b364-b0376961b749" providerId="ADAL" clId="{002070A7-E1F8-4C8A-81B5-C4D66F95FE0A}" dt="2021-12-30T16:30:10.517" v="4532" actId="1076"/>
          <ac:spMkLst>
            <pc:docMk/>
            <pc:sldMk cId="383325542" sldId="285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4:50:01.203" v="4426" actId="571"/>
          <ac:spMkLst>
            <pc:docMk/>
            <pc:sldMk cId="383325542" sldId="285"/>
            <ac:spMk id="12" creationId="{ADDB2D2E-7852-4B52-930B-7F346B47145B}"/>
          </ac:spMkLst>
        </pc:spChg>
        <pc:picChg chg="add del mod">
          <ac:chgData name="Matteo Biondi" userId="d00de5ce-87ad-4f1b-b364-b0376961b749" providerId="ADAL" clId="{002070A7-E1F8-4C8A-81B5-C4D66F95FE0A}" dt="2021-12-30T17:40:47.840" v="5169" actId="478"/>
          <ac:picMkLst>
            <pc:docMk/>
            <pc:sldMk cId="383325542" sldId="285"/>
            <ac:picMk id="5" creationId="{832FF7B6-DC65-4C3E-B184-0CA0C3932387}"/>
          </ac:picMkLst>
        </pc:picChg>
        <pc:picChg chg="add mod">
          <ac:chgData name="Matteo Biondi" userId="d00de5ce-87ad-4f1b-b364-b0376961b749" providerId="ADAL" clId="{002070A7-E1F8-4C8A-81B5-C4D66F95FE0A}" dt="2021-12-30T14:50:01.203" v="4426" actId="571"/>
          <ac:picMkLst>
            <pc:docMk/>
            <pc:sldMk cId="383325542" sldId="285"/>
            <ac:picMk id="11" creationId="{4815A1E1-C2AA-46EB-87D0-45E22911AC21}"/>
          </ac:picMkLst>
        </pc:picChg>
        <pc:picChg chg="add del">
          <ac:chgData name="Matteo Biondi" userId="d00de5ce-87ad-4f1b-b364-b0376961b749" providerId="ADAL" clId="{002070A7-E1F8-4C8A-81B5-C4D66F95FE0A}" dt="2021-12-30T17:40:07.601" v="5165" actId="22"/>
          <ac:picMkLst>
            <pc:docMk/>
            <pc:sldMk cId="383325542" sldId="285"/>
            <ac:picMk id="13" creationId="{3DB1EAA2-0624-44A8-ABF6-C8271D738E8A}"/>
          </ac:picMkLst>
        </pc:picChg>
        <pc:picChg chg="add del">
          <ac:chgData name="Matteo Biondi" userId="d00de5ce-87ad-4f1b-b364-b0376961b749" providerId="ADAL" clId="{002070A7-E1F8-4C8A-81B5-C4D66F95FE0A}" dt="2021-12-30T17:40:20.739" v="5168" actId="22"/>
          <ac:picMkLst>
            <pc:docMk/>
            <pc:sldMk cId="383325542" sldId="285"/>
            <ac:picMk id="15" creationId="{E66BF60B-910B-4E00-A420-E86C5C674D40}"/>
          </ac:picMkLst>
        </pc:picChg>
        <pc:picChg chg="add mod">
          <ac:chgData name="Matteo Biondi" userId="d00de5ce-87ad-4f1b-b364-b0376961b749" providerId="ADAL" clId="{002070A7-E1F8-4C8A-81B5-C4D66F95FE0A}" dt="2021-12-30T17:40:56.079" v="5172" actId="1076"/>
          <ac:picMkLst>
            <pc:docMk/>
            <pc:sldMk cId="383325542" sldId="285"/>
            <ac:picMk id="17" creationId="{8A41AED8-C42E-4C42-8611-DA048A15F9FB}"/>
          </ac:picMkLst>
        </pc:picChg>
        <pc:picChg chg="add del mod">
          <ac:chgData name="Matteo Biondi" userId="d00de5ce-87ad-4f1b-b364-b0376961b749" providerId="ADAL" clId="{002070A7-E1F8-4C8A-81B5-C4D66F95FE0A}" dt="2021-12-30T16:29:09.230" v="4518" actId="478"/>
          <ac:picMkLst>
            <pc:docMk/>
            <pc:sldMk cId="383325542" sldId="285"/>
            <ac:picMk id="13314" creationId="{3A21916B-3C2D-478F-971D-28935A42547A}"/>
          </ac:picMkLst>
        </pc:picChg>
        <pc:picChg chg="add mod">
          <ac:chgData name="Matteo Biondi" userId="d00de5ce-87ad-4f1b-b364-b0376961b749" providerId="ADAL" clId="{002070A7-E1F8-4C8A-81B5-C4D66F95FE0A}" dt="2021-12-30T16:30:38.463" v="4537" actId="1076"/>
          <ac:picMkLst>
            <pc:docMk/>
            <pc:sldMk cId="383325542" sldId="285"/>
            <ac:picMk id="13316" creationId="{03692280-0632-4719-BAD9-1FD74D01C05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00:25.959" v="5096" actId="1076"/>
        <pc:sldMkLst>
          <pc:docMk/>
          <pc:sldMk cId="2100283005" sldId="286"/>
        </pc:sldMkLst>
        <pc:spChg chg="mod">
          <ac:chgData name="Matteo Biondi" userId="d00de5ce-87ad-4f1b-b364-b0376961b749" providerId="ADAL" clId="{002070A7-E1F8-4C8A-81B5-C4D66F95FE0A}" dt="2021-12-30T17:00:25.959" v="5096" actId="1076"/>
          <ac:spMkLst>
            <pc:docMk/>
            <pc:sldMk cId="2100283005" sldId="286"/>
            <ac:spMk id="7" creationId="{09138B54-D071-4D9F-A332-3AD94E9ACA2F}"/>
          </ac:spMkLst>
        </pc:spChg>
        <pc:picChg chg="add mod">
          <ac:chgData name="Matteo Biondi" userId="d00de5ce-87ad-4f1b-b364-b0376961b749" providerId="ADAL" clId="{002070A7-E1F8-4C8A-81B5-C4D66F95FE0A}" dt="2021-12-30T10:46:51.561" v="3145" actId="14100"/>
          <ac:picMkLst>
            <pc:docMk/>
            <pc:sldMk cId="2100283005" sldId="286"/>
            <ac:picMk id="10242" creationId="{D2EF515A-CDA7-431B-9A51-1732CCD8EC6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33:00.933" v="5142" actId="20577"/>
        <pc:sldMkLst>
          <pc:docMk/>
          <pc:sldMk cId="4083102963" sldId="287"/>
        </pc:sldMkLst>
        <pc:spChg chg="mod">
          <ac:chgData name="Matteo Biondi" userId="d00de5ce-87ad-4f1b-b364-b0376961b749" providerId="ADAL" clId="{002070A7-E1F8-4C8A-81B5-C4D66F95FE0A}" dt="2021-12-30T17:33:00.933" v="5142" actId="20577"/>
          <ac:spMkLst>
            <pc:docMk/>
            <pc:sldMk cId="4083102963" sldId="287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6:58:18.079" v="5093" actId="207"/>
          <ac:spMkLst>
            <pc:docMk/>
            <pc:sldMk cId="4083102963" sldId="287"/>
            <ac:spMk id="9" creationId="{75516BE0-07F2-43CB-9CF0-A15BF20B7700}"/>
          </ac:spMkLst>
        </pc:spChg>
        <pc:picChg chg="add mod">
          <ac:chgData name="Matteo Biondi" userId="d00de5ce-87ad-4f1b-b364-b0376961b749" providerId="ADAL" clId="{002070A7-E1F8-4C8A-81B5-C4D66F95FE0A}" dt="2021-12-30T10:45:52.797" v="3124" actId="14100"/>
          <ac:picMkLst>
            <pc:docMk/>
            <pc:sldMk cId="4083102963" sldId="287"/>
            <ac:picMk id="9218" creationId="{A7031D6A-6E3C-4D1B-B3AD-29463C96B618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25.824" v="4414"/>
        <pc:sldMkLst>
          <pc:docMk/>
          <pc:sldMk cId="2842953376" sldId="288"/>
        </pc:sldMkLst>
        <pc:spChg chg="mod">
          <ac:chgData name="Matteo Biondi" userId="d00de5ce-87ad-4f1b-b364-b0376961b749" providerId="ADAL" clId="{002070A7-E1F8-4C8A-81B5-C4D66F95FE0A}" dt="2021-12-30T10:48:06.873" v="3205" actId="20577"/>
          <ac:spMkLst>
            <pc:docMk/>
            <pc:sldMk cId="2842953376" sldId="288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8:09.159" v="3206" actId="478"/>
          <ac:picMkLst>
            <pc:docMk/>
            <pc:sldMk cId="2842953376" sldId="288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51:00.409" v="3209" actId="14100"/>
          <ac:picMkLst>
            <pc:docMk/>
            <pc:sldMk cId="2842953376" sldId="288"/>
            <ac:picMk id="12290" creationId="{68E71E69-E2AD-414F-A795-8A3E498A8B4E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18.411" v="4412"/>
        <pc:sldMkLst>
          <pc:docMk/>
          <pc:sldMk cId="1937293762" sldId="289"/>
        </pc:sldMkLst>
        <pc:spChg chg="mod">
          <ac:chgData name="Matteo Biondi" userId="d00de5ce-87ad-4f1b-b364-b0376961b749" providerId="ADAL" clId="{002070A7-E1F8-4C8A-81B5-C4D66F95FE0A}" dt="2021-12-30T10:47:30.654" v="3160" actId="20577"/>
          <ac:spMkLst>
            <pc:docMk/>
            <pc:sldMk cId="1937293762" sldId="289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7:34.425" v="3161" actId="478"/>
          <ac:picMkLst>
            <pc:docMk/>
            <pc:sldMk cId="1937293762" sldId="289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47:48.821" v="3164" actId="14100"/>
          <ac:picMkLst>
            <pc:docMk/>
            <pc:sldMk cId="1937293762" sldId="289"/>
            <ac:picMk id="11266" creationId="{11C7325E-8EDB-49E4-BDEC-77C62F2D7A11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5:00:30.075" v="4515"/>
        <pc:sldMkLst>
          <pc:docMk/>
          <pc:sldMk cId="1223189973" sldId="290"/>
        </pc:sldMkLst>
        <pc:spChg chg="mod">
          <ac:chgData name="Matteo Biondi" userId="d00de5ce-87ad-4f1b-b364-b0376961b749" providerId="ADAL" clId="{002070A7-E1F8-4C8A-81B5-C4D66F95FE0A}" dt="2021-12-30T15:00:30.075" v="4515"/>
          <ac:spMkLst>
            <pc:docMk/>
            <pc:sldMk cId="1223189973" sldId="290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9.892" v="3434" actId="14100"/>
          <ac:picMkLst>
            <pc:docMk/>
            <pc:sldMk cId="1223189973" sldId="290"/>
            <ac:picMk id="15362" creationId="{DDF9F466-E0EE-4D90-B1D7-D5D2EFD753C9}"/>
          </ac:picMkLst>
        </pc:picChg>
      </pc:sldChg>
      <pc:sldChg chg="add del">
        <pc:chgData name="Matteo Biondi" userId="d00de5ce-87ad-4f1b-b364-b0376961b749" providerId="ADAL" clId="{002070A7-E1F8-4C8A-81B5-C4D66F95FE0A}" dt="2021-12-30T11:05:13.295" v="3723" actId="2696"/>
        <pc:sldMkLst>
          <pc:docMk/>
          <pc:sldMk cId="4122190222" sldId="291"/>
        </pc:sldMkLst>
      </pc:sldChg>
      <pc:sldChg chg="delSp add del mod">
        <pc:chgData name="Matteo Biondi" userId="d00de5ce-87ad-4f1b-b364-b0376961b749" providerId="ADAL" clId="{002070A7-E1F8-4C8A-81B5-C4D66F95FE0A}" dt="2021-12-30T11:05:09.495" v="3722" actId="2696"/>
        <pc:sldMkLst>
          <pc:docMk/>
          <pc:sldMk cId="1433062777" sldId="292"/>
        </pc:sldMkLst>
        <pc:spChg chg="del">
          <ac:chgData name="Matteo Biondi" userId="d00de5ce-87ad-4f1b-b364-b0376961b749" providerId="ADAL" clId="{002070A7-E1F8-4C8A-81B5-C4D66F95FE0A}" dt="2021-12-30T11:05:06.455" v="3721" actId="478"/>
          <ac:spMkLst>
            <pc:docMk/>
            <pc:sldMk cId="1433062777" sldId="292"/>
            <ac:spMk id="3" creationId="{8D553890-C818-4461-BF6A-046A391A1B43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58.800" v="4502"/>
        <pc:sldMkLst>
          <pc:docMk/>
          <pc:sldMk cId="1056931225" sldId="293"/>
        </pc:sldMkLst>
        <pc:spChg chg="del">
          <ac:chgData name="Matteo Biondi" userId="d00de5ce-87ad-4f1b-b364-b0376961b749" providerId="ADAL" clId="{002070A7-E1F8-4C8A-81B5-C4D66F95FE0A}" dt="2021-12-30T11:07:07.042" v="3775" actId="478"/>
          <ac:spMkLst>
            <pc:docMk/>
            <pc:sldMk cId="1056931225" sldId="293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34.741" v="3778"/>
          <ac:spMkLst>
            <pc:docMk/>
            <pc:sldMk cId="1056931225" sldId="293"/>
            <ac:spMk id="6" creationId="{92C10B6E-102D-4FD4-9634-D297487A37BE}"/>
          </ac:spMkLst>
        </pc:spChg>
        <pc:picChg chg="add del mod">
          <ac:chgData name="Matteo Biondi" userId="d00de5ce-87ad-4f1b-b364-b0376961b749" providerId="ADAL" clId="{002070A7-E1F8-4C8A-81B5-C4D66F95FE0A}" dt="2021-12-30T11:08:22.726" v="3784" actId="478"/>
          <ac:picMkLst>
            <pc:docMk/>
            <pc:sldMk cId="1056931225" sldId="293"/>
            <ac:picMk id="7" creationId="{CD9CEE03-B0AA-440A-958C-85641DFEADAB}"/>
          </ac:picMkLst>
        </pc:picChg>
        <pc:picChg chg="add mod">
          <ac:chgData name="Matteo Biondi" userId="d00de5ce-87ad-4f1b-b364-b0376961b749" providerId="ADAL" clId="{002070A7-E1F8-4C8A-81B5-C4D66F95FE0A}" dt="2021-12-30T11:08:51.394" v="3788" actId="14100"/>
          <ac:picMkLst>
            <pc:docMk/>
            <pc:sldMk cId="1056931225" sldId="293"/>
            <ac:picMk id="20482" creationId="{F30B56AD-93B2-4119-B4FD-96C14DDEA7B7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57:04.472" v="4504"/>
        <pc:sldMkLst>
          <pc:docMk/>
          <pc:sldMk cId="2332670646" sldId="294"/>
        </pc:sldMkLst>
        <pc:spChg chg="del">
          <ac:chgData name="Matteo Biondi" userId="d00de5ce-87ad-4f1b-b364-b0376961b749" providerId="ADAL" clId="{002070A7-E1F8-4C8A-81B5-C4D66F95FE0A}" dt="2021-12-30T11:07:04.466" v="3774" actId="478"/>
          <ac:spMkLst>
            <pc:docMk/>
            <pc:sldMk cId="2332670646" sldId="29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45.618" v="3779"/>
          <ac:spMkLst>
            <pc:docMk/>
            <pc:sldMk cId="2332670646" sldId="294"/>
            <ac:spMk id="6" creationId="{0EB88A3B-45B1-4205-B1A1-74ACFCC6B3A4}"/>
          </ac:spMkLst>
        </pc:spChg>
        <pc:picChg chg="add del mod">
          <ac:chgData name="Matteo Biondi" userId="d00de5ce-87ad-4f1b-b364-b0376961b749" providerId="ADAL" clId="{002070A7-E1F8-4C8A-81B5-C4D66F95FE0A}" dt="2021-12-30T11:09:01.619" v="3789" actId="478"/>
          <ac:picMkLst>
            <pc:docMk/>
            <pc:sldMk cId="2332670646" sldId="294"/>
            <ac:picMk id="7" creationId="{E4901067-A6AB-4DA5-B175-75A007CFB596}"/>
          </ac:picMkLst>
        </pc:picChg>
        <pc:picChg chg="add mod">
          <ac:chgData name="Matteo Biondi" userId="d00de5ce-87ad-4f1b-b364-b0376961b749" providerId="ADAL" clId="{002070A7-E1F8-4C8A-81B5-C4D66F95FE0A}" dt="2021-12-30T11:09:14.427" v="3793" actId="14100"/>
          <ac:picMkLst>
            <pc:docMk/>
            <pc:sldMk cId="2332670646" sldId="294"/>
            <ac:picMk id="19458" creationId="{08357A7E-502E-4A3F-8108-8CC63483906C}"/>
          </ac:picMkLst>
        </pc:picChg>
      </pc:sldChg>
      <pc:sldChg chg="addSp delSp modSp add mod delAnim modAnim">
        <pc:chgData name="Matteo Biondi" userId="d00de5ce-87ad-4f1b-b364-b0376961b749" providerId="ADAL" clId="{002070A7-E1F8-4C8A-81B5-C4D66F95FE0A}" dt="2021-12-30T16:37:55.065" v="4671"/>
        <pc:sldMkLst>
          <pc:docMk/>
          <pc:sldMk cId="2938196312" sldId="295"/>
        </pc:sldMkLst>
        <pc:spChg chg="add mod">
          <ac:chgData name="Matteo Biondi" userId="d00de5ce-87ad-4f1b-b364-b0376961b749" providerId="ADAL" clId="{002070A7-E1F8-4C8A-81B5-C4D66F95FE0A}" dt="2021-12-30T16:37:41.002" v="4668" actId="1076"/>
          <ac:spMkLst>
            <pc:docMk/>
            <pc:sldMk cId="2938196312" sldId="295"/>
            <ac:spMk id="3" creationId="{7971B6B8-42B0-4237-B82B-A9E7A083498C}"/>
          </ac:spMkLst>
        </pc:spChg>
        <pc:spChg chg="add del mod">
          <ac:chgData name="Matteo Biondi" userId="d00de5ce-87ad-4f1b-b364-b0376961b749" providerId="ADAL" clId="{002070A7-E1F8-4C8A-81B5-C4D66F95FE0A}" dt="2021-12-30T16:36:52.276" v="4634" actId="478"/>
          <ac:spMkLst>
            <pc:docMk/>
            <pc:sldMk cId="2938196312" sldId="295"/>
            <ac:spMk id="7" creationId="{4314B04E-AAE7-435E-8931-5F31511AAD65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41.090" v="4498"/>
        <pc:sldMkLst>
          <pc:docMk/>
          <pc:sldMk cId="1544753221" sldId="296"/>
        </pc:sldMkLst>
        <pc:spChg chg="mod">
          <ac:chgData name="Matteo Biondi" userId="d00de5ce-87ad-4f1b-b364-b0376961b749" providerId="ADAL" clId="{002070A7-E1F8-4C8A-81B5-C4D66F95FE0A}" dt="2021-12-30T11:06:16.459" v="3751" actId="20577"/>
          <ac:spMkLst>
            <pc:docMk/>
            <pc:sldMk cId="1544753221" sldId="296"/>
            <ac:spMk id="4" creationId="{0D4A709A-8499-4110-AE7B-659E4869FEFA}"/>
          </ac:spMkLst>
        </pc:spChg>
        <pc:picChg chg="del">
          <ac:chgData name="Matteo Biondi" userId="d00de5ce-87ad-4f1b-b364-b0376961b749" providerId="ADAL" clId="{002070A7-E1F8-4C8A-81B5-C4D66F95FE0A}" dt="2021-12-30T11:06:19.174" v="3752" actId="478"/>
          <ac:picMkLst>
            <pc:docMk/>
            <pc:sldMk cId="1544753221" sldId="296"/>
            <ac:picMk id="16386" creationId="{1EBCA791-9A5C-48DB-87DB-A52324F4239B}"/>
          </ac:picMkLst>
        </pc:picChg>
        <pc:picChg chg="add mod">
          <ac:chgData name="Matteo Biondi" userId="d00de5ce-87ad-4f1b-b364-b0376961b749" providerId="ADAL" clId="{002070A7-E1F8-4C8A-81B5-C4D66F95FE0A}" dt="2021-12-30T11:06:26.183" v="3755" actId="14100"/>
          <ac:picMkLst>
            <pc:docMk/>
            <pc:sldMk cId="1544753221" sldId="296"/>
            <ac:picMk id="17410" creationId="{7F30C70D-C7C9-44A6-AA5F-5AFE73C5D46F}"/>
          </ac:picMkLst>
        </pc:picChg>
      </pc:sldChg>
      <pc:sldChg chg="addSp delSp modSp add mod ord modAnim">
        <pc:chgData name="Matteo Biondi" userId="d00de5ce-87ad-4f1b-b364-b0376961b749" providerId="ADAL" clId="{002070A7-E1F8-4C8A-81B5-C4D66F95FE0A}" dt="2021-12-30T17:39:07.327" v="5162"/>
        <pc:sldMkLst>
          <pc:docMk/>
          <pc:sldMk cId="110224343" sldId="297"/>
        </pc:sldMkLst>
        <pc:spChg chg="mod">
          <ac:chgData name="Matteo Biondi" userId="d00de5ce-87ad-4f1b-b364-b0376961b749" providerId="ADAL" clId="{002070A7-E1F8-4C8A-81B5-C4D66F95FE0A}" dt="2021-12-30T17:37:10.350" v="5145" actId="20577"/>
          <ac:spMkLst>
            <pc:docMk/>
            <pc:sldMk cId="110224343" sldId="297"/>
            <ac:spMk id="4" creationId="{641F2D88-B8F3-4EC6-A2A2-AD98B425EC31}"/>
          </ac:spMkLst>
        </pc:spChg>
        <pc:picChg chg="del">
          <ac:chgData name="Matteo Biondi" userId="d00de5ce-87ad-4f1b-b364-b0376961b749" providerId="ADAL" clId="{002070A7-E1F8-4C8A-81B5-C4D66F95FE0A}" dt="2021-12-30T17:37:42.081" v="5153" actId="478"/>
          <ac:picMkLst>
            <pc:docMk/>
            <pc:sldMk cId="110224343" sldId="297"/>
            <ac:picMk id="14338" creationId="{116FA595-801A-445D-99EC-855C2C3BF0C4}"/>
          </ac:picMkLst>
        </pc:picChg>
        <pc:picChg chg="add mod">
          <ac:chgData name="Matteo Biondi" userId="d00de5ce-87ad-4f1b-b364-b0376961b749" providerId="ADAL" clId="{002070A7-E1F8-4C8A-81B5-C4D66F95FE0A}" dt="2021-12-30T17:38:31.383" v="5160" actId="14100"/>
          <ac:picMkLst>
            <pc:docMk/>
            <pc:sldMk cId="110224343" sldId="297"/>
            <ac:picMk id="21506" creationId="{A36CA277-0F52-426E-9EC1-0808F612522B}"/>
          </ac:picMkLst>
        </pc:picChg>
      </pc:sldChg>
    </pc:docChg>
  </pc:docChgLst>
  <pc:docChgLst>
    <pc:chgData name="Matteo Biondi" userId="d00de5ce-87ad-4f1b-b364-b0376961b749" providerId="ADAL" clId="{94E2FC38-183A-4A4A-A57F-090B3FBC1EFA}"/>
    <pc:docChg chg="undo custSel modSld">
      <pc:chgData name="Matteo Biondi" userId="d00de5ce-87ad-4f1b-b364-b0376961b749" providerId="ADAL" clId="{94E2FC38-183A-4A4A-A57F-090B3FBC1EFA}" dt="2022-01-06T08:59:37.918" v="146" actId="20577"/>
      <pc:docMkLst>
        <pc:docMk/>
      </pc:docMkLst>
      <pc:sldChg chg="modSp mod">
        <pc:chgData name="Matteo Biondi" userId="d00de5ce-87ad-4f1b-b364-b0376961b749" providerId="ADAL" clId="{94E2FC38-183A-4A4A-A57F-090B3FBC1EFA}" dt="2022-01-06T08:57:00.012" v="131" actId="20577"/>
        <pc:sldMkLst>
          <pc:docMk/>
          <pc:sldMk cId="2262278118" sldId="264"/>
        </pc:sldMkLst>
        <pc:spChg chg="mod">
          <ac:chgData name="Matteo Biondi" userId="d00de5ce-87ad-4f1b-b364-b0376961b749" providerId="ADAL" clId="{94E2FC38-183A-4A4A-A57F-090B3FBC1EFA}" dt="2022-01-06T08:57:00.012" v="131" actId="20577"/>
          <ac:spMkLst>
            <pc:docMk/>
            <pc:sldMk cId="2262278118" sldId="264"/>
            <ac:spMk id="11" creationId="{DA272528-E75A-48F8-AF64-21526AD2AE45}"/>
          </ac:spMkLst>
        </pc:spChg>
      </pc:sldChg>
      <pc:sldChg chg="modSp">
        <pc:chgData name="Matteo Biondi" userId="d00de5ce-87ad-4f1b-b364-b0376961b749" providerId="ADAL" clId="{94E2FC38-183A-4A4A-A57F-090B3FBC1EFA}" dt="2022-01-06T08:53:02.891" v="115" actId="113"/>
        <pc:sldMkLst>
          <pc:docMk/>
          <pc:sldMk cId="1290045398" sldId="266"/>
        </pc:sldMkLst>
        <pc:spChg chg="mod">
          <ac:chgData name="Matteo Biondi" userId="d00de5ce-87ad-4f1b-b364-b0376961b749" providerId="ADAL" clId="{94E2FC38-183A-4A4A-A57F-090B3FBC1EFA}" dt="2022-01-06T08:53:02.891" v="115" actId="113"/>
          <ac:spMkLst>
            <pc:docMk/>
            <pc:sldMk cId="1290045398" sldId="266"/>
            <ac:spMk id="4" creationId="{4CDBA1E9-E0C4-4BB7-BA1E-9AD56E917ACA}"/>
          </ac:spMkLst>
        </pc:spChg>
      </pc:sldChg>
      <pc:sldChg chg="modSp">
        <pc:chgData name="Matteo Biondi" userId="d00de5ce-87ad-4f1b-b364-b0376961b749" providerId="ADAL" clId="{94E2FC38-183A-4A4A-A57F-090B3FBC1EFA}" dt="2022-01-06T08:59:37.918" v="146" actId="20577"/>
        <pc:sldMkLst>
          <pc:docMk/>
          <pc:sldMk cId="2026689828" sldId="269"/>
        </pc:sldMkLst>
        <pc:spChg chg="mod">
          <ac:chgData name="Matteo Biondi" userId="d00de5ce-87ad-4f1b-b364-b0376961b749" providerId="ADAL" clId="{94E2FC38-183A-4A4A-A57F-090B3FBC1EFA}" dt="2022-01-06T08:59:37.918" v="146" actId="20577"/>
          <ac:spMkLst>
            <pc:docMk/>
            <pc:sldMk cId="2026689828" sldId="269"/>
            <ac:spMk id="6" creationId="{32D10D33-2ABE-4ED5-8A39-3E898910816D}"/>
          </ac:spMkLst>
        </pc:spChg>
      </pc:sldChg>
      <pc:sldChg chg="modSp mod">
        <pc:chgData name="Matteo Biondi" userId="d00de5ce-87ad-4f1b-b364-b0376961b749" providerId="ADAL" clId="{94E2FC38-183A-4A4A-A57F-090B3FBC1EFA}" dt="2022-01-06T08:59:17.397" v="145" actId="20577"/>
        <pc:sldMkLst>
          <pc:docMk/>
          <pc:sldMk cId="33546560" sldId="270"/>
        </pc:sldMkLst>
        <pc:spChg chg="mod">
          <ac:chgData name="Matteo Biondi" userId="d00de5ce-87ad-4f1b-b364-b0376961b749" providerId="ADAL" clId="{94E2FC38-183A-4A4A-A57F-090B3FBC1EFA}" dt="2022-01-06T08:59:17.397" v="145" actId="20577"/>
          <ac:spMkLst>
            <pc:docMk/>
            <pc:sldMk cId="33546560" sldId="270"/>
            <ac:spMk id="7" creationId="{5A0A5F8A-C6A0-4060-BBF1-ABDD3962477F}"/>
          </ac:spMkLst>
        </pc:spChg>
      </pc:sldChg>
      <pc:sldChg chg="modSp mod">
        <pc:chgData name="Matteo Biondi" userId="d00de5ce-87ad-4f1b-b364-b0376961b749" providerId="ADAL" clId="{94E2FC38-183A-4A4A-A57F-090B3FBC1EFA}" dt="2022-01-06T08:53:17.099" v="116"/>
        <pc:sldMkLst>
          <pc:docMk/>
          <pc:sldMk cId="2161889701" sldId="275"/>
        </pc:sldMkLst>
        <pc:spChg chg="mod">
          <ac:chgData name="Matteo Biondi" userId="d00de5ce-87ad-4f1b-b364-b0376961b749" providerId="ADAL" clId="{94E2FC38-183A-4A4A-A57F-090B3FBC1EFA}" dt="2022-01-06T08:53:17.099" v="116"/>
          <ac:spMkLst>
            <pc:docMk/>
            <pc:sldMk cId="2161889701" sldId="275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7:50.297" v="134" actId="14100"/>
        <pc:sldMkLst>
          <pc:docMk/>
          <pc:sldMk cId="4214560443" sldId="276"/>
        </pc:sldMkLst>
        <pc:spChg chg="mod">
          <ac:chgData name="Matteo Biondi" userId="d00de5ce-87ad-4f1b-b364-b0376961b749" providerId="ADAL" clId="{94E2FC38-183A-4A4A-A57F-090B3FBC1EFA}" dt="2022-01-06T08:57:50.297" v="134" actId="14100"/>
          <ac:spMkLst>
            <pc:docMk/>
            <pc:sldMk cId="4214560443" sldId="276"/>
            <ac:spMk id="9" creationId="{00AC16DC-2A76-46C9-B34A-40CDF5A79100}"/>
          </ac:spMkLst>
        </pc:spChg>
      </pc:sldChg>
      <pc:sldChg chg="modSp">
        <pc:chgData name="Matteo Biondi" userId="d00de5ce-87ad-4f1b-b364-b0376961b749" providerId="ADAL" clId="{94E2FC38-183A-4A4A-A57F-090B3FBC1EFA}" dt="2022-01-06T08:58:36.330" v="135" actId="20577"/>
        <pc:sldMkLst>
          <pc:docMk/>
          <pc:sldMk cId="3264317319" sldId="279"/>
        </pc:sldMkLst>
        <pc:spChg chg="mod">
          <ac:chgData name="Matteo Biondi" userId="d00de5ce-87ad-4f1b-b364-b0376961b749" providerId="ADAL" clId="{94E2FC38-183A-4A4A-A57F-090B3FBC1EFA}" dt="2022-01-06T08:58:36.330" v="135" actId="20577"/>
          <ac:spMkLst>
            <pc:docMk/>
            <pc:sldMk cId="3264317319" sldId="279"/>
            <ac:spMk id="12" creationId="{B551DA0F-29B9-425F-8DA5-66D1FF8CF974}"/>
          </ac:spMkLst>
        </pc:spChg>
      </pc:sldChg>
      <pc:sldChg chg="modSp mod">
        <pc:chgData name="Matteo Biondi" userId="d00de5ce-87ad-4f1b-b364-b0376961b749" providerId="ADAL" clId="{94E2FC38-183A-4A4A-A57F-090B3FBC1EFA}" dt="2022-01-06T08:52:08.926" v="105"/>
        <pc:sldMkLst>
          <pc:docMk/>
          <pc:sldMk cId="3154526302" sldId="280"/>
        </pc:sldMkLst>
        <pc:spChg chg="mod">
          <ac:chgData name="Matteo Biondi" userId="d00de5ce-87ad-4f1b-b364-b0376961b749" providerId="ADAL" clId="{94E2FC38-183A-4A4A-A57F-090B3FBC1EFA}" dt="2022-01-06T08:51:46.626" v="99" actId="20577"/>
          <ac:spMkLst>
            <pc:docMk/>
            <pc:sldMk cId="3154526302" sldId="280"/>
            <ac:spMk id="3" creationId="{8D553890-C818-4461-BF6A-046A391A1B43}"/>
          </ac:spMkLst>
        </pc:spChg>
        <pc:spChg chg="mod">
          <ac:chgData name="Matteo Biondi" userId="d00de5ce-87ad-4f1b-b364-b0376961b749" providerId="ADAL" clId="{94E2FC38-183A-4A4A-A57F-090B3FBC1EFA}" dt="2022-01-06T08:52:06.833" v="104" actId="20577"/>
          <ac:spMkLst>
            <pc:docMk/>
            <pc:sldMk cId="3154526302" sldId="280"/>
            <ac:spMk id="4" creationId="{7831B697-3B31-447D-BED0-7E33126FB687}"/>
          </ac:spMkLst>
        </pc:spChg>
        <pc:spChg chg="mod">
          <ac:chgData name="Matteo Biondi" userId="d00de5ce-87ad-4f1b-b364-b0376961b749" providerId="ADAL" clId="{94E2FC38-183A-4A4A-A57F-090B3FBC1EFA}" dt="2022-01-06T08:03:52.492" v="52" actId="1076"/>
          <ac:spMkLst>
            <pc:docMk/>
            <pc:sldMk cId="3154526302" sldId="280"/>
            <ac:spMk id="7" creationId="{05899932-E175-42FD-972B-C22DBE6ED77E}"/>
          </ac:spMkLst>
        </pc:spChg>
        <pc:spChg chg="mod">
          <ac:chgData name="Matteo Biondi" userId="d00de5ce-87ad-4f1b-b364-b0376961b749" providerId="ADAL" clId="{94E2FC38-183A-4A4A-A57F-090B3FBC1EFA}" dt="2022-01-06T08:52:04.486" v="103"/>
          <ac:spMkLst>
            <pc:docMk/>
            <pc:sldMk cId="3154526302" sldId="280"/>
            <ac:spMk id="9" creationId="{456F1F08-9BB9-47C2-B05F-066B947169C3}"/>
          </ac:spMkLst>
        </pc:spChg>
        <pc:spChg chg="mod">
          <ac:chgData name="Matteo Biondi" userId="d00de5ce-87ad-4f1b-b364-b0376961b749" providerId="ADAL" clId="{94E2FC38-183A-4A4A-A57F-090B3FBC1EFA}" dt="2022-01-06T08:52:08.926" v="105"/>
          <ac:spMkLst>
            <pc:docMk/>
            <pc:sldMk cId="3154526302" sldId="280"/>
            <ac:spMk id="11" creationId="{ACD57109-DF6E-4F06-9E64-839F7D115BD4}"/>
          </ac:spMkLst>
        </pc:spChg>
        <pc:spChg chg="mod">
          <ac:chgData name="Matteo Biondi" userId="d00de5ce-87ad-4f1b-b364-b0376961b749" providerId="ADAL" clId="{94E2FC38-183A-4A4A-A57F-090B3FBC1EFA}" dt="2022-01-06T08:03:56.241" v="53" actId="1076"/>
          <ac:spMkLst>
            <pc:docMk/>
            <pc:sldMk cId="3154526302" sldId="280"/>
            <ac:spMk id="12" creationId="{D9CCF629-BE0D-4AB2-93DA-EC9FADFAC2BD}"/>
          </ac:spMkLst>
        </pc:spChg>
        <pc:spChg chg="mod">
          <ac:chgData name="Matteo Biondi" userId="d00de5ce-87ad-4f1b-b364-b0376961b749" providerId="ADAL" clId="{94E2FC38-183A-4A4A-A57F-090B3FBC1EFA}" dt="2022-01-06T08:04:00.131" v="54" actId="1076"/>
          <ac:spMkLst>
            <pc:docMk/>
            <pc:sldMk cId="3154526302" sldId="280"/>
            <ac:spMk id="13" creationId="{D032CBC3-BE5A-4A98-8F75-8D807541420A}"/>
          </ac:spMkLst>
        </pc:spChg>
      </pc:sldChg>
      <pc:sldChg chg="addSp delSp modSp mod delAnim modAnim">
        <pc:chgData name="Matteo Biondi" userId="d00de5ce-87ad-4f1b-b364-b0376961b749" providerId="ADAL" clId="{94E2FC38-183A-4A4A-A57F-090B3FBC1EFA}" dt="2022-01-06T08:53:48.531" v="121"/>
        <pc:sldMkLst>
          <pc:docMk/>
          <pc:sldMk cId="383325542" sldId="285"/>
        </pc:sldMkLst>
        <pc:spChg chg="mod">
          <ac:chgData name="Matteo Biondi" userId="d00de5ce-87ad-4f1b-b364-b0376961b749" providerId="ADAL" clId="{94E2FC38-183A-4A4A-A57F-090B3FBC1EFA}" dt="2022-01-06T08:53:48.531" v="121"/>
          <ac:spMkLst>
            <pc:docMk/>
            <pc:sldMk cId="383325542" sldId="285"/>
            <ac:spMk id="7" creationId="{09138B54-D071-4D9F-A332-3AD94E9ACA2F}"/>
          </ac:spMkLst>
        </pc:spChg>
        <pc:picChg chg="add del mod">
          <ac:chgData name="Matteo Biondi" userId="d00de5ce-87ad-4f1b-b364-b0376961b749" providerId="ADAL" clId="{94E2FC38-183A-4A4A-A57F-090B3FBC1EFA}" dt="2022-01-06T08:30:24.758" v="73" actId="478"/>
          <ac:picMkLst>
            <pc:docMk/>
            <pc:sldMk cId="383325542" sldId="285"/>
            <ac:picMk id="5" creationId="{51FE9D35-C224-4C68-B6F2-83FD243797D7}"/>
          </ac:picMkLst>
        </pc:picChg>
        <pc:picChg chg="add mod">
          <ac:chgData name="Matteo Biondi" userId="d00de5ce-87ad-4f1b-b364-b0376961b749" providerId="ADAL" clId="{94E2FC38-183A-4A4A-A57F-090B3FBC1EFA}" dt="2022-01-06T08:30:39.451" v="87" actId="1076"/>
          <ac:picMkLst>
            <pc:docMk/>
            <pc:sldMk cId="383325542" sldId="285"/>
            <ac:picMk id="11" creationId="{05C1FB3A-B1FE-4D7E-83C5-374D1C285645}"/>
          </ac:picMkLst>
        </pc:picChg>
        <pc:picChg chg="del">
          <ac:chgData name="Matteo Biondi" userId="d00de5ce-87ad-4f1b-b364-b0376961b749" providerId="ADAL" clId="{94E2FC38-183A-4A4A-A57F-090B3FBC1EFA}" dt="2022-01-06T08:28:35.153" v="55" actId="478"/>
          <ac:picMkLst>
            <pc:docMk/>
            <pc:sldMk cId="383325542" sldId="285"/>
            <ac:picMk id="17" creationId="{8A41AED8-C42E-4C42-8611-DA048A15F9FB}"/>
          </ac:picMkLst>
        </pc:picChg>
      </pc:sldChg>
      <pc:sldChg chg="modSp mod">
        <pc:chgData name="Matteo Biondi" userId="d00de5ce-87ad-4f1b-b364-b0376961b749" providerId="ADAL" clId="{94E2FC38-183A-4A4A-A57F-090B3FBC1EFA}" dt="2022-01-06T08:53:33.955" v="118"/>
        <pc:sldMkLst>
          <pc:docMk/>
          <pc:sldMk cId="2100283005" sldId="286"/>
        </pc:sldMkLst>
        <pc:spChg chg="mod">
          <ac:chgData name="Matteo Biondi" userId="d00de5ce-87ad-4f1b-b364-b0376961b749" providerId="ADAL" clId="{94E2FC38-183A-4A4A-A57F-090B3FBC1EFA}" dt="2022-01-06T08:53:33.955" v="118"/>
          <ac:spMkLst>
            <pc:docMk/>
            <pc:sldMk cId="2100283005" sldId="286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3:26.801" v="117"/>
        <pc:sldMkLst>
          <pc:docMk/>
          <pc:sldMk cId="4083102963" sldId="287"/>
        </pc:sldMkLst>
        <pc:spChg chg="mod">
          <ac:chgData name="Matteo Biondi" userId="d00de5ce-87ad-4f1b-b364-b0376961b749" providerId="ADAL" clId="{94E2FC38-183A-4A4A-A57F-090B3FBC1EFA}" dt="2022-01-06T08:53:26.801" v="117"/>
          <ac:spMkLst>
            <pc:docMk/>
            <pc:sldMk cId="4083102963" sldId="287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3:42.168" v="120"/>
        <pc:sldMkLst>
          <pc:docMk/>
          <pc:sldMk cId="2842953376" sldId="288"/>
        </pc:sldMkLst>
        <pc:spChg chg="mod">
          <ac:chgData name="Matteo Biondi" userId="d00de5ce-87ad-4f1b-b364-b0376961b749" providerId="ADAL" clId="{94E2FC38-183A-4A4A-A57F-090B3FBC1EFA}" dt="2022-01-06T08:53:42.168" v="120"/>
          <ac:spMkLst>
            <pc:docMk/>
            <pc:sldMk cId="2842953376" sldId="288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3:36.903" v="119"/>
        <pc:sldMkLst>
          <pc:docMk/>
          <pc:sldMk cId="1937293762" sldId="289"/>
        </pc:sldMkLst>
        <pc:spChg chg="mod">
          <ac:chgData name="Matteo Biondi" userId="d00de5ce-87ad-4f1b-b364-b0376961b749" providerId="ADAL" clId="{94E2FC38-183A-4A4A-A57F-090B3FBC1EFA}" dt="2022-01-06T08:53:36.903" v="119"/>
          <ac:spMkLst>
            <pc:docMk/>
            <pc:sldMk cId="1937293762" sldId="289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4:49.530" v="126" actId="14100"/>
        <pc:sldMkLst>
          <pc:docMk/>
          <pc:sldMk cId="2938196312" sldId="295"/>
        </pc:sldMkLst>
        <pc:spChg chg="mod">
          <ac:chgData name="Matteo Biondi" userId="d00de5ce-87ad-4f1b-b364-b0376961b749" providerId="ADAL" clId="{94E2FC38-183A-4A4A-A57F-090B3FBC1EFA}" dt="2022-01-06T08:54:49.530" v="126" actId="14100"/>
          <ac:spMkLst>
            <pc:docMk/>
            <pc:sldMk cId="2938196312" sldId="295"/>
            <ac:spMk id="3" creationId="{7971B6B8-42B0-4237-B82B-A9E7A083498C}"/>
          </ac:spMkLst>
        </pc:spChg>
      </pc:sldChg>
      <pc:sldChg chg="modSp">
        <pc:chgData name="Matteo Biondi" userId="d00de5ce-87ad-4f1b-b364-b0376961b749" providerId="ADAL" clId="{94E2FC38-183A-4A4A-A57F-090B3FBC1EFA}" dt="2022-01-04T18:50:01.153" v="45" actId="20577"/>
        <pc:sldMkLst>
          <pc:docMk/>
          <pc:sldMk cId="2363963052" sldId="310"/>
        </pc:sldMkLst>
        <pc:spChg chg="mod">
          <ac:chgData name="Matteo Biondi" userId="d00de5ce-87ad-4f1b-b364-b0376961b749" providerId="ADAL" clId="{94E2FC38-183A-4A4A-A57F-090B3FBC1EFA}" dt="2022-01-04T18:50:01.153" v="45" actId="20577"/>
          <ac:spMkLst>
            <pc:docMk/>
            <pc:sldMk cId="2363963052" sldId="310"/>
            <ac:spMk id="3" creationId="{8D553890-C818-4461-BF6A-046A391A1B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2FC17-2E75-48F6-B981-671AB9AC14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BDCEBE-795B-4AE9-8145-EED4D0D1245D}">
      <dgm:prSet/>
      <dgm:spPr/>
      <dgm:t>
        <a:bodyPr/>
        <a:lstStyle/>
        <a:p>
          <a:r>
            <a:rPr lang="it-IT" dirty="0"/>
            <a:t>Introduzione al problema</a:t>
          </a:r>
          <a:endParaRPr lang="en-US" dirty="0"/>
        </a:p>
      </dgm:t>
    </dgm:pt>
    <dgm:pt modelId="{35917F2D-6722-4CF9-8F94-59FC31CD41EA}" type="parTrans" cxnId="{51749216-1053-465D-BBC0-4223E8DB2635}">
      <dgm:prSet/>
      <dgm:spPr/>
      <dgm:t>
        <a:bodyPr/>
        <a:lstStyle/>
        <a:p>
          <a:endParaRPr lang="en-US"/>
        </a:p>
      </dgm:t>
    </dgm:pt>
    <dgm:pt modelId="{E8095245-80CC-4A1E-B95B-3E04D24AF81D}" type="sibTrans" cxnId="{51749216-1053-465D-BBC0-4223E8DB2635}">
      <dgm:prSet/>
      <dgm:spPr/>
      <dgm:t>
        <a:bodyPr/>
        <a:lstStyle/>
        <a:p>
          <a:endParaRPr lang="en-US"/>
        </a:p>
      </dgm:t>
    </dgm:pt>
    <dgm:pt modelId="{51DA55EB-D015-4184-9152-736EDAB9B7C8}">
      <dgm:prSet/>
      <dgm:spPr/>
      <dgm:t>
        <a:bodyPr/>
        <a:lstStyle/>
        <a:p>
          <a:r>
            <a:rPr lang="it-IT"/>
            <a:t>Vanilla case</a:t>
          </a:r>
          <a:endParaRPr lang="en-US"/>
        </a:p>
      </dgm:t>
    </dgm:pt>
    <dgm:pt modelId="{5AD84BDD-5514-4126-B191-43B1CF16A1C5}" type="parTrans" cxnId="{A8E329F5-1410-4CDF-9080-6C6E84163AEF}">
      <dgm:prSet/>
      <dgm:spPr/>
      <dgm:t>
        <a:bodyPr/>
        <a:lstStyle/>
        <a:p>
          <a:endParaRPr lang="en-US"/>
        </a:p>
      </dgm:t>
    </dgm:pt>
    <dgm:pt modelId="{5D70A5E0-E657-436C-AD3C-3F0D0B9937DF}" type="sibTrans" cxnId="{A8E329F5-1410-4CDF-9080-6C6E84163AEF}">
      <dgm:prSet/>
      <dgm:spPr/>
      <dgm:t>
        <a:bodyPr/>
        <a:lstStyle/>
        <a:p>
          <a:endParaRPr lang="en-US"/>
        </a:p>
      </dgm:t>
    </dgm:pt>
    <dgm:pt modelId="{28FD29A4-A821-43A9-8180-BD12FA475295}">
      <dgm:prSet/>
      <dgm:spPr/>
      <dgm:t>
        <a:bodyPr/>
        <a:lstStyle/>
        <a:p>
          <a:r>
            <a:rPr lang="it-IT" dirty="0"/>
            <a:t>Attacchi MITM contro l’accelerazione di «Following car»</a:t>
          </a:r>
          <a:endParaRPr lang="en-US" dirty="0"/>
        </a:p>
      </dgm:t>
    </dgm:pt>
    <dgm:pt modelId="{CB689CA4-583A-462F-84E6-85FA2905DC9F}" type="parTrans" cxnId="{20FB8A61-47BB-4F93-9307-E72EAA4CD0F7}">
      <dgm:prSet/>
      <dgm:spPr/>
      <dgm:t>
        <a:bodyPr/>
        <a:lstStyle/>
        <a:p>
          <a:endParaRPr lang="en-US"/>
        </a:p>
      </dgm:t>
    </dgm:pt>
    <dgm:pt modelId="{5408D843-A2A9-4E82-9D84-5CD6F8470332}" type="sibTrans" cxnId="{20FB8A61-47BB-4F93-9307-E72EAA4CD0F7}">
      <dgm:prSet/>
      <dgm:spPr/>
      <dgm:t>
        <a:bodyPr/>
        <a:lstStyle/>
        <a:p>
          <a:endParaRPr lang="en-US"/>
        </a:p>
      </dgm:t>
    </dgm:pt>
    <dgm:pt modelId="{CFD944CD-E402-4477-8B7F-96B77BF4C79A}">
      <dgm:prSet/>
      <dgm:spPr/>
      <dgm:t>
        <a:bodyPr/>
        <a:lstStyle/>
        <a:p>
          <a:r>
            <a:rPr lang="it-IT" dirty="0"/>
            <a:t>Attacchi MITM contro la posizione di «Following car»</a:t>
          </a:r>
          <a:endParaRPr lang="en-US" dirty="0"/>
        </a:p>
      </dgm:t>
    </dgm:pt>
    <dgm:pt modelId="{33FE4E3D-7433-4C1C-B84A-87CF4A933054}" type="parTrans" cxnId="{06F1DAEC-F679-48F0-A0DB-4A6E6148856B}">
      <dgm:prSet/>
      <dgm:spPr/>
      <dgm:t>
        <a:bodyPr/>
        <a:lstStyle/>
        <a:p>
          <a:endParaRPr lang="en-US"/>
        </a:p>
      </dgm:t>
    </dgm:pt>
    <dgm:pt modelId="{2E85A116-8A93-43E8-9DD2-3CAD40EB0C24}" type="sibTrans" cxnId="{06F1DAEC-F679-48F0-A0DB-4A6E6148856B}">
      <dgm:prSet/>
      <dgm:spPr/>
      <dgm:t>
        <a:bodyPr/>
        <a:lstStyle/>
        <a:p>
          <a:endParaRPr lang="en-US"/>
        </a:p>
      </dgm:t>
    </dgm:pt>
    <dgm:pt modelId="{878B50F5-0E76-4DFA-9A99-1061004C0F6C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B2A551B6-9506-4694-969D-8AD35C61B7F1}" type="parTrans" cxnId="{8D804356-9672-4704-AAA0-F0DECF74C06C}">
      <dgm:prSet/>
      <dgm:spPr/>
      <dgm:t>
        <a:bodyPr/>
        <a:lstStyle/>
        <a:p>
          <a:endParaRPr lang="en-US"/>
        </a:p>
      </dgm:t>
    </dgm:pt>
    <dgm:pt modelId="{7C7E762C-E7CF-4E69-BA95-9EC8DCE5A740}" type="sibTrans" cxnId="{8D804356-9672-4704-AAA0-F0DECF74C06C}">
      <dgm:prSet/>
      <dgm:spPr/>
      <dgm:t>
        <a:bodyPr/>
        <a:lstStyle/>
        <a:p>
          <a:endParaRPr lang="en-US"/>
        </a:p>
      </dgm:t>
    </dgm:pt>
    <dgm:pt modelId="{DFD6EDE8-48C5-49B5-BBF5-109E35C0DD9A}" type="pres">
      <dgm:prSet presAssocID="{F102FC17-2E75-48F6-B981-671AB9AC1476}" presName="outerComposite" presStyleCnt="0">
        <dgm:presLayoutVars>
          <dgm:chMax val="5"/>
          <dgm:dir/>
          <dgm:resizeHandles val="exact"/>
        </dgm:presLayoutVars>
      </dgm:prSet>
      <dgm:spPr/>
    </dgm:pt>
    <dgm:pt modelId="{8E562A15-B40E-4F40-B43E-7FF93A2FFCB0}" type="pres">
      <dgm:prSet presAssocID="{F102FC17-2E75-48F6-B981-671AB9AC1476}" presName="dummyMaxCanvas" presStyleCnt="0">
        <dgm:presLayoutVars/>
      </dgm:prSet>
      <dgm:spPr/>
    </dgm:pt>
    <dgm:pt modelId="{CAD55A21-06F1-4788-AA51-ECB59DEAB8A9}" type="pres">
      <dgm:prSet presAssocID="{F102FC17-2E75-48F6-B981-671AB9AC1476}" presName="FiveNodes_1" presStyleLbl="node1" presStyleIdx="0" presStyleCnt="5">
        <dgm:presLayoutVars>
          <dgm:bulletEnabled val="1"/>
        </dgm:presLayoutVars>
      </dgm:prSet>
      <dgm:spPr/>
    </dgm:pt>
    <dgm:pt modelId="{0298B325-101A-40E3-B43C-F9F4915872F1}" type="pres">
      <dgm:prSet presAssocID="{F102FC17-2E75-48F6-B981-671AB9AC1476}" presName="FiveNodes_2" presStyleLbl="node1" presStyleIdx="1" presStyleCnt="5">
        <dgm:presLayoutVars>
          <dgm:bulletEnabled val="1"/>
        </dgm:presLayoutVars>
      </dgm:prSet>
      <dgm:spPr/>
    </dgm:pt>
    <dgm:pt modelId="{66AE1572-B5B0-4E29-847C-071B025B1DBD}" type="pres">
      <dgm:prSet presAssocID="{F102FC17-2E75-48F6-B981-671AB9AC1476}" presName="FiveNodes_3" presStyleLbl="node1" presStyleIdx="2" presStyleCnt="5">
        <dgm:presLayoutVars>
          <dgm:bulletEnabled val="1"/>
        </dgm:presLayoutVars>
      </dgm:prSet>
      <dgm:spPr/>
    </dgm:pt>
    <dgm:pt modelId="{64D4E697-83D2-405D-8AD7-83BEDBDC3655}" type="pres">
      <dgm:prSet presAssocID="{F102FC17-2E75-48F6-B981-671AB9AC1476}" presName="FiveNodes_4" presStyleLbl="node1" presStyleIdx="3" presStyleCnt="5">
        <dgm:presLayoutVars>
          <dgm:bulletEnabled val="1"/>
        </dgm:presLayoutVars>
      </dgm:prSet>
      <dgm:spPr/>
    </dgm:pt>
    <dgm:pt modelId="{FE569B28-F0C1-4FBC-8C1E-086866832256}" type="pres">
      <dgm:prSet presAssocID="{F102FC17-2E75-48F6-B981-671AB9AC1476}" presName="FiveNodes_5" presStyleLbl="node1" presStyleIdx="4" presStyleCnt="5">
        <dgm:presLayoutVars>
          <dgm:bulletEnabled val="1"/>
        </dgm:presLayoutVars>
      </dgm:prSet>
      <dgm:spPr/>
    </dgm:pt>
    <dgm:pt modelId="{03AEF764-A3EF-4C43-ADFB-A03487617259}" type="pres">
      <dgm:prSet presAssocID="{F102FC17-2E75-48F6-B981-671AB9AC1476}" presName="FiveConn_1-2" presStyleLbl="fgAccFollowNode1" presStyleIdx="0" presStyleCnt="4">
        <dgm:presLayoutVars>
          <dgm:bulletEnabled val="1"/>
        </dgm:presLayoutVars>
      </dgm:prSet>
      <dgm:spPr/>
    </dgm:pt>
    <dgm:pt modelId="{52FC4B3F-6583-4257-B997-BBB1A8169623}" type="pres">
      <dgm:prSet presAssocID="{F102FC17-2E75-48F6-B981-671AB9AC1476}" presName="FiveConn_2-3" presStyleLbl="fgAccFollowNode1" presStyleIdx="1" presStyleCnt="4">
        <dgm:presLayoutVars>
          <dgm:bulletEnabled val="1"/>
        </dgm:presLayoutVars>
      </dgm:prSet>
      <dgm:spPr/>
    </dgm:pt>
    <dgm:pt modelId="{71FE6FD9-96B4-45BE-8D96-CEC79A78206E}" type="pres">
      <dgm:prSet presAssocID="{F102FC17-2E75-48F6-B981-671AB9AC1476}" presName="FiveConn_3-4" presStyleLbl="fgAccFollowNode1" presStyleIdx="2" presStyleCnt="4">
        <dgm:presLayoutVars>
          <dgm:bulletEnabled val="1"/>
        </dgm:presLayoutVars>
      </dgm:prSet>
      <dgm:spPr/>
    </dgm:pt>
    <dgm:pt modelId="{B7EA3920-45DE-44CE-BF0C-127B368545B2}" type="pres">
      <dgm:prSet presAssocID="{F102FC17-2E75-48F6-B981-671AB9AC1476}" presName="FiveConn_4-5" presStyleLbl="fgAccFollowNode1" presStyleIdx="3" presStyleCnt="4">
        <dgm:presLayoutVars>
          <dgm:bulletEnabled val="1"/>
        </dgm:presLayoutVars>
      </dgm:prSet>
      <dgm:spPr/>
    </dgm:pt>
    <dgm:pt modelId="{D1D0B06F-1DE0-4D86-B2EA-8F377BACFC6D}" type="pres">
      <dgm:prSet presAssocID="{F102FC17-2E75-48F6-B981-671AB9AC1476}" presName="FiveNodes_1_text" presStyleLbl="node1" presStyleIdx="4" presStyleCnt="5">
        <dgm:presLayoutVars>
          <dgm:bulletEnabled val="1"/>
        </dgm:presLayoutVars>
      </dgm:prSet>
      <dgm:spPr/>
    </dgm:pt>
    <dgm:pt modelId="{DC882702-ECD4-41A4-8B4C-434F2AC44498}" type="pres">
      <dgm:prSet presAssocID="{F102FC17-2E75-48F6-B981-671AB9AC1476}" presName="FiveNodes_2_text" presStyleLbl="node1" presStyleIdx="4" presStyleCnt="5">
        <dgm:presLayoutVars>
          <dgm:bulletEnabled val="1"/>
        </dgm:presLayoutVars>
      </dgm:prSet>
      <dgm:spPr/>
    </dgm:pt>
    <dgm:pt modelId="{1F7BAECB-3601-40F8-A17D-CCDC5E15176A}" type="pres">
      <dgm:prSet presAssocID="{F102FC17-2E75-48F6-B981-671AB9AC1476}" presName="FiveNodes_3_text" presStyleLbl="node1" presStyleIdx="4" presStyleCnt="5">
        <dgm:presLayoutVars>
          <dgm:bulletEnabled val="1"/>
        </dgm:presLayoutVars>
      </dgm:prSet>
      <dgm:spPr/>
    </dgm:pt>
    <dgm:pt modelId="{9AF533D9-F5B7-48B2-8311-54D1B390DE8B}" type="pres">
      <dgm:prSet presAssocID="{F102FC17-2E75-48F6-B981-671AB9AC1476}" presName="FiveNodes_4_text" presStyleLbl="node1" presStyleIdx="4" presStyleCnt="5">
        <dgm:presLayoutVars>
          <dgm:bulletEnabled val="1"/>
        </dgm:presLayoutVars>
      </dgm:prSet>
      <dgm:spPr/>
    </dgm:pt>
    <dgm:pt modelId="{04743A56-7195-4832-AAEA-6071E855A2A6}" type="pres">
      <dgm:prSet presAssocID="{F102FC17-2E75-48F6-B981-671AB9AC147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1749216-1053-465D-BBC0-4223E8DB2635}" srcId="{F102FC17-2E75-48F6-B981-671AB9AC1476}" destId="{7EBDCEBE-795B-4AE9-8145-EED4D0D1245D}" srcOrd="0" destOrd="0" parTransId="{35917F2D-6722-4CF9-8F94-59FC31CD41EA}" sibTransId="{E8095245-80CC-4A1E-B95B-3E04D24AF81D}"/>
    <dgm:cxn modelId="{01007918-7EF4-4940-BF4E-6E92C1D1C0FC}" type="presOf" srcId="{5D70A5E0-E657-436C-AD3C-3F0D0B9937DF}" destId="{52FC4B3F-6583-4257-B997-BBB1A8169623}" srcOrd="0" destOrd="0" presId="urn:microsoft.com/office/officeart/2005/8/layout/vProcess5"/>
    <dgm:cxn modelId="{055F0223-7B47-4B18-B11E-E02624683933}" type="presOf" srcId="{F102FC17-2E75-48F6-B981-671AB9AC1476}" destId="{DFD6EDE8-48C5-49B5-BBF5-109E35C0DD9A}" srcOrd="0" destOrd="0" presId="urn:microsoft.com/office/officeart/2005/8/layout/vProcess5"/>
    <dgm:cxn modelId="{6BFD5D27-1E30-4760-A1E5-4D762021577B}" type="presOf" srcId="{28FD29A4-A821-43A9-8180-BD12FA475295}" destId="{1F7BAECB-3601-40F8-A17D-CCDC5E15176A}" srcOrd="1" destOrd="0" presId="urn:microsoft.com/office/officeart/2005/8/layout/vProcess5"/>
    <dgm:cxn modelId="{CC8E6C31-9A89-4AB7-8B23-70EB533E0F7A}" type="presOf" srcId="{7EBDCEBE-795B-4AE9-8145-EED4D0D1245D}" destId="{CAD55A21-06F1-4788-AA51-ECB59DEAB8A9}" srcOrd="0" destOrd="0" presId="urn:microsoft.com/office/officeart/2005/8/layout/vProcess5"/>
    <dgm:cxn modelId="{25A5DC31-1967-40FC-8296-8D301983E136}" type="presOf" srcId="{51DA55EB-D015-4184-9152-736EDAB9B7C8}" destId="{0298B325-101A-40E3-B43C-F9F4915872F1}" srcOrd="0" destOrd="0" presId="urn:microsoft.com/office/officeart/2005/8/layout/vProcess5"/>
    <dgm:cxn modelId="{20FB8A61-47BB-4F93-9307-E72EAA4CD0F7}" srcId="{F102FC17-2E75-48F6-B981-671AB9AC1476}" destId="{28FD29A4-A821-43A9-8180-BD12FA475295}" srcOrd="2" destOrd="0" parTransId="{CB689CA4-583A-462F-84E6-85FA2905DC9F}" sibTransId="{5408D843-A2A9-4E82-9D84-5CD6F8470332}"/>
    <dgm:cxn modelId="{0D51886B-D502-40C7-9A57-E0EEC602081D}" type="presOf" srcId="{E8095245-80CC-4A1E-B95B-3E04D24AF81D}" destId="{03AEF764-A3EF-4C43-ADFB-A03487617259}" srcOrd="0" destOrd="0" presId="urn:microsoft.com/office/officeart/2005/8/layout/vProcess5"/>
    <dgm:cxn modelId="{206C6354-EA73-4A11-9261-B36F522D8738}" type="presOf" srcId="{CFD944CD-E402-4477-8B7F-96B77BF4C79A}" destId="{64D4E697-83D2-405D-8AD7-83BEDBDC3655}" srcOrd="0" destOrd="0" presId="urn:microsoft.com/office/officeart/2005/8/layout/vProcess5"/>
    <dgm:cxn modelId="{8D804356-9672-4704-AAA0-F0DECF74C06C}" srcId="{F102FC17-2E75-48F6-B981-671AB9AC1476}" destId="{878B50F5-0E76-4DFA-9A99-1061004C0F6C}" srcOrd="4" destOrd="0" parTransId="{B2A551B6-9506-4694-969D-8AD35C61B7F1}" sibTransId="{7C7E762C-E7CF-4E69-BA95-9EC8DCE5A740}"/>
    <dgm:cxn modelId="{A9040659-1300-4DBF-BFCA-45192CDCC5AF}" type="presOf" srcId="{CFD944CD-E402-4477-8B7F-96B77BF4C79A}" destId="{9AF533D9-F5B7-48B2-8311-54D1B390DE8B}" srcOrd="1" destOrd="0" presId="urn:microsoft.com/office/officeart/2005/8/layout/vProcess5"/>
    <dgm:cxn modelId="{16AD7B7F-E8D1-4BC5-B26F-79FA55479D93}" type="presOf" srcId="{28FD29A4-A821-43A9-8180-BD12FA475295}" destId="{66AE1572-B5B0-4E29-847C-071B025B1DBD}" srcOrd="0" destOrd="0" presId="urn:microsoft.com/office/officeart/2005/8/layout/vProcess5"/>
    <dgm:cxn modelId="{FCD6CF89-02B3-4948-9883-BCF1CFFE243E}" type="presOf" srcId="{2E85A116-8A93-43E8-9DD2-3CAD40EB0C24}" destId="{B7EA3920-45DE-44CE-BF0C-127B368545B2}" srcOrd="0" destOrd="0" presId="urn:microsoft.com/office/officeart/2005/8/layout/vProcess5"/>
    <dgm:cxn modelId="{26C15399-AE28-4101-9A27-0B555B24EBD7}" type="presOf" srcId="{7EBDCEBE-795B-4AE9-8145-EED4D0D1245D}" destId="{D1D0B06F-1DE0-4D86-B2EA-8F377BACFC6D}" srcOrd="1" destOrd="0" presId="urn:microsoft.com/office/officeart/2005/8/layout/vProcess5"/>
    <dgm:cxn modelId="{F562A299-5A28-463D-B88E-E3EAD62B0B3C}" type="presOf" srcId="{878B50F5-0E76-4DFA-9A99-1061004C0F6C}" destId="{04743A56-7195-4832-AAEA-6071E855A2A6}" srcOrd="1" destOrd="0" presId="urn:microsoft.com/office/officeart/2005/8/layout/vProcess5"/>
    <dgm:cxn modelId="{D878F399-52A5-41F8-9102-6067C7E57474}" type="presOf" srcId="{5408D843-A2A9-4E82-9D84-5CD6F8470332}" destId="{71FE6FD9-96B4-45BE-8D96-CEC79A78206E}" srcOrd="0" destOrd="0" presId="urn:microsoft.com/office/officeart/2005/8/layout/vProcess5"/>
    <dgm:cxn modelId="{BDD857B7-6241-47BE-A43D-5E68487AB9C5}" type="presOf" srcId="{878B50F5-0E76-4DFA-9A99-1061004C0F6C}" destId="{FE569B28-F0C1-4FBC-8C1E-086866832256}" srcOrd="0" destOrd="0" presId="urn:microsoft.com/office/officeart/2005/8/layout/vProcess5"/>
    <dgm:cxn modelId="{73B693DC-E3A8-40B0-B0DA-D84D03A3E7D7}" type="presOf" srcId="{51DA55EB-D015-4184-9152-736EDAB9B7C8}" destId="{DC882702-ECD4-41A4-8B4C-434F2AC44498}" srcOrd="1" destOrd="0" presId="urn:microsoft.com/office/officeart/2005/8/layout/vProcess5"/>
    <dgm:cxn modelId="{06F1DAEC-F679-48F0-A0DB-4A6E6148856B}" srcId="{F102FC17-2E75-48F6-B981-671AB9AC1476}" destId="{CFD944CD-E402-4477-8B7F-96B77BF4C79A}" srcOrd="3" destOrd="0" parTransId="{33FE4E3D-7433-4C1C-B84A-87CF4A933054}" sibTransId="{2E85A116-8A93-43E8-9DD2-3CAD40EB0C24}"/>
    <dgm:cxn modelId="{A8E329F5-1410-4CDF-9080-6C6E84163AEF}" srcId="{F102FC17-2E75-48F6-B981-671AB9AC1476}" destId="{51DA55EB-D015-4184-9152-736EDAB9B7C8}" srcOrd="1" destOrd="0" parTransId="{5AD84BDD-5514-4126-B191-43B1CF16A1C5}" sibTransId="{5D70A5E0-E657-436C-AD3C-3F0D0B9937DF}"/>
    <dgm:cxn modelId="{753B90A0-0C1B-4405-9D6A-DB7B15AA4D2A}" type="presParOf" srcId="{DFD6EDE8-48C5-49B5-BBF5-109E35C0DD9A}" destId="{8E562A15-B40E-4F40-B43E-7FF93A2FFCB0}" srcOrd="0" destOrd="0" presId="urn:microsoft.com/office/officeart/2005/8/layout/vProcess5"/>
    <dgm:cxn modelId="{00FA5138-B7BC-47C6-BE68-70E699F25C12}" type="presParOf" srcId="{DFD6EDE8-48C5-49B5-BBF5-109E35C0DD9A}" destId="{CAD55A21-06F1-4788-AA51-ECB59DEAB8A9}" srcOrd="1" destOrd="0" presId="urn:microsoft.com/office/officeart/2005/8/layout/vProcess5"/>
    <dgm:cxn modelId="{F2C1ADC3-BC19-4182-9DAB-A6205719C981}" type="presParOf" srcId="{DFD6EDE8-48C5-49B5-BBF5-109E35C0DD9A}" destId="{0298B325-101A-40E3-B43C-F9F4915872F1}" srcOrd="2" destOrd="0" presId="urn:microsoft.com/office/officeart/2005/8/layout/vProcess5"/>
    <dgm:cxn modelId="{8999FAE3-F20F-46CC-BC3C-1290386081F2}" type="presParOf" srcId="{DFD6EDE8-48C5-49B5-BBF5-109E35C0DD9A}" destId="{66AE1572-B5B0-4E29-847C-071B025B1DBD}" srcOrd="3" destOrd="0" presId="urn:microsoft.com/office/officeart/2005/8/layout/vProcess5"/>
    <dgm:cxn modelId="{9E96D867-168A-44EB-80BB-3DD8AC4247BB}" type="presParOf" srcId="{DFD6EDE8-48C5-49B5-BBF5-109E35C0DD9A}" destId="{64D4E697-83D2-405D-8AD7-83BEDBDC3655}" srcOrd="4" destOrd="0" presId="urn:microsoft.com/office/officeart/2005/8/layout/vProcess5"/>
    <dgm:cxn modelId="{713C7EF6-ECF6-44FC-90D3-A9256C6A3F2B}" type="presParOf" srcId="{DFD6EDE8-48C5-49B5-BBF5-109E35C0DD9A}" destId="{FE569B28-F0C1-4FBC-8C1E-086866832256}" srcOrd="5" destOrd="0" presId="urn:microsoft.com/office/officeart/2005/8/layout/vProcess5"/>
    <dgm:cxn modelId="{45A8C2E6-5400-4597-BB09-2FE71480A6CA}" type="presParOf" srcId="{DFD6EDE8-48C5-49B5-BBF5-109E35C0DD9A}" destId="{03AEF764-A3EF-4C43-ADFB-A03487617259}" srcOrd="6" destOrd="0" presId="urn:microsoft.com/office/officeart/2005/8/layout/vProcess5"/>
    <dgm:cxn modelId="{3EBB9FB8-305D-487D-9492-90F8B93D7E7D}" type="presParOf" srcId="{DFD6EDE8-48C5-49B5-BBF5-109E35C0DD9A}" destId="{52FC4B3F-6583-4257-B997-BBB1A8169623}" srcOrd="7" destOrd="0" presId="urn:microsoft.com/office/officeart/2005/8/layout/vProcess5"/>
    <dgm:cxn modelId="{9D0CCF78-A064-4E6F-8E11-4F310F0D3BC1}" type="presParOf" srcId="{DFD6EDE8-48C5-49B5-BBF5-109E35C0DD9A}" destId="{71FE6FD9-96B4-45BE-8D96-CEC79A78206E}" srcOrd="8" destOrd="0" presId="urn:microsoft.com/office/officeart/2005/8/layout/vProcess5"/>
    <dgm:cxn modelId="{D9718074-3399-49C0-A722-BEE30EAC00F6}" type="presParOf" srcId="{DFD6EDE8-48C5-49B5-BBF5-109E35C0DD9A}" destId="{B7EA3920-45DE-44CE-BF0C-127B368545B2}" srcOrd="9" destOrd="0" presId="urn:microsoft.com/office/officeart/2005/8/layout/vProcess5"/>
    <dgm:cxn modelId="{74B7ADE1-DF2F-4434-80E2-4288CCC461A5}" type="presParOf" srcId="{DFD6EDE8-48C5-49B5-BBF5-109E35C0DD9A}" destId="{D1D0B06F-1DE0-4D86-B2EA-8F377BACFC6D}" srcOrd="10" destOrd="0" presId="urn:microsoft.com/office/officeart/2005/8/layout/vProcess5"/>
    <dgm:cxn modelId="{D8CFF92A-0709-4D2A-BA0C-1CC4EDB0B8C5}" type="presParOf" srcId="{DFD6EDE8-48C5-49B5-BBF5-109E35C0DD9A}" destId="{DC882702-ECD4-41A4-8B4C-434F2AC44498}" srcOrd="11" destOrd="0" presId="urn:microsoft.com/office/officeart/2005/8/layout/vProcess5"/>
    <dgm:cxn modelId="{AB59EA6F-D0EA-4EEC-AA3D-F3D019E0015B}" type="presParOf" srcId="{DFD6EDE8-48C5-49B5-BBF5-109E35C0DD9A}" destId="{1F7BAECB-3601-40F8-A17D-CCDC5E15176A}" srcOrd="12" destOrd="0" presId="urn:microsoft.com/office/officeart/2005/8/layout/vProcess5"/>
    <dgm:cxn modelId="{41CC058B-BECA-44B4-A000-AC3CAF122915}" type="presParOf" srcId="{DFD6EDE8-48C5-49B5-BBF5-109E35C0DD9A}" destId="{9AF533D9-F5B7-48B2-8311-54D1B390DE8B}" srcOrd="13" destOrd="0" presId="urn:microsoft.com/office/officeart/2005/8/layout/vProcess5"/>
    <dgm:cxn modelId="{59F2865E-DF41-42D7-B1B1-E5DAA4B129E3}" type="presParOf" srcId="{DFD6EDE8-48C5-49B5-BBF5-109E35C0DD9A}" destId="{04743A56-7195-4832-AAEA-6071E855A2A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55A21-06F1-4788-AA51-ECB59DEAB8A9}">
      <dsp:nvSpPr>
        <dsp:cNvPr id="0" name=""/>
        <dsp:cNvSpPr/>
      </dsp:nvSpPr>
      <dsp:spPr>
        <a:xfrm>
          <a:off x="0" y="0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Introduzione al problema</a:t>
          </a:r>
          <a:endParaRPr lang="en-US" sz="2400" kern="1200" dirty="0"/>
        </a:p>
      </dsp:txBody>
      <dsp:txXfrm>
        <a:off x="23238" y="23238"/>
        <a:ext cx="7592968" cy="746941"/>
      </dsp:txXfrm>
    </dsp:sp>
    <dsp:sp modelId="{0298B325-101A-40E3-B43C-F9F4915872F1}">
      <dsp:nvSpPr>
        <dsp:cNvPr id="0" name=""/>
        <dsp:cNvSpPr/>
      </dsp:nvSpPr>
      <dsp:spPr>
        <a:xfrm>
          <a:off x="637873" y="903613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Vanilla case</a:t>
          </a:r>
          <a:endParaRPr lang="en-US" sz="2400" kern="1200"/>
        </a:p>
      </dsp:txBody>
      <dsp:txXfrm>
        <a:off x="661111" y="926851"/>
        <a:ext cx="7341885" cy="746941"/>
      </dsp:txXfrm>
    </dsp:sp>
    <dsp:sp modelId="{66AE1572-B5B0-4E29-847C-071B025B1DBD}">
      <dsp:nvSpPr>
        <dsp:cNvPr id="0" name=""/>
        <dsp:cNvSpPr/>
      </dsp:nvSpPr>
      <dsp:spPr>
        <a:xfrm>
          <a:off x="1275746" y="1807227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l’accelerazione di «Following car»</a:t>
          </a:r>
          <a:endParaRPr lang="en-US" sz="2400" kern="1200" dirty="0"/>
        </a:p>
      </dsp:txBody>
      <dsp:txXfrm>
        <a:off x="1298984" y="1830465"/>
        <a:ext cx="7341885" cy="746941"/>
      </dsp:txXfrm>
    </dsp:sp>
    <dsp:sp modelId="{64D4E697-83D2-405D-8AD7-83BEDBDC3655}">
      <dsp:nvSpPr>
        <dsp:cNvPr id="0" name=""/>
        <dsp:cNvSpPr/>
      </dsp:nvSpPr>
      <dsp:spPr>
        <a:xfrm>
          <a:off x="1913620" y="2710841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la posizione di «Following car»</a:t>
          </a:r>
          <a:endParaRPr lang="en-US" sz="2400" kern="1200" dirty="0"/>
        </a:p>
      </dsp:txBody>
      <dsp:txXfrm>
        <a:off x="1936858" y="2734079"/>
        <a:ext cx="7341885" cy="746941"/>
      </dsp:txXfrm>
    </dsp:sp>
    <dsp:sp modelId="{FE569B28-F0C1-4FBC-8C1E-086866832256}">
      <dsp:nvSpPr>
        <dsp:cNvPr id="0" name=""/>
        <dsp:cNvSpPr/>
      </dsp:nvSpPr>
      <dsp:spPr>
        <a:xfrm>
          <a:off x="2551493" y="3614455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Conclusioni</a:t>
          </a:r>
          <a:endParaRPr lang="en-US" sz="2400" kern="1200"/>
        </a:p>
      </dsp:txBody>
      <dsp:txXfrm>
        <a:off x="2574731" y="3637693"/>
        <a:ext cx="7341885" cy="746941"/>
      </dsp:txXfrm>
    </dsp:sp>
    <dsp:sp modelId="{03AEF764-A3EF-4C43-ADFB-A03487617259}">
      <dsp:nvSpPr>
        <dsp:cNvPr id="0" name=""/>
        <dsp:cNvSpPr/>
      </dsp:nvSpPr>
      <dsp:spPr>
        <a:xfrm>
          <a:off x="8026235" y="579635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142272" y="579635"/>
        <a:ext cx="283647" cy="388080"/>
      </dsp:txXfrm>
    </dsp:sp>
    <dsp:sp modelId="{52FC4B3F-6583-4257-B997-BBB1A8169623}">
      <dsp:nvSpPr>
        <dsp:cNvPr id="0" name=""/>
        <dsp:cNvSpPr/>
      </dsp:nvSpPr>
      <dsp:spPr>
        <a:xfrm>
          <a:off x="8664108" y="148324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80145" y="1483249"/>
        <a:ext cx="283647" cy="388080"/>
      </dsp:txXfrm>
    </dsp:sp>
    <dsp:sp modelId="{71FE6FD9-96B4-45BE-8D96-CEC79A78206E}">
      <dsp:nvSpPr>
        <dsp:cNvPr id="0" name=""/>
        <dsp:cNvSpPr/>
      </dsp:nvSpPr>
      <dsp:spPr>
        <a:xfrm>
          <a:off x="9301982" y="237363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418019" y="2373639"/>
        <a:ext cx="283647" cy="388080"/>
      </dsp:txXfrm>
    </dsp:sp>
    <dsp:sp modelId="{B7EA3920-45DE-44CE-BF0C-127B368545B2}">
      <dsp:nvSpPr>
        <dsp:cNvPr id="0" name=""/>
        <dsp:cNvSpPr/>
      </dsp:nvSpPr>
      <dsp:spPr>
        <a:xfrm>
          <a:off x="9939855" y="328606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0055892" y="3286069"/>
        <a:ext cx="283647" cy="38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FB090-11D0-432F-B337-2E45BD14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C3171D-4D8D-40CC-A268-D245D80D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27E84-BA2D-481C-B4EB-731785A5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D349A-809A-4CD0-953F-E0036612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982B52-9D29-4FA5-9675-122AACA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29D35-C7DE-432F-9726-6065A439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92130E-41CC-457A-8694-EAB6D0DE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48010-E163-43FF-8B32-874E94C9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B18C31-E604-47A0-997F-8438CE3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46A78-23CF-4E33-86AB-1CE5B4A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8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2F0580-40D2-42FF-A957-B33CCF580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224957-CCD0-4CC7-831D-027816513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0B46D-C841-464B-80DA-3560BA30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46CB5-C39B-499E-8032-63E12F9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5DF03F-28B9-4AC1-AEBB-E32D4D1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9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2A45D-2793-45DE-A220-6E165639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6B5F6-1418-4FD1-B13B-D5EE38AD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71D6AB-6A48-44F5-8AEA-5F2E7080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22A15-7BCF-4E1F-B4D2-0B7F9684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B7142-2BD3-4165-B2BE-C8EE305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8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2BDC7-1D81-4425-A481-22A1BD2A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553D8-662D-4E48-8DCD-36C56767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3698CE-22C2-4D75-9CB7-4BD2C597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0515D-303E-485D-88BF-9FC70B60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D269EB-1740-4900-BA60-BD79BE3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4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280AA-7FC6-4405-A2F2-D52C7917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B9E45-FC7F-4997-B7BB-38703AE2B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F9DED9-5218-4624-91B1-4A4FB93D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3F5E91-E61F-4490-AEC5-8BE9E17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A601E-4773-4654-80C7-1AF0516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A66F01-BF3A-4ED2-ADB5-066F36CF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3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79A70-5385-44FB-B99D-D923D8F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439746-B898-4A85-8CEF-2449974B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55FF3A-ED81-4D9C-9C20-D8005080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B41454-6D7D-424A-A4A6-797B24E2B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5B1404-38FE-4A8C-93E4-F5692D060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CA6F1A-0B2C-4938-9085-1048B52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609E22-E88D-4969-AF54-790555D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C30ADC6-0738-4A1A-A97F-2561789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6003B-4812-44C1-9BF2-5CAA99B1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66D0F4-DE4E-4F67-8FCD-6BCA9A6B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6428E0-F2A3-4375-8BEF-1C57B128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89CA40-A425-4A25-A6F4-C14DFCBB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79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8E6B4C-9F56-4058-8CEE-69262E38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217697-5611-4825-8594-3838F9C2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551E43-AF11-469D-AE19-2FAD442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00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F1F9C-EC15-43E2-87FC-7BF3E25D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A53C6-7802-4994-9328-D3D4F46C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9ACB62-281F-436F-986E-C847661C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A8B341-DC54-48C0-BCFC-60FBCB7E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11D8B-44B0-4F12-848F-4F8B4AA1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376088-E161-4B85-9738-242717E8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6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62E75-E40E-43C7-800A-B0D1B1DF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4692B8-16BC-45EA-9FF4-C84E5162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F7EAD6-505A-4482-A492-D1565895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6AA8C2-2822-4B4C-8C7D-A4475B30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D10356-F55D-494F-8FB0-D7D0426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56AB67-59E1-4F9A-9904-BD51566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1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7373F3-D842-407D-A642-0F0FDA26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B75A8-DE19-4145-A3CF-26A1F0CBB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A12-8E88-4C74-867E-8DE263EB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6542-03D0-4276-B6DB-890B87A349C4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C6166-A0F1-459E-80D1-290CD596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7A8E9B-0DC5-4EFA-B2CD-1968B10D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F0317E7E-7E29-4655-AD1A-A752FE7743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66159" y="4212038"/>
            <a:ext cx="9623404" cy="1257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600"/>
              <a:t>Leading Car – Following Car</a:t>
            </a:r>
            <a:endParaRPr lang="it-IT" sz="660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4FF73B6E-D418-49F9-9BDD-4FE60ED27BA3}"/>
              </a:ext>
            </a:extLst>
          </p:cNvPr>
          <p:cNvSpPr txBox="1">
            <a:spLocks/>
          </p:cNvSpPr>
          <p:nvPr/>
        </p:nvSpPr>
        <p:spPr>
          <a:xfrm>
            <a:off x="1366158" y="5446896"/>
            <a:ext cx="9623404" cy="59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Modellazione e co-simulazione tramite INTO-CPS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4B1FD-B1C0-47BA-9A5C-3DF0CF875149}"/>
              </a:ext>
            </a:extLst>
          </p:cNvPr>
          <p:cNvSpPr txBox="1"/>
          <p:nvPr/>
        </p:nvSpPr>
        <p:spPr>
          <a:xfrm>
            <a:off x="10398030" y="5962650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Biondi</a:t>
            </a:r>
          </a:p>
          <a:p>
            <a:r>
              <a:rPr lang="it-IT" dirty="0" err="1"/>
              <a:t>Olgerti</a:t>
            </a:r>
            <a:r>
              <a:rPr lang="it-IT" dirty="0"/>
              <a:t> </a:t>
            </a:r>
            <a:r>
              <a:rPr lang="it-IT" dirty="0" err="1"/>
              <a:t>Xhanej</a:t>
            </a:r>
            <a:endParaRPr lang="it-IT" dirty="0"/>
          </a:p>
        </p:txBody>
      </p:sp>
      <p:pic>
        <p:nvPicPr>
          <p:cNvPr id="13" name="Immagine 12" descr="Immagine che contiene testo, automobile, esterni, trasporto&#10;&#10;Descrizione generata automaticamente">
            <a:extLst>
              <a:ext uri="{FF2B5EF4-FFF2-40B4-BE49-F238E27FC236}">
                <a16:creationId xmlns:a16="http://schemas.microsoft.com/office/drawing/2014/main" id="{29951F88-E4B6-4660-B2CC-9FE5700B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9" y="1167868"/>
            <a:ext cx="9934606" cy="255816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2CA0DE6-7C91-4EF0-8AFB-A56376E8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32" y="36497"/>
            <a:ext cx="1419868" cy="94657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AEA478D-2820-4BE9-96C4-AB9841A55491}"/>
              </a:ext>
            </a:extLst>
          </p:cNvPr>
          <p:cNvSpPr/>
          <p:nvPr/>
        </p:nvSpPr>
        <p:spPr>
          <a:xfrm>
            <a:off x="-13648" y="1167868"/>
            <a:ext cx="586854" cy="46051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4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926D90-0979-4A31-BBAB-5EB04BAB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187" y="2055813"/>
            <a:ext cx="7739613" cy="4176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7C787E-A760-4B1D-BB13-F50498AAD25F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1618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-1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031D6A-6E3C-4D1B-B3AD-29463C96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83" y="2074101"/>
            <a:ext cx="7766517" cy="41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16BE0-07F2-43CB-9CF0-A15BF20B7700}"/>
              </a:ext>
            </a:extLst>
          </p:cNvPr>
          <p:cNvSpPr txBox="1"/>
          <p:nvPr/>
        </p:nvSpPr>
        <p:spPr>
          <a:xfrm rot="20175499">
            <a:off x="8371131" y="5316658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40831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velocità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2EF515A-CDA7-431B-9A51-1732CCD8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696"/>
            <a:ext cx="7900647" cy="42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Accelerazione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C7325E-8EDB-49E4-BDEC-77C62F2D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878"/>
            <a:ext cx="7901377" cy="42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accelerazione dell’algoritmo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8E71E69-E2AD-414F-A795-8A3E498A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7" y="2086319"/>
            <a:ext cx="7906307" cy="428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0</a:t>
            </a:r>
            <a:r>
              <a:rPr lang="it-IT" sz="1800" dirty="0"/>
              <a:t> m/s</a:t>
            </a:r>
            <a:r>
              <a:rPr lang="it-IT" sz="1800" baseline="30000" dirty="0"/>
              <a:t>2</a:t>
            </a:r>
            <a:endParaRPr lang="it-IT" dirty="0"/>
          </a:p>
        </p:txBody>
      </p:sp>
      <p:pic>
        <p:nvPicPr>
          <p:cNvPr id="13316" name="Picture 4" descr="Misteri Assoluti | CanottaggioMania">
            <a:extLst>
              <a:ext uri="{FF2B5EF4-FFF2-40B4-BE49-F238E27FC236}">
                <a16:creationId xmlns:a16="http://schemas.microsoft.com/office/drawing/2014/main" id="{03692280-0632-4719-BAD9-1FD74D01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8" y="5329616"/>
            <a:ext cx="1489689" cy="14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090C7-ED1F-4853-8775-044BEEAE5E8A}"/>
              </a:ext>
            </a:extLst>
          </p:cNvPr>
          <p:cNvSpPr txBox="1"/>
          <p:nvPr/>
        </p:nvSpPr>
        <p:spPr>
          <a:xfrm>
            <a:off x="2115587" y="5474295"/>
            <a:ext cx="815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Incidente o non incidente: questo è il dilemma</a:t>
            </a:r>
          </a:p>
          <a:p>
            <a:endParaRPr lang="it-IT" dirty="0"/>
          </a:p>
          <a:p>
            <a:r>
              <a:rPr lang="it-IT" dirty="0"/>
              <a:t>Tutto dipende dal tempo di attacco… Diverso è il tempo e diversa è la velocità che assume la following car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5C1FB3A-B1FE-4D7E-83C5-374D1C28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61" y="2817898"/>
            <a:ext cx="944743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40s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36CA277-0F52-426E-9EC1-0808F612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86" y="2050841"/>
            <a:ext cx="7984800" cy="43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45s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16FA595-801A-445D-99EC-855C2C3B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2" y="2055814"/>
            <a:ext cx="7985531" cy="42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39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 : </a:t>
            </a:r>
          </a:p>
          <a:p>
            <a:r>
              <a:rPr lang="it-IT" dirty="0"/>
              <a:t>con tempo di attacco a 50s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F9F466-E0EE-4D90-B1D7-D5D2EFD7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94" y="2055812"/>
            <a:ext cx="7971969" cy="430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all’accelerazione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multiplo</a:t>
            </a:r>
            <a:r>
              <a:rPr lang="it-IT" sz="2400" dirty="0"/>
              <a:t>: La condizione di attacco permane dall’istante dell’attacco per una certa durata fissata. L’attacco si verifica per più di una volta in una stessa simulazione, a una certa distanza l’uno dall’altro</a:t>
            </a:r>
          </a:p>
          <a:p>
            <a:endParaRPr lang="it-IT" sz="22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7D3F14A-7EB9-4A3B-85F8-AD87ECFA7272}"/>
              </a:ext>
            </a:extLst>
          </p:cNvPr>
          <p:cNvSpPr/>
          <p:nvPr/>
        </p:nvSpPr>
        <p:spPr>
          <a:xfrm>
            <a:off x="1282890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con incidente:</a:t>
            </a:r>
          </a:p>
          <a:p>
            <a:endParaRPr lang="it-IT" sz="2800" b="1" dirty="0">
              <a:solidFill>
                <a:schemeClr val="accent2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C524589-7799-4D84-B1BB-6CA59928B073}"/>
              </a:ext>
            </a:extLst>
          </p:cNvPr>
          <p:cNvSpPr/>
          <p:nvPr/>
        </p:nvSpPr>
        <p:spPr>
          <a:xfrm>
            <a:off x="6805112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senza incidente: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veicoli. Come si comporta la following car al termine dell’attacco?</a:t>
            </a:r>
          </a:p>
        </p:txBody>
      </p:sp>
    </p:spTree>
    <p:extLst>
      <p:ext uri="{BB962C8B-B14F-4D97-AF65-F5344CB8AC3E}">
        <p14:creationId xmlns:p14="http://schemas.microsoft.com/office/powerpoint/2010/main" val="39411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542720-EFB1-4C1A-BB13-43E3C00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5400"/>
              <a:t>Obiettivi della presentazione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A6094-60E3-4DC8-BF74-E07D850F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sz="2200" dirty="0"/>
              <a:t>Modellazione e co-simulazione di un sistema formato da una macchina a guida autonoma che ne segue una leader a una distanza predefinita di 15 metri.  Analisi conclusiva dei risultati.</a:t>
            </a:r>
          </a:p>
          <a:p>
            <a:r>
              <a:rPr lang="it-IT" sz="2200" dirty="0"/>
              <a:t>Casi d’interesse: </a:t>
            </a:r>
            <a:r>
              <a:rPr lang="it-IT" sz="2200" dirty="0" err="1"/>
              <a:t>vanilla</a:t>
            </a:r>
            <a:r>
              <a:rPr lang="it-IT" sz="2200" dirty="0"/>
              <a:t> case e attacchi «data </a:t>
            </a:r>
            <a:r>
              <a:rPr lang="it-IT" sz="2200" dirty="0" err="1"/>
              <a:t>alteration</a:t>
            </a:r>
            <a:r>
              <a:rPr lang="it-IT" sz="2200" dirty="0"/>
              <a:t>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793DFF-4630-40E5-A94F-63E78E3FF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2" r="12510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65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Si ok, ma ...	Come si fa?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5908"/>
          </a:xfrm>
        </p:spPr>
        <p:txBody>
          <a:bodyPr>
            <a:normAutofit fontScale="85000" lnSpcReduction="20000"/>
          </a:bodyPr>
          <a:lstStyle/>
          <a:p>
            <a:r>
              <a:rPr lang="it-IT" sz="2200" b="1" dirty="0"/>
              <a:t>Come è stato implementato il nuovo attacco? </a:t>
            </a:r>
          </a:p>
          <a:p>
            <a:pPr marL="457200" lvl="1" indent="0">
              <a:buNone/>
            </a:pPr>
            <a:r>
              <a:rPr lang="it-IT" sz="1900" dirty="0"/>
              <a:t>Basandoci sull’FMU dell’attacco semplice sono state apportante modifiche al codice creando così «</a:t>
            </a:r>
            <a:r>
              <a:rPr lang="it-IT" sz="1900" dirty="0" err="1"/>
              <a:t>MultiStep_MultiAttacks_Fmu.fmu</a:t>
            </a:r>
            <a:r>
              <a:rPr lang="it-IT" sz="1900" dirty="0"/>
              <a:t>»</a:t>
            </a:r>
          </a:p>
          <a:p>
            <a:pPr marL="457200" lvl="1" indent="0">
              <a:buNone/>
            </a:pPr>
            <a:endParaRPr lang="it-IT" sz="1200" dirty="0"/>
          </a:p>
          <a:p>
            <a:r>
              <a:rPr lang="it-IT" sz="2200" b="1" dirty="0"/>
              <a:t>Cosa implementa? Quando ci sono gli attacchi? Perché si chiama così?</a:t>
            </a:r>
          </a:p>
          <a:p>
            <a:pPr marL="457200" lvl="1" indent="0">
              <a:buNone/>
            </a:pPr>
            <a:r>
              <a:rPr lang="it-IT" sz="1900" dirty="0"/>
              <a:t>Implementa attacchi che si protraggono per più step della simulazione (</a:t>
            </a:r>
            <a:r>
              <a:rPr lang="it-IT" sz="1900" dirty="0" err="1"/>
              <a:t>MultiStep</a:t>
            </a:r>
            <a:r>
              <a:rPr lang="it-IT" sz="1900" dirty="0"/>
              <a:t>) e che si verificano anche più volte in una stessa simulazione (</a:t>
            </a:r>
            <a:r>
              <a:rPr lang="it-IT" sz="1900" dirty="0" err="1"/>
              <a:t>MultiAttack</a:t>
            </a:r>
            <a:r>
              <a:rPr lang="it-IT" sz="1900" dirty="0"/>
              <a:t>). Durante l’intervallo di attacco l’output di questo FMU sarà fisso e non risente dei valori in ingresso («Data </a:t>
            </a:r>
            <a:r>
              <a:rPr lang="it-IT" sz="1900" dirty="0" err="1"/>
              <a:t>altering</a:t>
            </a:r>
            <a:r>
              <a:rPr lang="it-IT" sz="1900" dirty="0"/>
              <a:t>» con </a:t>
            </a:r>
            <a:r>
              <a:rPr lang="it-IT" sz="1900" dirty="0" err="1"/>
              <a:t>stuck-at</a:t>
            </a:r>
            <a:r>
              <a:rPr lang="it-IT" sz="1900" dirty="0"/>
              <a:t> policy)</a:t>
            </a:r>
          </a:p>
          <a:p>
            <a:pPr marL="457200" lvl="1" indent="0">
              <a:buNone/>
            </a:pPr>
            <a:endParaRPr lang="it-IT" sz="1200" dirty="0"/>
          </a:p>
          <a:p>
            <a:r>
              <a:rPr lang="it-IT" sz="2200" b="1" dirty="0"/>
              <a:t>Parametri di input</a:t>
            </a:r>
            <a:r>
              <a:rPr lang="it-IT" sz="2200" dirty="0"/>
              <a:t>:</a:t>
            </a:r>
          </a:p>
          <a:p>
            <a:pPr marL="742950" lvl="1" indent="-285750"/>
            <a:r>
              <a:rPr lang="it-IT" sz="1900" b="1" dirty="0" err="1"/>
              <a:t>Attack_occurrencies</a:t>
            </a:r>
            <a:r>
              <a:rPr lang="it-IT" sz="1900" dirty="0"/>
              <a:t>: Numero di intervalli in cui si verifica l’attacco nella simulazione</a:t>
            </a:r>
          </a:p>
          <a:p>
            <a:pPr marL="742950" lvl="1" indent="-285750"/>
            <a:r>
              <a:rPr lang="it-IT" sz="1900" b="1" dirty="0" err="1"/>
              <a:t>Attack_duration</a:t>
            </a:r>
            <a:r>
              <a:rPr lang="it-IT" sz="1900" dirty="0"/>
              <a:t>: Durata in secondi di ciascuno degli intervalli di attacco</a:t>
            </a:r>
          </a:p>
          <a:p>
            <a:pPr marL="742950" lvl="1" indent="-285750"/>
            <a:r>
              <a:rPr lang="it-IT" sz="1900" b="1" dirty="0" err="1"/>
              <a:t>Attack_time</a:t>
            </a:r>
            <a:r>
              <a:rPr lang="it-IT" sz="1900" dirty="0"/>
              <a:t>: Primo istante temporale (in secondi) in cui si verifica un attacco</a:t>
            </a:r>
          </a:p>
          <a:p>
            <a:pPr marL="742950" lvl="1" indent="-285750"/>
            <a:r>
              <a:rPr lang="it-IT" sz="1900" b="1" dirty="0" err="1"/>
              <a:t>Attack_value</a:t>
            </a:r>
            <a:r>
              <a:rPr lang="it-IT" sz="1900" dirty="0"/>
              <a:t>: Valore di </a:t>
            </a:r>
            <a:r>
              <a:rPr lang="it-IT" sz="1900" dirty="0" err="1"/>
              <a:t>stuck-at</a:t>
            </a:r>
            <a:endParaRPr lang="it-IT" sz="1900" dirty="0"/>
          </a:p>
          <a:p>
            <a:pPr marL="742950" lvl="1" indent="-285750"/>
            <a:r>
              <a:rPr lang="it-IT" sz="1900" b="1" dirty="0" err="1"/>
              <a:t>Attack_distance</a:t>
            </a:r>
            <a:r>
              <a:rPr lang="it-IT" sz="1900" dirty="0"/>
              <a:t>: Distanza temporale in secondi fra intervalli di attacco successivi</a:t>
            </a:r>
          </a:p>
          <a:p>
            <a:pPr marL="742950" lvl="1" indent="-285750"/>
            <a:r>
              <a:rPr lang="it-IT" sz="1900" b="1" dirty="0" err="1"/>
              <a:t>Step_size</a:t>
            </a:r>
            <a:r>
              <a:rPr lang="it-IT" sz="1900" dirty="0"/>
              <a:t>: Valore di step size della simulazione	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endParaRPr lang="it-IT" sz="1400" dirty="0"/>
          </a:p>
          <a:p>
            <a:r>
              <a:rPr lang="it-IT" sz="2200" b="1" dirty="0"/>
              <a:t>Pro: </a:t>
            </a:r>
          </a:p>
          <a:p>
            <a:pPr marL="457200" lvl="1" indent="0">
              <a:buNone/>
            </a:pPr>
            <a:r>
              <a:rPr lang="it-IT" sz="1900" dirty="0"/>
              <a:t>FMU riusabile anche per scenari differenti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1470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Si ok, ma ...	Come si fa?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5908"/>
          </a:xfrm>
        </p:spPr>
        <p:txBody>
          <a:bodyPr>
            <a:normAutofit lnSpcReduction="10000"/>
          </a:bodyPr>
          <a:lstStyle/>
          <a:p>
            <a:r>
              <a:rPr lang="it-IT" sz="2200" b="1" dirty="0"/>
              <a:t>Quali modifiche sono state apportate? </a:t>
            </a:r>
          </a:p>
          <a:p>
            <a:pPr lvl="1"/>
            <a:r>
              <a:rPr lang="it-IT" sz="1800" dirty="0"/>
              <a:t>modelDescription.xml		=&gt;	Introdotti i nuovi parametri nella descrizione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Attack_fmu.h</a:t>
            </a:r>
            <a:r>
              <a:rPr lang="it-IT" sz="1800" dirty="0"/>
              <a:t>		=&gt;	Modificata la struttura «State» introducendo i nuovi</a:t>
            </a:r>
          </a:p>
          <a:p>
            <a:pPr marL="457200" lvl="1" indent="0">
              <a:buNone/>
            </a:pPr>
            <a:r>
              <a:rPr lang="it-IT" sz="1800" dirty="0"/>
              <a:t>					parametri. Dichiarata la nuova funzione per verificare la</a:t>
            </a:r>
          </a:p>
          <a:p>
            <a:pPr marL="457200" lvl="1" indent="0">
              <a:buNone/>
            </a:pPr>
            <a:r>
              <a:rPr lang="it-IT" sz="1800" dirty="0"/>
              <a:t>					condizione di attacco.</a:t>
            </a:r>
          </a:p>
          <a:p>
            <a:pPr marL="457200" lvl="1" indent="0">
              <a:buNone/>
            </a:pPr>
            <a:r>
              <a:rPr lang="it-IT" sz="1800" dirty="0"/>
              <a:t>					</a:t>
            </a:r>
          </a:p>
          <a:p>
            <a:pPr lvl="1"/>
            <a:r>
              <a:rPr lang="it-IT" sz="1800" dirty="0" err="1"/>
              <a:t>Attack_fmu.c</a:t>
            </a:r>
            <a:r>
              <a:rPr lang="it-IT" sz="1800" dirty="0"/>
              <a:t>		=&gt;	Inizializzati i nuovi parametri della struttura e implementata</a:t>
            </a:r>
          </a:p>
          <a:p>
            <a:pPr marL="457200" lvl="1" indent="0">
              <a:buNone/>
            </a:pPr>
            <a:r>
              <a:rPr lang="it-IT" sz="1800" dirty="0"/>
              <a:t>					una nuova funzione per identificare le condizioni di attacco.</a:t>
            </a:r>
          </a:p>
          <a:p>
            <a:pPr marL="457200" lvl="1" indent="0">
              <a:buNone/>
            </a:pPr>
            <a:r>
              <a:rPr lang="it-IT" sz="1800" dirty="0"/>
              <a:t>					Modificati i controlli nella funzione «</a:t>
            </a:r>
            <a:r>
              <a:rPr lang="it-IT" sz="1800" dirty="0" err="1"/>
              <a:t>per_tick</a:t>
            </a:r>
            <a:r>
              <a:rPr lang="it-IT" sz="1800" dirty="0"/>
              <a:t>».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skeleton.c</a:t>
            </a:r>
            <a:r>
              <a:rPr lang="it-IT" sz="1800" dirty="0"/>
              <a:t>			=&gt;	Introdotta la lettura dei nuovi parametri dai relativi buffer per</a:t>
            </a:r>
            <a:endParaRPr lang="it-IT" sz="1200" dirty="0"/>
          </a:p>
          <a:p>
            <a:pPr marL="457200" lvl="1" indent="0">
              <a:buNone/>
            </a:pPr>
            <a:r>
              <a:rPr lang="it-IT" sz="1800" dirty="0"/>
              <a:t>					inizializzare la variabile di stato.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fmu.h</a:t>
            </a:r>
            <a:r>
              <a:rPr lang="it-IT" sz="1800" dirty="0"/>
              <a:t>			=&gt;	Incrementata la dimensione dei buffer (tramite «#</a:t>
            </a:r>
            <a:r>
              <a:rPr lang="it-IT" sz="1800" dirty="0" err="1"/>
              <a:t>define</a:t>
            </a:r>
            <a:r>
              <a:rPr lang="it-IT" sz="1800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29979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32A55E-BE88-4F56-9A21-E9727AB2AEA4}"/>
              </a:ext>
            </a:extLst>
          </p:cNvPr>
          <p:cNvSpPr txBox="1"/>
          <p:nvPr/>
        </p:nvSpPr>
        <p:spPr>
          <a:xfrm>
            <a:off x="961028" y="2019869"/>
            <a:ext cx="26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Prima (Attacco Semplice)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CCDF0F6-1EAC-4FC2-B1E1-8C9219A5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18" y="2019869"/>
            <a:ext cx="7319454" cy="4602835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EB01486-6751-478C-8F79-E808A3713F80}"/>
              </a:ext>
            </a:extLst>
          </p:cNvPr>
          <p:cNvCxnSpPr>
            <a:cxnSpLocks/>
          </p:cNvCxnSpPr>
          <p:nvPr/>
        </p:nvCxnSpPr>
        <p:spPr>
          <a:xfrm flipV="1">
            <a:off x="3070746" y="2538485"/>
            <a:ext cx="3548418" cy="890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942D8E1-1590-4CDB-8D08-3EDC52B95506}"/>
              </a:ext>
            </a:extLst>
          </p:cNvPr>
          <p:cNvCxnSpPr>
            <a:cxnSpLocks/>
          </p:cNvCxnSpPr>
          <p:nvPr/>
        </p:nvCxnSpPr>
        <p:spPr>
          <a:xfrm>
            <a:off x="3070746" y="3961263"/>
            <a:ext cx="3807726" cy="13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140C22E2-68F5-4468-99B0-F3645098C6CE}"/>
              </a:ext>
            </a:extLst>
          </p:cNvPr>
          <p:cNvCxnSpPr/>
          <p:nvPr/>
        </p:nvCxnSpPr>
        <p:spPr>
          <a:xfrm flipH="1">
            <a:off x="6264322" y="2443793"/>
            <a:ext cx="2647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637136D-B2B4-4F3C-BA9A-38F350DF8736}"/>
              </a:ext>
            </a:extLst>
          </p:cNvPr>
          <p:cNvCxnSpPr/>
          <p:nvPr/>
        </p:nvCxnSpPr>
        <p:spPr>
          <a:xfrm flipH="1">
            <a:off x="6878472" y="4026300"/>
            <a:ext cx="2647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entesi graffa chiusa 25">
            <a:extLst>
              <a:ext uri="{FF2B5EF4-FFF2-40B4-BE49-F238E27FC236}">
                <a16:creationId xmlns:a16="http://schemas.microsoft.com/office/drawing/2014/main" id="{562C0F56-DC32-4386-9AA8-7B5DF995B186}"/>
              </a:ext>
            </a:extLst>
          </p:cNvPr>
          <p:cNvSpPr/>
          <p:nvPr/>
        </p:nvSpPr>
        <p:spPr>
          <a:xfrm>
            <a:off x="7765576" y="3152633"/>
            <a:ext cx="259308" cy="54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Parentesi graffa chiusa 26">
            <a:extLst>
              <a:ext uri="{FF2B5EF4-FFF2-40B4-BE49-F238E27FC236}">
                <a16:creationId xmlns:a16="http://schemas.microsoft.com/office/drawing/2014/main" id="{54B7ECFE-BAC5-40EE-AB63-C31070EE5F05}"/>
              </a:ext>
            </a:extLst>
          </p:cNvPr>
          <p:cNvSpPr/>
          <p:nvPr/>
        </p:nvSpPr>
        <p:spPr>
          <a:xfrm>
            <a:off x="7761027" y="4636143"/>
            <a:ext cx="259308" cy="54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2BE64B9-282C-4041-9B22-BC9CEB261555}"/>
              </a:ext>
            </a:extLst>
          </p:cNvPr>
          <p:cNvSpPr/>
          <p:nvPr/>
        </p:nvSpPr>
        <p:spPr>
          <a:xfrm>
            <a:off x="8202305" y="3152633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non attacco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00C16FF-ED40-4EBC-80F2-D37AB27D63A7}"/>
              </a:ext>
            </a:extLst>
          </p:cNvPr>
          <p:cNvSpPr/>
          <p:nvPr/>
        </p:nvSpPr>
        <p:spPr>
          <a:xfrm>
            <a:off x="8202304" y="4618334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attacco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213DBF9A-22A2-4260-81FF-3DFD04CA0003}"/>
              </a:ext>
            </a:extLst>
          </p:cNvPr>
          <p:cNvSpPr/>
          <p:nvPr/>
        </p:nvSpPr>
        <p:spPr>
          <a:xfrm>
            <a:off x="232012" y="3455140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 della condizione di attacco</a:t>
            </a:r>
          </a:p>
        </p:txBody>
      </p:sp>
    </p:spTree>
    <p:extLst>
      <p:ext uri="{BB962C8B-B14F-4D97-AF65-F5344CB8AC3E}">
        <p14:creationId xmlns:p14="http://schemas.microsoft.com/office/powerpoint/2010/main" val="3739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6C8F00-BA12-4797-98DC-6EC0463DA033}"/>
              </a:ext>
            </a:extLst>
          </p:cNvPr>
          <p:cNvSpPr txBox="1"/>
          <p:nvPr/>
        </p:nvSpPr>
        <p:spPr>
          <a:xfrm>
            <a:off x="1009819" y="2019869"/>
            <a:ext cx="25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Dopo (Attacco Multiplo)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9CAEC71-64AE-4381-BDE6-D41F73F9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61" y="2713409"/>
            <a:ext cx="10366829" cy="3360177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0C7EED00-3AC6-491A-AA22-3B598934F6EE}"/>
              </a:ext>
            </a:extLst>
          </p:cNvPr>
          <p:cNvSpPr/>
          <p:nvPr/>
        </p:nvSpPr>
        <p:spPr>
          <a:xfrm>
            <a:off x="3802743" y="2019869"/>
            <a:ext cx="1553028" cy="3693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F728D5-A2F8-4D95-9C25-36571019F40E}"/>
              </a:ext>
            </a:extLst>
          </p:cNvPr>
          <p:cNvSpPr txBox="1"/>
          <p:nvPr/>
        </p:nvSpPr>
        <p:spPr>
          <a:xfrm>
            <a:off x="5568287" y="2019869"/>
            <a:ext cx="44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Nuovo check della condizione di attacco</a:t>
            </a:r>
          </a:p>
        </p:txBody>
      </p:sp>
    </p:spTree>
    <p:extLst>
      <p:ext uri="{BB962C8B-B14F-4D97-AF65-F5344CB8AC3E}">
        <p14:creationId xmlns:p14="http://schemas.microsoft.com/office/powerpoint/2010/main" val="7022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6C8F00-BA12-4797-98DC-6EC0463DA033}"/>
              </a:ext>
            </a:extLst>
          </p:cNvPr>
          <p:cNvSpPr txBox="1"/>
          <p:nvPr/>
        </p:nvSpPr>
        <p:spPr>
          <a:xfrm>
            <a:off x="1009819" y="2019869"/>
            <a:ext cx="25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Dopo (Attacco Multiplo)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C435ADE-85EA-436C-9CAD-A32CECDC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547" y="2019869"/>
            <a:ext cx="7280634" cy="4592049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6846A7E-30FC-4C51-8C97-34BFA69387E3}"/>
              </a:ext>
            </a:extLst>
          </p:cNvPr>
          <p:cNvCxnSpPr>
            <a:cxnSpLocks/>
          </p:cNvCxnSpPr>
          <p:nvPr/>
        </p:nvCxnSpPr>
        <p:spPr>
          <a:xfrm flipH="1" flipV="1">
            <a:off x="7629100" y="2497541"/>
            <a:ext cx="1132763" cy="3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C68AC60-79A8-477E-AB50-DD729DB8BB92}"/>
              </a:ext>
            </a:extLst>
          </p:cNvPr>
          <p:cNvCxnSpPr>
            <a:cxnSpLocks/>
          </p:cNvCxnSpPr>
          <p:nvPr/>
        </p:nvCxnSpPr>
        <p:spPr>
          <a:xfrm flipH="1">
            <a:off x="7649572" y="3429000"/>
            <a:ext cx="1132763" cy="3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E1932E-C61C-433F-8F93-EA2A542C8C11}"/>
              </a:ext>
            </a:extLst>
          </p:cNvPr>
          <p:cNvCxnSpPr/>
          <p:nvPr/>
        </p:nvCxnSpPr>
        <p:spPr>
          <a:xfrm>
            <a:off x="6237027" y="2456597"/>
            <a:ext cx="1412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5C23405-D7A5-4F63-B76F-1F71334AF274}"/>
              </a:ext>
            </a:extLst>
          </p:cNvPr>
          <p:cNvCxnSpPr/>
          <p:nvPr/>
        </p:nvCxnSpPr>
        <p:spPr>
          <a:xfrm>
            <a:off x="6771566" y="4042012"/>
            <a:ext cx="1412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7F42DEA-F1C4-4E26-BA29-BF668D7CC3B6}"/>
              </a:ext>
            </a:extLst>
          </p:cNvPr>
          <p:cNvSpPr/>
          <p:nvPr/>
        </p:nvSpPr>
        <p:spPr>
          <a:xfrm>
            <a:off x="8215953" y="2870324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 della condizione di attacco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352CA1C6-EAA5-4E8F-B84F-B5C39D514675}"/>
              </a:ext>
            </a:extLst>
          </p:cNvPr>
          <p:cNvSpPr/>
          <p:nvPr/>
        </p:nvSpPr>
        <p:spPr>
          <a:xfrm>
            <a:off x="4380931" y="3265395"/>
            <a:ext cx="218365" cy="3548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933180D6-0DC5-447E-A482-667F4CBEA6A5}"/>
              </a:ext>
            </a:extLst>
          </p:cNvPr>
          <p:cNvSpPr/>
          <p:nvPr/>
        </p:nvSpPr>
        <p:spPr>
          <a:xfrm>
            <a:off x="4380930" y="4825786"/>
            <a:ext cx="218365" cy="3548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272E3C9-D1CB-439A-A002-09BF3020090F}"/>
              </a:ext>
            </a:extLst>
          </p:cNvPr>
          <p:cNvSpPr/>
          <p:nvPr/>
        </p:nvSpPr>
        <p:spPr>
          <a:xfrm>
            <a:off x="1502704" y="3156761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non attacco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D5BCDD0C-5D70-41BC-AAFD-E7B71D6EB223}"/>
              </a:ext>
            </a:extLst>
          </p:cNvPr>
          <p:cNvSpPr/>
          <p:nvPr/>
        </p:nvSpPr>
        <p:spPr>
          <a:xfrm>
            <a:off x="1502703" y="4730967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attacco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84A5F83-4514-4924-B5EC-E44FBE165C30}"/>
              </a:ext>
            </a:extLst>
          </p:cNvPr>
          <p:cNvSpPr txBox="1"/>
          <p:nvPr/>
        </p:nvSpPr>
        <p:spPr>
          <a:xfrm>
            <a:off x="486919" y="4054137"/>
            <a:ext cx="323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Identici alla versione precedente</a:t>
            </a:r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FA993A71-11D0-4066-848C-99627962CFBC}"/>
              </a:ext>
            </a:extLst>
          </p:cNvPr>
          <p:cNvCxnSpPr>
            <a:stCxn id="19" idx="1"/>
            <a:endCxn id="23" idx="0"/>
          </p:cNvCxnSpPr>
          <p:nvPr/>
        </p:nvCxnSpPr>
        <p:spPr>
          <a:xfrm rot="10800000" flipH="1" flipV="1">
            <a:off x="1502703" y="3428999"/>
            <a:ext cx="601475" cy="625137"/>
          </a:xfrm>
          <a:prstGeom prst="curvedConnector4">
            <a:avLst>
              <a:gd name="adj1" fmla="val -38007"/>
              <a:gd name="adj2" fmla="val 717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5AFC83DB-7638-4DB5-B383-F9DD5636589B}"/>
              </a:ext>
            </a:extLst>
          </p:cNvPr>
          <p:cNvCxnSpPr>
            <a:stCxn id="20" idx="1"/>
            <a:endCxn id="23" idx="2"/>
          </p:cNvCxnSpPr>
          <p:nvPr/>
        </p:nvCxnSpPr>
        <p:spPr>
          <a:xfrm rot="10800000" flipH="1">
            <a:off x="1502703" y="4423470"/>
            <a:ext cx="601476" cy="579737"/>
          </a:xfrm>
          <a:prstGeom prst="curvedConnector4">
            <a:avLst>
              <a:gd name="adj1" fmla="val -38007"/>
              <a:gd name="adj2" fmla="val 734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8" grpId="0" animBg="1"/>
      <p:bldP spid="19" grpId="0" animBg="1"/>
      <p:bldP spid="20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EBCA791-9A5C-48DB-87DB-A52324F42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9742"/>
            <a:ext cx="8029137" cy="43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71B6B8-42B0-4237-B82B-A9E7A083498C}"/>
              </a:ext>
            </a:extLst>
          </p:cNvPr>
          <p:cNvSpPr txBox="1"/>
          <p:nvPr/>
        </p:nvSpPr>
        <p:spPr>
          <a:xfrm>
            <a:off x="286602" y="4372981"/>
            <a:ext cx="3107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     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             +2</a:t>
            </a:r>
            <a:r>
              <a:rPr lang="it-IT" dirty="0"/>
              <a:t>m/s</a:t>
            </a:r>
            <a:r>
              <a:rPr lang="it-IT" baseline="30000" dirty="0"/>
              <a:t>2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1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149F968-1803-48C6-BB7A-A1E72675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2487"/>
            <a:ext cx="8029137" cy="43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F30C70D-C7C9-44A6-AA5F-5AFE73C5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BAE2B9-7FFC-4247-857C-A1BBA8B57670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6CF177A-3A6B-4322-8B20-FBD3132F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4771"/>
            <a:ext cx="8029137" cy="43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AC16DC-2A76-46C9-B34A-40CDF5A79100}"/>
              </a:ext>
            </a:extLst>
          </p:cNvPr>
          <p:cNvSpPr txBox="1"/>
          <p:nvPr/>
        </p:nvSpPr>
        <p:spPr>
          <a:xfrm>
            <a:off x="286603" y="4372981"/>
            <a:ext cx="3107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	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	         -5</a:t>
            </a:r>
            <a:r>
              <a:rPr lang="it-IT" dirty="0"/>
              <a:t>m/s</a:t>
            </a:r>
            <a:r>
              <a:rPr lang="it-IT" baseline="30000" dirty="0"/>
              <a:t>2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10s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5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C10B6E-102D-4FD4-9634-D297487A37BE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30B56AD-93B2-4119-B4FD-96C14DDE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7064"/>
            <a:ext cx="8029138" cy="43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3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0FA88-64C0-4BF9-8165-94C2D00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it-IT" sz="4800"/>
              <a:t>Tabella di marcia</a:t>
            </a:r>
            <a:endParaRPr lang="it-IT" sz="4800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57AD95-DD2B-433F-806F-D3E8F03C8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597681"/>
              </p:ext>
            </p:extLst>
          </p:nvPr>
        </p:nvGraphicFramePr>
        <p:xfrm>
          <a:off x="547688" y="1883391"/>
          <a:ext cx="11093450" cy="440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B88A3B-45B1-4205-B1A1-74ACFCC6B3A4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8357A7E-502E-4A3F-8108-8CC63483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alla posizione: Schema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8C76F8-B819-4053-B031-984F328E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61" y="3067050"/>
            <a:ext cx="9819629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alla posizione: </a:t>
            </a:r>
            <a:br>
              <a:rPr lang="it-IT" sz="4800" dirty="0"/>
            </a:br>
            <a:r>
              <a:rPr lang="it-IT" sz="4800" dirty="0"/>
              <a:t>Analisi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95BF3DE-6BEB-485D-B33D-C83236BC1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53" y="1832821"/>
            <a:ext cx="6761197" cy="5070899"/>
          </a:xfrm>
          <a:prstGeom prst="rect">
            <a:avLst/>
          </a:prstGeom>
        </p:spPr>
      </p:pic>
      <p:sp>
        <p:nvSpPr>
          <p:cNvPr id="12" name="CasellaDiTesto 3">
            <a:extLst>
              <a:ext uri="{FF2B5EF4-FFF2-40B4-BE49-F238E27FC236}">
                <a16:creationId xmlns:a16="http://schemas.microsoft.com/office/drawing/2014/main" id="{B551DA0F-29B9-425F-8DA5-66D1FF8CF974}"/>
              </a:ext>
            </a:extLst>
          </p:cNvPr>
          <p:cNvSpPr txBox="1"/>
          <p:nvPr/>
        </p:nvSpPr>
        <p:spPr>
          <a:xfrm>
            <a:off x="307277" y="2464736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0AC7C-FA9D-492A-A599-80166EA126E2}"/>
              </a:ext>
            </a:extLst>
          </p:cNvPr>
          <p:cNvSpPr txBox="1"/>
          <p:nvPr/>
        </p:nvSpPr>
        <p:spPr>
          <a:xfrm>
            <a:off x="467997" y="2035048"/>
            <a:ext cx="18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Configurazione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4C1A2-9942-4F7C-8D18-A30AA40C31CA}"/>
              </a:ext>
            </a:extLst>
          </p:cNvPr>
          <p:cNvSpPr/>
          <p:nvPr/>
        </p:nvSpPr>
        <p:spPr>
          <a:xfrm>
            <a:off x="5324274" y="2650449"/>
            <a:ext cx="1232169" cy="2401974"/>
          </a:xfrm>
          <a:prstGeom prst="rect">
            <a:avLst/>
          </a:prstGeom>
          <a:solidFill>
            <a:srgbClr val="DAE3F3">
              <a:alpha val="4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2BE00-D890-400F-99E0-35A34BF7CACB}"/>
              </a:ext>
            </a:extLst>
          </p:cNvPr>
          <p:cNvSpPr/>
          <p:nvPr/>
        </p:nvSpPr>
        <p:spPr>
          <a:xfrm>
            <a:off x="6619009" y="2650449"/>
            <a:ext cx="1562910" cy="240197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06548C-0240-498D-A2DE-479B0269F370}"/>
              </a:ext>
            </a:extLst>
          </p:cNvPr>
          <p:cNvSpPr/>
          <p:nvPr/>
        </p:nvSpPr>
        <p:spPr>
          <a:xfrm>
            <a:off x="8244484" y="2650449"/>
            <a:ext cx="3208213" cy="2401974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6">
            <a:extLst>
              <a:ext uri="{FF2B5EF4-FFF2-40B4-BE49-F238E27FC236}">
                <a16:creationId xmlns:a16="http://schemas.microsoft.com/office/drawing/2014/main" id="{04CFF9A1-D144-483E-B9CB-593E43FC08A7}"/>
              </a:ext>
            </a:extLst>
          </p:cNvPr>
          <p:cNvSpPr/>
          <p:nvPr/>
        </p:nvSpPr>
        <p:spPr>
          <a:xfrm>
            <a:off x="748506" y="6097666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7" name="Ovale 6">
            <a:extLst>
              <a:ext uri="{FF2B5EF4-FFF2-40B4-BE49-F238E27FC236}">
                <a16:creationId xmlns:a16="http://schemas.microsoft.com/office/drawing/2014/main" id="{32C8C505-D69A-44A3-9D0A-43CABDF80A1C}"/>
              </a:ext>
            </a:extLst>
          </p:cNvPr>
          <p:cNvSpPr/>
          <p:nvPr/>
        </p:nvSpPr>
        <p:spPr>
          <a:xfrm>
            <a:off x="739303" y="3642836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8" name="Ovale 6">
            <a:extLst>
              <a:ext uri="{FF2B5EF4-FFF2-40B4-BE49-F238E27FC236}">
                <a16:creationId xmlns:a16="http://schemas.microsoft.com/office/drawing/2014/main" id="{92FD65CF-EA1E-416D-A41C-46D7D973BE7C}"/>
              </a:ext>
            </a:extLst>
          </p:cNvPr>
          <p:cNvSpPr/>
          <p:nvPr/>
        </p:nvSpPr>
        <p:spPr>
          <a:xfrm>
            <a:off x="739303" y="4606603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9" name="Ovale 6">
            <a:extLst>
              <a:ext uri="{FF2B5EF4-FFF2-40B4-BE49-F238E27FC236}">
                <a16:creationId xmlns:a16="http://schemas.microsoft.com/office/drawing/2014/main" id="{D675FC8C-870E-400B-B930-98C309D0F16C}"/>
              </a:ext>
            </a:extLst>
          </p:cNvPr>
          <p:cNvSpPr/>
          <p:nvPr/>
        </p:nvSpPr>
        <p:spPr>
          <a:xfrm>
            <a:off x="5707814" y="2760359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0" name="Ovale 6">
            <a:extLst>
              <a:ext uri="{FF2B5EF4-FFF2-40B4-BE49-F238E27FC236}">
                <a16:creationId xmlns:a16="http://schemas.microsoft.com/office/drawing/2014/main" id="{D5EC9DF9-7CF0-438C-ADCB-5FE5434F7ED3}"/>
              </a:ext>
            </a:extLst>
          </p:cNvPr>
          <p:cNvSpPr/>
          <p:nvPr/>
        </p:nvSpPr>
        <p:spPr>
          <a:xfrm>
            <a:off x="7148464" y="2760359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Ovale 6">
            <a:extLst>
              <a:ext uri="{FF2B5EF4-FFF2-40B4-BE49-F238E27FC236}">
                <a16:creationId xmlns:a16="http://schemas.microsoft.com/office/drawing/2014/main" id="{30F17709-AD82-4884-A484-1F8C6F96F336}"/>
              </a:ext>
            </a:extLst>
          </p:cNvPr>
          <p:cNvSpPr/>
          <p:nvPr/>
        </p:nvSpPr>
        <p:spPr>
          <a:xfrm>
            <a:off x="9596590" y="276035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/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/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/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/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tempo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cui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leading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car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supera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posizione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attack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singolo alla posizione: Risultati Studio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b="1" dirty="0"/>
              <a:t>Configurazione</a:t>
            </a:r>
          </a:p>
          <a:p>
            <a:endParaRPr lang="it-IT" sz="2200" b="1" dirty="0"/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5A0A5F8A-C6A0-4060-BBF1-ABDD3962477F}"/>
              </a:ext>
            </a:extLst>
          </p:cNvPr>
          <p:cNvSpPr txBox="1"/>
          <p:nvPr/>
        </p:nvSpPr>
        <p:spPr>
          <a:xfrm>
            <a:off x="1117915" y="2399885"/>
            <a:ext cx="3822575" cy="1021556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[0, … , 200]m step 1m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Simulation_time</a:t>
            </a:r>
            <a:r>
              <a:rPr lang="en-US" dirty="0">
                <a:latin typeface="Segoe UI" panose="020B0502040204020203" pitchFamily="34" charset="0"/>
              </a:rPr>
              <a:t> = [50s, 100s]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37659D1-C6C9-4B15-9244-CAF3098B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6" y="3579641"/>
            <a:ext cx="7150467" cy="26544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B1B93-B65A-408E-9A2A-E73614F56E83}"/>
              </a:ext>
            </a:extLst>
          </p:cNvPr>
          <p:cNvCxnSpPr/>
          <p:nvPr/>
        </p:nvCxnSpPr>
        <p:spPr>
          <a:xfrm>
            <a:off x="8359302" y="4792494"/>
            <a:ext cx="103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40A556-1161-4716-88E0-16F7F9B2CFCF}"/>
              </a:ext>
            </a:extLst>
          </p:cNvPr>
          <p:cNvSpPr/>
          <p:nvPr/>
        </p:nvSpPr>
        <p:spPr>
          <a:xfrm>
            <a:off x="9547762" y="3973445"/>
            <a:ext cx="2367064" cy="15693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Nel dominio di interesse un incidente è molto probabile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alla posizione: studio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000" b="1" dirty="0"/>
              <a:t>Configurazione</a:t>
            </a:r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32D10D33-2ABE-4ED5-8A39-3E898910816D}"/>
              </a:ext>
            </a:extLst>
          </p:cNvPr>
          <p:cNvSpPr txBox="1"/>
          <p:nvPr/>
        </p:nvSpPr>
        <p:spPr>
          <a:xfrm>
            <a:off x="1117915" y="2399885"/>
            <a:ext cx="3717221" cy="1634490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</a:t>
            </a:r>
            <a:r>
              <a:rPr lang="en-US" dirty="0" err="1">
                <a:latin typeface="Segoe UI" panose="020B0502040204020203" pitchFamily="34" charset="0"/>
              </a:rPr>
              <a:t>occurrencies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3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dirty="0">
                <a:latin typeface="Segoe UI" panose="020B0502040204020203" pitchFamily="34" charset="0"/>
              </a:rPr>
              <a:t>: [10s, 30s, 50s, 70s]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200m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Attack_distance</a:t>
            </a:r>
            <a:r>
              <a:rPr lang="en-US" dirty="0">
                <a:latin typeface="Segoe UI" panose="020B0502040204020203" pitchFamily="34" charset="0"/>
              </a:rPr>
              <a:t>: 5s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Attack_duration</a:t>
            </a:r>
            <a:r>
              <a:rPr lang="en-US" dirty="0">
                <a:latin typeface="Segoe UI" panose="020B0502040204020203" pitchFamily="34" charset="0"/>
              </a:rPr>
              <a:t>: 2s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DD503-0B04-4D4A-88C4-96026F037F12}"/>
              </a:ext>
            </a:extLst>
          </p:cNvPr>
          <p:cNvSpPr/>
          <p:nvPr/>
        </p:nvSpPr>
        <p:spPr>
          <a:xfrm>
            <a:off x="1403350" y="4666277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Attack_time</a:t>
            </a:r>
            <a:r>
              <a:rPr lang="it-IT" dirty="0"/>
              <a:t> maggiore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311F5D-C762-48DD-A75D-A0C87B08B49F}"/>
              </a:ext>
            </a:extLst>
          </p:cNvPr>
          <p:cNvCxnSpPr/>
          <p:nvPr/>
        </p:nvCxnSpPr>
        <p:spPr>
          <a:xfrm>
            <a:off x="4038600" y="5180627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0D8650-C347-4226-898B-6802E0F9A613}"/>
              </a:ext>
            </a:extLst>
          </p:cNvPr>
          <p:cNvSpPr/>
          <p:nvPr/>
        </p:nvSpPr>
        <p:spPr>
          <a:xfrm>
            <a:off x="5461000" y="4718050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Maggiore distanza tra </a:t>
            </a:r>
            <a:r>
              <a:rPr lang="it-IT" dirty="0" err="1"/>
              <a:t>attack_value</a:t>
            </a:r>
            <a:r>
              <a:rPr lang="it-IT" dirty="0"/>
              <a:t> e </a:t>
            </a:r>
            <a:r>
              <a:rPr lang="it-IT" dirty="0" err="1"/>
              <a:t>leading</a:t>
            </a:r>
            <a:r>
              <a:rPr lang="it-IT" dirty="0"/>
              <a:t> car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6D658-61E4-4368-BCE9-DA1DD4BA0FD2}"/>
              </a:ext>
            </a:extLst>
          </p:cNvPr>
          <p:cNvCxnSpPr/>
          <p:nvPr/>
        </p:nvCxnSpPr>
        <p:spPr>
          <a:xfrm>
            <a:off x="8039100" y="5276850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1FF31D-C6D7-4168-B26C-E28BA38FC910}"/>
              </a:ext>
            </a:extLst>
          </p:cNvPr>
          <p:cNvSpPr/>
          <p:nvPr/>
        </p:nvSpPr>
        <p:spPr>
          <a:xfrm>
            <a:off x="9251950" y="4499110"/>
            <a:ext cx="2368550" cy="1466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 accelerazione following car durante l’attacco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6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" grpId="0" animBg="1"/>
      <p:bldP spid="12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4175E-43DD-4281-868F-88F496225045}"/>
              </a:ext>
            </a:extLst>
          </p:cNvPr>
          <p:cNvSpPr txBox="1"/>
          <p:nvPr/>
        </p:nvSpPr>
        <p:spPr>
          <a:xfrm>
            <a:off x="463550" y="2406134"/>
            <a:ext cx="180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30s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D0489-7525-4301-AC6A-DB0B98F5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2817" y="1711764"/>
            <a:ext cx="7606112" cy="5168191"/>
          </a:xfrm>
          <a:prstGeom prst="rect">
            <a:avLst/>
          </a:prstGeom>
        </p:spPr>
      </p:pic>
      <p:sp>
        <p:nvSpPr>
          <p:cNvPr id="13" name="CasellaDiTesto 8">
            <a:extLst>
              <a:ext uri="{FF2B5EF4-FFF2-40B4-BE49-F238E27FC236}">
                <a16:creationId xmlns:a16="http://schemas.microsoft.com/office/drawing/2014/main" id="{B8B907B1-C58D-4913-8DB6-8EC0CD6DB263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26634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1B224-439E-4ED0-B61E-E52167ECFBFC}"/>
              </a:ext>
            </a:extLst>
          </p:cNvPr>
          <p:cNvSpPr txBox="1"/>
          <p:nvPr/>
        </p:nvSpPr>
        <p:spPr>
          <a:xfrm>
            <a:off x="507223" y="2603967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50s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88634-F7E5-4138-AF3A-EA5494EF9FD0}"/>
              </a:ext>
            </a:extLst>
          </p:cNvPr>
          <p:cNvSpPr txBox="1"/>
          <p:nvPr/>
        </p:nvSpPr>
        <p:spPr>
          <a:xfrm>
            <a:off x="10256663" y="1957636"/>
            <a:ext cx="19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accent2"/>
                </a:solidFill>
              </a:rPr>
              <a:t>Minimum </a:t>
            </a:r>
            <a:r>
              <a:rPr lang="it-IT" sz="1800" b="1" dirty="0" err="1">
                <a:solidFill>
                  <a:schemeClr val="accent2"/>
                </a:solidFill>
              </a:rPr>
              <a:t>distance</a:t>
            </a:r>
            <a:r>
              <a:rPr lang="it-IT" b="1" dirty="0">
                <a:solidFill>
                  <a:schemeClr val="accent2"/>
                </a:solidFill>
              </a:rPr>
              <a:t>: 0.6392m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A8CA39-DBCA-43CA-815A-AB6E1125A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829" y="1848536"/>
            <a:ext cx="8159946" cy="4955903"/>
          </a:xfrm>
        </p:spPr>
      </p:pic>
      <p:sp>
        <p:nvSpPr>
          <p:cNvPr id="11" name="CasellaDiTesto 8">
            <a:extLst>
              <a:ext uri="{FF2B5EF4-FFF2-40B4-BE49-F238E27FC236}">
                <a16:creationId xmlns:a16="http://schemas.microsoft.com/office/drawing/2014/main" id="{E65849CE-80F7-4965-83C9-955EBD6533D7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475455-0CAA-4AF2-B2EE-C29B75F3E58F}"/>
              </a:ext>
            </a:extLst>
          </p:cNvPr>
          <p:cNvSpPr/>
          <p:nvPr/>
        </p:nvSpPr>
        <p:spPr>
          <a:xfrm>
            <a:off x="7327702" y="2496475"/>
            <a:ext cx="1102468" cy="1012922"/>
          </a:xfrm>
          <a:prstGeom prst="ellipse">
            <a:avLst/>
          </a:prstGeom>
          <a:solidFill>
            <a:srgbClr val="FFFFFF">
              <a:alpha val="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548BF-332F-402D-878A-27FD2AFE9C7D}"/>
              </a:ext>
            </a:extLst>
          </p:cNvPr>
          <p:cNvCxnSpPr>
            <a:cxnSpLocks/>
          </p:cNvCxnSpPr>
          <p:nvPr/>
        </p:nvCxnSpPr>
        <p:spPr>
          <a:xfrm flipV="1">
            <a:off x="8430170" y="2250353"/>
            <a:ext cx="1832161" cy="4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1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540F3-8E8E-4D0C-A2AA-45E7D2338F37}"/>
              </a:ext>
            </a:extLst>
          </p:cNvPr>
          <p:cNvSpPr txBox="1"/>
          <p:nvPr/>
        </p:nvSpPr>
        <p:spPr>
          <a:xfrm>
            <a:off x="1092073" y="2998729"/>
            <a:ext cx="235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70s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2D0C1-0074-4663-AA07-8DF3AA75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3424" y="1841507"/>
            <a:ext cx="8005934" cy="5285671"/>
          </a:xfrm>
          <a:prstGeom prst="rect">
            <a:avLst/>
          </a:prstGeom>
        </p:spPr>
      </p:pic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8025BDF-FEB2-46C6-8487-6E7DFF1D8D27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3019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it-IT" sz="2200" b="1" dirty="0"/>
              <a:t>Casi Critici</a:t>
            </a:r>
            <a:r>
              <a:rPr lang="it-IT" sz="2200" dirty="0"/>
              <a:t>: casi che portano ad incidenti con alta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alla posizione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positivo</a:t>
            </a:r>
          </a:p>
          <a:p>
            <a:r>
              <a:rPr lang="it-IT" sz="2200" b="1" dirty="0"/>
              <a:t>Casi Particolari</a:t>
            </a:r>
            <a:r>
              <a:rPr lang="it-IT" sz="2200" dirty="0"/>
              <a:t>: casi che richiedono uno studio approfondito ad-hoc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nullo</a:t>
            </a:r>
          </a:p>
          <a:p>
            <a:r>
              <a:rPr lang="it-IT" sz="2200" b="1" dirty="0"/>
              <a:t>Casi Non Critici</a:t>
            </a:r>
            <a:r>
              <a:rPr lang="it-IT" sz="2200" dirty="0"/>
              <a:t>: casi che portano ad incidenti con scarsa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negativo</a:t>
            </a:r>
          </a:p>
          <a:p>
            <a:r>
              <a:rPr lang="it-IT" sz="2200" b="1" dirty="0"/>
              <a:t>Suggerimenti</a:t>
            </a:r>
            <a:r>
              <a:rPr lang="it-IT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Investire risorse per far fronte ai casi critici (Es. introduzione di ridondanza)</a:t>
            </a:r>
          </a:p>
        </p:txBody>
      </p:sp>
    </p:spTree>
    <p:extLst>
      <p:ext uri="{BB962C8B-B14F-4D97-AF65-F5344CB8AC3E}">
        <p14:creationId xmlns:p14="http://schemas.microsoft.com/office/powerpoint/2010/main" val="27635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Introduzione al problema:</a:t>
            </a: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Casi d’interesse e obiettivi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sz="1600" b="1" dirty="0"/>
              <a:t>Problema: </a:t>
            </a:r>
            <a:r>
              <a:rPr lang="it-IT" sz="1600" dirty="0"/>
              <a:t>Creare un sistema composto da una macchina leader e una inseguitrice (movimento su una sola dimensione). La macchina inseguitrice deve rimanere a 15 m di distanza dalla macchina leader. Esistono attacchi che potrebbero portare a incidenti? E attacchi che non causano incidenti?</a:t>
            </a:r>
            <a:endParaRPr lang="it-IT" sz="1600" b="1" dirty="0"/>
          </a:p>
          <a:p>
            <a:r>
              <a:rPr lang="it-IT" sz="1600" b="1" dirty="0"/>
              <a:t>Casi di interesse:</a:t>
            </a:r>
          </a:p>
          <a:p>
            <a:pPr lvl="1"/>
            <a:r>
              <a:rPr lang="it-IT" sz="1600" b="1" dirty="0" err="1"/>
              <a:t>Vanilla</a:t>
            </a:r>
            <a:r>
              <a:rPr lang="it-IT" sz="1600" b="1" dirty="0"/>
              <a:t> case</a:t>
            </a:r>
            <a:r>
              <a:rPr lang="it-IT" sz="1600" dirty="0"/>
              <a:t>: </a:t>
            </a:r>
          </a:p>
          <a:p>
            <a:pPr marL="914400" lvl="2" indent="0">
              <a:buNone/>
            </a:pPr>
            <a:r>
              <a:rPr lang="it-IT" sz="1600" dirty="0"/>
              <a:t>Caso base in cui non si tiene in considerazione alcun attacco</a:t>
            </a:r>
          </a:p>
          <a:p>
            <a:pPr lvl="1"/>
            <a:r>
              <a:rPr lang="it-IT" sz="1600" b="1" dirty="0"/>
              <a:t>Attacco all’accelerazione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Alla macchina inseguitrice viene passato un valore fisso di accelerazione anziché quello reale generato dall’algoritmo di inseguimento. </a:t>
            </a:r>
          </a:p>
          <a:p>
            <a:pPr lvl="1"/>
            <a:r>
              <a:rPr lang="it-IT" sz="1600" b="1" dirty="0"/>
              <a:t>Attacco alla posizione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All’algoritmo di inseguimento viene passato un valore fisso di posizione anziché quello reale.</a:t>
            </a:r>
          </a:p>
          <a:p>
            <a:pPr marL="914400" lvl="2" indent="0">
              <a:buNone/>
            </a:pPr>
            <a:r>
              <a:rPr lang="it-IT" sz="1600" dirty="0"/>
              <a:t> </a:t>
            </a:r>
          </a:p>
          <a:p>
            <a:r>
              <a:rPr lang="it-IT" sz="1600" b="1" dirty="0"/>
              <a:t>Obiettivo:</a:t>
            </a:r>
            <a:r>
              <a:rPr lang="it-IT" sz="1600" dirty="0"/>
              <a:t> Realizzare un modello base funzionante e individuare condizioni di attacco che portano oppure no ad un incidente fra le due vetture</a:t>
            </a:r>
          </a:p>
          <a:p>
            <a:r>
              <a:rPr lang="it-IT" sz="1600" b="1" dirty="0"/>
              <a:t>ATTENZIONE: </a:t>
            </a:r>
            <a:r>
              <a:rPr lang="it-IT" sz="1600" dirty="0"/>
              <a:t>quanto riportato nelle seguenti slide è da considerarsi valido all’interno del nostro dominio di simulazione. 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3639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Vanilla case: Schema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F7B6950-4746-459A-93BF-D7C8D02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134918"/>
            <a:ext cx="10118598" cy="28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 err="1"/>
              <a:t>Vanilla</a:t>
            </a:r>
            <a:r>
              <a:rPr lang="it-IT" sz="4800" dirty="0"/>
              <a:t> case: Risultati co-simulazione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C8A3CD-F75E-4970-8AE1-481125F83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055813"/>
            <a:ext cx="7887492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3B0042-37A6-4EF6-B51C-11304C1980AA}"/>
              </a:ext>
            </a:extLst>
          </p:cNvPr>
          <p:cNvSpPr txBox="1"/>
          <p:nvPr/>
        </p:nvSpPr>
        <p:spPr>
          <a:xfrm>
            <a:off x="8884693" y="2402006"/>
            <a:ext cx="246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Circa 15m fra </a:t>
            </a:r>
            <a:r>
              <a:rPr lang="it-IT" b="1" dirty="0" err="1"/>
              <a:t>leading</a:t>
            </a:r>
            <a:r>
              <a:rPr lang="it-IT" b="1" dirty="0"/>
              <a:t> e following car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D949732-D182-4DDA-B032-9ED1AFF00628}"/>
              </a:ext>
            </a:extLst>
          </p:cNvPr>
          <p:cNvCxnSpPr>
            <a:cxnSpLocks/>
          </p:cNvCxnSpPr>
          <p:nvPr/>
        </p:nvCxnSpPr>
        <p:spPr>
          <a:xfrm flipH="1">
            <a:off x="8325136" y="2702257"/>
            <a:ext cx="75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272528-E75A-48F8-AF64-21526AD2AE45}"/>
              </a:ext>
            </a:extLst>
          </p:cNvPr>
          <p:cNvSpPr txBox="1"/>
          <p:nvPr/>
        </p:nvSpPr>
        <p:spPr>
          <a:xfrm>
            <a:off x="8700448" y="4225494"/>
            <a:ext cx="3138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Parametri di co-simulazione: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Step-size:</a:t>
            </a:r>
            <a:r>
              <a:rPr lang="it-IT" i="0" dirty="0">
                <a:effectLst/>
              </a:rPr>
              <a:t> </a:t>
            </a:r>
            <a:r>
              <a:rPr lang="it-IT" b="0" i="0" dirty="0">
                <a:effectLst/>
              </a:rPr>
              <a:t>0.01s</a:t>
            </a:r>
            <a:endParaRPr lang="it-IT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Tempo di Simulazione</a:t>
            </a:r>
            <a:r>
              <a:rPr lang="it-IT" b="1" dirty="0"/>
              <a:t>:</a:t>
            </a:r>
            <a:r>
              <a:rPr lang="it-IT" b="0" dirty="0"/>
              <a:t> 100s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Leading</a:t>
            </a:r>
            <a:r>
              <a:rPr lang="it-IT" b="1" dirty="0"/>
              <a:t> car posizione iniziale: </a:t>
            </a:r>
            <a:r>
              <a:rPr lang="it-IT" dirty="0"/>
              <a:t>50m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Following car posizione iniziale: </a:t>
            </a:r>
            <a:r>
              <a:rPr lang="it-IT" dirty="0"/>
              <a:t>0m</a:t>
            </a:r>
          </a:p>
        </p:txBody>
      </p:sp>
    </p:spTree>
    <p:extLst>
      <p:ext uri="{BB962C8B-B14F-4D97-AF65-F5344CB8AC3E}">
        <p14:creationId xmlns:p14="http://schemas.microsoft.com/office/powerpoint/2010/main" val="226227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all’accelerazione: Schema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662EEE-F24F-4900-B475-46DF41C2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552310"/>
            <a:ext cx="10118598" cy="20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all’accelerazione: </a:t>
            </a:r>
            <a:br>
              <a:rPr lang="it-IT" sz="4800" dirty="0"/>
            </a:br>
            <a:r>
              <a:rPr lang="it-IT" sz="4800" dirty="0"/>
              <a:t>Configurazione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singolo</a:t>
            </a:r>
            <a:r>
              <a:rPr lang="it-IT" sz="2400" dirty="0"/>
              <a:t>: La condizione di attacco permane dall’istante dell’attacco fino a fine simulazione</a:t>
            </a:r>
          </a:p>
          <a:p>
            <a:endParaRPr lang="it-IT" sz="2200" dirty="0"/>
          </a:p>
          <a:p>
            <a:r>
              <a:rPr lang="it-IT" sz="2200" b="1" dirty="0"/>
              <a:t>Configurazione del DSE</a:t>
            </a:r>
            <a:r>
              <a:rPr lang="it-IT" sz="2200" dirty="0"/>
              <a:t>: Impostiamo la variabilità dei parametri della </a:t>
            </a:r>
            <a:r>
              <a:rPr lang="it-IT" sz="2200" dirty="0" err="1"/>
              <a:t>fmu</a:t>
            </a:r>
            <a:r>
              <a:rPr lang="it-IT" sz="2200" dirty="0"/>
              <a:t> di attacco</a:t>
            </a:r>
          </a:p>
          <a:p>
            <a:pPr lvl="1"/>
            <a:r>
              <a:rPr lang="it-IT" sz="2200" dirty="0" err="1"/>
              <a:t>Attack_value</a:t>
            </a:r>
            <a:r>
              <a:rPr lang="it-IT" sz="2200" dirty="0"/>
              <a:t> : [-5, -1, 0, 1, 5] m/s</a:t>
            </a:r>
            <a:r>
              <a:rPr lang="it-IT" sz="2200" baseline="30000" dirty="0"/>
              <a:t>2</a:t>
            </a:r>
            <a:endParaRPr lang="it-IT" sz="2200" dirty="0"/>
          </a:p>
          <a:p>
            <a:pPr lvl="1"/>
            <a:r>
              <a:rPr lang="it-IT" sz="2200" dirty="0" err="1"/>
              <a:t>Attack_time</a:t>
            </a:r>
            <a:r>
              <a:rPr lang="it-IT" sz="2200" dirty="0"/>
              <a:t> : </a:t>
            </a:r>
            <a:r>
              <a:rPr lang="en-US" sz="2200" dirty="0"/>
              <a:t>[0s, .., 40s] con step a 5s</a:t>
            </a:r>
            <a:endParaRPr lang="it-IT" sz="2200" dirty="0"/>
          </a:p>
          <a:p>
            <a:endParaRPr lang="it-IT" sz="2200" dirty="0"/>
          </a:p>
          <a:p>
            <a:r>
              <a:rPr lang="it-IT" sz="2200" b="1" dirty="0"/>
              <a:t>Configurazione Co-Simulazione</a:t>
            </a:r>
            <a:r>
              <a:rPr lang="it-IT" sz="2200" dirty="0"/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31B697-3B31-447D-BED0-7E33126FB687}"/>
              </a:ext>
            </a:extLst>
          </p:cNvPr>
          <p:cNvSpPr txBox="1"/>
          <p:nvPr/>
        </p:nvSpPr>
        <p:spPr>
          <a:xfrm>
            <a:off x="1173706" y="5227094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1 </a:t>
            </a:r>
            <a:r>
              <a:rPr lang="it-IT" dirty="0"/>
              <a:t>m/s</a:t>
            </a:r>
            <a:r>
              <a:rPr lang="it-IT" baseline="30000" dirty="0"/>
              <a:t>2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6F1F08-9BB9-47C2-B05F-066B947169C3}"/>
              </a:ext>
            </a:extLst>
          </p:cNvPr>
          <p:cNvSpPr txBox="1"/>
          <p:nvPr/>
        </p:nvSpPr>
        <p:spPr>
          <a:xfrm>
            <a:off x="4171096" y="5231817"/>
            <a:ext cx="2442950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-1</a:t>
            </a:r>
            <a:r>
              <a:rPr lang="it-IT" dirty="0"/>
              <a:t> m/s</a:t>
            </a:r>
            <a:r>
              <a:rPr lang="it-IT" baseline="30000" dirty="0"/>
              <a:t>2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D57109-DF6E-4F06-9E64-839F7D115BD4}"/>
              </a:ext>
            </a:extLst>
          </p:cNvPr>
          <p:cNvSpPr txBox="1"/>
          <p:nvPr/>
        </p:nvSpPr>
        <p:spPr>
          <a:xfrm>
            <a:off x="7168485" y="5227093"/>
            <a:ext cx="3995384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[10, 15, 20, 40, 45, 50]s</a:t>
            </a:r>
          </a:p>
          <a:p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0</a:t>
            </a:r>
            <a:r>
              <a:rPr lang="it-IT" dirty="0"/>
              <a:t> m/s</a:t>
            </a:r>
            <a:r>
              <a:rPr lang="it-IT" baseline="30000" dirty="0"/>
              <a:t>2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5899932-E175-42FD-972B-C22DBE6ED77E}"/>
              </a:ext>
            </a:extLst>
          </p:cNvPr>
          <p:cNvSpPr/>
          <p:nvPr/>
        </p:nvSpPr>
        <p:spPr>
          <a:xfrm>
            <a:off x="3418108" y="5080637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9CCF629-BE0D-4AB2-93DA-EC9FADFAC2BD}"/>
              </a:ext>
            </a:extLst>
          </p:cNvPr>
          <p:cNvSpPr/>
          <p:nvPr/>
        </p:nvSpPr>
        <p:spPr>
          <a:xfrm>
            <a:off x="6359034" y="5077000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032CBC3-BE5A-4A98-8F75-8D807541420A}"/>
              </a:ext>
            </a:extLst>
          </p:cNvPr>
          <p:cNvSpPr/>
          <p:nvPr/>
        </p:nvSpPr>
        <p:spPr>
          <a:xfrm>
            <a:off x="10911869" y="5077000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4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7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A8BD1E-C297-47FB-BA3C-FB3E244F3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79" y="2055813"/>
            <a:ext cx="7694221" cy="413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DBA1E9-E0C4-4BB7-BA1E-9AD56E917ACA}"/>
              </a:ext>
            </a:extLst>
          </p:cNvPr>
          <p:cNvSpPr txBox="1"/>
          <p:nvPr/>
        </p:nvSpPr>
        <p:spPr>
          <a:xfrm>
            <a:off x="669036" y="2055813"/>
            <a:ext cx="26746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Cosa possiamo individuare dall’analisi dei risultati del DSE?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&lt; 0 m/s</a:t>
            </a:r>
            <a:r>
              <a:rPr lang="it-IT" b="1" baseline="30000" dirty="0"/>
              <a:t>2 </a:t>
            </a:r>
            <a:r>
              <a:rPr lang="it-IT" b="1" dirty="0"/>
              <a:t>: </a:t>
            </a:r>
            <a:r>
              <a:rPr lang="it-IT" dirty="0"/>
              <a:t>Incidente estremamente improbabile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= 0 m/s</a:t>
            </a:r>
            <a:r>
              <a:rPr lang="it-IT" b="1" baseline="30000" dirty="0"/>
              <a:t>2 </a:t>
            </a:r>
            <a:r>
              <a:rPr lang="it-IT" b="1" dirty="0"/>
              <a:t>: </a:t>
            </a:r>
            <a:r>
              <a:rPr lang="it-IT" dirty="0"/>
              <a:t>Necessita di analisi approfondita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&gt; 0 m/s</a:t>
            </a:r>
            <a:r>
              <a:rPr lang="it-IT" b="1" baseline="30000" dirty="0"/>
              <a:t>2 </a:t>
            </a:r>
            <a:r>
              <a:rPr lang="it-IT" b="1" dirty="0"/>
              <a:t>:</a:t>
            </a:r>
            <a:r>
              <a:rPr lang="it-IT" dirty="0"/>
              <a:t> Incidente estremamente probabile</a:t>
            </a:r>
          </a:p>
        </p:txBody>
      </p:sp>
    </p:spTree>
    <p:extLst>
      <p:ext uri="{BB962C8B-B14F-4D97-AF65-F5344CB8AC3E}">
        <p14:creationId xmlns:p14="http://schemas.microsoft.com/office/powerpoint/2010/main" val="12900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1654</Words>
  <Application>Microsoft Office PowerPoint</Application>
  <PresentationFormat>Widescreen</PresentationFormat>
  <Paragraphs>227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Amasis MT Pro Medium</vt:lpstr>
      <vt:lpstr>Arial</vt:lpstr>
      <vt:lpstr>Calibri</vt:lpstr>
      <vt:lpstr>Calibri Light</vt:lpstr>
      <vt:lpstr>Cambria Math</vt:lpstr>
      <vt:lpstr>Segoe UI</vt:lpstr>
      <vt:lpstr>Wingdings</vt:lpstr>
      <vt:lpstr>Tema di Office</vt:lpstr>
      <vt:lpstr>PowerPoint Presentation</vt:lpstr>
      <vt:lpstr>Obiettivi della presentazione</vt:lpstr>
      <vt:lpstr>Tabella di marcia</vt:lpstr>
      <vt:lpstr>Introduzione al problema: Casi d’interesse e obiettivi</vt:lpstr>
      <vt:lpstr>Vanilla case: Schema</vt:lpstr>
      <vt:lpstr>Vanilla case: Risultati co-simulazione</vt:lpstr>
      <vt:lpstr>Attacco all’accelerazione: Schema</vt:lpstr>
      <vt:lpstr>Attacco singolo all’accelerazione:  Configurazione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multiplo all’accelerazione</vt:lpstr>
      <vt:lpstr>Attacco multiplo all’accelerazione: Si ok, ma ... Come si fa?</vt:lpstr>
      <vt:lpstr>Attacco multiplo all’accelerazione: Si ok, ma ... Come si fa?</vt:lpstr>
      <vt:lpstr>Attacco multiplo all’accelerazione: Codici a confronto (AttackFmu.c)</vt:lpstr>
      <vt:lpstr>Attacco multiplo all’accelerazione: Codici a confronto (AttackFmu.c)</vt:lpstr>
      <vt:lpstr>Attacco multiplo all’accelerazione: Codici a confronto (AttackFmu.c)</vt:lpstr>
      <vt:lpstr>Attacco multiplo all’accelerazione:  Risultati con incidente</vt:lpstr>
      <vt:lpstr>Attacco multiplo all’accelerazione:  Risultati con incidente</vt:lpstr>
      <vt:lpstr>Attacco multiplo all’accelerazione:  Risultati con incidente</vt:lpstr>
      <vt:lpstr>Attacco multiplo all’accelerazione: Risultati senza incidente</vt:lpstr>
      <vt:lpstr>Attacco multiplo all’accelerazione: Risultati senza incidente</vt:lpstr>
      <vt:lpstr>Attacco multiplo all’accelerazione: Risultati senza incidente</vt:lpstr>
      <vt:lpstr>Attacco alla posizione: Schema</vt:lpstr>
      <vt:lpstr>Attacco singolo alla posizione:  Analisi Comportamento</vt:lpstr>
      <vt:lpstr>Attacco singolo alla posizione: Risultati Studio</vt:lpstr>
      <vt:lpstr>Attacco multiplo alla posizione: studio comportamento</vt:lpstr>
      <vt:lpstr>Attacco multiplo alla posizione: </vt:lpstr>
      <vt:lpstr>Attacco multiplo alla posizione: </vt:lpstr>
      <vt:lpstr>Attacco multiplo alla posizione: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Car – Following Car</dc:title>
  <dc:creator>Matteo Biondi</dc:creator>
  <cp:lastModifiedBy>Olgerti Xhanej</cp:lastModifiedBy>
  <cp:revision>13</cp:revision>
  <dcterms:created xsi:type="dcterms:W3CDTF">2021-12-29T14:02:52Z</dcterms:created>
  <dcterms:modified xsi:type="dcterms:W3CDTF">2022-01-06T21:04:02Z</dcterms:modified>
</cp:coreProperties>
</file>