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262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295" r:id="rId21"/>
    <p:sldId id="274" r:id="rId22"/>
    <p:sldId id="296" r:id="rId23"/>
    <p:sldId id="276" r:id="rId24"/>
    <p:sldId id="293" r:id="rId25"/>
    <p:sldId id="294" r:id="rId26"/>
    <p:sldId id="261" r:id="rId27"/>
    <p:sldId id="279" r:id="rId28"/>
    <p:sldId id="270" r:id="rId29"/>
    <p:sldId id="269" r:id="rId30"/>
    <p:sldId id="268" r:id="rId31"/>
    <p:sldId id="303" r:id="rId32"/>
    <p:sldId id="302" r:id="rId33"/>
    <p:sldId id="265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70A7-E1F8-4C8A-81B5-C4D66F95FE0A}" v="776" dt="2021-12-30T17:41:13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x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x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30/12/2021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Posizione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5AB98CA-4C2B-4192-82DF-92AD23AA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87793"/>
            <a:ext cx="7737143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A41AED8-C42E-4C42-8611-DA048A15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975" y="2840015"/>
            <a:ext cx="9461938" cy="23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dirty="0"/>
              <a:t>Attacco multiplo: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  <a:p>
            <a:r>
              <a:rPr lang="it-IT" sz="2200" dirty="0"/>
              <a:t>Casi d’interesse: </a:t>
            </a:r>
            <a:r>
              <a:rPr lang="it-IT" sz="2200" dirty="0" err="1"/>
              <a:t>vanilla</a:t>
            </a:r>
            <a:r>
              <a:rPr lang="it-IT" sz="2200" dirty="0"/>
              <a:t> case e attacchi «data </a:t>
            </a:r>
            <a:r>
              <a:rPr lang="it-IT" sz="2200" dirty="0" err="1"/>
              <a:t>alteration</a:t>
            </a:r>
            <a:r>
              <a:rPr lang="it-IT" sz="22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422014" y="4372981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6" y="2399885"/>
            <a:ext cx="3253046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[0… 200] step 1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6" y="2399885"/>
            <a:ext cx="3253046" cy="1328023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 position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4103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37" y="1763193"/>
            <a:ext cx="6796391" cy="5097293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895350" y="2633604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194993" y="2516065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4"/>
            <a:ext cx="6733590" cy="505019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211438" y="2713422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/>
          <p:nvPr/>
        </p:nvCxnSpPr>
        <p:spPr>
          <a:xfrm flipV="1">
            <a:off x="8670587" y="3060970"/>
            <a:ext cx="1329447" cy="30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1833562"/>
            <a:ext cx="6699250" cy="50244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Ci sono attacchi a cui il sistema è tollerante?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 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marL="914400" lvl="2" indent="0">
              <a:buNone/>
            </a:pPr>
            <a:endParaRPr lang="it-IT" sz="1600" dirty="0"/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</p:txBody>
      </p:sp>
    </p:spTree>
    <p:extLst>
      <p:ext uri="{BB962C8B-B14F-4D97-AF65-F5344CB8AC3E}">
        <p14:creationId xmlns:p14="http://schemas.microsoft.com/office/powerpoint/2010/main" val="603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679975" y="3889612"/>
            <a:ext cx="3138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Step-size:</a:t>
            </a:r>
            <a:r>
              <a:rPr lang="it-IT" i="0" dirty="0">
                <a:effectLst/>
                <a:latin typeface="Segoe UI" panose="020B0502040204020203" pitchFamily="34" charset="0"/>
              </a:rPr>
              <a:t>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0.01s</a:t>
            </a:r>
            <a:endParaRPr lang="it-IT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Segoe UI" panose="020B0502040204020203" pitchFamily="34" charset="0"/>
              </a:rPr>
              <a:t>Tempo di Simulazione</a:t>
            </a:r>
            <a:r>
              <a:rPr lang="it-IT" b="1" dirty="0">
                <a:latin typeface="Segoe UI" panose="020B0502040204020203" pitchFamily="34" charset="0"/>
              </a:rPr>
              <a:t>:</a:t>
            </a:r>
            <a:r>
              <a:rPr lang="it-IT" b="0" dirty="0">
                <a:latin typeface="Segoe UI" panose="020B0502040204020203" pitchFamily="34" charset="0"/>
              </a:rPr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Segoe UI" panose="020B0502040204020203" pitchFamily="34" charset="0"/>
              </a:rPr>
              <a:t>Leading</a:t>
            </a:r>
            <a:r>
              <a:rPr lang="it-IT" b="1" dirty="0">
                <a:latin typeface="Segoe UI" panose="020B0502040204020203" pitchFamily="34" charset="0"/>
              </a:rPr>
              <a:t> car posizione iniziale: </a:t>
            </a:r>
            <a:r>
              <a:rPr lang="it-IT" dirty="0">
                <a:latin typeface="Segoe UI" panose="020B0502040204020203" pitchFamily="34" charset="0"/>
              </a:rPr>
              <a:t>50m</a:t>
            </a:r>
            <a:endParaRPr lang="it-IT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Segoe UI" panose="020B0502040204020203" pitchFamily="34" charset="0"/>
              </a:rPr>
              <a:t>Following car posizione iniziale: </a:t>
            </a:r>
            <a:r>
              <a:rPr lang="it-IT" dirty="0">
                <a:latin typeface="Segoe UI" panose="020B0502040204020203" pitchFamily="34" charset="0"/>
              </a:rPr>
              <a:t>0m</a:t>
            </a:r>
          </a:p>
          <a:p>
            <a:endParaRPr lang="it-IT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</a:t>
            </a:r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849808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331589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28978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777126" y="506981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1115</Words>
  <Application>Microsoft Office PowerPoint</Application>
  <PresentationFormat>Widescreen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PowerPoint Presentation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Olgerti Xhanej</cp:lastModifiedBy>
  <cp:revision>4</cp:revision>
  <dcterms:created xsi:type="dcterms:W3CDTF">2021-12-29T14:02:52Z</dcterms:created>
  <dcterms:modified xsi:type="dcterms:W3CDTF">2021-12-30T20:23:18Z</dcterms:modified>
</cp:coreProperties>
</file>