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7" r:id="rId3"/>
    <p:sldId id="277" r:id="rId4"/>
    <p:sldId id="262" r:id="rId5"/>
    <p:sldId id="263" r:id="rId6"/>
    <p:sldId id="264" r:id="rId7"/>
    <p:sldId id="267" r:id="rId8"/>
    <p:sldId id="280" r:id="rId9"/>
    <p:sldId id="266" r:id="rId10"/>
    <p:sldId id="275" r:id="rId11"/>
    <p:sldId id="287" r:id="rId12"/>
    <p:sldId id="286" r:id="rId13"/>
    <p:sldId id="289" r:id="rId14"/>
    <p:sldId id="288" r:id="rId15"/>
    <p:sldId id="285" r:id="rId16"/>
    <p:sldId id="297" r:id="rId17"/>
    <p:sldId id="284" r:id="rId18"/>
    <p:sldId id="290" r:id="rId19"/>
    <p:sldId id="273" r:id="rId20"/>
    <p:sldId id="295" r:id="rId21"/>
    <p:sldId id="274" r:id="rId22"/>
    <p:sldId id="296" r:id="rId23"/>
    <p:sldId id="276" r:id="rId24"/>
    <p:sldId id="293" r:id="rId25"/>
    <p:sldId id="294" r:id="rId26"/>
    <p:sldId id="261" r:id="rId27"/>
    <p:sldId id="279" r:id="rId28"/>
    <p:sldId id="270" r:id="rId29"/>
    <p:sldId id="269" r:id="rId30"/>
    <p:sldId id="268" r:id="rId31"/>
    <p:sldId id="271" r:id="rId32"/>
    <p:sldId id="265" r:id="rId3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070A7-E1F8-4C8A-81B5-C4D66F95FE0A}" v="776" dt="2021-12-30T17:41:13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Biondi" userId="d00de5ce-87ad-4f1b-b364-b0376961b749" providerId="ADAL" clId="{002070A7-E1F8-4C8A-81B5-C4D66F95FE0A}"/>
    <pc:docChg chg="undo custSel addSld delSld modSld sldOrd">
      <pc:chgData name="Matteo Biondi" userId="d00de5ce-87ad-4f1b-b364-b0376961b749" providerId="ADAL" clId="{002070A7-E1F8-4C8A-81B5-C4D66F95FE0A}" dt="2021-12-30T17:41:13.701" v="5175"/>
      <pc:docMkLst>
        <pc:docMk/>
      </pc:docMkLst>
      <pc:sldChg chg="del">
        <pc:chgData name="Matteo Biondi" userId="d00de5ce-87ad-4f1b-b364-b0376961b749" providerId="ADAL" clId="{002070A7-E1F8-4C8A-81B5-C4D66F95FE0A}" dt="2021-12-29T16:31:54.558" v="2146" actId="2696"/>
        <pc:sldMkLst>
          <pc:docMk/>
          <pc:sldMk cId="1781100327" sldId="256"/>
        </pc:sldMkLst>
      </pc:sldChg>
      <pc:sldChg chg="addSp delSp modSp mod setBg modAnim setClrOvrMap">
        <pc:chgData name="Matteo Biondi" userId="d00de5ce-87ad-4f1b-b364-b0376961b749" providerId="ADAL" clId="{002070A7-E1F8-4C8A-81B5-C4D66F95FE0A}" dt="2021-12-30T14:25:11.131" v="4359"/>
        <pc:sldMkLst>
          <pc:docMk/>
          <pc:sldMk cId="2876551148" sldId="257"/>
        </pc:sldMkLst>
        <pc:spChg chg="mod">
          <ac:chgData name="Matteo Biondi" userId="d00de5ce-87ad-4f1b-b364-b0376961b749" providerId="ADAL" clId="{002070A7-E1F8-4C8A-81B5-C4D66F95FE0A}" dt="2021-12-29T16:29:01.610" v="2131" actId="26606"/>
          <ac:spMkLst>
            <pc:docMk/>
            <pc:sldMk cId="2876551148" sldId="257"/>
            <ac:spMk id="2" creationId="{07542720-EFB1-4C1A-BB13-43E3C00B97B0}"/>
          </ac:spMkLst>
        </pc:spChg>
        <pc:spChg chg="mod">
          <ac:chgData name="Matteo Biondi" userId="d00de5ce-87ad-4f1b-b364-b0376961b749" providerId="ADAL" clId="{002070A7-E1F8-4C8A-81B5-C4D66F95FE0A}" dt="2021-12-29T16:34:11.066" v="2149" actId="20577"/>
          <ac:spMkLst>
            <pc:docMk/>
            <pc:sldMk cId="2876551148" sldId="257"/>
            <ac:spMk id="3" creationId="{BE8A6094-60E3-4DC8-BF74-E07D850F37F2}"/>
          </ac:spMkLst>
        </pc:spChg>
        <pc:spChg chg="add del">
          <ac:chgData name="Matteo Biondi" userId="d00de5ce-87ad-4f1b-b364-b0376961b749" providerId="ADAL" clId="{002070A7-E1F8-4C8A-81B5-C4D66F95FE0A}" dt="2021-12-29T16:29:01.610" v="2131" actId="26606"/>
          <ac:spMkLst>
            <pc:docMk/>
            <pc:sldMk cId="2876551148" sldId="257"/>
            <ac:spMk id="19" creationId="{5E8D2E83-FB3A-40E7-A9E5-7AB389D612B4}"/>
          </ac:spMkLst>
        </pc:spChg>
        <pc:spChg chg="add del">
          <ac:chgData name="Matteo Biondi" userId="d00de5ce-87ad-4f1b-b364-b0376961b749" providerId="ADAL" clId="{002070A7-E1F8-4C8A-81B5-C4D66F95FE0A}" dt="2021-12-29T16:29:01.599" v="2130" actId="26606"/>
          <ac:spMkLst>
            <pc:docMk/>
            <pc:sldMk cId="2876551148" sldId="257"/>
            <ac:spMk id="24" creationId="{45D37F4E-DDB4-456B-97E0-9937730A039F}"/>
          </ac:spMkLst>
        </pc:spChg>
        <pc:spChg chg="add del">
          <ac:chgData name="Matteo Biondi" userId="d00de5ce-87ad-4f1b-b364-b0376961b749" providerId="ADAL" clId="{002070A7-E1F8-4C8A-81B5-C4D66F95FE0A}" dt="2021-12-29T16:29:01.599" v="2130" actId="26606"/>
          <ac:spMkLst>
            <pc:docMk/>
            <pc:sldMk cId="2876551148" sldId="257"/>
            <ac:spMk id="26" creationId="{B2DD41CD-8F47-4F56-AD12-4E2FF7696987}"/>
          </ac:spMkLst>
        </pc:spChg>
        <pc:spChg chg="add">
          <ac:chgData name="Matteo Biondi" userId="d00de5ce-87ad-4f1b-b364-b0376961b749" providerId="ADAL" clId="{002070A7-E1F8-4C8A-81B5-C4D66F95FE0A}" dt="2021-12-29T16:29:01.610" v="2131" actId="26606"/>
          <ac:spMkLst>
            <pc:docMk/>
            <pc:sldMk cId="2876551148" sldId="257"/>
            <ac:spMk id="28" creationId="{F13C74B1-5B17-4795-BED0-7140497B445A}"/>
          </ac:spMkLst>
        </pc:spChg>
        <pc:spChg chg="add">
          <ac:chgData name="Matteo Biondi" userId="d00de5ce-87ad-4f1b-b364-b0376961b749" providerId="ADAL" clId="{002070A7-E1F8-4C8A-81B5-C4D66F95FE0A}" dt="2021-12-29T16:29:01.610" v="2131" actId="26606"/>
          <ac:spMkLst>
            <pc:docMk/>
            <pc:sldMk cId="2876551148" sldId="257"/>
            <ac:spMk id="29" creationId="{D4974D33-8DC5-464E-8C6D-BE58F0669C17}"/>
          </ac:spMkLst>
        </pc:spChg>
        <pc:picChg chg="mod ord">
          <ac:chgData name="Matteo Biondi" userId="d00de5ce-87ad-4f1b-b364-b0376961b749" providerId="ADAL" clId="{002070A7-E1F8-4C8A-81B5-C4D66F95FE0A}" dt="2021-12-29T16:29:01.610" v="2131" actId="26606"/>
          <ac:picMkLst>
            <pc:docMk/>
            <pc:sldMk cId="2876551148" sldId="257"/>
            <ac:picMk id="4" creationId="{EF793DFF-4630-40E5-A94F-63E78E3FF113}"/>
          </ac:picMkLst>
        </pc:picChg>
      </pc:sldChg>
      <pc:sldChg chg="addSp delSp modSp del mod">
        <pc:chgData name="Matteo Biondi" userId="d00de5ce-87ad-4f1b-b364-b0376961b749" providerId="ADAL" clId="{002070A7-E1F8-4C8A-81B5-C4D66F95FE0A}" dt="2021-12-29T15:41:33.354" v="221" actId="2696"/>
        <pc:sldMkLst>
          <pc:docMk/>
          <pc:sldMk cId="1638664735" sldId="258"/>
        </pc:sldMkLst>
        <pc:spChg chg="mod">
          <ac:chgData name="Matteo Biondi" userId="d00de5ce-87ad-4f1b-b364-b0376961b749" providerId="ADAL" clId="{002070A7-E1F8-4C8A-81B5-C4D66F95FE0A}" dt="2021-12-29T15:40:19.924" v="195"/>
          <ac:spMkLst>
            <pc:docMk/>
            <pc:sldMk cId="1638664735" sldId="258"/>
            <ac:spMk id="2" creationId="{6E30FA88-64C0-4BF9-8165-94C2D0037357}"/>
          </ac:spMkLst>
        </pc:spChg>
        <pc:spChg chg="add del">
          <ac:chgData name="Matteo Biondi" userId="d00de5ce-87ad-4f1b-b364-b0376961b749" providerId="ADAL" clId="{002070A7-E1F8-4C8A-81B5-C4D66F95FE0A}" dt="2021-12-29T15:37:12.626" v="185" actId="26606"/>
          <ac:spMkLst>
            <pc:docMk/>
            <pc:sldMk cId="1638664735" sldId="258"/>
            <ac:spMk id="36" creationId="{2A11688B-0A27-4E86-8D55-76F71ADF299B}"/>
          </ac:spMkLst>
        </pc:spChg>
        <pc:spChg chg="add del">
          <ac:chgData name="Matteo Biondi" userId="d00de5ce-87ad-4f1b-b364-b0376961b749" providerId="ADAL" clId="{002070A7-E1F8-4C8A-81B5-C4D66F95FE0A}" dt="2021-12-29T15:37:12.626" v="185" actId="26606"/>
          <ac:spMkLst>
            <pc:docMk/>
            <pc:sldMk cId="1638664735" sldId="258"/>
            <ac:spMk id="42" creationId="{40F88E6C-5782-452A-8C4F-9D2C2EAC8499}"/>
          </ac:spMkLst>
        </pc:spChg>
        <pc:spChg chg="add del">
          <ac:chgData name="Matteo Biondi" userId="d00de5ce-87ad-4f1b-b364-b0376961b749" providerId="ADAL" clId="{002070A7-E1F8-4C8A-81B5-C4D66F95FE0A}" dt="2021-12-29T15:35:55.067" v="182" actId="26606"/>
          <ac:spMkLst>
            <pc:docMk/>
            <pc:sldMk cId="1638664735" sldId="258"/>
            <ac:spMk id="47" creationId="{1D63C574-BFD2-41A1-A567-B0C3CC7FDD4F}"/>
          </ac:spMkLst>
        </pc:spChg>
        <pc:spChg chg="add del">
          <ac:chgData name="Matteo Biondi" userId="d00de5ce-87ad-4f1b-b364-b0376961b749" providerId="ADAL" clId="{002070A7-E1F8-4C8A-81B5-C4D66F95FE0A}" dt="2021-12-29T15:35:55.067" v="182" actId="26606"/>
          <ac:spMkLst>
            <pc:docMk/>
            <pc:sldMk cId="1638664735" sldId="258"/>
            <ac:spMk id="49" creationId="{E2A46BAB-8C31-42B2-90E8-B26DD3E81D37}"/>
          </ac:spMkLst>
        </pc:spChg>
        <pc:spChg chg="add del">
          <ac:chgData name="Matteo Biondi" userId="d00de5ce-87ad-4f1b-b364-b0376961b749" providerId="ADAL" clId="{002070A7-E1F8-4C8A-81B5-C4D66F95FE0A}" dt="2021-12-29T15:37:12.626" v="185" actId="26606"/>
          <ac:spMkLst>
            <pc:docMk/>
            <pc:sldMk cId="1638664735" sldId="258"/>
            <ac:spMk id="81" creationId="{8FC9BE17-9A7B-462D-AE50-3D8777387304}"/>
          </ac:spMkLst>
        </pc:spChg>
        <pc:spChg chg="add del">
          <ac:chgData name="Matteo Biondi" userId="d00de5ce-87ad-4f1b-b364-b0376961b749" providerId="ADAL" clId="{002070A7-E1F8-4C8A-81B5-C4D66F95FE0A}" dt="2021-12-29T15:37:12.626" v="185" actId="26606"/>
          <ac:spMkLst>
            <pc:docMk/>
            <pc:sldMk cId="1638664735" sldId="258"/>
            <ac:spMk id="83" creationId="{3EBE8569-6AEC-4B8C-8D53-2DE337CDBA65}"/>
          </ac:spMkLst>
        </pc:spChg>
        <pc:spChg chg="add del">
          <ac:chgData name="Matteo Biondi" userId="d00de5ce-87ad-4f1b-b364-b0376961b749" providerId="ADAL" clId="{002070A7-E1F8-4C8A-81B5-C4D66F95FE0A}" dt="2021-12-29T15:37:12.626" v="185" actId="26606"/>
          <ac:spMkLst>
            <pc:docMk/>
            <pc:sldMk cId="1638664735" sldId="258"/>
            <ac:spMk id="85" creationId="{55D4142C-5077-457F-A6AD-3FECFDB39685}"/>
          </ac:spMkLst>
        </pc:spChg>
        <pc:spChg chg="add del">
          <ac:chgData name="Matteo Biondi" userId="d00de5ce-87ad-4f1b-b364-b0376961b749" providerId="ADAL" clId="{002070A7-E1F8-4C8A-81B5-C4D66F95FE0A}" dt="2021-12-29T15:37:12.626" v="185" actId="26606"/>
          <ac:spMkLst>
            <pc:docMk/>
            <pc:sldMk cId="1638664735" sldId="258"/>
            <ac:spMk id="87" creationId="{7A5F0580-5EE9-419F-96EE-B6529EF6E7D0}"/>
          </ac:spMkLst>
        </pc:spChg>
        <pc:grpChg chg="add del">
          <ac:chgData name="Matteo Biondi" userId="d00de5ce-87ad-4f1b-b364-b0376961b749" providerId="ADAL" clId="{002070A7-E1F8-4C8A-81B5-C4D66F95FE0A}" dt="2021-12-29T15:37:12.626" v="185" actId="26606"/>
          <ac:grpSpMkLst>
            <pc:docMk/>
            <pc:sldMk cId="1638664735" sldId="258"/>
            <ac:grpSpMk id="38" creationId="{C84A868B-654E-447C-8D9C-0F9328308CA2}"/>
          </ac:grpSpMkLst>
        </pc:grpChg>
        <pc:grpChg chg="add del">
          <ac:chgData name="Matteo Biondi" userId="d00de5ce-87ad-4f1b-b364-b0376961b749" providerId="ADAL" clId="{002070A7-E1F8-4C8A-81B5-C4D66F95FE0A}" dt="2021-12-29T15:35:55.067" v="182" actId="26606"/>
          <ac:grpSpMkLst>
            <pc:docMk/>
            <pc:sldMk cId="1638664735" sldId="258"/>
            <ac:grpSpMk id="51" creationId="{B3F7A3C7-0737-4E57-B30E-8EEFE638B401}"/>
          </ac:grpSpMkLst>
        </pc:grpChg>
        <pc:grpChg chg="add del">
          <ac:chgData name="Matteo Biondi" userId="d00de5ce-87ad-4f1b-b364-b0376961b749" providerId="ADAL" clId="{002070A7-E1F8-4C8A-81B5-C4D66F95FE0A}" dt="2021-12-29T15:35:55.067" v="182" actId="26606"/>
          <ac:grpSpMkLst>
            <pc:docMk/>
            <pc:sldMk cId="1638664735" sldId="258"/>
            <ac:grpSpMk id="55" creationId="{43F5E015-E085-4624-B431-B42414448684}"/>
          </ac:grpSpMkLst>
        </pc:grpChg>
        <pc:graphicFrameChg chg="mod modGraphic">
          <ac:chgData name="Matteo Biondi" userId="d00de5ce-87ad-4f1b-b364-b0376961b749" providerId="ADAL" clId="{002070A7-E1F8-4C8A-81B5-C4D66F95FE0A}" dt="2021-12-29T15:41:28.460" v="219"/>
          <ac:graphicFrameMkLst>
            <pc:docMk/>
            <pc:sldMk cId="1638664735" sldId="258"/>
            <ac:graphicFrameMk id="5" creationId="{5D57AD95-DD2B-433F-806F-D3E8F03C8BC0}"/>
          </ac:graphicFrameMkLst>
        </pc:graphicFrameChg>
        <pc:picChg chg="add del mod">
          <ac:chgData name="Matteo Biondi" userId="d00de5ce-87ad-4f1b-b364-b0376961b749" providerId="ADAL" clId="{002070A7-E1F8-4C8A-81B5-C4D66F95FE0A}" dt="2021-12-29T15:39:47.457" v="190" actId="478"/>
          <ac:picMkLst>
            <pc:docMk/>
            <pc:sldMk cId="1638664735" sldId="258"/>
            <ac:picMk id="66" creationId="{76427C07-265A-438F-A8E9-F7B7DF85C4A3}"/>
          </ac:picMkLst>
        </pc:picChg>
        <pc:picChg chg="add del mod ord">
          <ac:chgData name="Matteo Biondi" userId="d00de5ce-87ad-4f1b-b364-b0376961b749" providerId="ADAL" clId="{002070A7-E1F8-4C8A-81B5-C4D66F95FE0A}" dt="2021-12-29T15:39:49.154" v="191" actId="478"/>
          <ac:picMkLst>
            <pc:docMk/>
            <pc:sldMk cId="1638664735" sldId="258"/>
            <ac:picMk id="2060" creationId="{B3BA1D11-66D0-4A9A-8CDB-C99221C6005C}"/>
          </ac:picMkLst>
        </pc:picChg>
      </pc:sldChg>
      <pc:sldChg chg="modSp del mod">
        <pc:chgData name="Matteo Biondi" userId="d00de5ce-87ad-4f1b-b364-b0376961b749" providerId="ADAL" clId="{002070A7-E1F8-4C8A-81B5-C4D66F95FE0A}" dt="2021-12-29T16:13:42.415" v="1631" actId="2696"/>
        <pc:sldMkLst>
          <pc:docMk/>
          <pc:sldMk cId="3348585543" sldId="260"/>
        </pc:sldMkLst>
        <pc:spChg chg="mod">
          <ac:chgData name="Matteo Biondi" userId="d00de5ce-87ad-4f1b-b364-b0376961b749" providerId="ADAL" clId="{002070A7-E1F8-4C8A-81B5-C4D66F95FE0A}" dt="2021-12-29T16:13:36.287" v="1628" actId="27636"/>
          <ac:spMkLst>
            <pc:docMk/>
            <pc:sldMk cId="3348585543" sldId="260"/>
            <ac:spMk id="2" creationId="{628BEE35-5A6D-4E8B-A045-984BBD29D810}"/>
          </ac:spMkLst>
        </pc:spChg>
      </pc:sldChg>
      <pc:sldChg chg="addSp delSp modSp mod ord modAnim">
        <pc:chgData name="Matteo Biondi" userId="d00de5ce-87ad-4f1b-b364-b0376961b749" providerId="ADAL" clId="{002070A7-E1F8-4C8A-81B5-C4D66F95FE0A}" dt="2021-12-30T14:57:18.088" v="4506"/>
        <pc:sldMkLst>
          <pc:docMk/>
          <pc:sldMk cId="3018385949" sldId="261"/>
        </pc:sldMkLst>
        <pc:spChg chg="mod">
          <ac:chgData name="Matteo Biondi" userId="d00de5ce-87ad-4f1b-b364-b0376961b749" providerId="ADAL" clId="{002070A7-E1F8-4C8A-81B5-C4D66F95FE0A}" dt="2021-12-29T16:24:43.704" v="2122" actId="26606"/>
          <ac:spMkLst>
            <pc:docMk/>
            <pc:sldMk cId="3018385949" sldId="261"/>
            <ac:spMk id="2" creationId="{628BEE35-5A6D-4E8B-A045-984BBD29D810}"/>
          </ac:spMkLst>
        </pc:spChg>
        <pc:spChg chg="del mod">
          <ac:chgData name="Matteo Biondi" userId="d00de5ce-87ad-4f1b-b364-b0376961b749" providerId="ADAL" clId="{002070A7-E1F8-4C8A-81B5-C4D66F95FE0A}" dt="2021-12-29T16:22:28.905" v="2067" actId="478"/>
          <ac:spMkLst>
            <pc:docMk/>
            <pc:sldMk cId="3018385949" sldId="261"/>
            <ac:spMk id="3" creationId="{8D553890-C818-4461-BF6A-046A391A1B43}"/>
          </ac:spMkLst>
        </pc:spChg>
        <pc:spChg chg="add del">
          <ac:chgData name="Matteo Biondi" userId="d00de5ce-87ad-4f1b-b364-b0376961b749" providerId="ADAL" clId="{002070A7-E1F8-4C8A-81B5-C4D66F95FE0A}" dt="2021-12-29T16:24:43.704" v="2122" actId="26606"/>
          <ac:spMkLst>
            <pc:docMk/>
            <pc:sldMk cId="3018385949" sldId="261"/>
            <ac:spMk id="8" creationId="{100EDD19-6802-4EC3-95CE-CFFAB042CFD6}"/>
          </ac:spMkLst>
        </pc:spChg>
        <pc:spChg chg="add del">
          <ac:chgData name="Matteo Biondi" userId="d00de5ce-87ad-4f1b-b364-b0376961b749" providerId="ADAL" clId="{002070A7-E1F8-4C8A-81B5-C4D66F95FE0A}" dt="2021-12-29T16:24:43.704" v="2122" actId="26606"/>
          <ac:spMkLst>
            <pc:docMk/>
            <pc:sldMk cId="3018385949" sldId="261"/>
            <ac:spMk id="10" creationId="{DB17E863-922E-4C26-BD64-E8FD41D28661}"/>
          </ac:spMkLst>
        </pc:spChg>
        <pc:spChg chg="add">
          <ac:chgData name="Matteo Biondi" userId="d00de5ce-87ad-4f1b-b364-b0376961b749" providerId="ADAL" clId="{002070A7-E1F8-4C8A-81B5-C4D66F95FE0A}" dt="2021-12-29T16:24:43.704" v="2122" actId="26606"/>
          <ac:spMkLst>
            <pc:docMk/>
            <pc:sldMk cId="3018385949" sldId="261"/>
            <ac:spMk id="12" creationId="{76906711-0AFB-47DD-A4B6-4E94B38B8C91}"/>
          </ac:spMkLst>
        </pc:spChg>
        <pc:spChg chg="add">
          <ac:chgData name="Matteo Biondi" userId="d00de5ce-87ad-4f1b-b364-b0376961b749" providerId="ADAL" clId="{002070A7-E1F8-4C8A-81B5-C4D66F95FE0A}" dt="2021-12-29T16:24:43.704" v="2122" actId="26606"/>
          <ac:spMkLst>
            <pc:docMk/>
            <pc:sldMk cId="3018385949" sldId="261"/>
            <ac:spMk id="13" creationId="{AA91F649-894C-41F6-A21D-3D1AC558E934}"/>
          </ac:spMkLst>
        </pc:spChg>
        <pc:spChg chg="add">
          <ac:chgData name="Matteo Biondi" userId="d00de5ce-87ad-4f1b-b364-b0376961b749" providerId="ADAL" clId="{002070A7-E1F8-4C8A-81B5-C4D66F95FE0A}" dt="2021-12-29T16:24:43.704" v="2122" actId="26606"/>
          <ac:spMkLst>
            <pc:docMk/>
            <pc:sldMk cId="3018385949" sldId="261"/>
            <ac:spMk id="14" creationId="{56037404-66BD-46B5-9323-1B531319671A}"/>
          </ac:spMkLst>
        </pc:spChg>
        <pc:spChg chg="add del">
          <ac:chgData name="Matteo Biondi" userId="d00de5ce-87ad-4f1b-b364-b0376961b749" providerId="ADAL" clId="{002070A7-E1F8-4C8A-81B5-C4D66F95FE0A}" dt="2021-12-29T16:24:39.257" v="2121" actId="26606"/>
          <ac:spMkLst>
            <pc:docMk/>
            <pc:sldMk cId="3018385949" sldId="261"/>
            <ac:spMk id="15" creationId="{76906711-0AFB-47DD-A4B6-4E94B38B8C91}"/>
          </ac:spMkLst>
        </pc:spChg>
        <pc:spChg chg="add del">
          <ac:chgData name="Matteo Biondi" userId="d00de5ce-87ad-4f1b-b364-b0376961b749" providerId="ADAL" clId="{002070A7-E1F8-4C8A-81B5-C4D66F95FE0A}" dt="2021-12-29T16:24:39.257" v="2121" actId="26606"/>
          <ac:spMkLst>
            <pc:docMk/>
            <pc:sldMk cId="3018385949" sldId="261"/>
            <ac:spMk id="17" creationId="{AA91F649-894C-41F6-A21D-3D1AC558E934}"/>
          </ac:spMkLst>
        </pc:spChg>
        <pc:spChg chg="add del">
          <ac:chgData name="Matteo Biondi" userId="d00de5ce-87ad-4f1b-b364-b0376961b749" providerId="ADAL" clId="{002070A7-E1F8-4C8A-81B5-C4D66F95FE0A}" dt="2021-12-29T16:24:39.257" v="2121" actId="26606"/>
          <ac:spMkLst>
            <pc:docMk/>
            <pc:sldMk cId="3018385949" sldId="261"/>
            <ac:spMk id="19" creationId="{56037404-66BD-46B5-9323-1B531319671A}"/>
          </ac:spMkLst>
        </pc:spChg>
        <pc:picChg chg="add mod">
          <ac:chgData name="Matteo Biondi" userId="d00de5ce-87ad-4f1b-b364-b0376961b749" providerId="ADAL" clId="{002070A7-E1F8-4C8A-81B5-C4D66F95FE0A}" dt="2021-12-29T16:24:43.704" v="2122" actId="26606"/>
          <ac:picMkLst>
            <pc:docMk/>
            <pc:sldMk cId="3018385949" sldId="261"/>
            <ac:picMk id="5" creationId="{788C76F8-B819-4053-B031-984F328EA013}"/>
          </ac:picMkLst>
        </pc:picChg>
      </pc:sldChg>
      <pc:sldChg chg="addSp delSp modSp mod modAnim">
        <pc:chgData name="Matteo Biondi" userId="d00de5ce-87ad-4f1b-b364-b0376961b749" providerId="ADAL" clId="{002070A7-E1F8-4C8A-81B5-C4D66F95FE0A}" dt="2021-12-30T14:26:50.802" v="4366"/>
        <pc:sldMkLst>
          <pc:docMk/>
          <pc:sldMk cId="60315112" sldId="262"/>
        </pc:sldMkLst>
        <pc:spChg chg="mod">
          <ac:chgData name="Matteo Biondi" userId="d00de5ce-87ad-4f1b-b364-b0376961b749" providerId="ADAL" clId="{002070A7-E1F8-4C8A-81B5-C4D66F95FE0A}" dt="2021-12-29T16:25:55.598" v="2127" actId="26606"/>
          <ac:spMkLst>
            <pc:docMk/>
            <pc:sldMk cId="60315112" sldId="262"/>
            <ac:spMk id="2" creationId="{628BEE35-5A6D-4E8B-A045-984BBD29D810}"/>
          </ac:spMkLst>
        </pc:spChg>
        <pc:spChg chg="mod">
          <ac:chgData name="Matteo Biondi" userId="d00de5ce-87ad-4f1b-b364-b0376961b749" providerId="ADAL" clId="{002070A7-E1F8-4C8A-81B5-C4D66F95FE0A}" dt="2021-12-29T16:53:15.719" v="2193" actId="20577"/>
          <ac:spMkLst>
            <pc:docMk/>
            <pc:sldMk cId="60315112" sldId="262"/>
            <ac:spMk id="3" creationId="{8D553890-C818-4461-BF6A-046A391A1B43}"/>
          </ac:spMkLst>
        </pc:spChg>
        <pc:spChg chg="add del">
          <ac:chgData name="Matteo Biondi" userId="d00de5ce-87ad-4f1b-b364-b0376961b749" providerId="ADAL" clId="{002070A7-E1F8-4C8A-81B5-C4D66F95FE0A}" dt="2021-12-29T16:25:55.598" v="2127" actId="26606"/>
          <ac:spMkLst>
            <pc:docMk/>
            <pc:sldMk cId="60315112" sldId="262"/>
            <ac:spMk id="8" creationId="{100EDD19-6802-4EC3-95CE-CFFAB042CFD6}"/>
          </ac:spMkLst>
        </pc:spChg>
        <pc:spChg chg="add del">
          <ac:chgData name="Matteo Biondi" userId="d00de5ce-87ad-4f1b-b364-b0376961b749" providerId="ADAL" clId="{002070A7-E1F8-4C8A-81B5-C4D66F95FE0A}" dt="2021-12-29T16:25:55.598" v="2127" actId="26606"/>
          <ac:spMkLst>
            <pc:docMk/>
            <pc:sldMk cId="60315112" sldId="262"/>
            <ac:spMk id="10" creationId="{DB17E863-922E-4C26-BD64-E8FD41D28661}"/>
          </ac:spMkLst>
        </pc:spChg>
        <pc:spChg chg="add">
          <ac:chgData name="Matteo Biondi" userId="d00de5ce-87ad-4f1b-b364-b0376961b749" providerId="ADAL" clId="{002070A7-E1F8-4C8A-81B5-C4D66F95FE0A}" dt="2021-12-29T16:25:55.598" v="2127" actId="26606"/>
          <ac:spMkLst>
            <pc:docMk/>
            <pc:sldMk cId="60315112" sldId="262"/>
            <ac:spMk id="12" creationId="{907EF6B7-1338-4443-8C46-6A318D952DFD}"/>
          </ac:spMkLst>
        </pc:spChg>
        <pc:spChg chg="add">
          <ac:chgData name="Matteo Biondi" userId="d00de5ce-87ad-4f1b-b364-b0376961b749" providerId="ADAL" clId="{002070A7-E1F8-4C8A-81B5-C4D66F95FE0A}" dt="2021-12-29T16:25:55.598" v="2127" actId="26606"/>
          <ac:spMkLst>
            <pc:docMk/>
            <pc:sldMk cId="60315112" sldId="262"/>
            <ac:spMk id="13" creationId="{DAAE4CDD-124C-4DCF-9584-B6033B545DD5}"/>
          </ac:spMkLst>
        </pc:spChg>
        <pc:spChg chg="add del">
          <ac:chgData name="Matteo Biondi" userId="d00de5ce-87ad-4f1b-b364-b0376961b749" providerId="ADAL" clId="{002070A7-E1F8-4C8A-81B5-C4D66F95FE0A}" dt="2021-12-29T16:25:31.485" v="2126" actId="26606"/>
          <ac:spMkLst>
            <pc:docMk/>
            <pc:sldMk cId="60315112" sldId="262"/>
            <ac:spMk id="15" creationId="{C05CBC3C-2E5A-4839-8B9B-2E5A6ADF0F58}"/>
          </ac:spMkLst>
        </pc:spChg>
        <pc:spChg chg="add del">
          <ac:chgData name="Matteo Biondi" userId="d00de5ce-87ad-4f1b-b364-b0376961b749" providerId="ADAL" clId="{002070A7-E1F8-4C8A-81B5-C4D66F95FE0A}" dt="2021-12-29T16:25:31.485" v="2126" actId="26606"/>
          <ac:spMkLst>
            <pc:docMk/>
            <pc:sldMk cId="60315112" sldId="262"/>
            <ac:spMk id="17" creationId="{827FF362-FC97-4BF5-949B-D4ADFA26E457}"/>
          </ac:spMkLst>
        </pc:spChg>
        <pc:spChg chg="add">
          <ac:chgData name="Matteo Biondi" userId="d00de5ce-87ad-4f1b-b364-b0376961b749" providerId="ADAL" clId="{002070A7-E1F8-4C8A-81B5-C4D66F95FE0A}" dt="2021-12-29T16:25:55.598" v="2127" actId="26606"/>
          <ac:spMkLst>
            <pc:docMk/>
            <pc:sldMk cId="60315112" sldId="262"/>
            <ac:spMk id="19" creationId="{081E4A58-353D-44AE-B2FC-2A74E2E400F7}"/>
          </ac:spMkLst>
        </pc:spChg>
      </pc:sldChg>
      <pc:sldChg chg="addSp delSp modSp mod modAnim">
        <pc:chgData name="Matteo Biondi" userId="d00de5ce-87ad-4f1b-b364-b0376961b749" providerId="ADAL" clId="{002070A7-E1F8-4C8A-81B5-C4D66F95FE0A}" dt="2021-12-30T14:30:08.217" v="4372"/>
        <pc:sldMkLst>
          <pc:docMk/>
          <pc:sldMk cId="2248932182" sldId="263"/>
        </pc:sldMkLst>
        <pc:spChg chg="mod">
          <ac:chgData name="Matteo Biondi" userId="d00de5ce-87ad-4f1b-b364-b0376961b749" providerId="ADAL" clId="{002070A7-E1F8-4C8A-81B5-C4D66F95FE0A}" dt="2021-12-29T16:24:50.605" v="2123" actId="26606"/>
          <ac:spMkLst>
            <pc:docMk/>
            <pc:sldMk cId="2248932182" sldId="263"/>
            <ac:spMk id="2" creationId="{628BEE35-5A6D-4E8B-A045-984BBD29D810}"/>
          </ac:spMkLst>
        </pc:spChg>
        <pc:spChg chg="del">
          <ac:chgData name="Matteo Biondi" userId="d00de5ce-87ad-4f1b-b364-b0376961b749" providerId="ADAL" clId="{002070A7-E1F8-4C8A-81B5-C4D66F95FE0A}" dt="2021-12-29T16:18:27.185" v="2044" actId="22"/>
          <ac:spMkLst>
            <pc:docMk/>
            <pc:sldMk cId="2248932182" sldId="263"/>
            <ac:spMk id="3" creationId="{8D553890-C818-4461-BF6A-046A391A1B43}"/>
          </ac:spMkLst>
        </pc:spChg>
        <pc:spChg chg="add del mod">
          <ac:chgData name="Matteo Biondi" userId="d00de5ce-87ad-4f1b-b364-b0376961b749" providerId="ADAL" clId="{002070A7-E1F8-4C8A-81B5-C4D66F95FE0A}" dt="2021-12-29T16:19:19.714" v="2051" actId="478"/>
          <ac:spMkLst>
            <pc:docMk/>
            <pc:sldMk cId="2248932182" sldId="263"/>
            <ac:spMk id="7" creationId="{3D85DB6E-BD1F-4E2D-9B0E-26A7DFC6B3B8}"/>
          </ac:spMkLst>
        </pc:spChg>
        <pc:spChg chg="del">
          <ac:chgData name="Matteo Biondi" userId="d00de5ce-87ad-4f1b-b364-b0376961b749" providerId="ADAL" clId="{002070A7-E1F8-4C8A-81B5-C4D66F95FE0A}" dt="2021-12-29T16:24:50.605" v="2123" actId="26606"/>
          <ac:spMkLst>
            <pc:docMk/>
            <pc:sldMk cId="2248932182" sldId="263"/>
            <ac:spMk id="8" creationId="{100EDD19-6802-4EC3-95CE-CFFAB042CFD6}"/>
          </ac:spMkLst>
        </pc:spChg>
        <pc:spChg chg="del">
          <ac:chgData name="Matteo Biondi" userId="d00de5ce-87ad-4f1b-b364-b0376961b749" providerId="ADAL" clId="{002070A7-E1F8-4C8A-81B5-C4D66F95FE0A}" dt="2021-12-29T16:24:50.605" v="2123" actId="26606"/>
          <ac:spMkLst>
            <pc:docMk/>
            <pc:sldMk cId="2248932182" sldId="263"/>
            <ac:spMk id="10" creationId="{DB17E863-922E-4C26-BD64-E8FD41D28661}"/>
          </ac:spMkLst>
        </pc:spChg>
        <pc:spChg chg="add">
          <ac:chgData name="Matteo Biondi" userId="d00de5ce-87ad-4f1b-b364-b0376961b749" providerId="ADAL" clId="{002070A7-E1F8-4C8A-81B5-C4D66F95FE0A}" dt="2021-12-29T16:24:50.605" v="2123" actId="26606"/>
          <ac:spMkLst>
            <pc:docMk/>
            <pc:sldMk cId="2248932182" sldId="263"/>
            <ac:spMk id="16" creationId="{76906711-0AFB-47DD-A4B6-4E94B38B8C91}"/>
          </ac:spMkLst>
        </pc:spChg>
        <pc:spChg chg="add">
          <ac:chgData name="Matteo Biondi" userId="d00de5ce-87ad-4f1b-b364-b0376961b749" providerId="ADAL" clId="{002070A7-E1F8-4C8A-81B5-C4D66F95FE0A}" dt="2021-12-29T16:24:50.605" v="2123" actId="26606"/>
          <ac:spMkLst>
            <pc:docMk/>
            <pc:sldMk cId="2248932182" sldId="263"/>
            <ac:spMk id="18" creationId="{AA91F649-894C-41F6-A21D-3D1AC558E934}"/>
          </ac:spMkLst>
        </pc:spChg>
        <pc:spChg chg="add">
          <ac:chgData name="Matteo Biondi" userId="d00de5ce-87ad-4f1b-b364-b0376961b749" providerId="ADAL" clId="{002070A7-E1F8-4C8A-81B5-C4D66F95FE0A}" dt="2021-12-29T16:24:50.605" v="2123" actId="26606"/>
          <ac:spMkLst>
            <pc:docMk/>
            <pc:sldMk cId="2248932182" sldId="263"/>
            <ac:spMk id="20" creationId="{56037404-66BD-46B5-9323-1B531319671A}"/>
          </ac:spMkLst>
        </pc:spChg>
        <pc:picChg chg="add del mod ord">
          <ac:chgData name="Matteo Biondi" userId="d00de5ce-87ad-4f1b-b364-b0376961b749" providerId="ADAL" clId="{002070A7-E1F8-4C8A-81B5-C4D66F95FE0A}" dt="2021-12-29T16:18:36.124" v="2047" actId="478"/>
          <ac:picMkLst>
            <pc:docMk/>
            <pc:sldMk cId="2248932182" sldId="263"/>
            <ac:picMk id="5" creationId="{ECFDB347-B40F-4927-B672-918FCB4404F1}"/>
          </ac:picMkLst>
        </pc:picChg>
        <pc:picChg chg="add mod">
          <ac:chgData name="Matteo Biondi" userId="d00de5ce-87ad-4f1b-b364-b0376961b749" providerId="ADAL" clId="{002070A7-E1F8-4C8A-81B5-C4D66F95FE0A}" dt="2021-12-29T16:24:50.605" v="2123" actId="26606"/>
          <ac:picMkLst>
            <pc:docMk/>
            <pc:sldMk cId="2248932182" sldId="263"/>
            <ac:picMk id="11" creationId="{4F7B6950-4746-459A-93BF-D7C8D02AEC2F}"/>
          </ac:picMkLst>
        </pc:picChg>
      </pc:sldChg>
      <pc:sldChg chg="addSp delSp modSp mod modAnim">
        <pc:chgData name="Matteo Biondi" userId="d00de5ce-87ad-4f1b-b364-b0376961b749" providerId="ADAL" clId="{002070A7-E1F8-4C8A-81B5-C4D66F95FE0A}" dt="2021-12-30T14:33:25.634" v="4381"/>
        <pc:sldMkLst>
          <pc:docMk/>
          <pc:sldMk cId="2262278118" sldId="264"/>
        </pc:sldMkLst>
        <pc:spChg chg="del">
          <ac:chgData name="Matteo Biondi" userId="d00de5ce-87ad-4f1b-b364-b0376961b749" providerId="ADAL" clId="{002070A7-E1F8-4C8A-81B5-C4D66F95FE0A}" dt="2021-12-30T10:02:36.394" v="2195"/>
          <ac:spMkLst>
            <pc:docMk/>
            <pc:sldMk cId="2262278118" sldId="264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0:05:04.681" v="2242" actId="122"/>
          <ac:spMkLst>
            <pc:docMk/>
            <pc:sldMk cId="2262278118" sldId="264"/>
            <ac:spMk id="4" creationId="{103B0042-37A6-4EF6-B51C-11304C1980AA}"/>
          </ac:spMkLst>
        </pc:spChg>
        <pc:spChg chg="add mod">
          <ac:chgData name="Matteo Biondi" userId="d00de5ce-87ad-4f1b-b364-b0376961b749" providerId="ADAL" clId="{002070A7-E1F8-4C8A-81B5-C4D66F95FE0A}" dt="2021-12-30T10:08:02.391" v="2375" actId="20577"/>
          <ac:spMkLst>
            <pc:docMk/>
            <pc:sldMk cId="2262278118" sldId="264"/>
            <ac:spMk id="11" creationId="{DA272528-E75A-48F8-AF64-21526AD2AE45}"/>
          </ac:spMkLst>
        </pc:spChg>
        <pc:picChg chg="add mod">
          <ac:chgData name="Matteo Biondi" userId="d00de5ce-87ad-4f1b-b364-b0376961b749" providerId="ADAL" clId="{002070A7-E1F8-4C8A-81B5-C4D66F95FE0A}" dt="2021-12-30T10:03:54.134" v="2197" actId="1076"/>
          <ac:picMkLst>
            <pc:docMk/>
            <pc:sldMk cId="2262278118" sldId="264"/>
            <ac:picMk id="5122" creationId="{69C8A3CD-F75E-4970-8AE1-481125F83C67}"/>
          </ac:picMkLst>
        </pc:picChg>
        <pc:cxnChg chg="add mod">
          <ac:chgData name="Matteo Biondi" userId="d00de5ce-87ad-4f1b-b364-b0376961b749" providerId="ADAL" clId="{002070A7-E1F8-4C8A-81B5-C4D66F95FE0A}" dt="2021-12-30T10:05:10.360" v="2243" actId="14100"/>
          <ac:cxnSpMkLst>
            <pc:docMk/>
            <pc:sldMk cId="2262278118" sldId="264"/>
            <ac:cxnSpMk id="6" creationId="{0D949732-D182-4DDA-B032-9ED1AFF00628}"/>
          </ac:cxnSpMkLst>
        </pc:cxnChg>
      </pc:sldChg>
      <pc:sldChg chg="addSp delSp modSp mod modAnim">
        <pc:chgData name="Matteo Biondi" userId="d00de5ce-87ad-4f1b-b364-b0376961b749" providerId="ADAL" clId="{002070A7-E1F8-4C8A-81B5-C4D66F95FE0A}" dt="2021-12-30T14:58:34.533" v="4513"/>
        <pc:sldMkLst>
          <pc:docMk/>
          <pc:sldMk cId="2763560519" sldId="265"/>
        </pc:sldMkLst>
        <pc:spChg chg="mod">
          <ac:chgData name="Matteo Biondi" userId="d00de5ce-87ad-4f1b-b364-b0376961b749" providerId="ADAL" clId="{002070A7-E1F8-4C8A-81B5-C4D66F95FE0A}" dt="2021-12-30T11:10:15.461" v="3794" actId="26606"/>
          <ac:spMkLst>
            <pc:docMk/>
            <pc:sldMk cId="2763560519" sldId="265"/>
            <ac:spMk id="2" creationId="{628BEE35-5A6D-4E8B-A045-984BBD29D810}"/>
          </ac:spMkLst>
        </pc:spChg>
        <pc:spChg chg="mod">
          <ac:chgData name="Matteo Biondi" userId="d00de5ce-87ad-4f1b-b364-b0376961b749" providerId="ADAL" clId="{002070A7-E1F8-4C8A-81B5-C4D66F95FE0A}" dt="2021-12-30T11:20:07.864" v="4357" actId="20577"/>
          <ac:spMkLst>
            <pc:docMk/>
            <pc:sldMk cId="2763560519" sldId="265"/>
            <ac:spMk id="3" creationId="{8D553890-C818-4461-BF6A-046A391A1B43}"/>
          </ac:spMkLst>
        </pc:spChg>
        <pc:spChg chg="del">
          <ac:chgData name="Matteo Biondi" userId="d00de5ce-87ad-4f1b-b364-b0376961b749" providerId="ADAL" clId="{002070A7-E1F8-4C8A-81B5-C4D66F95FE0A}" dt="2021-12-30T11:10:15.461" v="3794" actId="26606"/>
          <ac:spMkLst>
            <pc:docMk/>
            <pc:sldMk cId="2763560519" sldId="265"/>
            <ac:spMk id="8" creationId="{100EDD19-6802-4EC3-95CE-CFFAB042CFD6}"/>
          </ac:spMkLst>
        </pc:spChg>
        <pc:spChg chg="del">
          <ac:chgData name="Matteo Biondi" userId="d00de5ce-87ad-4f1b-b364-b0376961b749" providerId="ADAL" clId="{002070A7-E1F8-4C8A-81B5-C4D66F95FE0A}" dt="2021-12-30T11:10:15.461" v="3794" actId="26606"/>
          <ac:spMkLst>
            <pc:docMk/>
            <pc:sldMk cId="2763560519" sldId="265"/>
            <ac:spMk id="10" creationId="{DB17E863-922E-4C26-BD64-E8FD41D28661}"/>
          </ac:spMkLst>
        </pc:spChg>
        <pc:spChg chg="add">
          <ac:chgData name="Matteo Biondi" userId="d00de5ce-87ad-4f1b-b364-b0376961b749" providerId="ADAL" clId="{002070A7-E1F8-4C8A-81B5-C4D66F95FE0A}" dt="2021-12-30T11:10:15.461" v="3794" actId="26606"/>
          <ac:spMkLst>
            <pc:docMk/>
            <pc:sldMk cId="2763560519" sldId="265"/>
            <ac:spMk id="15" creationId="{AC17DE74-01C9-4859-B65A-85CF999E8580}"/>
          </ac:spMkLst>
        </pc:spChg>
        <pc:spChg chg="add">
          <ac:chgData name="Matteo Biondi" userId="d00de5ce-87ad-4f1b-b364-b0376961b749" providerId="ADAL" clId="{002070A7-E1F8-4C8A-81B5-C4D66F95FE0A}" dt="2021-12-30T11:10:15.461" v="3794" actId="26606"/>
          <ac:spMkLst>
            <pc:docMk/>
            <pc:sldMk cId="2763560519" sldId="265"/>
            <ac:spMk id="17" creationId="{068C0432-0E90-4CC1-8CD3-D44A90DF07EF}"/>
          </ac:spMkLst>
        </pc:spChg>
      </pc:sldChg>
      <pc:sldChg chg="addSp delSp modSp mod modAnim">
        <pc:chgData name="Matteo Biondi" userId="d00de5ce-87ad-4f1b-b364-b0376961b749" providerId="ADAL" clId="{002070A7-E1F8-4C8A-81B5-C4D66F95FE0A}" dt="2021-12-30T14:39:45.803" v="4406"/>
        <pc:sldMkLst>
          <pc:docMk/>
          <pc:sldMk cId="1290045398" sldId="266"/>
        </pc:sldMkLst>
        <pc:spChg chg="mod">
          <ac:chgData name="Matteo Biondi" userId="d00de5ce-87ad-4f1b-b364-b0376961b749" providerId="ADAL" clId="{002070A7-E1F8-4C8A-81B5-C4D66F95FE0A}" dt="2021-12-29T15:30:01.903" v="46" actId="27636"/>
          <ac:spMkLst>
            <pc:docMk/>
            <pc:sldMk cId="1290045398" sldId="266"/>
            <ac:spMk id="2" creationId="{628BEE35-5A6D-4E8B-A045-984BBD29D810}"/>
          </ac:spMkLst>
        </pc:spChg>
        <pc:spChg chg="del">
          <ac:chgData name="Matteo Biondi" userId="d00de5ce-87ad-4f1b-b364-b0376961b749" providerId="ADAL" clId="{002070A7-E1F8-4C8A-81B5-C4D66F95FE0A}" dt="2021-12-30T10:12:45.807" v="2537"/>
          <ac:spMkLst>
            <pc:docMk/>
            <pc:sldMk cId="1290045398" sldId="266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0:16:12.474" v="2857" actId="20577"/>
          <ac:spMkLst>
            <pc:docMk/>
            <pc:sldMk cId="1290045398" sldId="266"/>
            <ac:spMk id="4" creationId="{4CDBA1E9-E0C4-4BB7-BA1E-9AD56E917ACA}"/>
          </ac:spMkLst>
        </pc:spChg>
        <pc:picChg chg="add mod">
          <ac:chgData name="Matteo Biondi" userId="d00de5ce-87ad-4f1b-b364-b0376961b749" providerId="ADAL" clId="{002070A7-E1F8-4C8A-81B5-C4D66F95FE0A}" dt="2021-12-30T10:13:00.490" v="2540" actId="1076"/>
          <ac:picMkLst>
            <pc:docMk/>
            <pc:sldMk cId="1290045398" sldId="266"/>
            <ac:picMk id="7170" creationId="{79A8BD1E-C297-47FB-BA3C-FB3E244F332A}"/>
          </ac:picMkLst>
        </pc:picChg>
      </pc:sldChg>
      <pc:sldChg chg="addSp delSp modSp mod modAnim">
        <pc:chgData name="Matteo Biondi" userId="d00de5ce-87ad-4f1b-b364-b0376961b749" providerId="ADAL" clId="{002070A7-E1F8-4C8A-81B5-C4D66F95FE0A}" dt="2021-12-30T14:33:43.993" v="4383"/>
        <pc:sldMkLst>
          <pc:docMk/>
          <pc:sldMk cId="2572172918" sldId="267"/>
        </pc:sldMkLst>
        <pc:spChg chg="mod">
          <ac:chgData name="Matteo Biondi" userId="d00de5ce-87ad-4f1b-b364-b0376961b749" providerId="ADAL" clId="{002070A7-E1F8-4C8A-81B5-C4D66F95FE0A}" dt="2021-12-29T16:24:58.688" v="2124" actId="26606"/>
          <ac:spMkLst>
            <pc:docMk/>
            <pc:sldMk cId="2572172918" sldId="267"/>
            <ac:spMk id="2" creationId="{628BEE35-5A6D-4E8B-A045-984BBD29D810}"/>
          </ac:spMkLst>
        </pc:spChg>
        <pc:spChg chg="del mod">
          <ac:chgData name="Matteo Biondi" userId="d00de5ce-87ad-4f1b-b364-b0376961b749" providerId="ADAL" clId="{002070A7-E1F8-4C8A-81B5-C4D66F95FE0A}" dt="2021-12-29T16:23:17.680" v="2092" actId="478"/>
          <ac:spMkLst>
            <pc:docMk/>
            <pc:sldMk cId="2572172918" sldId="267"/>
            <ac:spMk id="3" creationId="{8D553890-C818-4461-BF6A-046A391A1B43}"/>
          </ac:spMkLst>
        </pc:spChg>
        <pc:spChg chg="add del mod">
          <ac:chgData name="Matteo Biondi" userId="d00de5ce-87ad-4f1b-b364-b0376961b749" providerId="ADAL" clId="{002070A7-E1F8-4C8A-81B5-C4D66F95FE0A}" dt="2021-12-29T16:23:20.523" v="2093" actId="478"/>
          <ac:spMkLst>
            <pc:docMk/>
            <pc:sldMk cId="2572172918" sldId="267"/>
            <ac:spMk id="7" creationId="{E25706CE-00CD-4F25-A2A9-C1763332946F}"/>
          </ac:spMkLst>
        </pc:spChg>
        <pc:spChg chg="del">
          <ac:chgData name="Matteo Biondi" userId="d00de5ce-87ad-4f1b-b364-b0376961b749" providerId="ADAL" clId="{002070A7-E1F8-4C8A-81B5-C4D66F95FE0A}" dt="2021-12-29T16:24:58.688" v="2124" actId="26606"/>
          <ac:spMkLst>
            <pc:docMk/>
            <pc:sldMk cId="2572172918" sldId="267"/>
            <ac:spMk id="8" creationId="{100EDD19-6802-4EC3-95CE-CFFAB042CFD6}"/>
          </ac:spMkLst>
        </pc:spChg>
        <pc:spChg chg="del">
          <ac:chgData name="Matteo Biondi" userId="d00de5ce-87ad-4f1b-b364-b0376961b749" providerId="ADAL" clId="{002070A7-E1F8-4C8A-81B5-C4D66F95FE0A}" dt="2021-12-29T16:24:58.688" v="2124" actId="26606"/>
          <ac:spMkLst>
            <pc:docMk/>
            <pc:sldMk cId="2572172918" sldId="267"/>
            <ac:spMk id="10" creationId="{DB17E863-922E-4C26-BD64-E8FD41D28661}"/>
          </ac:spMkLst>
        </pc:spChg>
        <pc:spChg chg="add">
          <ac:chgData name="Matteo Biondi" userId="d00de5ce-87ad-4f1b-b364-b0376961b749" providerId="ADAL" clId="{002070A7-E1F8-4C8A-81B5-C4D66F95FE0A}" dt="2021-12-29T16:24:58.688" v="2124" actId="26606"/>
          <ac:spMkLst>
            <pc:docMk/>
            <pc:sldMk cId="2572172918" sldId="267"/>
            <ac:spMk id="15" creationId="{76906711-0AFB-47DD-A4B6-4E94B38B8C91}"/>
          </ac:spMkLst>
        </pc:spChg>
        <pc:spChg chg="add">
          <ac:chgData name="Matteo Biondi" userId="d00de5ce-87ad-4f1b-b364-b0376961b749" providerId="ADAL" clId="{002070A7-E1F8-4C8A-81B5-C4D66F95FE0A}" dt="2021-12-29T16:24:58.688" v="2124" actId="26606"/>
          <ac:spMkLst>
            <pc:docMk/>
            <pc:sldMk cId="2572172918" sldId="267"/>
            <ac:spMk id="17" creationId="{AA91F649-894C-41F6-A21D-3D1AC558E934}"/>
          </ac:spMkLst>
        </pc:spChg>
        <pc:spChg chg="add">
          <ac:chgData name="Matteo Biondi" userId="d00de5ce-87ad-4f1b-b364-b0376961b749" providerId="ADAL" clId="{002070A7-E1F8-4C8A-81B5-C4D66F95FE0A}" dt="2021-12-29T16:24:58.688" v="2124" actId="26606"/>
          <ac:spMkLst>
            <pc:docMk/>
            <pc:sldMk cId="2572172918" sldId="267"/>
            <ac:spMk id="19" creationId="{56037404-66BD-46B5-9323-1B531319671A}"/>
          </ac:spMkLst>
        </pc:spChg>
        <pc:picChg chg="add mod">
          <ac:chgData name="Matteo Biondi" userId="d00de5ce-87ad-4f1b-b364-b0376961b749" providerId="ADAL" clId="{002070A7-E1F8-4C8A-81B5-C4D66F95FE0A}" dt="2021-12-29T16:24:58.688" v="2124" actId="26606"/>
          <ac:picMkLst>
            <pc:docMk/>
            <pc:sldMk cId="2572172918" sldId="267"/>
            <ac:picMk id="5" creationId="{0F662EEE-F24F-4900-B475-46DF41C2DA75}"/>
          </ac:picMkLst>
        </pc:picChg>
      </pc:sldChg>
      <pc:sldChg chg="modSp mod ord">
        <pc:chgData name="Matteo Biondi" userId="d00de5ce-87ad-4f1b-b364-b0376961b749" providerId="ADAL" clId="{002070A7-E1F8-4C8A-81B5-C4D66F95FE0A}" dt="2021-12-30T10:08:32.274" v="2377"/>
        <pc:sldMkLst>
          <pc:docMk/>
          <pc:sldMk cId="2663436418" sldId="268"/>
        </pc:sldMkLst>
        <pc:spChg chg="mod">
          <ac:chgData name="Matteo Biondi" userId="d00de5ce-87ad-4f1b-b364-b0376961b749" providerId="ADAL" clId="{002070A7-E1F8-4C8A-81B5-C4D66F95FE0A}" dt="2021-12-29T15:32:47.190" v="128" actId="20577"/>
          <ac:spMkLst>
            <pc:docMk/>
            <pc:sldMk cId="2663436418" sldId="268"/>
            <ac:spMk id="2" creationId="{628BEE35-5A6D-4E8B-A045-984BBD29D810}"/>
          </ac:spMkLst>
        </pc:spChg>
      </pc:sldChg>
      <pc:sldChg chg="modSp mod ord">
        <pc:chgData name="Matteo Biondi" userId="d00de5ce-87ad-4f1b-b364-b0376961b749" providerId="ADAL" clId="{002070A7-E1F8-4C8A-81B5-C4D66F95FE0A}" dt="2021-12-30T10:08:32.274" v="2377"/>
        <pc:sldMkLst>
          <pc:docMk/>
          <pc:sldMk cId="2026689828" sldId="269"/>
        </pc:sldMkLst>
        <pc:spChg chg="mod">
          <ac:chgData name="Matteo Biondi" userId="d00de5ce-87ad-4f1b-b364-b0376961b749" providerId="ADAL" clId="{002070A7-E1F8-4C8A-81B5-C4D66F95FE0A}" dt="2021-12-29T15:29:20.389" v="16" actId="255"/>
          <ac:spMkLst>
            <pc:docMk/>
            <pc:sldMk cId="2026689828" sldId="269"/>
            <ac:spMk id="2" creationId="{628BEE35-5A6D-4E8B-A045-984BBD29D810}"/>
          </ac:spMkLst>
        </pc:spChg>
        <pc:spChg chg="mod">
          <ac:chgData name="Matteo Biondi" userId="d00de5ce-87ad-4f1b-b364-b0376961b749" providerId="ADAL" clId="{002070A7-E1F8-4C8A-81B5-C4D66F95FE0A}" dt="2021-12-29T16:10:49.745" v="1605"/>
          <ac:spMkLst>
            <pc:docMk/>
            <pc:sldMk cId="2026689828" sldId="269"/>
            <ac:spMk id="3" creationId="{8D553890-C818-4461-BF6A-046A391A1B43}"/>
          </ac:spMkLst>
        </pc:spChg>
      </pc:sldChg>
      <pc:sldChg chg="modSp mod ord">
        <pc:chgData name="Matteo Biondi" userId="d00de5ce-87ad-4f1b-b364-b0376961b749" providerId="ADAL" clId="{002070A7-E1F8-4C8A-81B5-C4D66F95FE0A}" dt="2021-12-30T10:08:32.274" v="2377"/>
        <pc:sldMkLst>
          <pc:docMk/>
          <pc:sldMk cId="33546560" sldId="270"/>
        </pc:sldMkLst>
        <pc:spChg chg="mod">
          <ac:chgData name="Matteo Biondi" userId="d00de5ce-87ad-4f1b-b364-b0376961b749" providerId="ADAL" clId="{002070A7-E1F8-4C8A-81B5-C4D66F95FE0A}" dt="2021-12-29T15:28:40.092" v="15" actId="20577"/>
          <ac:spMkLst>
            <pc:docMk/>
            <pc:sldMk cId="33546560" sldId="270"/>
            <ac:spMk id="2" creationId="{628BEE35-5A6D-4E8B-A045-984BBD29D810}"/>
          </ac:spMkLst>
        </pc:spChg>
      </pc:sldChg>
      <pc:sldChg chg="modSp mod ord">
        <pc:chgData name="Matteo Biondi" userId="d00de5ce-87ad-4f1b-b364-b0376961b749" providerId="ADAL" clId="{002070A7-E1F8-4C8A-81B5-C4D66F95FE0A}" dt="2021-12-30T10:08:32.274" v="2377"/>
        <pc:sldMkLst>
          <pc:docMk/>
          <pc:sldMk cId="4125616709" sldId="271"/>
        </pc:sldMkLst>
        <pc:spChg chg="mod">
          <ac:chgData name="Matteo Biondi" userId="d00de5ce-87ad-4f1b-b364-b0376961b749" providerId="ADAL" clId="{002070A7-E1F8-4C8A-81B5-C4D66F95FE0A}" dt="2021-12-29T15:33:03.505" v="146" actId="20577"/>
          <ac:spMkLst>
            <pc:docMk/>
            <pc:sldMk cId="4125616709" sldId="271"/>
            <ac:spMk id="2" creationId="{628BEE35-5A6D-4E8B-A045-984BBD29D810}"/>
          </ac:spMkLst>
        </pc:spChg>
      </pc:sldChg>
      <pc:sldChg chg="add del">
        <pc:chgData name="Matteo Biondi" userId="d00de5ce-87ad-4f1b-b364-b0376961b749" providerId="ADAL" clId="{002070A7-E1F8-4C8A-81B5-C4D66F95FE0A}" dt="2021-12-29T15:31:28.111" v="94" actId="2696"/>
        <pc:sldMkLst>
          <pc:docMk/>
          <pc:sldMk cId="1768436909" sldId="272"/>
        </pc:sldMkLst>
      </pc:sldChg>
      <pc:sldChg chg="addSp delSp modSp add mod addAnim delAnim modAnim">
        <pc:chgData name="Matteo Biondi" userId="d00de5ce-87ad-4f1b-b364-b0376961b749" providerId="ADAL" clId="{002070A7-E1F8-4C8A-81B5-C4D66F95FE0A}" dt="2021-12-30T16:51:24.710" v="5025" actId="14100"/>
        <pc:sldMkLst>
          <pc:docMk/>
          <pc:sldMk cId="3941141522" sldId="273"/>
        </pc:sldMkLst>
        <pc:spChg chg="mod">
          <ac:chgData name="Matteo Biondi" userId="d00de5ce-87ad-4f1b-b364-b0376961b749" providerId="ADAL" clId="{002070A7-E1F8-4C8A-81B5-C4D66F95FE0A}" dt="2021-12-29T15:30:38.034" v="73" actId="255"/>
          <ac:spMkLst>
            <pc:docMk/>
            <pc:sldMk cId="3941141522" sldId="273"/>
            <ac:spMk id="2" creationId="{628BEE35-5A6D-4E8B-A045-984BBD29D810}"/>
          </ac:spMkLst>
        </pc:spChg>
        <pc:spChg chg="mod">
          <ac:chgData name="Matteo Biondi" userId="d00de5ce-87ad-4f1b-b364-b0376961b749" providerId="ADAL" clId="{002070A7-E1F8-4C8A-81B5-C4D66F95FE0A}" dt="2021-12-29T16:10:56.997" v="1606"/>
          <ac:spMkLst>
            <pc:docMk/>
            <pc:sldMk cId="3941141522" sldId="273"/>
            <ac:spMk id="3" creationId="{8D553890-C818-4461-BF6A-046A391A1B43}"/>
          </ac:spMkLst>
        </pc:spChg>
        <pc:spChg chg="add del mod">
          <ac:chgData name="Matteo Biondi" userId="d00de5ce-87ad-4f1b-b364-b0376961b749" providerId="ADAL" clId="{002070A7-E1F8-4C8A-81B5-C4D66F95FE0A}" dt="2021-12-30T10:57:44.139" v="3445" actId="478"/>
          <ac:spMkLst>
            <pc:docMk/>
            <pc:sldMk cId="3941141522" sldId="273"/>
            <ac:spMk id="4" creationId="{C344DF56-A54C-4B09-AB0D-ECAE6D45E53B}"/>
          </ac:spMkLst>
        </pc:spChg>
        <pc:spChg chg="add mod">
          <ac:chgData name="Matteo Biondi" userId="d00de5ce-87ad-4f1b-b364-b0376961b749" providerId="ADAL" clId="{002070A7-E1F8-4C8A-81B5-C4D66F95FE0A}" dt="2021-12-30T16:51:24.710" v="5025" actId="14100"/>
          <ac:spMkLst>
            <pc:docMk/>
            <pc:sldMk cId="3941141522" sldId="273"/>
            <ac:spMk id="5" creationId="{07D3F14A-7EB9-4A3B-85F8-AD87ECFA7272}"/>
          </ac:spMkLst>
        </pc:spChg>
        <pc:spChg chg="add mod">
          <ac:chgData name="Matteo Biondi" userId="d00de5ce-87ad-4f1b-b364-b0376961b749" providerId="ADAL" clId="{002070A7-E1F8-4C8A-81B5-C4D66F95FE0A}" dt="2021-12-30T16:51:21.533" v="5024" actId="14100"/>
          <ac:spMkLst>
            <pc:docMk/>
            <pc:sldMk cId="3941141522" sldId="273"/>
            <ac:spMk id="9" creationId="{3C524589-7799-4D84-B1BB-6CA59928B073}"/>
          </ac:spMkLst>
        </pc:spChg>
        <pc:spChg chg="add del mod">
          <ac:chgData name="Matteo Biondi" userId="d00de5ce-87ad-4f1b-b364-b0376961b749" providerId="ADAL" clId="{002070A7-E1F8-4C8A-81B5-C4D66F95FE0A}" dt="2021-12-30T10:58:59.715" v="3455" actId="478"/>
          <ac:spMkLst>
            <pc:docMk/>
            <pc:sldMk cId="3941141522" sldId="273"/>
            <ac:spMk id="11" creationId="{A5760F5E-AF0C-4279-AE4A-597E5A7DC4C0}"/>
          </ac:spMkLst>
        </pc:spChg>
      </pc:sldChg>
      <pc:sldChg chg="addSp delSp modSp add mod ord modAnim">
        <pc:chgData name="Matteo Biondi" userId="d00de5ce-87ad-4f1b-b364-b0376961b749" providerId="ADAL" clId="{002070A7-E1F8-4C8A-81B5-C4D66F95FE0A}" dt="2021-12-30T14:56:34.694" v="4496"/>
        <pc:sldMkLst>
          <pc:docMk/>
          <pc:sldMk cId="2155934437" sldId="274"/>
        </pc:sldMkLst>
        <pc:spChg chg="mod">
          <ac:chgData name="Matteo Biondi" userId="d00de5ce-87ad-4f1b-b364-b0376961b749" providerId="ADAL" clId="{002070A7-E1F8-4C8A-81B5-C4D66F95FE0A}" dt="2021-12-30T11:03:30.564" v="3669" actId="20577"/>
          <ac:spMkLst>
            <pc:docMk/>
            <pc:sldMk cId="2155934437" sldId="274"/>
            <ac:spMk id="2" creationId="{628BEE35-5A6D-4E8B-A045-984BBD29D810}"/>
          </ac:spMkLst>
        </pc:spChg>
        <pc:spChg chg="del">
          <ac:chgData name="Matteo Biondi" userId="d00de5ce-87ad-4f1b-b364-b0376961b749" providerId="ADAL" clId="{002070A7-E1F8-4C8A-81B5-C4D66F95FE0A}" dt="2021-12-30T11:04:26.508" v="3692" actId="478"/>
          <ac:spMkLst>
            <pc:docMk/>
            <pc:sldMk cId="2155934437" sldId="274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1:06:35.146" v="3773" actId="20577"/>
          <ac:spMkLst>
            <pc:docMk/>
            <pc:sldMk cId="2155934437" sldId="274"/>
            <ac:spMk id="4" creationId="{0D4A709A-8499-4110-AE7B-659E4869FEFA}"/>
          </ac:spMkLst>
        </pc:spChg>
        <pc:picChg chg="add del mod">
          <ac:chgData name="Matteo Biondi" userId="d00de5ce-87ad-4f1b-b364-b0376961b749" providerId="ADAL" clId="{002070A7-E1F8-4C8A-81B5-C4D66F95FE0A}" dt="2021-12-30T11:05:29.038" v="3736" actId="478"/>
          <ac:picMkLst>
            <pc:docMk/>
            <pc:sldMk cId="2155934437" sldId="274"/>
            <ac:picMk id="16386" creationId="{1EBCA791-9A5C-48DB-87DB-A52324F4239B}"/>
          </ac:picMkLst>
        </pc:picChg>
        <pc:picChg chg="add del">
          <ac:chgData name="Matteo Biondi" userId="d00de5ce-87ad-4f1b-b364-b0376961b749" providerId="ADAL" clId="{002070A7-E1F8-4C8A-81B5-C4D66F95FE0A}" dt="2021-12-30T11:05:27.321" v="3735"/>
          <ac:picMkLst>
            <pc:docMk/>
            <pc:sldMk cId="2155934437" sldId="274"/>
            <ac:picMk id="16388" creationId="{A09D438A-5860-47A1-BBC4-08F91C80180D}"/>
          </ac:picMkLst>
        </pc:picChg>
        <pc:picChg chg="add mod">
          <ac:chgData name="Matteo Biondi" userId="d00de5ce-87ad-4f1b-b364-b0376961b749" providerId="ADAL" clId="{002070A7-E1F8-4C8A-81B5-C4D66F95FE0A}" dt="2021-12-30T11:05:44.931" v="3739" actId="14100"/>
          <ac:picMkLst>
            <pc:docMk/>
            <pc:sldMk cId="2155934437" sldId="274"/>
            <ac:picMk id="16390" creationId="{7149F968-1803-48C6-BB7A-A1E72675877C}"/>
          </ac:picMkLst>
        </pc:picChg>
      </pc:sldChg>
      <pc:sldChg chg="addSp delSp modSp add mod modAnim">
        <pc:chgData name="Matteo Biondi" userId="d00de5ce-87ad-4f1b-b364-b0376961b749" providerId="ADAL" clId="{002070A7-E1F8-4C8A-81B5-C4D66F95FE0A}" dt="2021-12-30T16:57:04.009" v="5086" actId="1076"/>
        <pc:sldMkLst>
          <pc:docMk/>
          <pc:sldMk cId="2161889701" sldId="275"/>
        </pc:sldMkLst>
        <pc:spChg chg="del">
          <ac:chgData name="Matteo Biondi" userId="d00de5ce-87ad-4f1b-b364-b0376961b749" providerId="ADAL" clId="{002070A7-E1F8-4C8A-81B5-C4D66F95FE0A}" dt="2021-12-30T10:25:05.819" v="2907"/>
          <ac:spMkLst>
            <pc:docMk/>
            <pc:sldMk cId="2161889701" sldId="275"/>
            <ac:spMk id="3" creationId="{8D553890-C818-4461-BF6A-046A391A1B43}"/>
          </ac:spMkLst>
        </pc:spChg>
        <pc:spChg chg="add del mod">
          <ac:chgData name="Matteo Biondi" userId="d00de5ce-87ad-4f1b-b364-b0376961b749" providerId="ADAL" clId="{002070A7-E1F8-4C8A-81B5-C4D66F95FE0A}" dt="2021-12-30T10:36:01.289" v="2926" actId="478"/>
          <ac:spMkLst>
            <pc:docMk/>
            <pc:sldMk cId="2161889701" sldId="275"/>
            <ac:spMk id="4" creationId="{4E5888C9-638A-4436-8E30-9B12AAA8A68A}"/>
          </ac:spMkLst>
        </pc:spChg>
        <pc:spChg chg="add del mod">
          <ac:chgData name="Matteo Biondi" userId="d00de5ce-87ad-4f1b-b364-b0376961b749" providerId="ADAL" clId="{002070A7-E1F8-4C8A-81B5-C4D66F95FE0A}" dt="2021-12-30T10:36:01.294" v="2928"/>
          <ac:spMkLst>
            <pc:docMk/>
            <pc:sldMk cId="2161889701" sldId="275"/>
            <ac:spMk id="5" creationId="{EE5232EB-B9ED-4226-8251-EC11EB7A49AE}"/>
          </ac:spMkLst>
        </pc:spChg>
        <pc:spChg chg="add mod">
          <ac:chgData name="Matteo Biondi" userId="d00de5ce-87ad-4f1b-b364-b0376961b749" providerId="ADAL" clId="{002070A7-E1F8-4C8A-81B5-C4D66F95FE0A}" dt="2021-12-30T10:36:34.067" v="2977" actId="14100"/>
          <ac:spMkLst>
            <pc:docMk/>
            <pc:sldMk cId="2161889701" sldId="275"/>
            <ac:spMk id="6" creationId="{4FB9A3F7-FB6D-4010-BB19-34748DB3D863}"/>
          </ac:spMkLst>
        </pc:spChg>
        <pc:spChg chg="add mod">
          <ac:chgData name="Matteo Biondi" userId="d00de5ce-87ad-4f1b-b364-b0376961b749" providerId="ADAL" clId="{002070A7-E1F8-4C8A-81B5-C4D66F95FE0A}" dt="2021-12-30T10:44:39.243" v="3112" actId="20577"/>
          <ac:spMkLst>
            <pc:docMk/>
            <pc:sldMk cId="2161889701" sldId="275"/>
            <ac:spMk id="7" creationId="{09138B54-D071-4D9F-A332-3AD94E9ACA2F}"/>
          </ac:spMkLst>
        </pc:spChg>
        <pc:spChg chg="add del mod">
          <ac:chgData name="Matteo Biondi" userId="d00de5ce-87ad-4f1b-b364-b0376961b749" providerId="ADAL" clId="{002070A7-E1F8-4C8A-81B5-C4D66F95FE0A}" dt="2021-12-30T10:44:30.032" v="3100" actId="478"/>
          <ac:spMkLst>
            <pc:docMk/>
            <pc:sldMk cId="2161889701" sldId="275"/>
            <ac:spMk id="9" creationId="{CCE26294-C367-4E25-9393-AB44FC2D0517}"/>
          </ac:spMkLst>
        </pc:spChg>
        <pc:spChg chg="add mod ord">
          <ac:chgData name="Matteo Biondi" userId="d00de5ce-87ad-4f1b-b364-b0376961b749" providerId="ADAL" clId="{002070A7-E1F8-4C8A-81B5-C4D66F95FE0A}" dt="2021-12-30T16:57:04.009" v="5086" actId="1076"/>
          <ac:spMkLst>
            <pc:docMk/>
            <pc:sldMk cId="2161889701" sldId="275"/>
            <ac:spMk id="11" creationId="{937C787E-A760-4B1D-BB13-F50498AAD25F}"/>
          </ac:spMkLst>
        </pc:spChg>
        <pc:spChg chg="add del mod">
          <ac:chgData name="Matteo Biondi" userId="d00de5ce-87ad-4f1b-b364-b0376961b749" providerId="ADAL" clId="{002070A7-E1F8-4C8A-81B5-C4D66F95FE0A}" dt="2021-12-30T10:44:13.418" v="3096" actId="478"/>
          <ac:spMkLst>
            <pc:docMk/>
            <pc:sldMk cId="2161889701" sldId="275"/>
            <ac:spMk id="12" creationId="{C17DFEE3-FEA7-4FDF-B939-9B6957ADE1E7}"/>
          </ac:spMkLst>
        </pc:spChg>
        <pc:spChg chg="add del mod">
          <ac:chgData name="Matteo Biondi" userId="d00de5ce-87ad-4f1b-b364-b0376961b749" providerId="ADAL" clId="{002070A7-E1F8-4C8A-81B5-C4D66F95FE0A}" dt="2021-12-30T10:44:17.159" v="3098" actId="478"/>
          <ac:spMkLst>
            <pc:docMk/>
            <pc:sldMk cId="2161889701" sldId="275"/>
            <ac:spMk id="13" creationId="{AD98520D-116A-4B92-AA0D-3DC2BCA78045}"/>
          </ac:spMkLst>
        </pc:spChg>
        <pc:spChg chg="add del mod">
          <ac:chgData name="Matteo Biondi" userId="d00de5ce-87ad-4f1b-b364-b0376961b749" providerId="ADAL" clId="{002070A7-E1F8-4C8A-81B5-C4D66F95FE0A}" dt="2021-12-30T10:44:18.226" v="3099" actId="478"/>
          <ac:spMkLst>
            <pc:docMk/>
            <pc:sldMk cId="2161889701" sldId="275"/>
            <ac:spMk id="14" creationId="{0710BC5B-ED08-4929-8568-19332DF474BB}"/>
          </ac:spMkLst>
        </pc:spChg>
        <pc:picChg chg="add del mod">
          <ac:chgData name="Matteo Biondi" userId="d00de5ce-87ad-4f1b-b364-b0376961b749" providerId="ADAL" clId="{002070A7-E1F8-4C8A-81B5-C4D66F95FE0A}" dt="2021-12-30T10:35:22.338" v="2924" actId="478"/>
          <ac:picMkLst>
            <pc:docMk/>
            <pc:sldMk cId="2161889701" sldId="275"/>
            <ac:picMk id="8194" creationId="{3E8DEF85-2921-47E6-932E-0A82E7305F64}"/>
          </ac:picMkLst>
        </pc:picChg>
        <pc:picChg chg="add del mod">
          <ac:chgData name="Matteo Biondi" userId="d00de5ce-87ad-4f1b-b364-b0376961b749" providerId="ADAL" clId="{002070A7-E1F8-4C8A-81B5-C4D66F95FE0A}" dt="2021-12-30T10:43:51.214" v="3094" actId="478"/>
          <ac:picMkLst>
            <pc:docMk/>
            <pc:sldMk cId="2161889701" sldId="275"/>
            <ac:picMk id="8196" creationId="{FE683ADA-5F5E-427B-8147-60E255A104BD}"/>
          </ac:picMkLst>
        </pc:picChg>
        <pc:picChg chg="add del">
          <ac:chgData name="Matteo Biondi" userId="d00de5ce-87ad-4f1b-b364-b0376961b749" providerId="ADAL" clId="{002070A7-E1F8-4C8A-81B5-C4D66F95FE0A}" dt="2021-12-30T10:43:52.971" v="3095" actId="478"/>
          <ac:picMkLst>
            <pc:docMk/>
            <pc:sldMk cId="2161889701" sldId="275"/>
            <ac:picMk id="8198" creationId="{48532082-9762-4502-8BC8-D8D6815AF5BC}"/>
          </ac:picMkLst>
        </pc:picChg>
        <pc:picChg chg="add mod">
          <ac:chgData name="Matteo Biondi" userId="d00de5ce-87ad-4f1b-b364-b0376961b749" providerId="ADAL" clId="{002070A7-E1F8-4C8A-81B5-C4D66F95FE0A}" dt="2021-12-30T16:55:39.542" v="5047" actId="1076"/>
          <ac:picMkLst>
            <pc:docMk/>
            <pc:sldMk cId="2161889701" sldId="275"/>
            <ac:picMk id="8200" creationId="{A5AB98CA-4C2B-4192-82DF-92AD23AA21D6}"/>
          </ac:picMkLst>
        </pc:picChg>
      </pc:sldChg>
      <pc:sldChg chg="addSp delSp modSp add mod modAnim">
        <pc:chgData name="Matteo Biondi" userId="d00de5ce-87ad-4f1b-b364-b0376961b749" providerId="ADAL" clId="{002070A7-E1F8-4C8A-81B5-C4D66F95FE0A}" dt="2021-12-30T16:39:55.089" v="4729" actId="6549"/>
        <pc:sldMkLst>
          <pc:docMk/>
          <pc:sldMk cId="4214560443" sldId="276"/>
        </pc:sldMkLst>
        <pc:spChg chg="mod">
          <ac:chgData name="Matteo Biondi" userId="d00de5ce-87ad-4f1b-b364-b0376961b749" providerId="ADAL" clId="{002070A7-E1F8-4C8A-81B5-C4D66F95FE0A}" dt="2021-12-30T11:03:38.922" v="3687" actId="20577"/>
          <ac:spMkLst>
            <pc:docMk/>
            <pc:sldMk cId="4214560443" sldId="276"/>
            <ac:spMk id="2" creationId="{628BEE35-5A6D-4E8B-A045-984BBD29D810}"/>
          </ac:spMkLst>
        </pc:spChg>
        <pc:spChg chg="del">
          <ac:chgData name="Matteo Biondi" userId="d00de5ce-87ad-4f1b-b364-b0376961b749" providerId="ADAL" clId="{002070A7-E1F8-4C8A-81B5-C4D66F95FE0A}" dt="2021-12-30T11:07:10.015" v="3776" actId="478"/>
          <ac:spMkLst>
            <pc:docMk/>
            <pc:sldMk cId="4214560443" sldId="276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1:07:18.219" v="3777"/>
          <ac:spMkLst>
            <pc:docMk/>
            <pc:sldMk cId="4214560443" sldId="276"/>
            <ac:spMk id="6" creationId="{5BBAE2B9-7FFC-4247-857C-A1BBA8B57670}"/>
          </ac:spMkLst>
        </pc:spChg>
        <pc:spChg chg="add mod">
          <ac:chgData name="Matteo Biondi" userId="d00de5ce-87ad-4f1b-b364-b0376961b749" providerId="ADAL" clId="{002070A7-E1F8-4C8A-81B5-C4D66F95FE0A}" dt="2021-12-30T16:39:55.089" v="4729" actId="6549"/>
          <ac:spMkLst>
            <pc:docMk/>
            <pc:sldMk cId="4214560443" sldId="276"/>
            <ac:spMk id="9" creationId="{00AC16DC-2A76-46C9-B34A-40CDF5A79100}"/>
          </ac:spMkLst>
        </pc:spChg>
        <pc:picChg chg="add del mod">
          <ac:chgData name="Matteo Biondi" userId="d00de5ce-87ad-4f1b-b364-b0376961b749" providerId="ADAL" clId="{002070A7-E1F8-4C8A-81B5-C4D66F95FE0A}" dt="2021-12-30T11:08:05.169" v="3780" actId="478"/>
          <ac:picMkLst>
            <pc:docMk/>
            <pc:sldMk cId="4214560443" sldId="276"/>
            <ac:picMk id="7" creationId="{25D25262-4771-4569-8140-D004D6ACD378}"/>
          </ac:picMkLst>
        </pc:picChg>
        <pc:picChg chg="add mod">
          <ac:chgData name="Matteo Biondi" userId="d00de5ce-87ad-4f1b-b364-b0376961b749" providerId="ADAL" clId="{002070A7-E1F8-4C8A-81B5-C4D66F95FE0A}" dt="2021-12-30T11:08:13.029" v="3783" actId="14100"/>
          <ac:picMkLst>
            <pc:docMk/>
            <pc:sldMk cId="4214560443" sldId="276"/>
            <ac:picMk id="18434" creationId="{E6CF177A-3A6B-4322-8B20-FBD3132F3C53}"/>
          </ac:picMkLst>
        </pc:picChg>
      </pc:sldChg>
      <pc:sldChg chg="modSp add modAnim">
        <pc:chgData name="Matteo Biondi" userId="d00de5ce-87ad-4f1b-b364-b0376961b749" providerId="ADAL" clId="{002070A7-E1F8-4C8A-81B5-C4D66F95FE0A}" dt="2021-12-30T17:05:40.483" v="5102"/>
        <pc:sldMkLst>
          <pc:docMk/>
          <pc:sldMk cId="3308919874" sldId="277"/>
        </pc:sldMkLst>
        <pc:graphicFrameChg chg="mod">
          <ac:chgData name="Matteo Biondi" userId="d00de5ce-87ad-4f1b-b364-b0376961b749" providerId="ADAL" clId="{002070A7-E1F8-4C8A-81B5-C4D66F95FE0A}" dt="2021-12-30T17:05:40.483" v="5102"/>
          <ac:graphicFrameMkLst>
            <pc:docMk/>
            <pc:sldMk cId="3308919874" sldId="277"/>
            <ac:graphicFrameMk id="5" creationId="{5D57AD95-DD2B-433F-806F-D3E8F03C8BC0}"/>
          </ac:graphicFrameMkLst>
        </pc:graphicFrameChg>
      </pc:sldChg>
      <pc:sldChg chg="addSp delSp modSp new del mod ord setBg">
        <pc:chgData name="Matteo Biondi" userId="d00de5ce-87ad-4f1b-b364-b0376961b749" providerId="ADAL" clId="{002070A7-E1F8-4C8A-81B5-C4D66F95FE0A}" dt="2021-12-29T16:33:36.814" v="2147" actId="2696"/>
        <pc:sldMkLst>
          <pc:docMk/>
          <pc:sldMk cId="1385842028" sldId="278"/>
        </pc:sldMkLst>
        <pc:spChg chg="del mod">
          <ac:chgData name="Matteo Biondi" userId="d00de5ce-87ad-4f1b-b364-b0376961b749" providerId="ADAL" clId="{002070A7-E1F8-4C8A-81B5-C4D66F95FE0A}" dt="2021-12-29T15:52:24.110" v="346" actId="478"/>
          <ac:spMkLst>
            <pc:docMk/>
            <pc:sldMk cId="1385842028" sldId="278"/>
            <ac:spMk id="2" creationId="{158A17D3-9698-4447-83AB-90347E88D56C}"/>
          </ac:spMkLst>
        </pc:spChg>
        <pc:spChg chg="del mod">
          <ac:chgData name="Matteo Biondi" userId="d00de5ce-87ad-4f1b-b364-b0376961b749" providerId="ADAL" clId="{002070A7-E1F8-4C8A-81B5-C4D66F95FE0A}" dt="2021-12-29T15:52:28.305" v="347" actId="478"/>
          <ac:spMkLst>
            <pc:docMk/>
            <pc:sldMk cId="1385842028" sldId="278"/>
            <ac:spMk id="3" creationId="{24D9E135-91C3-4BEA-863F-82A5738EC37D}"/>
          </ac:spMkLst>
        </pc:spChg>
        <pc:spChg chg="add del mod">
          <ac:chgData name="Matteo Biondi" userId="d00de5ce-87ad-4f1b-b364-b0376961b749" providerId="ADAL" clId="{002070A7-E1F8-4C8A-81B5-C4D66F95FE0A}" dt="2021-12-29T15:45:23.461" v="260" actId="21"/>
          <ac:spMkLst>
            <pc:docMk/>
            <pc:sldMk cId="1385842028" sldId="278"/>
            <ac:spMk id="6" creationId="{17D5195C-1508-44BD-A18A-4281B332981E}"/>
          </ac:spMkLst>
        </pc:spChg>
        <pc:spChg chg="add mod ord">
          <ac:chgData name="Matteo Biondi" userId="d00de5ce-87ad-4f1b-b364-b0376961b749" providerId="ADAL" clId="{002070A7-E1F8-4C8A-81B5-C4D66F95FE0A}" dt="2021-12-29T15:55:29.957" v="379" actId="14100"/>
          <ac:spMkLst>
            <pc:docMk/>
            <pc:sldMk cId="1385842028" sldId="278"/>
            <ac:spMk id="8" creationId="{09B8FBA5-69C3-4F40-8C95-30519CE9E796}"/>
          </ac:spMkLst>
        </pc:spChg>
        <pc:spChg chg="add del">
          <ac:chgData name="Matteo Biondi" userId="d00de5ce-87ad-4f1b-b364-b0376961b749" providerId="ADAL" clId="{002070A7-E1F8-4C8A-81B5-C4D66F95FE0A}" dt="2021-12-29T15:41:58.551" v="224" actId="26606"/>
          <ac:spMkLst>
            <pc:docMk/>
            <pc:sldMk cId="1385842028" sldId="278"/>
            <ac:spMk id="10" creationId="{743AA782-23D1-4521-8CAD-47662984AA08}"/>
          </ac:spMkLst>
        </pc:spChg>
        <pc:spChg chg="add del">
          <ac:chgData name="Matteo Biondi" userId="d00de5ce-87ad-4f1b-b364-b0376961b749" providerId="ADAL" clId="{002070A7-E1F8-4C8A-81B5-C4D66F95FE0A}" dt="2021-12-29T15:41:58.551" v="224" actId="26606"/>
          <ac:spMkLst>
            <pc:docMk/>
            <pc:sldMk cId="1385842028" sldId="278"/>
            <ac:spMk id="12" creationId="{71877DBC-BB60-40F0-AC93-2ACDBAAE60CE}"/>
          </ac:spMkLst>
        </pc:spChg>
        <pc:spChg chg="add del">
          <ac:chgData name="Matteo Biondi" userId="d00de5ce-87ad-4f1b-b364-b0376961b749" providerId="ADAL" clId="{002070A7-E1F8-4C8A-81B5-C4D66F95FE0A}" dt="2021-12-29T15:42:00.515" v="226" actId="26606"/>
          <ac:spMkLst>
            <pc:docMk/>
            <pc:sldMk cId="1385842028" sldId="278"/>
            <ac:spMk id="14" creationId="{55D4142C-5077-457F-A6AD-3FECFDB39685}"/>
          </ac:spMkLst>
        </pc:spChg>
        <pc:spChg chg="add del">
          <ac:chgData name="Matteo Biondi" userId="d00de5ce-87ad-4f1b-b364-b0376961b749" providerId="ADAL" clId="{002070A7-E1F8-4C8A-81B5-C4D66F95FE0A}" dt="2021-12-29T15:42:00.515" v="226" actId="26606"/>
          <ac:spMkLst>
            <pc:docMk/>
            <pc:sldMk cId="1385842028" sldId="278"/>
            <ac:spMk id="15" creationId="{8FC9BE17-9A7B-462D-AE50-3D8777387304}"/>
          </ac:spMkLst>
        </pc:spChg>
        <pc:spChg chg="add del">
          <ac:chgData name="Matteo Biondi" userId="d00de5ce-87ad-4f1b-b364-b0376961b749" providerId="ADAL" clId="{002070A7-E1F8-4C8A-81B5-C4D66F95FE0A}" dt="2021-12-29T15:42:00.515" v="226" actId="26606"/>
          <ac:spMkLst>
            <pc:docMk/>
            <pc:sldMk cId="1385842028" sldId="278"/>
            <ac:spMk id="16" creationId="{7A5F0580-5EE9-419F-96EE-B6529EF6E7D0}"/>
          </ac:spMkLst>
        </pc:spChg>
        <pc:spChg chg="add del">
          <ac:chgData name="Matteo Biondi" userId="d00de5ce-87ad-4f1b-b364-b0376961b749" providerId="ADAL" clId="{002070A7-E1F8-4C8A-81B5-C4D66F95FE0A}" dt="2021-12-29T15:42:00.515" v="226" actId="26606"/>
          <ac:spMkLst>
            <pc:docMk/>
            <pc:sldMk cId="1385842028" sldId="278"/>
            <ac:spMk id="17" creationId="{3EBE8569-6AEC-4B8C-8D53-2DE337CDBA65}"/>
          </ac:spMkLst>
        </pc:spChg>
        <pc:spChg chg="add">
          <ac:chgData name="Matteo Biondi" userId="d00de5ce-87ad-4f1b-b364-b0376961b749" providerId="ADAL" clId="{002070A7-E1F8-4C8A-81B5-C4D66F95FE0A}" dt="2021-12-29T15:42:00.532" v="227" actId="26606"/>
          <ac:spMkLst>
            <pc:docMk/>
            <pc:sldMk cId="1385842028" sldId="278"/>
            <ac:spMk id="19" creationId="{04812C46-200A-4DEB-A05E-3ED6C68C2387}"/>
          </ac:spMkLst>
        </pc:spChg>
        <pc:spChg chg="add">
          <ac:chgData name="Matteo Biondi" userId="d00de5ce-87ad-4f1b-b364-b0376961b749" providerId="ADAL" clId="{002070A7-E1F8-4C8A-81B5-C4D66F95FE0A}" dt="2021-12-29T15:42:00.532" v="227" actId="26606"/>
          <ac:spMkLst>
            <pc:docMk/>
            <pc:sldMk cId="1385842028" sldId="278"/>
            <ac:spMk id="20" creationId="{D1EA859B-E555-4109-94F3-6700E046E008}"/>
          </ac:spMkLst>
        </pc:spChg>
        <pc:spChg chg="add mod">
          <ac:chgData name="Matteo Biondi" userId="d00de5ce-87ad-4f1b-b364-b0376961b749" providerId="ADAL" clId="{002070A7-E1F8-4C8A-81B5-C4D66F95FE0A}" dt="2021-12-29T15:52:54.252" v="351" actId="1076"/>
          <ac:spMkLst>
            <pc:docMk/>
            <pc:sldMk cId="1385842028" sldId="278"/>
            <ac:spMk id="21" creationId="{31390920-F780-450F-9A7F-1892013BC0A3}"/>
          </ac:spMkLst>
        </pc:spChg>
        <pc:spChg chg="add mod">
          <ac:chgData name="Matteo Biondi" userId="d00de5ce-87ad-4f1b-b364-b0376961b749" providerId="ADAL" clId="{002070A7-E1F8-4C8A-81B5-C4D66F95FE0A}" dt="2021-12-29T15:52:54.252" v="351" actId="1076"/>
          <ac:spMkLst>
            <pc:docMk/>
            <pc:sldMk cId="1385842028" sldId="278"/>
            <ac:spMk id="22" creationId="{8C060B4E-4CA0-45C5-AE29-07B89611D063}"/>
          </ac:spMkLst>
        </pc:spChg>
        <pc:spChg chg="add mod">
          <ac:chgData name="Matteo Biondi" userId="d00de5ce-87ad-4f1b-b364-b0376961b749" providerId="ADAL" clId="{002070A7-E1F8-4C8A-81B5-C4D66F95FE0A}" dt="2021-12-29T15:52:54.252" v="351" actId="1076"/>
          <ac:spMkLst>
            <pc:docMk/>
            <pc:sldMk cId="1385842028" sldId="278"/>
            <ac:spMk id="23" creationId="{24312944-9AD7-479E-B3AC-892BF04F7AD9}"/>
          </ac:spMkLst>
        </pc:spChg>
        <pc:spChg chg="add mod">
          <ac:chgData name="Matteo Biondi" userId="d00de5ce-87ad-4f1b-b364-b0376961b749" providerId="ADAL" clId="{002070A7-E1F8-4C8A-81B5-C4D66F95FE0A}" dt="2021-12-29T15:52:54.252" v="351" actId="1076"/>
          <ac:spMkLst>
            <pc:docMk/>
            <pc:sldMk cId="1385842028" sldId="278"/>
            <ac:spMk id="24" creationId="{C4C3BA0F-E5EB-48AB-9DC1-8DD6F521E78E}"/>
          </ac:spMkLst>
        </pc:spChg>
        <pc:spChg chg="add mod">
          <ac:chgData name="Matteo Biondi" userId="d00de5ce-87ad-4f1b-b364-b0376961b749" providerId="ADAL" clId="{002070A7-E1F8-4C8A-81B5-C4D66F95FE0A}" dt="2021-12-29T15:52:54.252" v="351" actId="1076"/>
          <ac:spMkLst>
            <pc:docMk/>
            <pc:sldMk cId="1385842028" sldId="278"/>
            <ac:spMk id="25" creationId="{B1DEA931-7507-4B2E-8F19-29DEB966320A}"/>
          </ac:spMkLst>
        </pc:spChg>
        <pc:picChg chg="add del mod ord">
          <ac:chgData name="Matteo Biondi" userId="d00de5ce-87ad-4f1b-b364-b0376961b749" providerId="ADAL" clId="{002070A7-E1F8-4C8A-81B5-C4D66F95FE0A}" dt="2021-12-29T15:52:18.991" v="344" actId="478"/>
          <ac:picMkLst>
            <pc:docMk/>
            <pc:sldMk cId="1385842028" sldId="278"/>
            <ac:picMk id="5" creationId="{9C26523D-C31A-429C-AF45-9A5E4E0363A1}"/>
          </ac:picMkLst>
        </pc:picChg>
        <pc:picChg chg="add mod">
          <ac:chgData name="Matteo Biondi" userId="d00de5ce-87ad-4f1b-b364-b0376961b749" providerId="ADAL" clId="{002070A7-E1F8-4C8A-81B5-C4D66F95FE0A}" dt="2021-12-29T15:52:54.252" v="351" actId="1076"/>
          <ac:picMkLst>
            <pc:docMk/>
            <pc:sldMk cId="1385842028" sldId="278"/>
            <ac:picMk id="18" creationId="{CB967766-0FE9-4A7A-A47E-048CC0DBFD5C}"/>
          </ac:picMkLst>
        </pc:picChg>
      </pc:sldChg>
      <pc:sldChg chg="delSp modSp add mod ord">
        <pc:chgData name="Matteo Biondi" userId="d00de5ce-87ad-4f1b-b364-b0376961b749" providerId="ADAL" clId="{002070A7-E1F8-4C8A-81B5-C4D66F95FE0A}" dt="2021-12-30T10:08:32.274" v="2377"/>
        <pc:sldMkLst>
          <pc:docMk/>
          <pc:sldMk cId="3264317319" sldId="279"/>
        </pc:sldMkLst>
        <pc:spChg chg="mod">
          <ac:chgData name="Matteo Biondi" userId="d00de5ce-87ad-4f1b-b364-b0376961b749" providerId="ADAL" clId="{002070A7-E1F8-4C8A-81B5-C4D66F95FE0A}" dt="2021-12-29T16:23:05.335" v="2091" actId="255"/>
          <ac:spMkLst>
            <pc:docMk/>
            <pc:sldMk cId="3264317319" sldId="279"/>
            <ac:spMk id="2" creationId="{628BEE35-5A6D-4E8B-A045-984BBD29D810}"/>
          </ac:spMkLst>
        </pc:spChg>
        <pc:picChg chg="del">
          <ac:chgData name="Matteo Biondi" userId="d00de5ce-87ad-4f1b-b364-b0376961b749" providerId="ADAL" clId="{002070A7-E1F8-4C8A-81B5-C4D66F95FE0A}" dt="2021-12-29T16:22:19.135" v="2064" actId="478"/>
          <ac:picMkLst>
            <pc:docMk/>
            <pc:sldMk cId="3264317319" sldId="279"/>
            <ac:picMk id="5" creationId="{788C76F8-B819-4053-B031-984F328EA013}"/>
          </ac:picMkLst>
        </pc:picChg>
      </pc:sldChg>
      <pc:sldChg chg="addSp delSp modSp new del mod setBg">
        <pc:chgData name="Matteo Biondi" userId="d00de5ce-87ad-4f1b-b364-b0376961b749" providerId="ADAL" clId="{002070A7-E1F8-4C8A-81B5-C4D66F95FE0A}" dt="2021-12-29T15:53:19.914" v="378" actId="2696"/>
        <pc:sldMkLst>
          <pc:docMk/>
          <pc:sldMk cId="3778217449" sldId="279"/>
        </pc:sldMkLst>
        <pc:spChg chg="add del mod">
          <ac:chgData name="Matteo Biondi" userId="d00de5ce-87ad-4f1b-b364-b0376961b749" providerId="ADAL" clId="{002070A7-E1F8-4C8A-81B5-C4D66F95FE0A}" dt="2021-12-29T15:45:14.051" v="258" actId="26606"/>
          <ac:spMkLst>
            <pc:docMk/>
            <pc:sldMk cId="3778217449" sldId="279"/>
            <ac:spMk id="2" creationId="{34C2313A-1E09-43B5-93D7-7E6347C174EF}"/>
          </ac:spMkLst>
        </pc:spChg>
        <pc:spChg chg="del">
          <ac:chgData name="Matteo Biondi" userId="d00de5ce-87ad-4f1b-b364-b0376961b749" providerId="ADAL" clId="{002070A7-E1F8-4C8A-81B5-C4D66F95FE0A}" dt="2021-12-29T15:44:18.936" v="246"/>
          <ac:spMkLst>
            <pc:docMk/>
            <pc:sldMk cId="3778217449" sldId="279"/>
            <ac:spMk id="3" creationId="{0A08B4E4-61B5-4078-B467-7E60ACAAB1E5}"/>
          </ac:spMkLst>
        </pc:spChg>
        <pc:spChg chg="add mod">
          <ac:chgData name="Matteo Biondi" userId="d00de5ce-87ad-4f1b-b364-b0376961b749" providerId="ADAL" clId="{002070A7-E1F8-4C8A-81B5-C4D66F95FE0A}" dt="2021-12-29T15:49:57.432" v="325" actId="1037"/>
          <ac:spMkLst>
            <pc:docMk/>
            <pc:sldMk cId="3778217449" sldId="279"/>
            <ac:spMk id="5" creationId="{8F2F1648-2468-404D-81E4-560183E635E9}"/>
          </ac:spMkLst>
        </pc:spChg>
        <pc:spChg chg="add mod">
          <ac:chgData name="Matteo Biondi" userId="d00de5ce-87ad-4f1b-b364-b0376961b749" providerId="ADAL" clId="{002070A7-E1F8-4C8A-81B5-C4D66F95FE0A}" dt="2021-12-29T15:50:03.573" v="326" actId="122"/>
          <ac:spMkLst>
            <pc:docMk/>
            <pc:sldMk cId="3778217449" sldId="279"/>
            <ac:spMk id="6" creationId="{2CD78667-B7F6-4F96-A549-1EB4B5B1146A}"/>
          </ac:spMkLst>
        </pc:spChg>
        <pc:spChg chg="add mod">
          <ac:chgData name="Matteo Biondi" userId="d00de5ce-87ad-4f1b-b364-b0376961b749" providerId="ADAL" clId="{002070A7-E1F8-4C8A-81B5-C4D66F95FE0A}" dt="2021-12-29T15:49:41.412" v="321" actId="122"/>
          <ac:spMkLst>
            <pc:docMk/>
            <pc:sldMk cId="3778217449" sldId="279"/>
            <ac:spMk id="7" creationId="{3EDE2348-F2AB-4572-BDEC-EBCCF6530F47}"/>
          </ac:spMkLst>
        </pc:spChg>
        <pc:spChg chg="add del">
          <ac:chgData name="Matteo Biondi" userId="d00de5ce-87ad-4f1b-b364-b0376961b749" providerId="ADAL" clId="{002070A7-E1F8-4C8A-81B5-C4D66F95FE0A}" dt="2021-12-29T15:45:08.457" v="253" actId="26606"/>
          <ac:spMkLst>
            <pc:docMk/>
            <pc:sldMk cId="3778217449" sldId="279"/>
            <ac:spMk id="8" creationId="{C8F7CD2E-55FD-46DE-B4D2-896EFE597E18}"/>
          </ac:spMkLst>
        </pc:spChg>
        <pc:spChg chg="add del">
          <ac:chgData name="Matteo Biondi" userId="d00de5ce-87ad-4f1b-b364-b0376961b749" providerId="ADAL" clId="{002070A7-E1F8-4C8A-81B5-C4D66F95FE0A}" dt="2021-12-29T15:45:10.745" v="255" actId="26606"/>
          <ac:spMkLst>
            <pc:docMk/>
            <pc:sldMk cId="3778217449" sldId="279"/>
            <ac:spMk id="9" creationId="{42A4FC2C-047E-45A5-965D-8E1E3BF09BC6}"/>
          </ac:spMkLst>
        </pc:spChg>
        <pc:spChg chg="add mod">
          <ac:chgData name="Matteo Biondi" userId="d00de5ce-87ad-4f1b-b364-b0376961b749" providerId="ADAL" clId="{002070A7-E1F8-4C8A-81B5-C4D66F95FE0A}" dt="2021-12-29T15:51:56.033" v="343" actId="1038"/>
          <ac:spMkLst>
            <pc:docMk/>
            <pc:sldMk cId="3778217449" sldId="279"/>
            <ac:spMk id="10" creationId="{F03A2B11-A68F-4B44-8328-F18112A96A55}"/>
          </ac:spMkLst>
        </pc:spChg>
        <pc:spChg chg="add del">
          <ac:chgData name="Matteo Biondi" userId="d00de5ce-87ad-4f1b-b364-b0376961b749" providerId="ADAL" clId="{002070A7-E1F8-4C8A-81B5-C4D66F95FE0A}" dt="2021-12-29T15:45:08.457" v="253" actId="26606"/>
          <ac:spMkLst>
            <pc:docMk/>
            <pc:sldMk cId="3778217449" sldId="279"/>
            <ac:spMk id="11" creationId="{04812C46-200A-4DEB-A05E-3ED6C68C2387}"/>
          </ac:spMkLst>
        </pc:spChg>
        <pc:spChg chg="add del">
          <ac:chgData name="Matteo Biondi" userId="d00de5ce-87ad-4f1b-b364-b0376961b749" providerId="ADAL" clId="{002070A7-E1F8-4C8A-81B5-C4D66F95FE0A}" dt="2021-12-29T15:45:14.011" v="257" actId="26606"/>
          <ac:spMkLst>
            <pc:docMk/>
            <pc:sldMk cId="3778217449" sldId="279"/>
            <ac:spMk id="12" creationId="{1ECAB1E8-8195-4748-BE71-FF806D86892E}"/>
          </ac:spMkLst>
        </pc:spChg>
        <pc:spChg chg="add del">
          <ac:chgData name="Matteo Biondi" userId="d00de5ce-87ad-4f1b-b364-b0376961b749" providerId="ADAL" clId="{002070A7-E1F8-4C8A-81B5-C4D66F95FE0A}" dt="2021-12-29T15:45:14.011" v="257" actId="26606"/>
          <ac:spMkLst>
            <pc:docMk/>
            <pc:sldMk cId="3778217449" sldId="279"/>
            <ac:spMk id="13" creationId="{57F6BDD4-E066-4008-8011-6CC31AEB4556}"/>
          </ac:spMkLst>
        </pc:spChg>
        <pc:spChg chg="add del">
          <ac:chgData name="Matteo Biondi" userId="d00de5ce-87ad-4f1b-b364-b0376961b749" providerId="ADAL" clId="{002070A7-E1F8-4C8A-81B5-C4D66F95FE0A}" dt="2021-12-29T15:45:14.011" v="257" actId="26606"/>
          <ac:spMkLst>
            <pc:docMk/>
            <pc:sldMk cId="3778217449" sldId="279"/>
            <ac:spMk id="14" creationId="{34C2313A-1E09-43B5-93D7-7E6347C174EF}"/>
          </ac:spMkLst>
        </pc:spChg>
        <pc:spChg chg="add del">
          <ac:chgData name="Matteo Biondi" userId="d00de5ce-87ad-4f1b-b364-b0376961b749" providerId="ADAL" clId="{002070A7-E1F8-4C8A-81B5-C4D66F95FE0A}" dt="2021-12-29T15:45:14.011" v="257" actId="26606"/>
          <ac:spMkLst>
            <pc:docMk/>
            <pc:sldMk cId="3778217449" sldId="279"/>
            <ac:spMk id="15" creationId="{2711A8FB-68FC-45FC-B01E-38F809E2D439}"/>
          </ac:spMkLst>
        </pc:spChg>
        <pc:spChg chg="add del">
          <ac:chgData name="Matteo Biondi" userId="d00de5ce-87ad-4f1b-b364-b0376961b749" providerId="ADAL" clId="{002070A7-E1F8-4C8A-81B5-C4D66F95FE0A}" dt="2021-12-29T15:45:14.011" v="257" actId="26606"/>
          <ac:spMkLst>
            <pc:docMk/>
            <pc:sldMk cId="3778217449" sldId="279"/>
            <ac:spMk id="16" creationId="{F0F07B20-7FF9-4C94-B1BF-A7AF3BE6E61C}"/>
          </ac:spMkLst>
        </pc:spChg>
        <pc:spChg chg="add del">
          <ac:chgData name="Matteo Biondi" userId="d00de5ce-87ad-4f1b-b364-b0376961b749" providerId="ADAL" clId="{002070A7-E1F8-4C8A-81B5-C4D66F95FE0A}" dt="2021-12-29T15:45:14.011" v="257" actId="26606"/>
          <ac:spMkLst>
            <pc:docMk/>
            <pc:sldMk cId="3778217449" sldId="279"/>
            <ac:spMk id="17" creationId="{2A865FE3-5FC9-4049-87CF-30019C46C0F5}"/>
          </ac:spMkLst>
        </pc:spChg>
        <pc:spChg chg="add mod">
          <ac:chgData name="Matteo Biondi" userId="d00de5ce-87ad-4f1b-b364-b0376961b749" providerId="ADAL" clId="{002070A7-E1F8-4C8A-81B5-C4D66F95FE0A}" dt="2021-12-29T15:50:09.241" v="327" actId="122"/>
          <ac:spMkLst>
            <pc:docMk/>
            <pc:sldMk cId="3778217449" sldId="279"/>
            <ac:spMk id="18" creationId="{E5F08194-3ED4-47F2-B5A2-F13F12163421}"/>
          </ac:spMkLst>
        </pc:spChg>
        <pc:spChg chg="add">
          <ac:chgData name="Matteo Biondi" userId="d00de5ce-87ad-4f1b-b364-b0376961b749" providerId="ADAL" clId="{002070A7-E1F8-4C8A-81B5-C4D66F95FE0A}" dt="2021-12-29T15:45:14.051" v="258" actId="26606"/>
          <ac:spMkLst>
            <pc:docMk/>
            <pc:sldMk cId="3778217449" sldId="279"/>
            <ac:spMk id="19" creationId="{5F879AC3-D4CE-493C-ADC7-06205677F4F8}"/>
          </ac:spMkLst>
        </pc:spChg>
        <pc:spChg chg="add">
          <ac:chgData name="Matteo Biondi" userId="d00de5ce-87ad-4f1b-b364-b0376961b749" providerId="ADAL" clId="{002070A7-E1F8-4C8A-81B5-C4D66F95FE0A}" dt="2021-12-29T15:45:14.051" v="258" actId="26606"/>
          <ac:spMkLst>
            <pc:docMk/>
            <pc:sldMk cId="3778217449" sldId="279"/>
            <ac:spMk id="20" creationId="{736F0DFD-0954-464F-BF12-DD2E6F6E0380}"/>
          </ac:spMkLst>
        </pc:spChg>
        <pc:picChg chg="add mod">
          <ac:chgData name="Matteo Biondi" userId="d00de5ce-87ad-4f1b-b364-b0376961b749" providerId="ADAL" clId="{002070A7-E1F8-4C8A-81B5-C4D66F95FE0A}" dt="2021-12-29T15:45:44.874" v="266" actId="14100"/>
          <ac:picMkLst>
            <pc:docMk/>
            <pc:sldMk cId="3778217449" sldId="279"/>
            <ac:picMk id="4" creationId="{7D85B5D9-B330-4DD4-A83B-3D26517E9A4D}"/>
          </ac:picMkLst>
        </pc:picChg>
      </pc:sldChg>
      <pc:sldChg chg="addSp delSp modSp add mod modAnim">
        <pc:chgData name="Matteo Biondi" userId="d00de5ce-87ad-4f1b-b364-b0376961b749" providerId="ADAL" clId="{002070A7-E1F8-4C8A-81B5-C4D66F95FE0A}" dt="2021-12-30T14:38:09.402" v="4393"/>
        <pc:sldMkLst>
          <pc:docMk/>
          <pc:sldMk cId="3154526302" sldId="280"/>
        </pc:sldMkLst>
        <pc:spChg chg="mod">
          <ac:chgData name="Matteo Biondi" userId="d00de5ce-87ad-4f1b-b364-b0376961b749" providerId="ADAL" clId="{002070A7-E1F8-4C8A-81B5-C4D66F95FE0A}" dt="2021-12-29T16:23:38.438" v="2113" actId="255"/>
          <ac:spMkLst>
            <pc:docMk/>
            <pc:sldMk cId="3154526302" sldId="280"/>
            <ac:spMk id="2" creationId="{628BEE35-5A6D-4E8B-A045-984BBD29D810}"/>
          </ac:spMkLst>
        </pc:spChg>
        <pc:spChg chg="mod">
          <ac:chgData name="Matteo Biondi" userId="d00de5ce-87ad-4f1b-b364-b0376961b749" providerId="ADAL" clId="{002070A7-E1F8-4C8A-81B5-C4D66F95FE0A}" dt="2021-12-30T10:12:00.249" v="2536" actId="113"/>
          <ac:spMkLst>
            <pc:docMk/>
            <pc:sldMk cId="3154526302" sldId="280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0:22:28.352" v="2905" actId="693"/>
          <ac:spMkLst>
            <pc:docMk/>
            <pc:sldMk cId="3154526302" sldId="280"/>
            <ac:spMk id="4" creationId="{7831B697-3B31-447D-BED0-7E33126FB687}"/>
          </ac:spMkLst>
        </pc:spChg>
        <pc:spChg chg="add del">
          <ac:chgData name="Matteo Biondi" userId="d00de5ce-87ad-4f1b-b364-b0376961b749" providerId="ADAL" clId="{002070A7-E1F8-4C8A-81B5-C4D66F95FE0A}" dt="2021-12-30T10:18:50.726" v="2872" actId="11529"/>
          <ac:spMkLst>
            <pc:docMk/>
            <pc:sldMk cId="3154526302" sldId="280"/>
            <ac:spMk id="6" creationId="{8899A85B-E2F7-41D5-A47B-9E8ADFA19B32}"/>
          </ac:spMkLst>
        </pc:spChg>
        <pc:spChg chg="add mod">
          <ac:chgData name="Matteo Biondi" userId="d00de5ce-87ad-4f1b-b364-b0376961b749" providerId="ADAL" clId="{002070A7-E1F8-4C8A-81B5-C4D66F95FE0A}" dt="2021-12-30T10:21:47.583" v="2902" actId="20577"/>
          <ac:spMkLst>
            <pc:docMk/>
            <pc:sldMk cId="3154526302" sldId="280"/>
            <ac:spMk id="7" creationId="{05899932-E175-42FD-972B-C22DBE6ED77E}"/>
          </ac:spMkLst>
        </pc:spChg>
        <pc:spChg chg="add mod">
          <ac:chgData name="Matteo Biondi" userId="d00de5ce-87ad-4f1b-b364-b0376961b749" providerId="ADAL" clId="{002070A7-E1F8-4C8A-81B5-C4D66F95FE0A}" dt="2021-12-30T10:22:28.352" v="2905" actId="693"/>
          <ac:spMkLst>
            <pc:docMk/>
            <pc:sldMk cId="3154526302" sldId="280"/>
            <ac:spMk id="9" creationId="{456F1F08-9BB9-47C2-B05F-066B947169C3}"/>
          </ac:spMkLst>
        </pc:spChg>
        <pc:spChg chg="add mod">
          <ac:chgData name="Matteo Biondi" userId="d00de5ce-87ad-4f1b-b364-b0376961b749" providerId="ADAL" clId="{002070A7-E1F8-4C8A-81B5-C4D66F95FE0A}" dt="2021-12-30T10:22:28.352" v="2905" actId="693"/>
          <ac:spMkLst>
            <pc:docMk/>
            <pc:sldMk cId="3154526302" sldId="280"/>
            <ac:spMk id="11" creationId="{ACD57109-DF6E-4F06-9E64-839F7D115BD4}"/>
          </ac:spMkLst>
        </pc:spChg>
        <pc:spChg chg="add mod">
          <ac:chgData name="Matteo Biondi" userId="d00de5ce-87ad-4f1b-b364-b0376961b749" providerId="ADAL" clId="{002070A7-E1F8-4C8A-81B5-C4D66F95FE0A}" dt="2021-12-30T10:21:56.085" v="2903" actId="20577"/>
          <ac:spMkLst>
            <pc:docMk/>
            <pc:sldMk cId="3154526302" sldId="280"/>
            <ac:spMk id="12" creationId="{D9CCF629-BE0D-4AB2-93DA-EC9FADFAC2BD}"/>
          </ac:spMkLst>
        </pc:spChg>
        <pc:spChg chg="add mod">
          <ac:chgData name="Matteo Biondi" userId="d00de5ce-87ad-4f1b-b364-b0376961b749" providerId="ADAL" clId="{002070A7-E1F8-4C8A-81B5-C4D66F95FE0A}" dt="2021-12-30T10:22:07.916" v="2904" actId="20577"/>
          <ac:spMkLst>
            <pc:docMk/>
            <pc:sldMk cId="3154526302" sldId="280"/>
            <ac:spMk id="13" creationId="{D032CBC3-BE5A-4A98-8F75-8D807541420A}"/>
          </ac:spMkLst>
        </pc:spChg>
        <pc:picChg chg="del">
          <ac:chgData name="Matteo Biondi" userId="d00de5ce-87ad-4f1b-b364-b0376961b749" providerId="ADAL" clId="{002070A7-E1F8-4C8A-81B5-C4D66F95FE0A}" dt="2021-12-29T16:22:43.345" v="2070" actId="478"/>
          <ac:picMkLst>
            <pc:docMk/>
            <pc:sldMk cId="3154526302" sldId="280"/>
            <ac:picMk id="5" creationId="{0F662EEE-F24F-4900-B475-46DF41C2DA75}"/>
          </ac:picMkLst>
        </pc:picChg>
      </pc:sldChg>
      <pc:sldChg chg="add del">
        <pc:chgData name="Matteo Biondi" userId="d00de5ce-87ad-4f1b-b364-b0376961b749" providerId="ADAL" clId="{002070A7-E1F8-4C8A-81B5-C4D66F95FE0A}" dt="2021-12-29T16:29:34.849" v="2134" actId="47"/>
        <pc:sldMkLst>
          <pc:docMk/>
          <pc:sldMk cId="66222297" sldId="281"/>
        </pc:sldMkLst>
      </pc:sldChg>
      <pc:sldChg chg="addSp delSp modSp new mod">
        <pc:chgData name="Matteo Biondi" userId="d00de5ce-87ad-4f1b-b364-b0376961b749" providerId="ADAL" clId="{002070A7-E1F8-4C8A-81B5-C4D66F95FE0A}" dt="2021-12-29T19:16:19.869" v="2194" actId="1037"/>
        <pc:sldMkLst>
          <pc:docMk/>
          <pc:sldMk cId="2758142365" sldId="282"/>
        </pc:sldMkLst>
        <pc:spChg chg="del mod">
          <ac:chgData name="Matteo Biondi" userId="d00de5ce-87ad-4f1b-b364-b0376961b749" providerId="ADAL" clId="{002070A7-E1F8-4C8A-81B5-C4D66F95FE0A}" dt="2021-12-29T16:30:14.863" v="2138" actId="478"/>
          <ac:spMkLst>
            <pc:docMk/>
            <pc:sldMk cId="2758142365" sldId="282"/>
            <ac:spMk id="2" creationId="{088B1F49-F81A-45A1-A76C-985016474D1B}"/>
          </ac:spMkLst>
        </pc:spChg>
        <pc:spChg chg="del">
          <ac:chgData name="Matteo Biondi" userId="d00de5ce-87ad-4f1b-b364-b0376961b749" providerId="ADAL" clId="{002070A7-E1F8-4C8A-81B5-C4D66F95FE0A}" dt="2021-12-29T16:29:40.681" v="2135"/>
          <ac:spMkLst>
            <pc:docMk/>
            <pc:sldMk cId="2758142365" sldId="282"/>
            <ac:spMk id="3" creationId="{C6C7E3E0-2B74-4C65-A66B-C1EB65169E3C}"/>
          </ac:spMkLst>
        </pc:spChg>
        <pc:spChg chg="add del mod">
          <ac:chgData name="Matteo Biondi" userId="d00de5ce-87ad-4f1b-b364-b0376961b749" providerId="ADAL" clId="{002070A7-E1F8-4C8A-81B5-C4D66F95FE0A}" dt="2021-12-29T16:30:14.863" v="2138" actId="478"/>
          <ac:spMkLst>
            <pc:docMk/>
            <pc:sldMk cId="2758142365" sldId="282"/>
            <ac:spMk id="5" creationId="{F5E9AB63-E87D-412A-A449-F91DF11CDBB0}"/>
          </ac:spMkLst>
        </pc:spChg>
        <pc:spChg chg="add del mod">
          <ac:chgData name="Matteo Biondi" userId="d00de5ce-87ad-4f1b-b364-b0376961b749" providerId="ADAL" clId="{002070A7-E1F8-4C8A-81B5-C4D66F95FE0A}" dt="2021-12-29T16:30:21.463" v="2141" actId="478"/>
          <ac:spMkLst>
            <pc:docMk/>
            <pc:sldMk cId="2758142365" sldId="282"/>
            <ac:spMk id="7" creationId="{BF38AD3C-1011-4CD5-9B64-C10B8B7DC1B1}"/>
          </ac:spMkLst>
        </pc:spChg>
        <pc:spChg chg="add del mod">
          <ac:chgData name="Matteo Biondi" userId="d00de5ce-87ad-4f1b-b364-b0376961b749" providerId="ADAL" clId="{002070A7-E1F8-4C8A-81B5-C4D66F95FE0A}" dt="2021-12-29T16:30:20.698" v="2140" actId="478"/>
          <ac:spMkLst>
            <pc:docMk/>
            <pc:sldMk cId="2758142365" sldId="282"/>
            <ac:spMk id="9" creationId="{1A7FC508-9F74-4B4B-BA7F-5A9B2A979BA6}"/>
          </ac:spMkLst>
        </pc:spChg>
        <pc:spChg chg="add mod">
          <ac:chgData name="Matteo Biondi" userId="d00de5ce-87ad-4f1b-b364-b0376961b749" providerId="ADAL" clId="{002070A7-E1F8-4C8A-81B5-C4D66F95FE0A}" dt="2021-12-29T16:30:15.231" v="2139"/>
          <ac:spMkLst>
            <pc:docMk/>
            <pc:sldMk cId="2758142365" sldId="282"/>
            <ac:spMk id="10" creationId="{F0317E7E-7E29-4655-AD1A-A752FE7743FC}"/>
          </ac:spMkLst>
        </pc:spChg>
        <pc:spChg chg="add mod">
          <ac:chgData name="Matteo Biondi" userId="d00de5ce-87ad-4f1b-b364-b0376961b749" providerId="ADAL" clId="{002070A7-E1F8-4C8A-81B5-C4D66F95FE0A}" dt="2021-12-29T16:30:15.231" v="2139"/>
          <ac:spMkLst>
            <pc:docMk/>
            <pc:sldMk cId="2758142365" sldId="282"/>
            <ac:spMk id="11" creationId="{4FF73B6E-D418-49F9-9BDD-4FE60ED27BA3}"/>
          </ac:spMkLst>
        </pc:spChg>
        <pc:spChg chg="add mod">
          <ac:chgData name="Matteo Biondi" userId="d00de5ce-87ad-4f1b-b364-b0376961b749" providerId="ADAL" clId="{002070A7-E1F8-4C8A-81B5-C4D66F95FE0A}" dt="2021-12-29T16:30:15.231" v="2139"/>
          <ac:spMkLst>
            <pc:docMk/>
            <pc:sldMk cId="2758142365" sldId="282"/>
            <ac:spMk id="12" creationId="{B954B1FD-B1C0-47BA-9A5C-3DF0CF875149}"/>
          </ac:spMkLst>
        </pc:spChg>
        <pc:spChg chg="add mod">
          <ac:chgData name="Matteo Biondi" userId="d00de5ce-87ad-4f1b-b364-b0376961b749" providerId="ADAL" clId="{002070A7-E1F8-4C8A-81B5-C4D66F95FE0A}" dt="2021-12-29T19:16:19.869" v="2194" actId="1037"/>
          <ac:spMkLst>
            <pc:docMk/>
            <pc:sldMk cId="2758142365" sldId="282"/>
            <ac:spMk id="15" creationId="{AAEA478D-2820-4BE9-96C4-AB9841A55491}"/>
          </ac:spMkLst>
        </pc:spChg>
        <pc:picChg chg="add del mod">
          <ac:chgData name="Matteo Biondi" userId="d00de5ce-87ad-4f1b-b364-b0376961b749" providerId="ADAL" clId="{002070A7-E1F8-4C8A-81B5-C4D66F95FE0A}" dt="2021-12-29T16:30:14.863" v="2138" actId="478"/>
          <ac:picMkLst>
            <pc:docMk/>
            <pc:sldMk cId="2758142365" sldId="282"/>
            <ac:picMk id="4" creationId="{F326ACCA-9D19-4B68-94C5-6CB45BC0D180}"/>
          </ac:picMkLst>
        </pc:picChg>
        <pc:picChg chg="add mod">
          <ac:chgData name="Matteo Biondi" userId="d00de5ce-87ad-4f1b-b364-b0376961b749" providerId="ADAL" clId="{002070A7-E1F8-4C8A-81B5-C4D66F95FE0A}" dt="2021-12-29T16:30:27.788" v="2142"/>
          <ac:picMkLst>
            <pc:docMk/>
            <pc:sldMk cId="2758142365" sldId="282"/>
            <ac:picMk id="13" creationId="{29951F88-E4B6-4660-B2CC-9FE5700BAC64}"/>
          </ac:picMkLst>
        </pc:picChg>
        <pc:picChg chg="add mod">
          <ac:chgData name="Matteo Biondi" userId="d00de5ce-87ad-4f1b-b364-b0376961b749" providerId="ADAL" clId="{002070A7-E1F8-4C8A-81B5-C4D66F95FE0A}" dt="2021-12-29T16:30:27.788" v="2142"/>
          <ac:picMkLst>
            <pc:docMk/>
            <pc:sldMk cId="2758142365" sldId="282"/>
            <ac:picMk id="14" creationId="{A2CA0DE6-7C91-4EF0-8AFB-A56376E8B6E6}"/>
          </ac:picMkLst>
        </pc:picChg>
      </pc:sldChg>
      <pc:sldChg chg="add del">
        <pc:chgData name="Matteo Biondi" userId="d00de5ce-87ad-4f1b-b364-b0376961b749" providerId="ADAL" clId="{002070A7-E1F8-4C8A-81B5-C4D66F95FE0A}" dt="2021-12-30T10:56:39.576" v="3435" actId="47"/>
        <pc:sldMkLst>
          <pc:docMk/>
          <pc:sldMk cId="3263986494" sldId="283"/>
        </pc:sldMkLst>
      </pc:sldChg>
      <pc:sldChg chg="addSp delSp modSp add mod modAnim">
        <pc:chgData name="Matteo Biondi" userId="d00de5ce-87ad-4f1b-b364-b0376961b749" providerId="ADAL" clId="{002070A7-E1F8-4C8A-81B5-C4D66F95FE0A}" dt="2021-12-30T14:54:03.821" v="4487"/>
        <pc:sldMkLst>
          <pc:docMk/>
          <pc:sldMk cId="3145220747" sldId="284"/>
        </pc:sldMkLst>
        <pc:spChg chg="del">
          <ac:chgData name="Matteo Biondi" userId="d00de5ce-87ad-4f1b-b364-b0376961b749" providerId="ADAL" clId="{002070A7-E1F8-4C8A-81B5-C4D66F95FE0A}" dt="2021-12-30T10:54:51.955" v="3378" actId="478"/>
          <ac:spMkLst>
            <pc:docMk/>
            <pc:sldMk cId="3145220747" sldId="284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4:53:08.475" v="4484" actId="1076"/>
          <ac:spMkLst>
            <pc:docMk/>
            <pc:sldMk cId="3145220747" sldId="284"/>
            <ac:spMk id="4" creationId="{641F2D88-B8F3-4EC6-A2A2-AD98B425EC31}"/>
          </ac:spMkLst>
        </pc:spChg>
        <pc:picChg chg="add mod">
          <ac:chgData name="Matteo Biondi" userId="d00de5ce-87ad-4f1b-b364-b0376961b749" providerId="ADAL" clId="{002070A7-E1F8-4C8A-81B5-C4D66F95FE0A}" dt="2021-12-30T10:56:23.928" v="3433" actId="14100"/>
          <ac:picMkLst>
            <pc:docMk/>
            <pc:sldMk cId="3145220747" sldId="284"/>
            <ac:picMk id="14338" creationId="{116FA595-801A-445D-99EC-855C2C3BF0C4}"/>
          </ac:picMkLst>
        </pc:picChg>
      </pc:sldChg>
      <pc:sldChg chg="addSp delSp modSp add mod addAnim delAnim modAnim">
        <pc:chgData name="Matteo Biondi" userId="d00de5ce-87ad-4f1b-b364-b0376961b749" providerId="ADAL" clId="{002070A7-E1F8-4C8A-81B5-C4D66F95FE0A}" dt="2021-12-30T17:41:13.701" v="5175"/>
        <pc:sldMkLst>
          <pc:docMk/>
          <pc:sldMk cId="383325542" sldId="285"/>
        </pc:sldMkLst>
        <pc:spChg chg="add mod">
          <ac:chgData name="Matteo Biondi" userId="d00de5ce-87ad-4f1b-b364-b0376961b749" providerId="ADAL" clId="{002070A7-E1F8-4C8A-81B5-C4D66F95FE0A}" dt="2021-12-30T16:31:02.597" v="4539" actId="1076"/>
          <ac:spMkLst>
            <pc:docMk/>
            <pc:sldMk cId="383325542" sldId="285"/>
            <ac:spMk id="3" creationId="{8BA090C7-ED1F-4853-8775-044BEEAE5E8A}"/>
          </ac:spMkLst>
        </pc:spChg>
        <pc:spChg chg="mod">
          <ac:chgData name="Matteo Biondi" userId="d00de5ce-87ad-4f1b-b364-b0376961b749" providerId="ADAL" clId="{002070A7-E1F8-4C8A-81B5-C4D66F95FE0A}" dt="2021-12-30T16:30:10.517" v="4532" actId="1076"/>
          <ac:spMkLst>
            <pc:docMk/>
            <pc:sldMk cId="383325542" sldId="285"/>
            <ac:spMk id="7" creationId="{09138B54-D071-4D9F-A332-3AD94E9ACA2F}"/>
          </ac:spMkLst>
        </pc:spChg>
        <pc:spChg chg="add mod">
          <ac:chgData name="Matteo Biondi" userId="d00de5ce-87ad-4f1b-b364-b0376961b749" providerId="ADAL" clId="{002070A7-E1F8-4C8A-81B5-C4D66F95FE0A}" dt="2021-12-30T14:50:01.203" v="4426" actId="571"/>
          <ac:spMkLst>
            <pc:docMk/>
            <pc:sldMk cId="383325542" sldId="285"/>
            <ac:spMk id="12" creationId="{ADDB2D2E-7852-4B52-930B-7F346B47145B}"/>
          </ac:spMkLst>
        </pc:spChg>
        <pc:picChg chg="add del mod">
          <ac:chgData name="Matteo Biondi" userId="d00de5ce-87ad-4f1b-b364-b0376961b749" providerId="ADAL" clId="{002070A7-E1F8-4C8A-81B5-C4D66F95FE0A}" dt="2021-12-30T17:40:47.840" v="5169" actId="478"/>
          <ac:picMkLst>
            <pc:docMk/>
            <pc:sldMk cId="383325542" sldId="285"/>
            <ac:picMk id="5" creationId="{832FF7B6-DC65-4C3E-B184-0CA0C3932387}"/>
          </ac:picMkLst>
        </pc:picChg>
        <pc:picChg chg="add mod">
          <ac:chgData name="Matteo Biondi" userId="d00de5ce-87ad-4f1b-b364-b0376961b749" providerId="ADAL" clId="{002070A7-E1F8-4C8A-81B5-C4D66F95FE0A}" dt="2021-12-30T14:50:01.203" v="4426" actId="571"/>
          <ac:picMkLst>
            <pc:docMk/>
            <pc:sldMk cId="383325542" sldId="285"/>
            <ac:picMk id="11" creationId="{4815A1E1-C2AA-46EB-87D0-45E22911AC21}"/>
          </ac:picMkLst>
        </pc:picChg>
        <pc:picChg chg="add del">
          <ac:chgData name="Matteo Biondi" userId="d00de5ce-87ad-4f1b-b364-b0376961b749" providerId="ADAL" clId="{002070A7-E1F8-4C8A-81B5-C4D66F95FE0A}" dt="2021-12-30T17:40:07.601" v="5165" actId="22"/>
          <ac:picMkLst>
            <pc:docMk/>
            <pc:sldMk cId="383325542" sldId="285"/>
            <ac:picMk id="13" creationId="{3DB1EAA2-0624-44A8-ABF6-C8271D738E8A}"/>
          </ac:picMkLst>
        </pc:picChg>
        <pc:picChg chg="add del">
          <ac:chgData name="Matteo Biondi" userId="d00de5ce-87ad-4f1b-b364-b0376961b749" providerId="ADAL" clId="{002070A7-E1F8-4C8A-81B5-C4D66F95FE0A}" dt="2021-12-30T17:40:20.739" v="5168" actId="22"/>
          <ac:picMkLst>
            <pc:docMk/>
            <pc:sldMk cId="383325542" sldId="285"/>
            <ac:picMk id="15" creationId="{E66BF60B-910B-4E00-A420-E86C5C674D40}"/>
          </ac:picMkLst>
        </pc:picChg>
        <pc:picChg chg="add mod">
          <ac:chgData name="Matteo Biondi" userId="d00de5ce-87ad-4f1b-b364-b0376961b749" providerId="ADAL" clId="{002070A7-E1F8-4C8A-81B5-C4D66F95FE0A}" dt="2021-12-30T17:40:56.079" v="5172" actId="1076"/>
          <ac:picMkLst>
            <pc:docMk/>
            <pc:sldMk cId="383325542" sldId="285"/>
            <ac:picMk id="17" creationId="{8A41AED8-C42E-4C42-8611-DA048A15F9FB}"/>
          </ac:picMkLst>
        </pc:picChg>
        <pc:picChg chg="add del mod">
          <ac:chgData name="Matteo Biondi" userId="d00de5ce-87ad-4f1b-b364-b0376961b749" providerId="ADAL" clId="{002070A7-E1F8-4C8A-81B5-C4D66F95FE0A}" dt="2021-12-30T16:29:09.230" v="4518" actId="478"/>
          <ac:picMkLst>
            <pc:docMk/>
            <pc:sldMk cId="383325542" sldId="285"/>
            <ac:picMk id="13314" creationId="{3A21916B-3C2D-478F-971D-28935A42547A}"/>
          </ac:picMkLst>
        </pc:picChg>
        <pc:picChg chg="add mod">
          <ac:chgData name="Matteo Biondi" userId="d00de5ce-87ad-4f1b-b364-b0376961b749" providerId="ADAL" clId="{002070A7-E1F8-4C8A-81B5-C4D66F95FE0A}" dt="2021-12-30T16:30:38.463" v="4537" actId="1076"/>
          <ac:picMkLst>
            <pc:docMk/>
            <pc:sldMk cId="383325542" sldId="285"/>
            <ac:picMk id="13316" creationId="{03692280-0632-4719-BAD9-1FD74D01C05D}"/>
          </ac:picMkLst>
        </pc:picChg>
      </pc:sldChg>
      <pc:sldChg chg="addSp modSp add mod modAnim">
        <pc:chgData name="Matteo Biondi" userId="d00de5ce-87ad-4f1b-b364-b0376961b749" providerId="ADAL" clId="{002070A7-E1F8-4C8A-81B5-C4D66F95FE0A}" dt="2021-12-30T17:00:25.959" v="5096" actId="1076"/>
        <pc:sldMkLst>
          <pc:docMk/>
          <pc:sldMk cId="2100283005" sldId="286"/>
        </pc:sldMkLst>
        <pc:spChg chg="mod">
          <ac:chgData name="Matteo Biondi" userId="d00de5ce-87ad-4f1b-b364-b0376961b749" providerId="ADAL" clId="{002070A7-E1F8-4C8A-81B5-C4D66F95FE0A}" dt="2021-12-30T17:00:25.959" v="5096" actId="1076"/>
          <ac:spMkLst>
            <pc:docMk/>
            <pc:sldMk cId="2100283005" sldId="286"/>
            <ac:spMk id="7" creationId="{09138B54-D071-4D9F-A332-3AD94E9ACA2F}"/>
          </ac:spMkLst>
        </pc:spChg>
        <pc:picChg chg="add mod">
          <ac:chgData name="Matteo Biondi" userId="d00de5ce-87ad-4f1b-b364-b0376961b749" providerId="ADAL" clId="{002070A7-E1F8-4C8A-81B5-C4D66F95FE0A}" dt="2021-12-30T10:46:51.561" v="3145" actId="14100"/>
          <ac:picMkLst>
            <pc:docMk/>
            <pc:sldMk cId="2100283005" sldId="286"/>
            <ac:picMk id="10242" creationId="{D2EF515A-CDA7-431B-9A51-1732CCD8EC6D}"/>
          </ac:picMkLst>
        </pc:picChg>
      </pc:sldChg>
      <pc:sldChg chg="addSp modSp add mod modAnim">
        <pc:chgData name="Matteo Biondi" userId="d00de5ce-87ad-4f1b-b364-b0376961b749" providerId="ADAL" clId="{002070A7-E1F8-4C8A-81B5-C4D66F95FE0A}" dt="2021-12-30T17:33:00.933" v="5142" actId="20577"/>
        <pc:sldMkLst>
          <pc:docMk/>
          <pc:sldMk cId="4083102963" sldId="287"/>
        </pc:sldMkLst>
        <pc:spChg chg="mod">
          <ac:chgData name="Matteo Biondi" userId="d00de5ce-87ad-4f1b-b364-b0376961b749" providerId="ADAL" clId="{002070A7-E1F8-4C8A-81B5-C4D66F95FE0A}" dt="2021-12-30T17:33:00.933" v="5142" actId="20577"/>
          <ac:spMkLst>
            <pc:docMk/>
            <pc:sldMk cId="4083102963" sldId="287"/>
            <ac:spMk id="7" creationId="{09138B54-D071-4D9F-A332-3AD94E9ACA2F}"/>
          </ac:spMkLst>
        </pc:spChg>
        <pc:spChg chg="add mod">
          <ac:chgData name="Matteo Biondi" userId="d00de5ce-87ad-4f1b-b364-b0376961b749" providerId="ADAL" clId="{002070A7-E1F8-4C8A-81B5-C4D66F95FE0A}" dt="2021-12-30T16:58:18.079" v="5093" actId="207"/>
          <ac:spMkLst>
            <pc:docMk/>
            <pc:sldMk cId="4083102963" sldId="287"/>
            <ac:spMk id="9" creationId="{75516BE0-07F2-43CB-9CF0-A15BF20B7700}"/>
          </ac:spMkLst>
        </pc:spChg>
        <pc:picChg chg="add mod">
          <ac:chgData name="Matteo Biondi" userId="d00de5ce-87ad-4f1b-b364-b0376961b749" providerId="ADAL" clId="{002070A7-E1F8-4C8A-81B5-C4D66F95FE0A}" dt="2021-12-30T10:45:52.797" v="3124" actId="14100"/>
          <ac:picMkLst>
            <pc:docMk/>
            <pc:sldMk cId="4083102963" sldId="287"/>
            <ac:picMk id="9218" creationId="{A7031D6A-6E3C-4D1B-B3AD-29463C96B618}"/>
          </ac:picMkLst>
        </pc:picChg>
      </pc:sldChg>
      <pc:sldChg chg="addSp delSp modSp add mod modAnim">
        <pc:chgData name="Matteo Biondi" userId="d00de5ce-87ad-4f1b-b364-b0376961b749" providerId="ADAL" clId="{002070A7-E1F8-4C8A-81B5-C4D66F95FE0A}" dt="2021-12-30T14:40:25.824" v="4414"/>
        <pc:sldMkLst>
          <pc:docMk/>
          <pc:sldMk cId="2842953376" sldId="288"/>
        </pc:sldMkLst>
        <pc:spChg chg="mod">
          <ac:chgData name="Matteo Biondi" userId="d00de5ce-87ad-4f1b-b364-b0376961b749" providerId="ADAL" clId="{002070A7-E1F8-4C8A-81B5-C4D66F95FE0A}" dt="2021-12-30T10:48:06.873" v="3205" actId="20577"/>
          <ac:spMkLst>
            <pc:docMk/>
            <pc:sldMk cId="2842953376" sldId="288"/>
            <ac:spMk id="7" creationId="{09138B54-D071-4D9F-A332-3AD94E9ACA2F}"/>
          </ac:spMkLst>
        </pc:spChg>
        <pc:picChg chg="del">
          <ac:chgData name="Matteo Biondi" userId="d00de5ce-87ad-4f1b-b364-b0376961b749" providerId="ADAL" clId="{002070A7-E1F8-4C8A-81B5-C4D66F95FE0A}" dt="2021-12-30T10:48:09.159" v="3206" actId="478"/>
          <ac:picMkLst>
            <pc:docMk/>
            <pc:sldMk cId="2842953376" sldId="288"/>
            <ac:picMk id="10242" creationId="{D2EF515A-CDA7-431B-9A51-1732CCD8EC6D}"/>
          </ac:picMkLst>
        </pc:picChg>
        <pc:picChg chg="add mod">
          <ac:chgData name="Matteo Biondi" userId="d00de5ce-87ad-4f1b-b364-b0376961b749" providerId="ADAL" clId="{002070A7-E1F8-4C8A-81B5-C4D66F95FE0A}" dt="2021-12-30T10:51:00.409" v="3209" actId="14100"/>
          <ac:picMkLst>
            <pc:docMk/>
            <pc:sldMk cId="2842953376" sldId="288"/>
            <ac:picMk id="12290" creationId="{68E71E69-E2AD-414F-A795-8A3E498A8B4E}"/>
          </ac:picMkLst>
        </pc:picChg>
      </pc:sldChg>
      <pc:sldChg chg="addSp delSp modSp add mod modAnim">
        <pc:chgData name="Matteo Biondi" userId="d00de5ce-87ad-4f1b-b364-b0376961b749" providerId="ADAL" clId="{002070A7-E1F8-4C8A-81B5-C4D66F95FE0A}" dt="2021-12-30T14:40:18.411" v="4412"/>
        <pc:sldMkLst>
          <pc:docMk/>
          <pc:sldMk cId="1937293762" sldId="289"/>
        </pc:sldMkLst>
        <pc:spChg chg="mod">
          <ac:chgData name="Matteo Biondi" userId="d00de5ce-87ad-4f1b-b364-b0376961b749" providerId="ADAL" clId="{002070A7-E1F8-4C8A-81B5-C4D66F95FE0A}" dt="2021-12-30T10:47:30.654" v="3160" actId="20577"/>
          <ac:spMkLst>
            <pc:docMk/>
            <pc:sldMk cId="1937293762" sldId="289"/>
            <ac:spMk id="7" creationId="{09138B54-D071-4D9F-A332-3AD94E9ACA2F}"/>
          </ac:spMkLst>
        </pc:spChg>
        <pc:picChg chg="del">
          <ac:chgData name="Matteo Biondi" userId="d00de5ce-87ad-4f1b-b364-b0376961b749" providerId="ADAL" clId="{002070A7-E1F8-4C8A-81B5-C4D66F95FE0A}" dt="2021-12-30T10:47:34.425" v="3161" actId="478"/>
          <ac:picMkLst>
            <pc:docMk/>
            <pc:sldMk cId="1937293762" sldId="289"/>
            <ac:picMk id="10242" creationId="{D2EF515A-CDA7-431B-9A51-1732CCD8EC6D}"/>
          </ac:picMkLst>
        </pc:picChg>
        <pc:picChg chg="add mod">
          <ac:chgData name="Matteo Biondi" userId="d00de5ce-87ad-4f1b-b364-b0376961b749" providerId="ADAL" clId="{002070A7-E1F8-4C8A-81B5-C4D66F95FE0A}" dt="2021-12-30T10:47:48.821" v="3164" actId="14100"/>
          <ac:picMkLst>
            <pc:docMk/>
            <pc:sldMk cId="1937293762" sldId="289"/>
            <ac:picMk id="11266" creationId="{11C7325E-8EDB-49E4-BDEC-77C62F2D7A11}"/>
          </ac:picMkLst>
        </pc:picChg>
      </pc:sldChg>
      <pc:sldChg chg="addSp modSp add mod modAnim">
        <pc:chgData name="Matteo Biondi" userId="d00de5ce-87ad-4f1b-b364-b0376961b749" providerId="ADAL" clId="{002070A7-E1F8-4C8A-81B5-C4D66F95FE0A}" dt="2021-12-30T15:00:30.075" v="4515"/>
        <pc:sldMkLst>
          <pc:docMk/>
          <pc:sldMk cId="1223189973" sldId="290"/>
        </pc:sldMkLst>
        <pc:spChg chg="mod">
          <ac:chgData name="Matteo Biondi" userId="d00de5ce-87ad-4f1b-b364-b0376961b749" providerId="ADAL" clId="{002070A7-E1F8-4C8A-81B5-C4D66F95FE0A}" dt="2021-12-30T15:00:30.075" v="4515"/>
          <ac:spMkLst>
            <pc:docMk/>
            <pc:sldMk cId="1223189973" sldId="290"/>
            <ac:spMk id="4" creationId="{641F2D88-B8F3-4EC6-A2A2-AD98B425EC31}"/>
          </ac:spMkLst>
        </pc:spChg>
        <pc:picChg chg="add mod">
          <ac:chgData name="Matteo Biondi" userId="d00de5ce-87ad-4f1b-b364-b0376961b749" providerId="ADAL" clId="{002070A7-E1F8-4C8A-81B5-C4D66F95FE0A}" dt="2021-12-30T10:56:29.892" v="3434" actId="14100"/>
          <ac:picMkLst>
            <pc:docMk/>
            <pc:sldMk cId="1223189973" sldId="290"/>
            <ac:picMk id="15362" creationId="{DDF9F466-E0EE-4D90-B1D7-D5D2EFD753C9}"/>
          </ac:picMkLst>
        </pc:picChg>
      </pc:sldChg>
      <pc:sldChg chg="add del">
        <pc:chgData name="Matteo Biondi" userId="d00de5ce-87ad-4f1b-b364-b0376961b749" providerId="ADAL" clId="{002070A7-E1F8-4C8A-81B5-C4D66F95FE0A}" dt="2021-12-30T11:05:13.295" v="3723" actId="2696"/>
        <pc:sldMkLst>
          <pc:docMk/>
          <pc:sldMk cId="4122190222" sldId="291"/>
        </pc:sldMkLst>
      </pc:sldChg>
      <pc:sldChg chg="delSp add del mod">
        <pc:chgData name="Matteo Biondi" userId="d00de5ce-87ad-4f1b-b364-b0376961b749" providerId="ADAL" clId="{002070A7-E1F8-4C8A-81B5-C4D66F95FE0A}" dt="2021-12-30T11:05:09.495" v="3722" actId="2696"/>
        <pc:sldMkLst>
          <pc:docMk/>
          <pc:sldMk cId="1433062777" sldId="292"/>
        </pc:sldMkLst>
        <pc:spChg chg="del">
          <ac:chgData name="Matteo Biondi" userId="d00de5ce-87ad-4f1b-b364-b0376961b749" providerId="ADAL" clId="{002070A7-E1F8-4C8A-81B5-C4D66F95FE0A}" dt="2021-12-30T11:05:06.455" v="3721" actId="478"/>
          <ac:spMkLst>
            <pc:docMk/>
            <pc:sldMk cId="1433062777" sldId="292"/>
            <ac:spMk id="3" creationId="{8D553890-C818-4461-BF6A-046A391A1B43}"/>
          </ac:spMkLst>
        </pc:spChg>
      </pc:sldChg>
      <pc:sldChg chg="addSp delSp modSp add mod modAnim">
        <pc:chgData name="Matteo Biondi" userId="d00de5ce-87ad-4f1b-b364-b0376961b749" providerId="ADAL" clId="{002070A7-E1F8-4C8A-81B5-C4D66F95FE0A}" dt="2021-12-30T14:56:58.800" v="4502"/>
        <pc:sldMkLst>
          <pc:docMk/>
          <pc:sldMk cId="1056931225" sldId="293"/>
        </pc:sldMkLst>
        <pc:spChg chg="del">
          <ac:chgData name="Matteo Biondi" userId="d00de5ce-87ad-4f1b-b364-b0376961b749" providerId="ADAL" clId="{002070A7-E1F8-4C8A-81B5-C4D66F95FE0A}" dt="2021-12-30T11:07:07.042" v="3775" actId="478"/>
          <ac:spMkLst>
            <pc:docMk/>
            <pc:sldMk cId="1056931225" sldId="293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1:07:34.741" v="3778"/>
          <ac:spMkLst>
            <pc:docMk/>
            <pc:sldMk cId="1056931225" sldId="293"/>
            <ac:spMk id="6" creationId="{92C10B6E-102D-4FD4-9634-D297487A37BE}"/>
          </ac:spMkLst>
        </pc:spChg>
        <pc:picChg chg="add del mod">
          <ac:chgData name="Matteo Biondi" userId="d00de5ce-87ad-4f1b-b364-b0376961b749" providerId="ADAL" clId="{002070A7-E1F8-4C8A-81B5-C4D66F95FE0A}" dt="2021-12-30T11:08:22.726" v="3784" actId="478"/>
          <ac:picMkLst>
            <pc:docMk/>
            <pc:sldMk cId="1056931225" sldId="293"/>
            <ac:picMk id="7" creationId="{CD9CEE03-B0AA-440A-958C-85641DFEADAB}"/>
          </ac:picMkLst>
        </pc:picChg>
        <pc:picChg chg="add mod">
          <ac:chgData name="Matteo Biondi" userId="d00de5ce-87ad-4f1b-b364-b0376961b749" providerId="ADAL" clId="{002070A7-E1F8-4C8A-81B5-C4D66F95FE0A}" dt="2021-12-30T11:08:51.394" v="3788" actId="14100"/>
          <ac:picMkLst>
            <pc:docMk/>
            <pc:sldMk cId="1056931225" sldId="293"/>
            <ac:picMk id="20482" creationId="{F30B56AD-93B2-4119-B4FD-96C14DDEA7B7}"/>
          </ac:picMkLst>
        </pc:picChg>
      </pc:sldChg>
      <pc:sldChg chg="addSp delSp modSp add mod modAnim">
        <pc:chgData name="Matteo Biondi" userId="d00de5ce-87ad-4f1b-b364-b0376961b749" providerId="ADAL" clId="{002070A7-E1F8-4C8A-81B5-C4D66F95FE0A}" dt="2021-12-30T14:57:04.472" v="4504"/>
        <pc:sldMkLst>
          <pc:docMk/>
          <pc:sldMk cId="2332670646" sldId="294"/>
        </pc:sldMkLst>
        <pc:spChg chg="del">
          <ac:chgData name="Matteo Biondi" userId="d00de5ce-87ad-4f1b-b364-b0376961b749" providerId="ADAL" clId="{002070A7-E1F8-4C8A-81B5-C4D66F95FE0A}" dt="2021-12-30T11:07:04.466" v="3774" actId="478"/>
          <ac:spMkLst>
            <pc:docMk/>
            <pc:sldMk cId="2332670646" sldId="294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1:07:45.618" v="3779"/>
          <ac:spMkLst>
            <pc:docMk/>
            <pc:sldMk cId="2332670646" sldId="294"/>
            <ac:spMk id="6" creationId="{0EB88A3B-45B1-4205-B1A1-74ACFCC6B3A4}"/>
          </ac:spMkLst>
        </pc:spChg>
        <pc:picChg chg="add del mod">
          <ac:chgData name="Matteo Biondi" userId="d00de5ce-87ad-4f1b-b364-b0376961b749" providerId="ADAL" clId="{002070A7-E1F8-4C8A-81B5-C4D66F95FE0A}" dt="2021-12-30T11:09:01.619" v="3789" actId="478"/>
          <ac:picMkLst>
            <pc:docMk/>
            <pc:sldMk cId="2332670646" sldId="294"/>
            <ac:picMk id="7" creationId="{E4901067-A6AB-4DA5-B175-75A007CFB596}"/>
          </ac:picMkLst>
        </pc:picChg>
        <pc:picChg chg="add mod">
          <ac:chgData name="Matteo Biondi" userId="d00de5ce-87ad-4f1b-b364-b0376961b749" providerId="ADAL" clId="{002070A7-E1F8-4C8A-81B5-C4D66F95FE0A}" dt="2021-12-30T11:09:14.427" v="3793" actId="14100"/>
          <ac:picMkLst>
            <pc:docMk/>
            <pc:sldMk cId="2332670646" sldId="294"/>
            <ac:picMk id="19458" creationId="{08357A7E-502E-4A3F-8108-8CC63483906C}"/>
          </ac:picMkLst>
        </pc:picChg>
      </pc:sldChg>
      <pc:sldChg chg="addSp delSp modSp add mod delAnim modAnim">
        <pc:chgData name="Matteo Biondi" userId="d00de5ce-87ad-4f1b-b364-b0376961b749" providerId="ADAL" clId="{002070A7-E1F8-4C8A-81B5-C4D66F95FE0A}" dt="2021-12-30T16:37:55.065" v="4671"/>
        <pc:sldMkLst>
          <pc:docMk/>
          <pc:sldMk cId="2938196312" sldId="295"/>
        </pc:sldMkLst>
        <pc:spChg chg="add mod">
          <ac:chgData name="Matteo Biondi" userId="d00de5ce-87ad-4f1b-b364-b0376961b749" providerId="ADAL" clId="{002070A7-E1F8-4C8A-81B5-C4D66F95FE0A}" dt="2021-12-30T16:37:41.002" v="4668" actId="1076"/>
          <ac:spMkLst>
            <pc:docMk/>
            <pc:sldMk cId="2938196312" sldId="295"/>
            <ac:spMk id="3" creationId="{7971B6B8-42B0-4237-B82B-A9E7A083498C}"/>
          </ac:spMkLst>
        </pc:spChg>
        <pc:spChg chg="add del mod">
          <ac:chgData name="Matteo Biondi" userId="d00de5ce-87ad-4f1b-b364-b0376961b749" providerId="ADAL" clId="{002070A7-E1F8-4C8A-81B5-C4D66F95FE0A}" dt="2021-12-30T16:36:52.276" v="4634" actId="478"/>
          <ac:spMkLst>
            <pc:docMk/>
            <pc:sldMk cId="2938196312" sldId="295"/>
            <ac:spMk id="7" creationId="{4314B04E-AAE7-435E-8931-5F31511AAD65}"/>
          </ac:spMkLst>
        </pc:spChg>
      </pc:sldChg>
      <pc:sldChg chg="addSp delSp modSp add mod modAnim">
        <pc:chgData name="Matteo Biondi" userId="d00de5ce-87ad-4f1b-b364-b0376961b749" providerId="ADAL" clId="{002070A7-E1F8-4C8A-81B5-C4D66F95FE0A}" dt="2021-12-30T14:56:41.090" v="4498"/>
        <pc:sldMkLst>
          <pc:docMk/>
          <pc:sldMk cId="1544753221" sldId="296"/>
        </pc:sldMkLst>
        <pc:spChg chg="mod">
          <ac:chgData name="Matteo Biondi" userId="d00de5ce-87ad-4f1b-b364-b0376961b749" providerId="ADAL" clId="{002070A7-E1F8-4C8A-81B5-C4D66F95FE0A}" dt="2021-12-30T11:06:16.459" v="3751" actId="20577"/>
          <ac:spMkLst>
            <pc:docMk/>
            <pc:sldMk cId="1544753221" sldId="296"/>
            <ac:spMk id="4" creationId="{0D4A709A-8499-4110-AE7B-659E4869FEFA}"/>
          </ac:spMkLst>
        </pc:spChg>
        <pc:picChg chg="del">
          <ac:chgData name="Matteo Biondi" userId="d00de5ce-87ad-4f1b-b364-b0376961b749" providerId="ADAL" clId="{002070A7-E1F8-4C8A-81B5-C4D66F95FE0A}" dt="2021-12-30T11:06:19.174" v="3752" actId="478"/>
          <ac:picMkLst>
            <pc:docMk/>
            <pc:sldMk cId="1544753221" sldId="296"/>
            <ac:picMk id="16386" creationId="{1EBCA791-9A5C-48DB-87DB-A52324F4239B}"/>
          </ac:picMkLst>
        </pc:picChg>
        <pc:picChg chg="add mod">
          <ac:chgData name="Matteo Biondi" userId="d00de5ce-87ad-4f1b-b364-b0376961b749" providerId="ADAL" clId="{002070A7-E1F8-4C8A-81B5-C4D66F95FE0A}" dt="2021-12-30T11:06:26.183" v="3755" actId="14100"/>
          <ac:picMkLst>
            <pc:docMk/>
            <pc:sldMk cId="1544753221" sldId="296"/>
            <ac:picMk id="17410" creationId="{7F30C70D-C7C9-44A6-AA5F-5AFE73C5D46F}"/>
          </ac:picMkLst>
        </pc:picChg>
      </pc:sldChg>
      <pc:sldChg chg="addSp delSp modSp add mod ord modAnim">
        <pc:chgData name="Matteo Biondi" userId="d00de5ce-87ad-4f1b-b364-b0376961b749" providerId="ADAL" clId="{002070A7-E1F8-4C8A-81B5-C4D66F95FE0A}" dt="2021-12-30T17:39:07.327" v="5162"/>
        <pc:sldMkLst>
          <pc:docMk/>
          <pc:sldMk cId="110224343" sldId="297"/>
        </pc:sldMkLst>
        <pc:spChg chg="mod">
          <ac:chgData name="Matteo Biondi" userId="d00de5ce-87ad-4f1b-b364-b0376961b749" providerId="ADAL" clId="{002070A7-E1F8-4C8A-81B5-C4D66F95FE0A}" dt="2021-12-30T17:37:10.350" v="5145" actId="20577"/>
          <ac:spMkLst>
            <pc:docMk/>
            <pc:sldMk cId="110224343" sldId="297"/>
            <ac:spMk id="4" creationId="{641F2D88-B8F3-4EC6-A2A2-AD98B425EC31}"/>
          </ac:spMkLst>
        </pc:spChg>
        <pc:picChg chg="del">
          <ac:chgData name="Matteo Biondi" userId="d00de5ce-87ad-4f1b-b364-b0376961b749" providerId="ADAL" clId="{002070A7-E1F8-4C8A-81B5-C4D66F95FE0A}" dt="2021-12-30T17:37:42.081" v="5153" actId="478"/>
          <ac:picMkLst>
            <pc:docMk/>
            <pc:sldMk cId="110224343" sldId="297"/>
            <ac:picMk id="14338" creationId="{116FA595-801A-445D-99EC-855C2C3BF0C4}"/>
          </ac:picMkLst>
        </pc:picChg>
        <pc:picChg chg="add mod">
          <ac:chgData name="Matteo Biondi" userId="d00de5ce-87ad-4f1b-b364-b0376961b749" providerId="ADAL" clId="{002070A7-E1F8-4C8A-81B5-C4D66F95FE0A}" dt="2021-12-30T17:38:31.383" v="5160" actId="14100"/>
          <ac:picMkLst>
            <pc:docMk/>
            <pc:sldMk cId="110224343" sldId="297"/>
            <ac:picMk id="21506" creationId="{A36CA277-0F52-426E-9EC1-0808F612522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02FC17-2E75-48F6-B981-671AB9AC147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EBDCEBE-795B-4AE9-8145-EED4D0D1245D}">
      <dgm:prSet/>
      <dgm:spPr/>
      <dgm:t>
        <a:bodyPr/>
        <a:lstStyle/>
        <a:p>
          <a:r>
            <a:rPr lang="it-IT" dirty="0"/>
            <a:t>Introduzione al problema</a:t>
          </a:r>
          <a:endParaRPr lang="en-US" dirty="0"/>
        </a:p>
      </dgm:t>
    </dgm:pt>
    <dgm:pt modelId="{35917F2D-6722-4CF9-8F94-59FC31CD41EA}" type="parTrans" cxnId="{51749216-1053-465D-BBC0-4223E8DB2635}">
      <dgm:prSet/>
      <dgm:spPr/>
      <dgm:t>
        <a:bodyPr/>
        <a:lstStyle/>
        <a:p>
          <a:endParaRPr lang="en-US"/>
        </a:p>
      </dgm:t>
    </dgm:pt>
    <dgm:pt modelId="{E8095245-80CC-4A1E-B95B-3E04D24AF81D}" type="sibTrans" cxnId="{51749216-1053-465D-BBC0-4223E8DB2635}">
      <dgm:prSet/>
      <dgm:spPr/>
      <dgm:t>
        <a:bodyPr/>
        <a:lstStyle/>
        <a:p>
          <a:endParaRPr lang="en-US"/>
        </a:p>
      </dgm:t>
    </dgm:pt>
    <dgm:pt modelId="{51DA55EB-D015-4184-9152-736EDAB9B7C8}">
      <dgm:prSet/>
      <dgm:spPr/>
      <dgm:t>
        <a:bodyPr/>
        <a:lstStyle/>
        <a:p>
          <a:r>
            <a:rPr lang="it-IT"/>
            <a:t>Vanilla case</a:t>
          </a:r>
          <a:endParaRPr lang="en-US"/>
        </a:p>
      </dgm:t>
    </dgm:pt>
    <dgm:pt modelId="{5AD84BDD-5514-4126-B191-43B1CF16A1C5}" type="parTrans" cxnId="{A8E329F5-1410-4CDF-9080-6C6E84163AEF}">
      <dgm:prSet/>
      <dgm:spPr/>
      <dgm:t>
        <a:bodyPr/>
        <a:lstStyle/>
        <a:p>
          <a:endParaRPr lang="en-US"/>
        </a:p>
      </dgm:t>
    </dgm:pt>
    <dgm:pt modelId="{5D70A5E0-E657-436C-AD3C-3F0D0B9937DF}" type="sibTrans" cxnId="{A8E329F5-1410-4CDF-9080-6C6E84163AEF}">
      <dgm:prSet/>
      <dgm:spPr/>
      <dgm:t>
        <a:bodyPr/>
        <a:lstStyle/>
        <a:p>
          <a:endParaRPr lang="en-US"/>
        </a:p>
      </dgm:t>
    </dgm:pt>
    <dgm:pt modelId="{28FD29A4-A821-43A9-8180-BD12FA475295}">
      <dgm:prSet/>
      <dgm:spPr/>
      <dgm:t>
        <a:bodyPr/>
        <a:lstStyle/>
        <a:p>
          <a:r>
            <a:rPr lang="it-IT" dirty="0"/>
            <a:t>Attacchi MITM contro l’accelerazione di «Following car»</a:t>
          </a:r>
          <a:endParaRPr lang="en-US" dirty="0"/>
        </a:p>
      </dgm:t>
    </dgm:pt>
    <dgm:pt modelId="{CB689CA4-583A-462F-84E6-85FA2905DC9F}" type="parTrans" cxnId="{20FB8A61-47BB-4F93-9307-E72EAA4CD0F7}">
      <dgm:prSet/>
      <dgm:spPr/>
      <dgm:t>
        <a:bodyPr/>
        <a:lstStyle/>
        <a:p>
          <a:endParaRPr lang="en-US"/>
        </a:p>
      </dgm:t>
    </dgm:pt>
    <dgm:pt modelId="{5408D843-A2A9-4E82-9D84-5CD6F8470332}" type="sibTrans" cxnId="{20FB8A61-47BB-4F93-9307-E72EAA4CD0F7}">
      <dgm:prSet/>
      <dgm:spPr/>
      <dgm:t>
        <a:bodyPr/>
        <a:lstStyle/>
        <a:p>
          <a:endParaRPr lang="en-US"/>
        </a:p>
      </dgm:t>
    </dgm:pt>
    <dgm:pt modelId="{CFD944CD-E402-4477-8B7F-96B77BF4C79A}">
      <dgm:prSet/>
      <dgm:spPr/>
      <dgm:t>
        <a:bodyPr/>
        <a:lstStyle/>
        <a:p>
          <a:r>
            <a:rPr lang="it-IT" dirty="0"/>
            <a:t>Attacchi MITM contro la x di «Following car»</a:t>
          </a:r>
          <a:endParaRPr lang="en-US" dirty="0"/>
        </a:p>
      </dgm:t>
    </dgm:pt>
    <dgm:pt modelId="{33FE4E3D-7433-4C1C-B84A-87CF4A933054}" type="parTrans" cxnId="{06F1DAEC-F679-48F0-A0DB-4A6E6148856B}">
      <dgm:prSet/>
      <dgm:spPr/>
      <dgm:t>
        <a:bodyPr/>
        <a:lstStyle/>
        <a:p>
          <a:endParaRPr lang="en-US"/>
        </a:p>
      </dgm:t>
    </dgm:pt>
    <dgm:pt modelId="{2E85A116-8A93-43E8-9DD2-3CAD40EB0C24}" type="sibTrans" cxnId="{06F1DAEC-F679-48F0-A0DB-4A6E6148856B}">
      <dgm:prSet/>
      <dgm:spPr/>
      <dgm:t>
        <a:bodyPr/>
        <a:lstStyle/>
        <a:p>
          <a:endParaRPr lang="en-US"/>
        </a:p>
      </dgm:t>
    </dgm:pt>
    <dgm:pt modelId="{878B50F5-0E76-4DFA-9A99-1061004C0F6C}">
      <dgm:prSet/>
      <dgm:spPr/>
      <dgm:t>
        <a:bodyPr/>
        <a:lstStyle/>
        <a:p>
          <a:r>
            <a:rPr lang="it-IT"/>
            <a:t>Conclusioni</a:t>
          </a:r>
          <a:endParaRPr lang="en-US"/>
        </a:p>
      </dgm:t>
    </dgm:pt>
    <dgm:pt modelId="{B2A551B6-9506-4694-969D-8AD35C61B7F1}" type="parTrans" cxnId="{8D804356-9672-4704-AAA0-F0DECF74C06C}">
      <dgm:prSet/>
      <dgm:spPr/>
      <dgm:t>
        <a:bodyPr/>
        <a:lstStyle/>
        <a:p>
          <a:endParaRPr lang="en-US"/>
        </a:p>
      </dgm:t>
    </dgm:pt>
    <dgm:pt modelId="{7C7E762C-E7CF-4E69-BA95-9EC8DCE5A740}" type="sibTrans" cxnId="{8D804356-9672-4704-AAA0-F0DECF74C06C}">
      <dgm:prSet/>
      <dgm:spPr/>
      <dgm:t>
        <a:bodyPr/>
        <a:lstStyle/>
        <a:p>
          <a:endParaRPr lang="en-US"/>
        </a:p>
      </dgm:t>
    </dgm:pt>
    <dgm:pt modelId="{DFD6EDE8-48C5-49B5-BBF5-109E35C0DD9A}" type="pres">
      <dgm:prSet presAssocID="{F102FC17-2E75-48F6-B981-671AB9AC1476}" presName="outerComposite" presStyleCnt="0">
        <dgm:presLayoutVars>
          <dgm:chMax val="5"/>
          <dgm:dir/>
          <dgm:resizeHandles val="exact"/>
        </dgm:presLayoutVars>
      </dgm:prSet>
      <dgm:spPr/>
    </dgm:pt>
    <dgm:pt modelId="{8E562A15-B40E-4F40-B43E-7FF93A2FFCB0}" type="pres">
      <dgm:prSet presAssocID="{F102FC17-2E75-48F6-B981-671AB9AC1476}" presName="dummyMaxCanvas" presStyleCnt="0">
        <dgm:presLayoutVars/>
      </dgm:prSet>
      <dgm:spPr/>
    </dgm:pt>
    <dgm:pt modelId="{CAD55A21-06F1-4788-AA51-ECB59DEAB8A9}" type="pres">
      <dgm:prSet presAssocID="{F102FC17-2E75-48F6-B981-671AB9AC1476}" presName="FiveNodes_1" presStyleLbl="node1" presStyleIdx="0" presStyleCnt="5">
        <dgm:presLayoutVars>
          <dgm:bulletEnabled val="1"/>
        </dgm:presLayoutVars>
      </dgm:prSet>
      <dgm:spPr/>
    </dgm:pt>
    <dgm:pt modelId="{0298B325-101A-40E3-B43C-F9F4915872F1}" type="pres">
      <dgm:prSet presAssocID="{F102FC17-2E75-48F6-B981-671AB9AC1476}" presName="FiveNodes_2" presStyleLbl="node1" presStyleIdx="1" presStyleCnt="5">
        <dgm:presLayoutVars>
          <dgm:bulletEnabled val="1"/>
        </dgm:presLayoutVars>
      </dgm:prSet>
      <dgm:spPr/>
    </dgm:pt>
    <dgm:pt modelId="{66AE1572-B5B0-4E29-847C-071B025B1DBD}" type="pres">
      <dgm:prSet presAssocID="{F102FC17-2E75-48F6-B981-671AB9AC1476}" presName="FiveNodes_3" presStyleLbl="node1" presStyleIdx="2" presStyleCnt="5">
        <dgm:presLayoutVars>
          <dgm:bulletEnabled val="1"/>
        </dgm:presLayoutVars>
      </dgm:prSet>
      <dgm:spPr/>
    </dgm:pt>
    <dgm:pt modelId="{64D4E697-83D2-405D-8AD7-83BEDBDC3655}" type="pres">
      <dgm:prSet presAssocID="{F102FC17-2E75-48F6-B981-671AB9AC1476}" presName="FiveNodes_4" presStyleLbl="node1" presStyleIdx="3" presStyleCnt="5">
        <dgm:presLayoutVars>
          <dgm:bulletEnabled val="1"/>
        </dgm:presLayoutVars>
      </dgm:prSet>
      <dgm:spPr/>
    </dgm:pt>
    <dgm:pt modelId="{FE569B28-F0C1-4FBC-8C1E-086866832256}" type="pres">
      <dgm:prSet presAssocID="{F102FC17-2E75-48F6-B981-671AB9AC1476}" presName="FiveNodes_5" presStyleLbl="node1" presStyleIdx="4" presStyleCnt="5">
        <dgm:presLayoutVars>
          <dgm:bulletEnabled val="1"/>
        </dgm:presLayoutVars>
      </dgm:prSet>
      <dgm:spPr/>
    </dgm:pt>
    <dgm:pt modelId="{03AEF764-A3EF-4C43-ADFB-A03487617259}" type="pres">
      <dgm:prSet presAssocID="{F102FC17-2E75-48F6-B981-671AB9AC1476}" presName="FiveConn_1-2" presStyleLbl="fgAccFollowNode1" presStyleIdx="0" presStyleCnt="4">
        <dgm:presLayoutVars>
          <dgm:bulletEnabled val="1"/>
        </dgm:presLayoutVars>
      </dgm:prSet>
      <dgm:spPr/>
    </dgm:pt>
    <dgm:pt modelId="{52FC4B3F-6583-4257-B997-BBB1A8169623}" type="pres">
      <dgm:prSet presAssocID="{F102FC17-2E75-48F6-B981-671AB9AC1476}" presName="FiveConn_2-3" presStyleLbl="fgAccFollowNode1" presStyleIdx="1" presStyleCnt="4">
        <dgm:presLayoutVars>
          <dgm:bulletEnabled val="1"/>
        </dgm:presLayoutVars>
      </dgm:prSet>
      <dgm:spPr/>
    </dgm:pt>
    <dgm:pt modelId="{71FE6FD9-96B4-45BE-8D96-CEC79A78206E}" type="pres">
      <dgm:prSet presAssocID="{F102FC17-2E75-48F6-B981-671AB9AC1476}" presName="FiveConn_3-4" presStyleLbl="fgAccFollowNode1" presStyleIdx="2" presStyleCnt="4">
        <dgm:presLayoutVars>
          <dgm:bulletEnabled val="1"/>
        </dgm:presLayoutVars>
      </dgm:prSet>
      <dgm:spPr/>
    </dgm:pt>
    <dgm:pt modelId="{B7EA3920-45DE-44CE-BF0C-127B368545B2}" type="pres">
      <dgm:prSet presAssocID="{F102FC17-2E75-48F6-B981-671AB9AC1476}" presName="FiveConn_4-5" presStyleLbl="fgAccFollowNode1" presStyleIdx="3" presStyleCnt="4">
        <dgm:presLayoutVars>
          <dgm:bulletEnabled val="1"/>
        </dgm:presLayoutVars>
      </dgm:prSet>
      <dgm:spPr/>
    </dgm:pt>
    <dgm:pt modelId="{D1D0B06F-1DE0-4D86-B2EA-8F377BACFC6D}" type="pres">
      <dgm:prSet presAssocID="{F102FC17-2E75-48F6-B981-671AB9AC1476}" presName="FiveNodes_1_text" presStyleLbl="node1" presStyleIdx="4" presStyleCnt="5">
        <dgm:presLayoutVars>
          <dgm:bulletEnabled val="1"/>
        </dgm:presLayoutVars>
      </dgm:prSet>
      <dgm:spPr/>
    </dgm:pt>
    <dgm:pt modelId="{DC882702-ECD4-41A4-8B4C-434F2AC44498}" type="pres">
      <dgm:prSet presAssocID="{F102FC17-2E75-48F6-B981-671AB9AC1476}" presName="FiveNodes_2_text" presStyleLbl="node1" presStyleIdx="4" presStyleCnt="5">
        <dgm:presLayoutVars>
          <dgm:bulletEnabled val="1"/>
        </dgm:presLayoutVars>
      </dgm:prSet>
      <dgm:spPr/>
    </dgm:pt>
    <dgm:pt modelId="{1F7BAECB-3601-40F8-A17D-CCDC5E15176A}" type="pres">
      <dgm:prSet presAssocID="{F102FC17-2E75-48F6-B981-671AB9AC1476}" presName="FiveNodes_3_text" presStyleLbl="node1" presStyleIdx="4" presStyleCnt="5">
        <dgm:presLayoutVars>
          <dgm:bulletEnabled val="1"/>
        </dgm:presLayoutVars>
      </dgm:prSet>
      <dgm:spPr/>
    </dgm:pt>
    <dgm:pt modelId="{9AF533D9-F5B7-48B2-8311-54D1B390DE8B}" type="pres">
      <dgm:prSet presAssocID="{F102FC17-2E75-48F6-B981-671AB9AC1476}" presName="FiveNodes_4_text" presStyleLbl="node1" presStyleIdx="4" presStyleCnt="5">
        <dgm:presLayoutVars>
          <dgm:bulletEnabled val="1"/>
        </dgm:presLayoutVars>
      </dgm:prSet>
      <dgm:spPr/>
    </dgm:pt>
    <dgm:pt modelId="{04743A56-7195-4832-AAEA-6071E855A2A6}" type="pres">
      <dgm:prSet presAssocID="{F102FC17-2E75-48F6-B981-671AB9AC147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1749216-1053-465D-BBC0-4223E8DB2635}" srcId="{F102FC17-2E75-48F6-B981-671AB9AC1476}" destId="{7EBDCEBE-795B-4AE9-8145-EED4D0D1245D}" srcOrd="0" destOrd="0" parTransId="{35917F2D-6722-4CF9-8F94-59FC31CD41EA}" sibTransId="{E8095245-80CC-4A1E-B95B-3E04D24AF81D}"/>
    <dgm:cxn modelId="{01007918-7EF4-4940-BF4E-6E92C1D1C0FC}" type="presOf" srcId="{5D70A5E0-E657-436C-AD3C-3F0D0B9937DF}" destId="{52FC4B3F-6583-4257-B997-BBB1A8169623}" srcOrd="0" destOrd="0" presId="urn:microsoft.com/office/officeart/2005/8/layout/vProcess5"/>
    <dgm:cxn modelId="{055F0223-7B47-4B18-B11E-E02624683933}" type="presOf" srcId="{F102FC17-2E75-48F6-B981-671AB9AC1476}" destId="{DFD6EDE8-48C5-49B5-BBF5-109E35C0DD9A}" srcOrd="0" destOrd="0" presId="urn:microsoft.com/office/officeart/2005/8/layout/vProcess5"/>
    <dgm:cxn modelId="{6BFD5D27-1E30-4760-A1E5-4D762021577B}" type="presOf" srcId="{28FD29A4-A821-43A9-8180-BD12FA475295}" destId="{1F7BAECB-3601-40F8-A17D-CCDC5E15176A}" srcOrd="1" destOrd="0" presId="urn:microsoft.com/office/officeart/2005/8/layout/vProcess5"/>
    <dgm:cxn modelId="{CC8E6C31-9A89-4AB7-8B23-70EB533E0F7A}" type="presOf" srcId="{7EBDCEBE-795B-4AE9-8145-EED4D0D1245D}" destId="{CAD55A21-06F1-4788-AA51-ECB59DEAB8A9}" srcOrd="0" destOrd="0" presId="urn:microsoft.com/office/officeart/2005/8/layout/vProcess5"/>
    <dgm:cxn modelId="{25A5DC31-1967-40FC-8296-8D301983E136}" type="presOf" srcId="{51DA55EB-D015-4184-9152-736EDAB9B7C8}" destId="{0298B325-101A-40E3-B43C-F9F4915872F1}" srcOrd="0" destOrd="0" presId="urn:microsoft.com/office/officeart/2005/8/layout/vProcess5"/>
    <dgm:cxn modelId="{20FB8A61-47BB-4F93-9307-E72EAA4CD0F7}" srcId="{F102FC17-2E75-48F6-B981-671AB9AC1476}" destId="{28FD29A4-A821-43A9-8180-BD12FA475295}" srcOrd="2" destOrd="0" parTransId="{CB689CA4-583A-462F-84E6-85FA2905DC9F}" sibTransId="{5408D843-A2A9-4E82-9D84-5CD6F8470332}"/>
    <dgm:cxn modelId="{0D51886B-D502-40C7-9A57-E0EEC602081D}" type="presOf" srcId="{E8095245-80CC-4A1E-B95B-3E04D24AF81D}" destId="{03AEF764-A3EF-4C43-ADFB-A03487617259}" srcOrd="0" destOrd="0" presId="urn:microsoft.com/office/officeart/2005/8/layout/vProcess5"/>
    <dgm:cxn modelId="{206C6354-EA73-4A11-9261-B36F522D8738}" type="presOf" srcId="{CFD944CD-E402-4477-8B7F-96B77BF4C79A}" destId="{64D4E697-83D2-405D-8AD7-83BEDBDC3655}" srcOrd="0" destOrd="0" presId="urn:microsoft.com/office/officeart/2005/8/layout/vProcess5"/>
    <dgm:cxn modelId="{8D804356-9672-4704-AAA0-F0DECF74C06C}" srcId="{F102FC17-2E75-48F6-B981-671AB9AC1476}" destId="{878B50F5-0E76-4DFA-9A99-1061004C0F6C}" srcOrd="4" destOrd="0" parTransId="{B2A551B6-9506-4694-969D-8AD35C61B7F1}" sibTransId="{7C7E762C-E7CF-4E69-BA95-9EC8DCE5A740}"/>
    <dgm:cxn modelId="{A9040659-1300-4DBF-BFCA-45192CDCC5AF}" type="presOf" srcId="{CFD944CD-E402-4477-8B7F-96B77BF4C79A}" destId="{9AF533D9-F5B7-48B2-8311-54D1B390DE8B}" srcOrd="1" destOrd="0" presId="urn:microsoft.com/office/officeart/2005/8/layout/vProcess5"/>
    <dgm:cxn modelId="{16AD7B7F-E8D1-4BC5-B26F-79FA55479D93}" type="presOf" srcId="{28FD29A4-A821-43A9-8180-BD12FA475295}" destId="{66AE1572-B5B0-4E29-847C-071B025B1DBD}" srcOrd="0" destOrd="0" presId="urn:microsoft.com/office/officeart/2005/8/layout/vProcess5"/>
    <dgm:cxn modelId="{FCD6CF89-02B3-4948-9883-BCF1CFFE243E}" type="presOf" srcId="{2E85A116-8A93-43E8-9DD2-3CAD40EB0C24}" destId="{B7EA3920-45DE-44CE-BF0C-127B368545B2}" srcOrd="0" destOrd="0" presId="urn:microsoft.com/office/officeart/2005/8/layout/vProcess5"/>
    <dgm:cxn modelId="{26C15399-AE28-4101-9A27-0B555B24EBD7}" type="presOf" srcId="{7EBDCEBE-795B-4AE9-8145-EED4D0D1245D}" destId="{D1D0B06F-1DE0-4D86-B2EA-8F377BACFC6D}" srcOrd="1" destOrd="0" presId="urn:microsoft.com/office/officeart/2005/8/layout/vProcess5"/>
    <dgm:cxn modelId="{F562A299-5A28-463D-B88E-E3EAD62B0B3C}" type="presOf" srcId="{878B50F5-0E76-4DFA-9A99-1061004C0F6C}" destId="{04743A56-7195-4832-AAEA-6071E855A2A6}" srcOrd="1" destOrd="0" presId="urn:microsoft.com/office/officeart/2005/8/layout/vProcess5"/>
    <dgm:cxn modelId="{D878F399-52A5-41F8-9102-6067C7E57474}" type="presOf" srcId="{5408D843-A2A9-4E82-9D84-5CD6F8470332}" destId="{71FE6FD9-96B4-45BE-8D96-CEC79A78206E}" srcOrd="0" destOrd="0" presId="urn:microsoft.com/office/officeart/2005/8/layout/vProcess5"/>
    <dgm:cxn modelId="{BDD857B7-6241-47BE-A43D-5E68487AB9C5}" type="presOf" srcId="{878B50F5-0E76-4DFA-9A99-1061004C0F6C}" destId="{FE569B28-F0C1-4FBC-8C1E-086866832256}" srcOrd="0" destOrd="0" presId="urn:microsoft.com/office/officeart/2005/8/layout/vProcess5"/>
    <dgm:cxn modelId="{73B693DC-E3A8-40B0-B0DA-D84D03A3E7D7}" type="presOf" srcId="{51DA55EB-D015-4184-9152-736EDAB9B7C8}" destId="{DC882702-ECD4-41A4-8B4C-434F2AC44498}" srcOrd="1" destOrd="0" presId="urn:microsoft.com/office/officeart/2005/8/layout/vProcess5"/>
    <dgm:cxn modelId="{06F1DAEC-F679-48F0-A0DB-4A6E6148856B}" srcId="{F102FC17-2E75-48F6-B981-671AB9AC1476}" destId="{CFD944CD-E402-4477-8B7F-96B77BF4C79A}" srcOrd="3" destOrd="0" parTransId="{33FE4E3D-7433-4C1C-B84A-87CF4A933054}" sibTransId="{2E85A116-8A93-43E8-9DD2-3CAD40EB0C24}"/>
    <dgm:cxn modelId="{A8E329F5-1410-4CDF-9080-6C6E84163AEF}" srcId="{F102FC17-2E75-48F6-B981-671AB9AC1476}" destId="{51DA55EB-D015-4184-9152-736EDAB9B7C8}" srcOrd="1" destOrd="0" parTransId="{5AD84BDD-5514-4126-B191-43B1CF16A1C5}" sibTransId="{5D70A5E0-E657-436C-AD3C-3F0D0B9937DF}"/>
    <dgm:cxn modelId="{753B90A0-0C1B-4405-9D6A-DB7B15AA4D2A}" type="presParOf" srcId="{DFD6EDE8-48C5-49B5-BBF5-109E35C0DD9A}" destId="{8E562A15-B40E-4F40-B43E-7FF93A2FFCB0}" srcOrd="0" destOrd="0" presId="urn:microsoft.com/office/officeart/2005/8/layout/vProcess5"/>
    <dgm:cxn modelId="{00FA5138-B7BC-47C6-BE68-70E699F25C12}" type="presParOf" srcId="{DFD6EDE8-48C5-49B5-BBF5-109E35C0DD9A}" destId="{CAD55A21-06F1-4788-AA51-ECB59DEAB8A9}" srcOrd="1" destOrd="0" presId="urn:microsoft.com/office/officeart/2005/8/layout/vProcess5"/>
    <dgm:cxn modelId="{F2C1ADC3-BC19-4182-9DAB-A6205719C981}" type="presParOf" srcId="{DFD6EDE8-48C5-49B5-BBF5-109E35C0DD9A}" destId="{0298B325-101A-40E3-B43C-F9F4915872F1}" srcOrd="2" destOrd="0" presId="urn:microsoft.com/office/officeart/2005/8/layout/vProcess5"/>
    <dgm:cxn modelId="{8999FAE3-F20F-46CC-BC3C-1290386081F2}" type="presParOf" srcId="{DFD6EDE8-48C5-49B5-BBF5-109E35C0DD9A}" destId="{66AE1572-B5B0-4E29-847C-071B025B1DBD}" srcOrd="3" destOrd="0" presId="urn:microsoft.com/office/officeart/2005/8/layout/vProcess5"/>
    <dgm:cxn modelId="{9E96D867-168A-44EB-80BB-3DD8AC4247BB}" type="presParOf" srcId="{DFD6EDE8-48C5-49B5-BBF5-109E35C0DD9A}" destId="{64D4E697-83D2-405D-8AD7-83BEDBDC3655}" srcOrd="4" destOrd="0" presId="urn:microsoft.com/office/officeart/2005/8/layout/vProcess5"/>
    <dgm:cxn modelId="{713C7EF6-ECF6-44FC-90D3-A9256C6A3F2B}" type="presParOf" srcId="{DFD6EDE8-48C5-49B5-BBF5-109E35C0DD9A}" destId="{FE569B28-F0C1-4FBC-8C1E-086866832256}" srcOrd="5" destOrd="0" presId="urn:microsoft.com/office/officeart/2005/8/layout/vProcess5"/>
    <dgm:cxn modelId="{45A8C2E6-5400-4597-BB09-2FE71480A6CA}" type="presParOf" srcId="{DFD6EDE8-48C5-49B5-BBF5-109E35C0DD9A}" destId="{03AEF764-A3EF-4C43-ADFB-A03487617259}" srcOrd="6" destOrd="0" presId="urn:microsoft.com/office/officeart/2005/8/layout/vProcess5"/>
    <dgm:cxn modelId="{3EBB9FB8-305D-487D-9492-90F8B93D7E7D}" type="presParOf" srcId="{DFD6EDE8-48C5-49B5-BBF5-109E35C0DD9A}" destId="{52FC4B3F-6583-4257-B997-BBB1A8169623}" srcOrd="7" destOrd="0" presId="urn:microsoft.com/office/officeart/2005/8/layout/vProcess5"/>
    <dgm:cxn modelId="{9D0CCF78-A064-4E6F-8E11-4F310F0D3BC1}" type="presParOf" srcId="{DFD6EDE8-48C5-49B5-BBF5-109E35C0DD9A}" destId="{71FE6FD9-96B4-45BE-8D96-CEC79A78206E}" srcOrd="8" destOrd="0" presId="urn:microsoft.com/office/officeart/2005/8/layout/vProcess5"/>
    <dgm:cxn modelId="{D9718074-3399-49C0-A722-BEE30EAC00F6}" type="presParOf" srcId="{DFD6EDE8-48C5-49B5-BBF5-109E35C0DD9A}" destId="{B7EA3920-45DE-44CE-BF0C-127B368545B2}" srcOrd="9" destOrd="0" presId="urn:microsoft.com/office/officeart/2005/8/layout/vProcess5"/>
    <dgm:cxn modelId="{74B7ADE1-DF2F-4434-80E2-4288CCC461A5}" type="presParOf" srcId="{DFD6EDE8-48C5-49B5-BBF5-109E35C0DD9A}" destId="{D1D0B06F-1DE0-4D86-B2EA-8F377BACFC6D}" srcOrd="10" destOrd="0" presId="urn:microsoft.com/office/officeart/2005/8/layout/vProcess5"/>
    <dgm:cxn modelId="{D8CFF92A-0709-4D2A-BA0C-1CC4EDB0B8C5}" type="presParOf" srcId="{DFD6EDE8-48C5-49B5-BBF5-109E35C0DD9A}" destId="{DC882702-ECD4-41A4-8B4C-434F2AC44498}" srcOrd="11" destOrd="0" presId="urn:microsoft.com/office/officeart/2005/8/layout/vProcess5"/>
    <dgm:cxn modelId="{AB59EA6F-D0EA-4EEC-AA3D-F3D019E0015B}" type="presParOf" srcId="{DFD6EDE8-48C5-49B5-BBF5-109E35C0DD9A}" destId="{1F7BAECB-3601-40F8-A17D-CCDC5E15176A}" srcOrd="12" destOrd="0" presId="urn:microsoft.com/office/officeart/2005/8/layout/vProcess5"/>
    <dgm:cxn modelId="{41CC058B-BECA-44B4-A000-AC3CAF122915}" type="presParOf" srcId="{DFD6EDE8-48C5-49B5-BBF5-109E35C0DD9A}" destId="{9AF533D9-F5B7-48B2-8311-54D1B390DE8B}" srcOrd="13" destOrd="0" presId="urn:microsoft.com/office/officeart/2005/8/layout/vProcess5"/>
    <dgm:cxn modelId="{59F2865E-DF41-42D7-B1B1-E5DAA4B129E3}" type="presParOf" srcId="{DFD6EDE8-48C5-49B5-BBF5-109E35C0DD9A}" destId="{04743A56-7195-4832-AAEA-6071E855A2A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D55A21-06F1-4788-AA51-ECB59DEAB8A9}">
      <dsp:nvSpPr>
        <dsp:cNvPr id="0" name=""/>
        <dsp:cNvSpPr/>
      </dsp:nvSpPr>
      <dsp:spPr>
        <a:xfrm>
          <a:off x="0" y="0"/>
          <a:ext cx="8541956" cy="793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Introduzione al problema</a:t>
          </a:r>
          <a:endParaRPr lang="en-US" sz="2400" kern="1200" dirty="0"/>
        </a:p>
      </dsp:txBody>
      <dsp:txXfrm>
        <a:off x="23238" y="23238"/>
        <a:ext cx="7592968" cy="746941"/>
      </dsp:txXfrm>
    </dsp:sp>
    <dsp:sp modelId="{0298B325-101A-40E3-B43C-F9F4915872F1}">
      <dsp:nvSpPr>
        <dsp:cNvPr id="0" name=""/>
        <dsp:cNvSpPr/>
      </dsp:nvSpPr>
      <dsp:spPr>
        <a:xfrm>
          <a:off x="637873" y="903613"/>
          <a:ext cx="8541956" cy="793417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Vanilla case</a:t>
          </a:r>
          <a:endParaRPr lang="en-US" sz="2400" kern="1200"/>
        </a:p>
      </dsp:txBody>
      <dsp:txXfrm>
        <a:off x="661111" y="926851"/>
        <a:ext cx="7341885" cy="746941"/>
      </dsp:txXfrm>
    </dsp:sp>
    <dsp:sp modelId="{66AE1572-B5B0-4E29-847C-071B025B1DBD}">
      <dsp:nvSpPr>
        <dsp:cNvPr id="0" name=""/>
        <dsp:cNvSpPr/>
      </dsp:nvSpPr>
      <dsp:spPr>
        <a:xfrm>
          <a:off x="1275746" y="1807227"/>
          <a:ext cx="8541956" cy="793417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Attacchi MITM contro l’accelerazione di «Following car»</a:t>
          </a:r>
          <a:endParaRPr lang="en-US" sz="2400" kern="1200" dirty="0"/>
        </a:p>
      </dsp:txBody>
      <dsp:txXfrm>
        <a:off x="1298984" y="1830465"/>
        <a:ext cx="7341885" cy="746941"/>
      </dsp:txXfrm>
    </dsp:sp>
    <dsp:sp modelId="{64D4E697-83D2-405D-8AD7-83BEDBDC3655}">
      <dsp:nvSpPr>
        <dsp:cNvPr id="0" name=""/>
        <dsp:cNvSpPr/>
      </dsp:nvSpPr>
      <dsp:spPr>
        <a:xfrm>
          <a:off x="1913620" y="2710841"/>
          <a:ext cx="8541956" cy="793417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Attacchi MITM contro la x di «Following car»</a:t>
          </a:r>
          <a:endParaRPr lang="en-US" sz="2400" kern="1200" dirty="0"/>
        </a:p>
      </dsp:txBody>
      <dsp:txXfrm>
        <a:off x="1936858" y="2734079"/>
        <a:ext cx="7341885" cy="746941"/>
      </dsp:txXfrm>
    </dsp:sp>
    <dsp:sp modelId="{FE569B28-F0C1-4FBC-8C1E-086866832256}">
      <dsp:nvSpPr>
        <dsp:cNvPr id="0" name=""/>
        <dsp:cNvSpPr/>
      </dsp:nvSpPr>
      <dsp:spPr>
        <a:xfrm>
          <a:off x="2551493" y="3614455"/>
          <a:ext cx="8541956" cy="793417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Conclusioni</a:t>
          </a:r>
          <a:endParaRPr lang="en-US" sz="2400" kern="1200"/>
        </a:p>
      </dsp:txBody>
      <dsp:txXfrm>
        <a:off x="2574731" y="3637693"/>
        <a:ext cx="7341885" cy="746941"/>
      </dsp:txXfrm>
    </dsp:sp>
    <dsp:sp modelId="{03AEF764-A3EF-4C43-ADFB-A03487617259}">
      <dsp:nvSpPr>
        <dsp:cNvPr id="0" name=""/>
        <dsp:cNvSpPr/>
      </dsp:nvSpPr>
      <dsp:spPr>
        <a:xfrm>
          <a:off x="8026235" y="579635"/>
          <a:ext cx="515721" cy="515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142272" y="579635"/>
        <a:ext cx="283647" cy="388080"/>
      </dsp:txXfrm>
    </dsp:sp>
    <dsp:sp modelId="{52FC4B3F-6583-4257-B997-BBB1A8169623}">
      <dsp:nvSpPr>
        <dsp:cNvPr id="0" name=""/>
        <dsp:cNvSpPr/>
      </dsp:nvSpPr>
      <dsp:spPr>
        <a:xfrm>
          <a:off x="8664108" y="1483249"/>
          <a:ext cx="515721" cy="515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780145" y="1483249"/>
        <a:ext cx="283647" cy="388080"/>
      </dsp:txXfrm>
    </dsp:sp>
    <dsp:sp modelId="{71FE6FD9-96B4-45BE-8D96-CEC79A78206E}">
      <dsp:nvSpPr>
        <dsp:cNvPr id="0" name=""/>
        <dsp:cNvSpPr/>
      </dsp:nvSpPr>
      <dsp:spPr>
        <a:xfrm>
          <a:off x="9301982" y="2373639"/>
          <a:ext cx="515721" cy="515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418019" y="2373639"/>
        <a:ext cx="283647" cy="388080"/>
      </dsp:txXfrm>
    </dsp:sp>
    <dsp:sp modelId="{B7EA3920-45DE-44CE-BF0C-127B368545B2}">
      <dsp:nvSpPr>
        <dsp:cNvPr id="0" name=""/>
        <dsp:cNvSpPr/>
      </dsp:nvSpPr>
      <dsp:spPr>
        <a:xfrm>
          <a:off x="9939855" y="3286069"/>
          <a:ext cx="515721" cy="515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10055892" y="3286069"/>
        <a:ext cx="283647" cy="388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9FB090-11D0-432F-B337-2E45BD140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C3171D-4D8D-40CC-A268-D245D80D3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A27E84-BA2D-481C-B4EB-731785A5F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29/12/2021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3D349A-809A-4CD0-953F-E0036612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982B52-9D29-4FA5-9675-122AACAA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4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529D35-C7DE-432F-9726-6065A439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92130E-41CC-457A-8694-EAB6D0DE7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748010-E163-43FF-8B32-874E94C9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29/12/2021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B18C31-E604-47A0-997F-8438CE3A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346A78-23CF-4E33-86AB-1CE5B4A1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584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D2F0580-40D2-42FF-A957-B33CCF580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6224957-CCD0-4CC7-831D-027816513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60B46D-C841-464B-80DA-3560BA306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29/12/2021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246CB5-C39B-499E-8032-63E12F99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5DF03F-28B9-4AC1-AEBB-E32D4D1D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094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72A45D-2793-45DE-A220-6E1656394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E6B5F6-1418-4FD1-B13B-D5EE38AD8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71D6AB-6A48-44F5-8AEA-5F2E7080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29/12/2021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222A15-7BCF-4E1F-B4D2-0B7F9684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0B7142-2BD3-4165-B2BE-C8EE30581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085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42BDC7-1D81-4425-A481-22A1BD2AF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4553D8-662D-4E48-8DCD-36C56767E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3698CE-22C2-4D75-9CB7-4BD2C597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29/12/2021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A0515D-303E-485D-88BF-9FC70B60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D269EB-1740-4900-BA60-BD79BE3C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048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B280AA-7FC6-4405-A2F2-D52C7917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7B9E45-FC7F-4997-B7BB-38703AE2B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F9DED9-5218-4624-91B1-4A4FB93D1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3F5E91-E61F-4490-AEC5-8BE9E172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29/12/2021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8A601E-4773-4654-80C7-1AF0516D3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EA66F01-BF3A-4ED2-ADB5-066F36CF9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038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D79A70-5385-44FB-B99D-D923D8F52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4439746-B898-4A85-8CEF-2449974B2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55FF3A-ED81-4D9C-9C20-D8005080D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2B41454-6D7D-424A-A4A6-797B24E2B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85B1404-38FE-4A8C-93E4-F5692D060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BCA6F1A-0B2C-4938-9085-1048B5206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29/12/2021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5609E22-E88D-4969-AF54-790555D9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C30ADC6-0738-4A1A-A97F-2561789E8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58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D6003B-4812-44C1-9BF2-5CAA99B1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366D0F4-DE4E-4F67-8FCD-6BCA9A6B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29/12/2021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B6428E0-F2A3-4375-8BEF-1C57B128F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289CA40-A425-4A25-A6F4-C14DFCBB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979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68E6B4C-9F56-4058-8CEE-69262E385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29/12/2021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C217697-5611-4825-8594-3838F9C21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3551E43-AF11-469D-AE19-2FAD4420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900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1F1F9C-EC15-43E2-87FC-7BF3E25D4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FA53C6-7802-4994-9328-D3D4F46CF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49ACB62-281F-436F-986E-C847661CC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A8B341-DC54-48C0-BCFC-60FBCB7E8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29/12/2021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FD11D8B-44B0-4F12-848F-4F8B4AA1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E376088-E161-4B85-9738-242717E88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463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462E75-E40E-43C7-800A-B0D1B1DFD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04692B8-16BC-45EA-9FF4-C84E5162A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F7EAD6-505A-4482-A492-D1565895B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66AA8C2-2822-4B4C-8C7D-A4475B30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29/12/2021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1D10356-F55D-494F-8FB0-D7D04261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56AB67-59E1-4F9A-9904-BD515667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518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37373F3-D842-407D-A642-0F0FDA262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EB75A8-DE19-4145-A3CF-26A1F0CBB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248A12-8E88-4C74-867E-8DE263EB2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46542-03D0-4276-B6DB-890B87A349C4}" type="datetimeFigureOut">
              <a:rPr lang="it-IT" smtClean="0"/>
              <a:t>29/12/2021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CC6166-A0F1-459E-80D1-290CD596D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7A8E9B-0DC5-4EFA-B2CD-1968B10D8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995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">
            <a:extLst>
              <a:ext uri="{FF2B5EF4-FFF2-40B4-BE49-F238E27FC236}">
                <a16:creationId xmlns:a16="http://schemas.microsoft.com/office/drawing/2014/main" id="{F0317E7E-7E29-4655-AD1A-A752FE7743F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366159" y="4212038"/>
            <a:ext cx="9623404" cy="1257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600"/>
              <a:t>Leading Car – Following Car</a:t>
            </a:r>
            <a:endParaRPr lang="it-IT" sz="6600" dirty="0"/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4FF73B6E-D418-49F9-9BDD-4FE60ED27BA3}"/>
              </a:ext>
            </a:extLst>
          </p:cNvPr>
          <p:cNvSpPr txBox="1">
            <a:spLocks/>
          </p:cNvSpPr>
          <p:nvPr/>
        </p:nvSpPr>
        <p:spPr>
          <a:xfrm>
            <a:off x="1366158" y="5446896"/>
            <a:ext cx="9623404" cy="597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Modellazione e co-simulazione tramite INTO-CPS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954B1FD-B1C0-47BA-9A5C-3DF0CF875149}"/>
              </a:ext>
            </a:extLst>
          </p:cNvPr>
          <p:cNvSpPr txBox="1"/>
          <p:nvPr/>
        </p:nvSpPr>
        <p:spPr>
          <a:xfrm>
            <a:off x="10398030" y="5962650"/>
            <a:ext cx="2115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Matteo Biondi</a:t>
            </a:r>
          </a:p>
          <a:p>
            <a:r>
              <a:rPr lang="it-IT" dirty="0" err="1"/>
              <a:t>Olgerti</a:t>
            </a:r>
            <a:r>
              <a:rPr lang="it-IT" dirty="0"/>
              <a:t> </a:t>
            </a:r>
            <a:r>
              <a:rPr lang="it-IT" dirty="0" err="1"/>
              <a:t>Xhanej</a:t>
            </a:r>
            <a:endParaRPr lang="it-IT" dirty="0"/>
          </a:p>
        </p:txBody>
      </p:sp>
      <p:pic>
        <p:nvPicPr>
          <p:cNvPr id="13" name="Immagine 12" descr="Immagine che contiene testo, automobile, esterni, trasporto&#10;&#10;Descrizione generata automaticamente">
            <a:extLst>
              <a:ext uri="{FF2B5EF4-FFF2-40B4-BE49-F238E27FC236}">
                <a16:creationId xmlns:a16="http://schemas.microsoft.com/office/drawing/2014/main" id="{29951F88-E4B6-4660-B2CC-9FE5700BA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59" y="1167868"/>
            <a:ext cx="9934606" cy="2558161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A2CA0DE6-7C91-4EF0-8AFB-A56376E8B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132" y="36497"/>
            <a:ext cx="1419868" cy="946578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AAEA478D-2820-4BE9-96C4-AB9841A55491}"/>
              </a:ext>
            </a:extLst>
          </p:cNvPr>
          <p:cNvSpPr/>
          <p:nvPr/>
        </p:nvSpPr>
        <p:spPr>
          <a:xfrm>
            <a:off x="-13648" y="1167868"/>
            <a:ext cx="586854" cy="460513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8142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B9A3F7-FB6D-4010-BB19-34748DB3D863}"/>
              </a:ext>
            </a:extLst>
          </p:cNvPr>
          <p:cNvSpPr txBox="1"/>
          <p:nvPr/>
        </p:nvSpPr>
        <p:spPr>
          <a:xfrm>
            <a:off x="669036" y="1842448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Risultati delle co-simulazioni: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138B54-D071-4D9F-A332-3AD94E9ACA2F}"/>
              </a:ext>
            </a:extLst>
          </p:cNvPr>
          <p:cNvSpPr txBox="1"/>
          <p:nvPr/>
        </p:nvSpPr>
        <p:spPr>
          <a:xfrm>
            <a:off x="669036" y="2361063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Attack_value</a:t>
            </a:r>
            <a:r>
              <a:rPr lang="it-IT" dirty="0"/>
              <a:t> = 1: Posizione</a:t>
            </a:r>
          </a:p>
        </p:txBody>
      </p:sp>
      <p:pic>
        <p:nvPicPr>
          <p:cNvPr id="8200" name="Picture 8">
            <a:extLst>
              <a:ext uri="{FF2B5EF4-FFF2-40B4-BE49-F238E27FC236}">
                <a16:creationId xmlns:a16="http://schemas.microsoft.com/office/drawing/2014/main" id="{A5AB98CA-4C2B-4192-82DF-92AD23AA2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56" y="2087793"/>
            <a:ext cx="7737143" cy="418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37C787E-A760-4B1D-BB13-F50498AAD25F}"/>
              </a:ext>
            </a:extLst>
          </p:cNvPr>
          <p:cNvSpPr txBox="1"/>
          <p:nvPr/>
        </p:nvSpPr>
        <p:spPr>
          <a:xfrm rot="20175499">
            <a:off x="9170543" y="5397149"/>
            <a:ext cx="2729552" cy="64633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FF0000"/>
                </a:solidFill>
                <a:latin typeface="Amasis MT Pro Medium" panose="02040604050005020304" pitchFamily="18" charset="0"/>
              </a:rPr>
              <a:t>INCIDENTE</a:t>
            </a:r>
          </a:p>
        </p:txBody>
      </p:sp>
    </p:spTree>
    <p:extLst>
      <p:ext uri="{BB962C8B-B14F-4D97-AF65-F5344CB8AC3E}">
        <p14:creationId xmlns:p14="http://schemas.microsoft.com/office/powerpoint/2010/main" val="216188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B9A3F7-FB6D-4010-BB19-34748DB3D863}"/>
              </a:ext>
            </a:extLst>
          </p:cNvPr>
          <p:cNvSpPr txBox="1"/>
          <p:nvPr/>
        </p:nvSpPr>
        <p:spPr>
          <a:xfrm>
            <a:off x="669036" y="1842448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Risultati delle co-simulazioni: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138B54-D071-4D9F-A332-3AD94E9ACA2F}"/>
              </a:ext>
            </a:extLst>
          </p:cNvPr>
          <p:cNvSpPr txBox="1"/>
          <p:nvPr/>
        </p:nvSpPr>
        <p:spPr>
          <a:xfrm>
            <a:off x="669036" y="2361063"/>
            <a:ext cx="2947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Attack_value</a:t>
            </a:r>
            <a:r>
              <a:rPr lang="it-IT" dirty="0"/>
              <a:t> = -1: Posizione</a:t>
            </a:r>
          </a:p>
          <a:p>
            <a:endParaRPr lang="it-IT" dirty="0"/>
          </a:p>
          <a:p>
            <a:r>
              <a:rPr lang="it-IT" dirty="0"/>
              <a:t>Grafico Ingrandito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7031D6A-6E3C-4D1B-B3AD-29463C96B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283" y="2074101"/>
            <a:ext cx="7766517" cy="419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5516BE0-07F2-43CB-9CF0-A15BF20B7700}"/>
              </a:ext>
            </a:extLst>
          </p:cNvPr>
          <p:cNvSpPr txBox="1"/>
          <p:nvPr/>
        </p:nvSpPr>
        <p:spPr>
          <a:xfrm rot="20175499">
            <a:off x="8371131" y="5316658"/>
            <a:ext cx="3533973" cy="64633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00B050"/>
                </a:solidFill>
                <a:latin typeface="Amasis MT Pro Medium" panose="02040604050005020304" pitchFamily="18" charset="0"/>
              </a:rPr>
              <a:t>NO INCIDENTE</a:t>
            </a:r>
          </a:p>
        </p:txBody>
      </p:sp>
    </p:spTree>
    <p:extLst>
      <p:ext uri="{BB962C8B-B14F-4D97-AF65-F5344CB8AC3E}">
        <p14:creationId xmlns:p14="http://schemas.microsoft.com/office/powerpoint/2010/main" val="408310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B9A3F7-FB6D-4010-BB19-34748DB3D863}"/>
              </a:ext>
            </a:extLst>
          </p:cNvPr>
          <p:cNvSpPr txBox="1"/>
          <p:nvPr/>
        </p:nvSpPr>
        <p:spPr>
          <a:xfrm>
            <a:off x="669036" y="1842448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Risultati delle co-simulazioni: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138B54-D071-4D9F-A332-3AD94E9ACA2F}"/>
              </a:ext>
            </a:extLst>
          </p:cNvPr>
          <p:cNvSpPr txBox="1"/>
          <p:nvPr/>
        </p:nvSpPr>
        <p:spPr>
          <a:xfrm>
            <a:off x="669036" y="2361063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Attack_value</a:t>
            </a:r>
            <a:r>
              <a:rPr lang="it-IT" dirty="0"/>
              <a:t> = 1: velocità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2EF515A-CDA7-431B-9A51-1732CCD8E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56" y="2094696"/>
            <a:ext cx="7900647" cy="425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28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B9A3F7-FB6D-4010-BB19-34748DB3D863}"/>
              </a:ext>
            </a:extLst>
          </p:cNvPr>
          <p:cNvSpPr txBox="1"/>
          <p:nvPr/>
        </p:nvSpPr>
        <p:spPr>
          <a:xfrm>
            <a:off x="669036" y="1842448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Risultati delle co-simulazioni: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138B54-D071-4D9F-A332-3AD94E9ACA2F}"/>
              </a:ext>
            </a:extLst>
          </p:cNvPr>
          <p:cNvSpPr txBox="1"/>
          <p:nvPr/>
        </p:nvSpPr>
        <p:spPr>
          <a:xfrm>
            <a:off x="669036" y="2361063"/>
            <a:ext cx="294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Attack_value</a:t>
            </a:r>
            <a:r>
              <a:rPr lang="it-IT" dirty="0"/>
              <a:t> = 1: Accelerazione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1C7325E-8EDB-49E4-BDEC-77C62F2D7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56" y="2094878"/>
            <a:ext cx="7901377" cy="425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29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B9A3F7-FB6D-4010-BB19-34748DB3D863}"/>
              </a:ext>
            </a:extLst>
          </p:cNvPr>
          <p:cNvSpPr txBox="1"/>
          <p:nvPr/>
        </p:nvSpPr>
        <p:spPr>
          <a:xfrm>
            <a:off x="669036" y="1842448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Risultati delle co-simulazioni: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138B54-D071-4D9F-A332-3AD94E9ACA2F}"/>
              </a:ext>
            </a:extLst>
          </p:cNvPr>
          <p:cNvSpPr txBox="1"/>
          <p:nvPr/>
        </p:nvSpPr>
        <p:spPr>
          <a:xfrm>
            <a:off x="669036" y="2361063"/>
            <a:ext cx="294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Attack_value</a:t>
            </a:r>
            <a:r>
              <a:rPr lang="it-IT" dirty="0"/>
              <a:t> = 1: accelerazione dell’algoritmo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68E71E69-E2AD-414F-A795-8A3E498A8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57" y="2086319"/>
            <a:ext cx="7906307" cy="428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95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B9A3F7-FB6D-4010-BB19-34748DB3D863}"/>
              </a:ext>
            </a:extLst>
          </p:cNvPr>
          <p:cNvSpPr txBox="1"/>
          <p:nvPr/>
        </p:nvSpPr>
        <p:spPr>
          <a:xfrm>
            <a:off x="669036" y="1842448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Risultati delle co-simulazioni: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138B54-D071-4D9F-A332-3AD94E9ACA2F}"/>
              </a:ext>
            </a:extLst>
          </p:cNvPr>
          <p:cNvSpPr txBox="1"/>
          <p:nvPr/>
        </p:nvSpPr>
        <p:spPr>
          <a:xfrm>
            <a:off x="669036" y="2361063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Attack_value</a:t>
            </a:r>
            <a:r>
              <a:rPr lang="it-IT" dirty="0"/>
              <a:t> = 0</a:t>
            </a:r>
          </a:p>
        </p:txBody>
      </p:sp>
      <p:pic>
        <p:nvPicPr>
          <p:cNvPr id="13316" name="Picture 4" descr="Misteri Assoluti | CanottaggioMania">
            <a:extLst>
              <a:ext uri="{FF2B5EF4-FFF2-40B4-BE49-F238E27FC236}">
                <a16:creationId xmlns:a16="http://schemas.microsoft.com/office/drawing/2014/main" id="{03692280-0632-4719-BAD9-1FD74D01C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08" y="5329616"/>
            <a:ext cx="1489689" cy="148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8BA090C7-ED1F-4853-8775-044BEEAE5E8A}"/>
              </a:ext>
            </a:extLst>
          </p:cNvPr>
          <p:cNvSpPr txBox="1"/>
          <p:nvPr/>
        </p:nvSpPr>
        <p:spPr>
          <a:xfrm>
            <a:off x="2115587" y="5474295"/>
            <a:ext cx="8158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Incidente o non incidente: questo è il dilemma</a:t>
            </a:r>
          </a:p>
          <a:p>
            <a:endParaRPr lang="it-IT" dirty="0"/>
          </a:p>
          <a:p>
            <a:r>
              <a:rPr lang="it-IT" dirty="0"/>
              <a:t>Tutto dipende dal tempo di attacco… Diverso è il tempo e diversa è la velocità che assume la following car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8A41AED8-C42E-4C42-8611-DA048A15F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975" y="2840015"/>
            <a:ext cx="9461938" cy="237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1F2D88-B8F3-4EC6-A2A2-AD98B425EC31}"/>
              </a:ext>
            </a:extLst>
          </p:cNvPr>
          <p:cNvSpPr txBox="1"/>
          <p:nvPr/>
        </p:nvSpPr>
        <p:spPr>
          <a:xfrm>
            <a:off x="669036" y="2050841"/>
            <a:ext cx="3043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Esempio di istanti ravvicinati: </a:t>
            </a:r>
          </a:p>
          <a:p>
            <a:r>
              <a:rPr lang="it-IT" dirty="0"/>
              <a:t>con tempo di attacco a 40s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A36CA277-0F52-426E-9EC1-0808F6125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086" y="2050841"/>
            <a:ext cx="7984800" cy="431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2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1F2D88-B8F3-4EC6-A2A2-AD98B425EC31}"/>
              </a:ext>
            </a:extLst>
          </p:cNvPr>
          <p:cNvSpPr txBox="1"/>
          <p:nvPr/>
        </p:nvSpPr>
        <p:spPr>
          <a:xfrm>
            <a:off x="669036" y="2050841"/>
            <a:ext cx="3043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Esempio di istanti ravvicinati: </a:t>
            </a:r>
          </a:p>
          <a:p>
            <a:r>
              <a:rPr lang="it-IT" dirty="0"/>
              <a:t>con tempo di attacco a 45s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116FA595-801A-445D-99EC-855C2C3BF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432" y="2055814"/>
            <a:ext cx="7985531" cy="428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22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1F2D88-B8F3-4EC6-A2A2-AD98B425EC31}"/>
              </a:ext>
            </a:extLst>
          </p:cNvPr>
          <p:cNvSpPr txBox="1"/>
          <p:nvPr/>
        </p:nvSpPr>
        <p:spPr>
          <a:xfrm>
            <a:off x="669036" y="2050839"/>
            <a:ext cx="3043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Esempio di istanti ravvicinati : </a:t>
            </a:r>
          </a:p>
          <a:p>
            <a:r>
              <a:rPr lang="it-IT" dirty="0"/>
              <a:t>con tempo di attacco a 50s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DDF9F466-E0EE-4D90-B1D7-D5D2EFD75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994" y="2055812"/>
            <a:ext cx="7971969" cy="430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18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multiplo all’accelerazione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400" dirty="0"/>
              <a:t>Attacco multiplo: La condizione di attacco permane dall’istante dell’attacco per una certa durata fissata. L’attacco si verifica per più di una volta in una stessa simulazione, a una certa distanza l’uno dall’altro</a:t>
            </a:r>
          </a:p>
          <a:p>
            <a:endParaRPr lang="it-IT" sz="2200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07D3F14A-7EB9-4A3B-85F8-AD87ECFA7272}"/>
              </a:ext>
            </a:extLst>
          </p:cNvPr>
          <p:cNvSpPr/>
          <p:nvPr/>
        </p:nvSpPr>
        <p:spPr>
          <a:xfrm>
            <a:off x="1282890" y="3429000"/>
            <a:ext cx="4104000" cy="288271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it-IT" sz="2800" b="1" dirty="0">
                <a:solidFill>
                  <a:schemeClr val="accent2"/>
                </a:solidFill>
              </a:rPr>
              <a:t>Caso con incidente:</a:t>
            </a:r>
          </a:p>
          <a:p>
            <a:endParaRPr lang="it-IT" sz="2800" b="1" dirty="0">
              <a:solidFill>
                <a:schemeClr val="accent2"/>
              </a:solidFill>
            </a:endParaRPr>
          </a:p>
          <a:p>
            <a:r>
              <a:rPr lang="it-IT" sz="2000" dirty="0">
                <a:solidFill>
                  <a:schemeClr val="tx1"/>
                </a:solidFill>
              </a:rPr>
              <a:t>Individuare un attacco in cui la presenza di più occorrenze risulta chiave far sì che si verifichi un incidente fra i due veicoli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3C524589-7799-4D84-B1BB-6CA59928B073}"/>
              </a:ext>
            </a:extLst>
          </p:cNvPr>
          <p:cNvSpPr/>
          <p:nvPr/>
        </p:nvSpPr>
        <p:spPr>
          <a:xfrm>
            <a:off x="6805112" y="3429000"/>
            <a:ext cx="4104000" cy="288271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it-IT" sz="2800" b="1" dirty="0">
                <a:solidFill>
                  <a:schemeClr val="accent2"/>
                </a:solidFill>
              </a:rPr>
              <a:t>Caso senza incidente: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sz="2000" dirty="0">
                <a:solidFill>
                  <a:schemeClr val="tx1"/>
                </a:solidFill>
              </a:rPr>
              <a:t>Individuare un attacco in cui la presenza di più occorrenze risulta chiave far sì che si verifichi un incidente fra i due veicoli. Come si comporta la following car al termine dell’attacco?</a:t>
            </a:r>
          </a:p>
        </p:txBody>
      </p:sp>
    </p:spTree>
    <p:extLst>
      <p:ext uri="{BB962C8B-B14F-4D97-AF65-F5344CB8AC3E}">
        <p14:creationId xmlns:p14="http://schemas.microsoft.com/office/powerpoint/2010/main" val="39411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542720-EFB1-4C1A-BB13-43E3C00B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it-IT" sz="5400"/>
              <a:t>Obiettivi della presentazione</a:t>
            </a:r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8A6094-60E3-4DC8-BF74-E07D850F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it-IT" sz="2200" dirty="0"/>
              <a:t>Modellazione e co-simulazione di un sistema formato da una macchina a guida autonoma che ne segue una leader a una distanza predefinita di 15 metri.  Analisi conclusiva dei risultati.</a:t>
            </a:r>
          </a:p>
          <a:p>
            <a:r>
              <a:rPr lang="it-IT" sz="2200" dirty="0"/>
              <a:t>Casi d’interesse: </a:t>
            </a:r>
            <a:r>
              <a:rPr lang="it-IT" sz="2200" dirty="0" err="1"/>
              <a:t>vanilla</a:t>
            </a:r>
            <a:r>
              <a:rPr lang="it-IT" sz="2200" dirty="0"/>
              <a:t> case e attacchi «data </a:t>
            </a:r>
            <a:r>
              <a:rPr lang="it-IT" sz="2200" dirty="0" err="1"/>
              <a:t>alteration</a:t>
            </a:r>
            <a:r>
              <a:rPr lang="it-IT" sz="2200" dirty="0"/>
              <a:t>»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F793DFF-4630-40E5-A94F-63E78E3FF1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12" r="12510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7655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multiplo all’accelerazione: </a:t>
            </a:r>
            <a:br>
              <a:rPr lang="it-IT" sz="4800" dirty="0"/>
            </a:br>
            <a:r>
              <a:rPr lang="it-IT" sz="4800" dirty="0"/>
              <a:t>Risultati con incidente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4A709A-8499-4110-AE7B-659E4869FEFA}"/>
              </a:ext>
            </a:extLst>
          </p:cNvPr>
          <p:cNvSpPr txBox="1"/>
          <p:nvPr/>
        </p:nvSpPr>
        <p:spPr>
          <a:xfrm>
            <a:off x="669036" y="1924334"/>
            <a:ext cx="2824791" cy="37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Analisi della posizione: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1EBCA791-9A5C-48DB-87DB-A52324F42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27" y="2029742"/>
            <a:ext cx="8029137" cy="431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7971B6B8-42B0-4237-B82B-A9E7A083498C}"/>
              </a:ext>
            </a:extLst>
          </p:cNvPr>
          <p:cNvSpPr txBox="1"/>
          <p:nvPr/>
        </p:nvSpPr>
        <p:spPr>
          <a:xfrm>
            <a:off x="422014" y="4372981"/>
            <a:ext cx="297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2"/>
                </a:solidFill>
              </a:rPr>
              <a:t>Configurazione</a:t>
            </a:r>
            <a:endParaRPr lang="it-IT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Attack_occurrencies</a:t>
            </a:r>
            <a:r>
              <a:rPr lang="it-IT" dirty="0">
                <a:solidFill>
                  <a:schemeClr val="tx1"/>
                </a:solidFill>
              </a:rPr>
              <a:t>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Attack_duration</a:t>
            </a:r>
            <a:r>
              <a:rPr lang="it-IT" dirty="0">
                <a:solidFill>
                  <a:schemeClr val="tx1"/>
                </a:solidFill>
              </a:rPr>
              <a:t>:        2s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Attack_time</a:t>
            </a:r>
            <a:r>
              <a:rPr lang="it-IT" dirty="0">
                <a:solidFill>
                  <a:schemeClr val="tx1"/>
                </a:solidFill>
              </a:rPr>
              <a:t>:               30s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Attack_value</a:t>
            </a:r>
            <a:r>
              <a:rPr lang="it-IT" dirty="0">
                <a:solidFill>
                  <a:schemeClr val="tx1"/>
                </a:solidFill>
              </a:rPr>
              <a:t>:             +2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Attack_distance</a:t>
            </a:r>
            <a:r>
              <a:rPr lang="it-IT" dirty="0">
                <a:solidFill>
                  <a:schemeClr val="tx1"/>
                </a:solidFill>
              </a:rPr>
              <a:t>:        5s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Step_size</a:t>
            </a:r>
            <a:r>
              <a:rPr lang="it-IT" dirty="0">
                <a:solidFill>
                  <a:schemeClr val="tx1"/>
                </a:solidFill>
              </a:rPr>
              <a:t>: 	        0.01s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819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multiplo all’accelerazione: </a:t>
            </a:r>
            <a:br>
              <a:rPr lang="it-IT" sz="4800" dirty="0"/>
            </a:br>
            <a:r>
              <a:rPr lang="it-IT" sz="4800" dirty="0"/>
              <a:t>Risultati con incidente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4A709A-8499-4110-AE7B-659E4869FEFA}"/>
              </a:ext>
            </a:extLst>
          </p:cNvPr>
          <p:cNvSpPr txBox="1"/>
          <p:nvPr/>
        </p:nvSpPr>
        <p:spPr>
          <a:xfrm>
            <a:off x="669036" y="1924334"/>
            <a:ext cx="2824791" cy="37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Analisi dell’accelerazione:</a:t>
            </a:r>
          </a:p>
        </p:txBody>
      </p:sp>
      <p:pic>
        <p:nvPicPr>
          <p:cNvPr id="16390" name="Picture 6">
            <a:extLst>
              <a:ext uri="{FF2B5EF4-FFF2-40B4-BE49-F238E27FC236}">
                <a16:creationId xmlns:a16="http://schemas.microsoft.com/office/drawing/2014/main" id="{7149F968-1803-48C6-BB7A-A1E726758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26" y="2022487"/>
            <a:ext cx="8029137" cy="433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93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multiplo all’accelerazione: </a:t>
            </a:r>
            <a:br>
              <a:rPr lang="it-IT" sz="4800" dirty="0"/>
            </a:br>
            <a:r>
              <a:rPr lang="it-IT" sz="4800" dirty="0"/>
              <a:t>Risultati con incidente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4A709A-8499-4110-AE7B-659E4869FEFA}"/>
              </a:ext>
            </a:extLst>
          </p:cNvPr>
          <p:cNvSpPr txBox="1"/>
          <p:nvPr/>
        </p:nvSpPr>
        <p:spPr>
          <a:xfrm>
            <a:off x="669036" y="1924334"/>
            <a:ext cx="2824791" cy="37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Analisi della velocità: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7F30C70D-C7C9-44A6-AA5F-5AFE73C5D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26" y="2026111"/>
            <a:ext cx="8029138" cy="432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75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multiplo all’accelerazione:</a:t>
            </a:r>
            <a:br>
              <a:rPr lang="it-IT" sz="4800" dirty="0"/>
            </a:br>
            <a:r>
              <a:rPr lang="it-IT" sz="4800" dirty="0"/>
              <a:t>Risultati senza incidente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BBAE2B9-7FFC-4247-857C-A1BBA8B57670}"/>
              </a:ext>
            </a:extLst>
          </p:cNvPr>
          <p:cNvSpPr txBox="1"/>
          <p:nvPr/>
        </p:nvSpPr>
        <p:spPr>
          <a:xfrm>
            <a:off x="669036" y="1924334"/>
            <a:ext cx="2824791" cy="37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Analisi della posizione: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E6CF177A-3A6B-4322-8B20-FBD3132F3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27" y="2024771"/>
            <a:ext cx="8029137" cy="433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0AC16DC-2A76-46C9-B34A-40CDF5A79100}"/>
              </a:ext>
            </a:extLst>
          </p:cNvPr>
          <p:cNvSpPr txBox="1"/>
          <p:nvPr/>
        </p:nvSpPr>
        <p:spPr>
          <a:xfrm>
            <a:off x="422014" y="4372981"/>
            <a:ext cx="297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2"/>
                </a:solidFill>
              </a:rPr>
              <a:t>Configurazione</a:t>
            </a:r>
            <a:endParaRPr lang="it-IT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Attack_occurrencies</a:t>
            </a:r>
            <a:r>
              <a:rPr lang="it-IT" dirty="0">
                <a:solidFill>
                  <a:schemeClr val="tx1"/>
                </a:solidFill>
              </a:rPr>
              <a:t>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Attack_duration</a:t>
            </a:r>
            <a:r>
              <a:rPr lang="it-IT" dirty="0">
                <a:solidFill>
                  <a:schemeClr val="tx1"/>
                </a:solidFill>
              </a:rPr>
              <a:t>:        5s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Attack_time</a:t>
            </a:r>
            <a:r>
              <a:rPr lang="it-IT" dirty="0">
                <a:solidFill>
                  <a:schemeClr val="tx1"/>
                </a:solidFill>
              </a:rPr>
              <a:t>: 	         30s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Attack_value</a:t>
            </a:r>
            <a:r>
              <a:rPr lang="it-IT" dirty="0">
                <a:solidFill>
                  <a:schemeClr val="tx1"/>
                </a:solidFill>
              </a:rPr>
              <a:t>:	         -5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Attack_distance</a:t>
            </a:r>
            <a:r>
              <a:rPr lang="it-IT" dirty="0">
                <a:solidFill>
                  <a:schemeClr val="tx1"/>
                </a:solidFill>
              </a:rPr>
              <a:t>:        10s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Step_size</a:t>
            </a:r>
            <a:r>
              <a:rPr lang="it-IT" dirty="0">
                <a:solidFill>
                  <a:schemeClr val="tx1"/>
                </a:solidFill>
              </a:rPr>
              <a:t>: 	        0.01s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456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multiplo all’accelerazione:</a:t>
            </a:r>
            <a:br>
              <a:rPr lang="it-IT" sz="4800" dirty="0"/>
            </a:br>
            <a:r>
              <a:rPr lang="it-IT" sz="4800" dirty="0"/>
              <a:t>Risultati senza incidente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2C10B6E-102D-4FD4-9634-D297487A37BE}"/>
              </a:ext>
            </a:extLst>
          </p:cNvPr>
          <p:cNvSpPr txBox="1"/>
          <p:nvPr/>
        </p:nvSpPr>
        <p:spPr>
          <a:xfrm>
            <a:off x="669036" y="1924334"/>
            <a:ext cx="2824791" cy="37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Analisi dell’accelerazione: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F30B56AD-93B2-4119-B4FD-96C14DDEA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26" y="2027064"/>
            <a:ext cx="8029138" cy="432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93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multiplo all’accelerazione:</a:t>
            </a:r>
            <a:br>
              <a:rPr lang="it-IT" sz="4800" dirty="0"/>
            </a:br>
            <a:r>
              <a:rPr lang="it-IT" sz="4800" dirty="0"/>
              <a:t>Risultati senza incidente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EB88A3B-45B1-4205-B1A1-74ACFCC6B3A4}"/>
              </a:ext>
            </a:extLst>
          </p:cNvPr>
          <p:cNvSpPr txBox="1"/>
          <p:nvPr/>
        </p:nvSpPr>
        <p:spPr>
          <a:xfrm>
            <a:off x="669036" y="1924334"/>
            <a:ext cx="2824791" cy="37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Analisi della velocità: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08357A7E-502E-4A3F-8108-8CC634839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26" y="2026111"/>
            <a:ext cx="8029138" cy="432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67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6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Attacco alla posizione: Schema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88C76F8-B819-4053-B031-984F328EA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661" y="3067050"/>
            <a:ext cx="9819629" cy="30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8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singolo alla posizione: </a:t>
            </a:r>
            <a:br>
              <a:rPr lang="it-IT" sz="4800" dirty="0"/>
            </a:br>
            <a:r>
              <a:rPr lang="it-IT" sz="4800" dirty="0"/>
              <a:t>Configurazione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400" dirty="0"/>
              <a:t>Attacco singolo: La condizione di attacco permane dall’istante dell’attacco fino a fine simulazione</a:t>
            </a:r>
          </a:p>
          <a:p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3264317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alla posizione: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it-IT" sz="2200"/>
          </a:p>
        </p:txBody>
      </p:sp>
    </p:spTree>
    <p:extLst>
      <p:ext uri="{BB962C8B-B14F-4D97-AF65-F5344CB8AC3E}">
        <p14:creationId xmlns:p14="http://schemas.microsoft.com/office/powerpoint/2010/main" val="33546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multiplo alla posizione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400" dirty="0"/>
              <a:t>Attacco multiplo: La condizione di attacco permane dall’istante dell’attacco per una certa durata fissata. L’attacco si verifica per più di una volta in una stessa simulazione, a una certa distanza l’uno dall’altro</a:t>
            </a:r>
          </a:p>
          <a:p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202668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A11688B-0A27-4E86-8D55-76F71ADF2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84A868B-654E-447C-8D9C-0F9328308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E43F5E5-7E34-4029-B18F-CAED02086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59931FA-11DF-4781-8AAD-FEE88674F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40F88E6C-5782-452A-8C4F-9D2C2EAC8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3" cy="3141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30FA88-64C0-4BF9-8165-94C2D003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365125"/>
            <a:ext cx="11090274" cy="1325563"/>
          </a:xfrm>
        </p:spPr>
        <p:txBody>
          <a:bodyPr>
            <a:normAutofit/>
          </a:bodyPr>
          <a:lstStyle/>
          <a:p>
            <a:r>
              <a:rPr lang="it-IT" sz="4800"/>
              <a:t>Tabella di marcia</a:t>
            </a:r>
            <a:endParaRPr lang="it-IT" sz="4800" dirty="0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D57AD95-DD2B-433F-806F-D3E8F03C8B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24103"/>
              </p:ext>
            </p:extLst>
          </p:nvPr>
        </p:nvGraphicFramePr>
        <p:xfrm>
          <a:off x="547688" y="1883391"/>
          <a:ext cx="11093450" cy="4407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89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4800" dirty="0"/>
              <a:t>Attacco multiplo alla posizione: </a:t>
            </a:r>
            <a:br>
              <a:rPr lang="it-IT" sz="4800" dirty="0"/>
            </a:br>
            <a:r>
              <a:rPr lang="it-IT" sz="4800" dirty="0"/>
              <a:t>Con incidente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it-IT" sz="2200"/>
          </a:p>
        </p:txBody>
      </p:sp>
    </p:spTree>
    <p:extLst>
      <p:ext uri="{BB962C8B-B14F-4D97-AF65-F5344CB8AC3E}">
        <p14:creationId xmlns:p14="http://schemas.microsoft.com/office/powerpoint/2010/main" val="2663436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4800" dirty="0"/>
              <a:t>Attacco multiplo alla posizione:</a:t>
            </a:r>
            <a:br>
              <a:rPr lang="it-IT" sz="4800" dirty="0"/>
            </a:br>
            <a:r>
              <a:rPr lang="it-IT" sz="4800" dirty="0"/>
              <a:t>Senza incidente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it-IT" sz="2200"/>
          </a:p>
        </p:txBody>
      </p:sp>
    </p:spTree>
    <p:extLst>
      <p:ext uri="{BB962C8B-B14F-4D97-AF65-F5344CB8AC3E}">
        <p14:creationId xmlns:p14="http://schemas.microsoft.com/office/powerpoint/2010/main" val="41256167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it-IT" sz="5400">
                <a:solidFill>
                  <a:srgbClr val="FFFFFF"/>
                </a:solidFill>
              </a:rPr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it-IT" sz="2200" b="1" dirty="0"/>
              <a:t>Casi Critici</a:t>
            </a:r>
            <a:r>
              <a:rPr lang="it-IT" sz="2200" dirty="0"/>
              <a:t>: casi che portano ad incidenti con certezza o alta probabilità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/>
              <a:t>Attacco MITM alla posizione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/>
              <a:t>Attacco MITM all’accelerazione con valore positivo</a:t>
            </a:r>
          </a:p>
          <a:p>
            <a:r>
              <a:rPr lang="it-IT" sz="2200" b="1" dirty="0"/>
              <a:t>Casi Particolari</a:t>
            </a:r>
            <a:r>
              <a:rPr lang="it-IT" sz="2200" dirty="0"/>
              <a:t>: casi che richiedono uno studio approfondito ad-hoc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/>
              <a:t>Attacco MITM all’accelerazione con valore nullo</a:t>
            </a:r>
          </a:p>
          <a:p>
            <a:r>
              <a:rPr lang="it-IT" sz="2200" b="1" dirty="0"/>
              <a:t>Casi Non Critici</a:t>
            </a:r>
            <a:r>
              <a:rPr lang="it-IT" sz="2200" dirty="0"/>
              <a:t>: casi che portano ad incidenti con scarsa probabilità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/>
              <a:t>Attacco MITM all’accelerazione con valore negativo</a:t>
            </a:r>
          </a:p>
          <a:p>
            <a:r>
              <a:rPr lang="it-IT" sz="2200" b="1" dirty="0"/>
              <a:t>Suggerimenti</a:t>
            </a:r>
            <a:r>
              <a:rPr lang="it-IT" sz="22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/>
              <a:t>Investire risorse per far fronte ai casi critici (Es. introduzione di ridondanza)</a:t>
            </a:r>
          </a:p>
        </p:txBody>
      </p:sp>
    </p:spTree>
    <p:extLst>
      <p:ext uri="{BB962C8B-B14F-4D97-AF65-F5344CB8AC3E}">
        <p14:creationId xmlns:p14="http://schemas.microsoft.com/office/powerpoint/2010/main" val="276356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Introduzione al problema:</a:t>
            </a:r>
            <a:br>
              <a:rPr lang="it-IT">
                <a:solidFill>
                  <a:srgbClr val="FFFFFF"/>
                </a:solidFill>
              </a:rPr>
            </a:br>
            <a:r>
              <a:rPr lang="it-IT">
                <a:solidFill>
                  <a:srgbClr val="FFFFFF"/>
                </a:solidFill>
              </a:rPr>
              <a:t>Casi d’interesse e obiettivi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it-IT" sz="1600" b="1" dirty="0"/>
              <a:t>Problema: </a:t>
            </a:r>
            <a:r>
              <a:rPr lang="it-IT" sz="1600" dirty="0"/>
              <a:t>Creare un sistema composto da una macchina leader e una inseguitrice (movimento su una sola dimensione). La macchina inseguitrice deve rimanere a 15 m di distanza dalla macchina leader. Esistono attacchi che potrebbero portare a incidenti? Ci sono attacchi a cui il sistema è tollerante?</a:t>
            </a:r>
            <a:endParaRPr lang="it-IT" sz="1600" b="1" dirty="0"/>
          </a:p>
          <a:p>
            <a:r>
              <a:rPr lang="it-IT" sz="1600" b="1" dirty="0"/>
              <a:t>Casi di interesse:</a:t>
            </a:r>
          </a:p>
          <a:p>
            <a:pPr lvl="1"/>
            <a:r>
              <a:rPr lang="it-IT" sz="1600" b="1" dirty="0" err="1"/>
              <a:t>Vanilla</a:t>
            </a:r>
            <a:r>
              <a:rPr lang="it-IT" sz="1600" b="1" dirty="0"/>
              <a:t> case</a:t>
            </a:r>
            <a:r>
              <a:rPr lang="it-IT" sz="1600" dirty="0"/>
              <a:t>: </a:t>
            </a:r>
          </a:p>
          <a:p>
            <a:pPr marL="914400" lvl="2" indent="0">
              <a:buNone/>
            </a:pPr>
            <a:r>
              <a:rPr lang="it-IT" sz="1600" dirty="0"/>
              <a:t>Caso base in cui non si tiene in considerazione alcun attacco</a:t>
            </a:r>
          </a:p>
          <a:p>
            <a:pPr lvl="1"/>
            <a:r>
              <a:rPr lang="it-IT" sz="1600" b="1" dirty="0"/>
              <a:t>Attacco alla posizione della «Following car»:</a:t>
            </a:r>
          </a:p>
          <a:p>
            <a:pPr marL="914400" lvl="2" indent="0">
              <a:buNone/>
            </a:pPr>
            <a:r>
              <a:rPr lang="it-IT" sz="1600" dirty="0"/>
              <a:t>All’algoritmo di inseguimento viene passato un valore fisso di posizione anziché quello reale. </a:t>
            </a:r>
          </a:p>
          <a:p>
            <a:pPr lvl="1"/>
            <a:r>
              <a:rPr lang="it-IT" sz="1600" b="1" dirty="0"/>
              <a:t>Attacco all’accelerazione della «Following car»:</a:t>
            </a:r>
          </a:p>
          <a:p>
            <a:pPr marL="914400" lvl="2" indent="0">
              <a:buNone/>
            </a:pPr>
            <a:r>
              <a:rPr lang="it-IT" sz="1600" dirty="0"/>
              <a:t>Alla macchina inseguitrice viene passato un valore fisso di accelerazione anziché quello reale generato dall’algoritmo di inseguimento. </a:t>
            </a:r>
          </a:p>
          <a:p>
            <a:pPr marL="914400" lvl="2" indent="0">
              <a:buNone/>
            </a:pPr>
            <a:endParaRPr lang="it-IT" sz="1600" dirty="0"/>
          </a:p>
          <a:p>
            <a:r>
              <a:rPr lang="it-IT" sz="1600" b="1" dirty="0"/>
              <a:t>Obiettivo:</a:t>
            </a:r>
            <a:r>
              <a:rPr lang="it-IT" sz="1600" dirty="0"/>
              <a:t> Realizzare un modello base funzionante e individuare condizioni di attacco che portano oppure no ad un incidente fra le due vetture</a:t>
            </a:r>
          </a:p>
        </p:txBody>
      </p:sp>
    </p:spTree>
    <p:extLst>
      <p:ext uri="{BB962C8B-B14F-4D97-AF65-F5344CB8AC3E}">
        <p14:creationId xmlns:p14="http://schemas.microsoft.com/office/powerpoint/2010/main" val="6031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Vanilla case: Schema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F7B6950-4746-459A-93BF-D7C8D02AE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134918"/>
            <a:ext cx="10118598" cy="288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3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 err="1"/>
              <a:t>Vanilla</a:t>
            </a:r>
            <a:r>
              <a:rPr lang="it-IT" sz="4800" dirty="0"/>
              <a:t> case: Risultati co-simulazione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9C8A3CD-F75E-4970-8AE1-481125F83C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36" y="2055813"/>
            <a:ext cx="7887492" cy="425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03B0042-37A6-4EF6-B51C-11304C1980AA}"/>
              </a:ext>
            </a:extLst>
          </p:cNvPr>
          <p:cNvSpPr txBox="1"/>
          <p:nvPr/>
        </p:nvSpPr>
        <p:spPr>
          <a:xfrm>
            <a:off x="8884693" y="2402006"/>
            <a:ext cx="2469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Circa 15m fra </a:t>
            </a:r>
            <a:r>
              <a:rPr lang="it-IT" b="1" dirty="0" err="1"/>
              <a:t>leading</a:t>
            </a:r>
            <a:r>
              <a:rPr lang="it-IT" b="1" dirty="0"/>
              <a:t> e following car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0D949732-D182-4DDA-B032-9ED1AFF00628}"/>
              </a:ext>
            </a:extLst>
          </p:cNvPr>
          <p:cNvCxnSpPr>
            <a:cxnSpLocks/>
          </p:cNvCxnSpPr>
          <p:nvPr/>
        </p:nvCxnSpPr>
        <p:spPr>
          <a:xfrm flipH="1">
            <a:off x="8325136" y="2702257"/>
            <a:ext cx="750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A272528-E75A-48F8-AF64-21526AD2AE45}"/>
              </a:ext>
            </a:extLst>
          </p:cNvPr>
          <p:cNvSpPr txBox="1"/>
          <p:nvPr/>
        </p:nvSpPr>
        <p:spPr>
          <a:xfrm>
            <a:off x="8679975" y="3889612"/>
            <a:ext cx="31389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Parametri di co-simulazione: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0" dirty="0">
                <a:effectLst/>
                <a:latin typeface="Segoe UI" panose="020B0502040204020203" pitchFamily="34" charset="0"/>
              </a:rPr>
              <a:t>Step-size:</a:t>
            </a:r>
            <a:r>
              <a:rPr lang="it-IT" i="0" dirty="0">
                <a:effectLst/>
                <a:latin typeface="Segoe UI" panose="020B0502040204020203" pitchFamily="34" charset="0"/>
              </a:rPr>
              <a:t> </a:t>
            </a:r>
            <a:r>
              <a:rPr lang="it-IT" b="0" i="0" dirty="0">
                <a:effectLst/>
                <a:latin typeface="Segoe UI" panose="020B0502040204020203" pitchFamily="34" charset="0"/>
              </a:rPr>
              <a:t>0.01s</a:t>
            </a:r>
            <a:endParaRPr lang="it-IT" i="0" dirty="0"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0" dirty="0">
                <a:effectLst/>
                <a:latin typeface="Segoe UI" panose="020B0502040204020203" pitchFamily="34" charset="0"/>
              </a:rPr>
              <a:t>Tempo di Simulazione</a:t>
            </a:r>
            <a:r>
              <a:rPr lang="it-IT" b="1" dirty="0">
                <a:latin typeface="Segoe UI" panose="020B0502040204020203" pitchFamily="34" charset="0"/>
              </a:rPr>
              <a:t>:</a:t>
            </a:r>
            <a:r>
              <a:rPr lang="it-IT" b="0" dirty="0">
                <a:latin typeface="Segoe UI" panose="020B0502040204020203" pitchFamily="34" charset="0"/>
              </a:rPr>
              <a:t> 100s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latin typeface="Segoe UI" panose="020B0502040204020203" pitchFamily="34" charset="0"/>
              </a:rPr>
              <a:t>Leading</a:t>
            </a:r>
            <a:r>
              <a:rPr lang="it-IT" b="1" dirty="0">
                <a:latin typeface="Segoe UI" panose="020B0502040204020203" pitchFamily="34" charset="0"/>
              </a:rPr>
              <a:t> car posizione iniziale: </a:t>
            </a:r>
            <a:r>
              <a:rPr lang="it-IT" dirty="0">
                <a:latin typeface="Segoe UI" panose="020B0502040204020203" pitchFamily="34" charset="0"/>
              </a:rPr>
              <a:t>50m</a:t>
            </a:r>
            <a:endParaRPr lang="it-IT" b="1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Segoe UI" panose="020B0502040204020203" pitchFamily="34" charset="0"/>
              </a:rPr>
              <a:t>Following car posizione iniziale: </a:t>
            </a:r>
            <a:r>
              <a:rPr lang="it-IT" dirty="0">
                <a:latin typeface="Segoe UI" panose="020B0502040204020203" pitchFamily="34" charset="0"/>
              </a:rPr>
              <a:t>0m</a:t>
            </a:r>
          </a:p>
          <a:p>
            <a:endParaRPr lang="it-IT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27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Attacco all’accelerazione: Schema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F662EEE-F24F-4900-B475-46DF41C2D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552310"/>
            <a:ext cx="10118598" cy="204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7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singolo all’accelerazione: </a:t>
            </a:r>
            <a:br>
              <a:rPr lang="it-IT" sz="4800" dirty="0"/>
            </a:br>
            <a:r>
              <a:rPr lang="it-IT" sz="4800" dirty="0"/>
              <a:t>Configurazione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400" b="1" dirty="0"/>
              <a:t>Attacco singolo</a:t>
            </a:r>
            <a:r>
              <a:rPr lang="it-IT" sz="2400" dirty="0"/>
              <a:t>: La condizione di attacco permane dall’istante dell’attacco fino a fine simulazione</a:t>
            </a:r>
          </a:p>
          <a:p>
            <a:endParaRPr lang="it-IT" sz="2200" dirty="0"/>
          </a:p>
          <a:p>
            <a:r>
              <a:rPr lang="it-IT" sz="2200" b="1" dirty="0"/>
              <a:t>Configurazione del DSE</a:t>
            </a:r>
            <a:r>
              <a:rPr lang="it-IT" sz="2200" dirty="0"/>
              <a:t>: Impostiamo la variabilità dei parametri della </a:t>
            </a:r>
            <a:r>
              <a:rPr lang="it-IT" sz="2200" dirty="0" err="1"/>
              <a:t>fmu</a:t>
            </a:r>
            <a:r>
              <a:rPr lang="it-IT" sz="2200" dirty="0"/>
              <a:t> di attacco</a:t>
            </a:r>
          </a:p>
          <a:p>
            <a:pPr lvl="1"/>
            <a:r>
              <a:rPr lang="it-IT" sz="2200" dirty="0" err="1"/>
              <a:t>Attack_value</a:t>
            </a:r>
            <a:r>
              <a:rPr lang="it-IT" sz="2200" dirty="0"/>
              <a:t> : [-5, -1, 0, 1, 5]</a:t>
            </a:r>
          </a:p>
          <a:p>
            <a:pPr lvl="1"/>
            <a:r>
              <a:rPr lang="it-IT" sz="2200" dirty="0" err="1"/>
              <a:t>Attack_time</a:t>
            </a:r>
            <a:r>
              <a:rPr lang="it-IT" sz="2200" dirty="0"/>
              <a:t> : </a:t>
            </a:r>
            <a:r>
              <a:rPr lang="en-US" sz="2200" dirty="0"/>
              <a:t>[0s, .., 40s] con step a 5</a:t>
            </a:r>
            <a:endParaRPr lang="it-IT" sz="2200" dirty="0"/>
          </a:p>
          <a:p>
            <a:endParaRPr lang="it-IT" sz="2200" dirty="0"/>
          </a:p>
          <a:p>
            <a:r>
              <a:rPr lang="it-IT" sz="2200" b="1" dirty="0"/>
              <a:t>Configurazione Co-Simulazione</a:t>
            </a:r>
            <a:r>
              <a:rPr lang="it-IT" sz="2200" dirty="0"/>
              <a:t>: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831B697-3B31-447D-BED0-7E33126FB687}"/>
              </a:ext>
            </a:extLst>
          </p:cNvPr>
          <p:cNvSpPr txBox="1"/>
          <p:nvPr/>
        </p:nvSpPr>
        <p:spPr>
          <a:xfrm>
            <a:off x="1173707" y="5227093"/>
            <a:ext cx="2442950" cy="715089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Attack_time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20s</a:t>
            </a:r>
          </a:p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Attack_value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1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56F1F08-9BB9-47C2-B05F-066B947169C3}"/>
              </a:ext>
            </a:extLst>
          </p:cNvPr>
          <p:cNvSpPr txBox="1"/>
          <p:nvPr/>
        </p:nvSpPr>
        <p:spPr>
          <a:xfrm>
            <a:off x="4171096" y="5231817"/>
            <a:ext cx="2442950" cy="715089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Attack_time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20s</a:t>
            </a:r>
          </a:p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Attack_value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-1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CD57109-DF6E-4F06-9E64-839F7D115BD4}"/>
              </a:ext>
            </a:extLst>
          </p:cNvPr>
          <p:cNvSpPr txBox="1"/>
          <p:nvPr/>
        </p:nvSpPr>
        <p:spPr>
          <a:xfrm>
            <a:off x="7168485" y="5227093"/>
            <a:ext cx="3849808" cy="715089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Attack_time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[10, 15, 20, 40, 45, 50]</a:t>
            </a:r>
          </a:p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Attack_value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0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05899932-E175-42FD-972B-C22DBE6ED77E}"/>
              </a:ext>
            </a:extLst>
          </p:cNvPr>
          <p:cNvSpPr/>
          <p:nvPr/>
        </p:nvSpPr>
        <p:spPr>
          <a:xfrm>
            <a:off x="3331589" y="5069819"/>
            <a:ext cx="504000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D9CCF629-BE0D-4AB2-93DA-EC9FADFAC2BD}"/>
              </a:ext>
            </a:extLst>
          </p:cNvPr>
          <p:cNvSpPr/>
          <p:nvPr/>
        </p:nvSpPr>
        <p:spPr>
          <a:xfrm>
            <a:off x="6328978" y="5069819"/>
            <a:ext cx="504000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D032CBC3-BE5A-4A98-8F75-8D807541420A}"/>
              </a:ext>
            </a:extLst>
          </p:cNvPr>
          <p:cNvSpPr/>
          <p:nvPr/>
        </p:nvSpPr>
        <p:spPr>
          <a:xfrm>
            <a:off x="10777126" y="5069819"/>
            <a:ext cx="504000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5452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  <p:bldP spid="7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9A8BD1E-C297-47FB-BA3C-FB3E244F33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579" y="2055813"/>
            <a:ext cx="7694221" cy="413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CDBA1E9-E0C4-4BB7-BA1E-9AD56E917ACA}"/>
              </a:ext>
            </a:extLst>
          </p:cNvPr>
          <p:cNvSpPr txBox="1"/>
          <p:nvPr/>
        </p:nvSpPr>
        <p:spPr>
          <a:xfrm>
            <a:off x="669036" y="2055813"/>
            <a:ext cx="26746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Cosa possiamo individuare dall’analisi dei risultati del DSE?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Attack_value</a:t>
            </a:r>
            <a:r>
              <a:rPr lang="it-IT" b="1" dirty="0"/>
              <a:t> &lt; 0 : </a:t>
            </a:r>
            <a:r>
              <a:rPr lang="it-IT" dirty="0"/>
              <a:t>Incidente estremamente improbabile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Attack_value</a:t>
            </a:r>
            <a:r>
              <a:rPr lang="it-IT" b="1" dirty="0"/>
              <a:t> = 0 : </a:t>
            </a:r>
            <a:r>
              <a:rPr lang="it-IT" dirty="0"/>
              <a:t>Necessita di analisi approfondita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Attack_value</a:t>
            </a:r>
            <a:r>
              <a:rPr lang="it-IT" b="1" dirty="0"/>
              <a:t> &gt; 0 :</a:t>
            </a:r>
            <a:r>
              <a:rPr lang="it-IT" dirty="0"/>
              <a:t> Incidente estremamente probabile</a:t>
            </a:r>
          </a:p>
        </p:txBody>
      </p:sp>
    </p:spTree>
    <p:extLst>
      <p:ext uri="{BB962C8B-B14F-4D97-AF65-F5344CB8AC3E}">
        <p14:creationId xmlns:p14="http://schemas.microsoft.com/office/powerpoint/2010/main" val="129004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1020</Words>
  <Application>Microsoft Office PowerPoint</Application>
  <PresentationFormat>Widescreen</PresentationFormat>
  <Paragraphs>141</Paragraphs>
  <Slides>32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9" baseType="lpstr">
      <vt:lpstr>Amasis MT Pro Medium</vt:lpstr>
      <vt:lpstr>Arial</vt:lpstr>
      <vt:lpstr>Calibri</vt:lpstr>
      <vt:lpstr>Calibri Light</vt:lpstr>
      <vt:lpstr>Segoe UI</vt:lpstr>
      <vt:lpstr>Wingdings</vt:lpstr>
      <vt:lpstr>Tema di Office</vt:lpstr>
      <vt:lpstr>Presentazione standard di PowerPoint</vt:lpstr>
      <vt:lpstr>Obiettivi della presentazione</vt:lpstr>
      <vt:lpstr>Tabella di marcia</vt:lpstr>
      <vt:lpstr>Introduzione al problema: Casi d’interesse e obiettivi</vt:lpstr>
      <vt:lpstr>Vanilla case: Schema</vt:lpstr>
      <vt:lpstr>Vanilla case: Risultati co-simulazione</vt:lpstr>
      <vt:lpstr>Attacco all’accelerazione: Schema</vt:lpstr>
      <vt:lpstr>Attacco singolo all’accelerazione:  Configurazione</vt:lpstr>
      <vt:lpstr>Attacco singolo all’accelerazione: Risultati</vt:lpstr>
      <vt:lpstr>Attacco singolo all’accelerazione: Risultati</vt:lpstr>
      <vt:lpstr>Attacco singolo all’accelerazione: Risultati</vt:lpstr>
      <vt:lpstr>Attacco singolo all’accelerazione: Risultati</vt:lpstr>
      <vt:lpstr>Attacco singolo all’accelerazione: Risultati</vt:lpstr>
      <vt:lpstr>Attacco singolo all’accelerazione: Risultati</vt:lpstr>
      <vt:lpstr>Attacco singolo all’accelerazione: Risultati</vt:lpstr>
      <vt:lpstr>Attacco singolo all’accelerazione: Risultati</vt:lpstr>
      <vt:lpstr>Attacco singolo all’accelerazione: Risultati</vt:lpstr>
      <vt:lpstr>Attacco singolo all’accelerazione: Risultati</vt:lpstr>
      <vt:lpstr>Attacco multiplo all’accelerazione</vt:lpstr>
      <vt:lpstr>Attacco multiplo all’accelerazione:  Risultati con incidente</vt:lpstr>
      <vt:lpstr>Attacco multiplo all’accelerazione:  Risultati con incidente</vt:lpstr>
      <vt:lpstr>Attacco multiplo all’accelerazione:  Risultati con incidente</vt:lpstr>
      <vt:lpstr>Attacco multiplo all’accelerazione: Risultati senza incidente</vt:lpstr>
      <vt:lpstr>Attacco multiplo all’accelerazione: Risultati senza incidente</vt:lpstr>
      <vt:lpstr>Attacco multiplo all’accelerazione: Risultati senza incidente</vt:lpstr>
      <vt:lpstr>Attacco alla posizione: Schema</vt:lpstr>
      <vt:lpstr>Attacco singolo alla posizione:  Configurazione</vt:lpstr>
      <vt:lpstr>Attacco singolo alla posizione: Risultati</vt:lpstr>
      <vt:lpstr>Attacco multiplo alla posizione</vt:lpstr>
      <vt:lpstr>Attacco multiplo alla posizione:  Con incidente</vt:lpstr>
      <vt:lpstr>Attacco multiplo alla posizione: Senza incidente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Leading Car – Following Car</dc:title>
  <dc:creator>Matteo Biondi</dc:creator>
  <cp:lastModifiedBy>Matteo Biondi</cp:lastModifiedBy>
  <cp:revision>1</cp:revision>
  <dcterms:created xsi:type="dcterms:W3CDTF">2021-12-29T14:02:52Z</dcterms:created>
  <dcterms:modified xsi:type="dcterms:W3CDTF">2021-12-30T17:41:14Z</dcterms:modified>
</cp:coreProperties>
</file>