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8" r:id="rId1"/>
  </p:sldMasterIdLst>
  <p:notesMasterIdLst>
    <p:notesMasterId r:id="rId9"/>
  </p:notesMasterIdLst>
  <p:handoutMasterIdLst>
    <p:handoutMasterId r:id="rId10"/>
  </p:handoutMasterIdLst>
  <p:sldIdLst>
    <p:sldId id="324" r:id="rId2"/>
    <p:sldId id="350" r:id="rId3"/>
    <p:sldId id="351" r:id="rId4"/>
    <p:sldId id="352" r:id="rId5"/>
    <p:sldId id="353" r:id="rId6"/>
    <p:sldId id="354" r:id="rId7"/>
    <p:sldId id="349" r:id="rId8"/>
  </p:sldIdLst>
  <p:sldSz cx="9144000" cy="5145088"/>
  <p:notesSz cx="7010400" cy="9296400"/>
  <p:defaultTextStyle>
    <a:defPPr>
      <a:defRPr lang="ja-JP"/>
    </a:defPPr>
    <a:lvl1pPr algn="ctr" rtl="0" fontAlgn="ctr">
      <a:spcBef>
        <a:spcPct val="0"/>
      </a:spcBef>
      <a:spcAft>
        <a:spcPct val="0"/>
      </a:spcAft>
      <a:defRPr kumimoji="1" sz="1600"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sz="1600"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sz="1600"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sz="1600"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sz="1600"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sz="1600"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sz="1600"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sz="1600"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sz="1600"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1530" userDrawn="1">
          <p15:clr>
            <a:srgbClr val="A4A3A4"/>
          </p15:clr>
        </p15:guide>
        <p15:guide id="2" orient="horz" pos="2074" userDrawn="1">
          <p15:clr>
            <a:srgbClr val="A4A3A4"/>
          </p15:clr>
        </p15:guide>
        <p15:guide id="3" orient="horz" pos="169">
          <p15:clr>
            <a:srgbClr val="A4A3A4"/>
          </p15:clr>
        </p15:guide>
        <p15:guide id="4" orient="horz" pos="3049" userDrawn="1">
          <p15:clr>
            <a:srgbClr val="A4A3A4"/>
          </p15:clr>
        </p15:guide>
        <p15:guide id="5" pos="1497" userDrawn="1">
          <p15:clr>
            <a:srgbClr val="A4A3A4"/>
          </p15:clr>
        </p15:guide>
        <p15:guide id="6" pos="5602">
          <p15:clr>
            <a:srgbClr val="A4A3A4"/>
          </p15:clr>
        </p15:guide>
        <p15:guide id="7" pos="2925"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82DB"/>
    <a:srgbClr val="AFEAFF"/>
    <a:srgbClr val="FFFFCC"/>
    <a:srgbClr val="FFFF66"/>
    <a:srgbClr val="1BA12B"/>
    <a:srgbClr val="B22B30"/>
    <a:srgbClr val="57564F"/>
    <a:srgbClr val="706ABA"/>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6" autoAdjust="0"/>
    <p:restoredTop sz="82034" autoAdjust="0"/>
  </p:normalViewPr>
  <p:slideViewPr>
    <p:cSldViewPr>
      <p:cViewPr varScale="1">
        <p:scale>
          <a:sx n="121" d="100"/>
          <a:sy n="121" d="100"/>
        </p:scale>
        <p:origin x="366" y="72"/>
      </p:cViewPr>
      <p:guideLst>
        <p:guide orient="horz" pos="1530"/>
        <p:guide orient="horz" pos="2074"/>
        <p:guide orient="horz" pos="169"/>
        <p:guide orient="horz" pos="3049"/>
        <p:guide pos="1497"/>
        <p:guide pos="5602"/>
        <p:guide pos="29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948" y="-96"/>
      </p:cViewPr>
      <p:guideLst>
        <p:guide orient="horz" pos="2928"/>
        <p:guide pos="220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5" tIns="46085" rIns="92165" bIns="46085"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7171" name="Rectangle 3"/>
          <p:cNvSpPr>
            <a:spLocks noGrp="1" noChangeArrowheads="1"/>
          </p:cNvSpPr>
          <p:nvPr>
            <p:ph type="dt" sz="quarter" idx="1"/>
          </p:nvPr>
        </p:nvSpPr>
        <p:spPr bwMode="auto">
          <a:xfrm>
            <a:off x="3972070" y="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5" tIns="46085" rIns="92165" bIns="46085"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7172" name="Rectangle 4"/>
          <p:cNvSpPr>
            <a:spLocks noGrp="1" noChangeArrowheads="1"/>
          </p:cNvSpPr>
          <p:nvPr>
            <p:ph type="ftr" sz="quarter" idx="2"/>
          </p:nvPr>
        </p:nvSpPr>
        <p:spPr bwMode="auto">
          <a:xfrm>
            <a:off x="1" y="883017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5" tIns="46085" rIns="92165" bIns="46085" numCol="1" anchor="b" anchorCtr="0" compatLnSpc="1">
            <a:prstTxWarp prst="textNoShape">
              <a:avLst/>
            </a:prstTxWarp>
          </a:bodyPr>
          <a:lstStyle>
            <a:lvl1pPr algn="l" defTabSz="922338" fontAlgn="base">
              <a:defRPr sz="1200">
                <a:solidFill>
                  <a:schemeClr val="tx1"/>
                </a:solidFill>
                <a:latin typeface="Arial" charset="0"/>
              </a:defRPr>
            </a:lvl1pPr>
          </a:lstStyle>
          <a:p>
            <a:r>
              <a:rPr lang="en-US" altLang="ja-JP" dirty="0"/>
              <a:t>Copyright </a:t>
            </a:r>
            <a:r>
              <a:rPr lang="en-US" altLang="ja-JP" dirty="0" smtClean="0"/>
              <a:t>2015 </a:t>
            </a:r>
            <a:r>
              <a:rPr lang="en-US" altLang="ja-JP" dirty="0"/>
              <a:t>FUJITSU LIMITED</a:t>
            </a:r>
          </a:p>
        </p:txBody>
      </p:sp>
      <p:sp>
        <p:nvSpPr>
          <p:cNvPr id="7173" name="Rectangle 5"/>
          <p:cNvSpPr>
            <a:spLocks noGrp="1" noChangeArrowheads="1"/>
          </p:cNvSpPr>
          <p:nvPr>
            <p:ph type="sldNum" sz="quarter" idx="3"/>
          </p:nvPr>
        </p:nvSpPr>
        <p:spPr bwMode="auto">
          <a:xfrm>
            <a:off x="3972070" y="883017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5" tIns="46085" rIns="92165" bIns="46085" numCol="1" anchor="b" anchorCtr="0" compatLnSpc="1">
            <a:prstTxWarp prst="textNoShape">
              <a:avLst/>
            </a:prstTxWarp>
          </a:bodyPr>
          <a:lstStyle>
            <a:lvl1pPr algn="r" defTabSz="922338" fontAlgn="base">
              <a:defRPr sz="1200">
                <a:solidFill>
                  <a:schemeClr val="tx1"/>
                </a:solidFill>
                <a:latin typeface="Arial" charset="0"/>
              </a:defRPr>
            </a:lvl1pPr>
          </a:lstStyle>
          <a:p>
            <a:fld id="{4658AD31-3FFF-4E39-A178-0EFFEAF81ECD}" type="slidenum">
              <a:rPr lang="en-US" altLang="ja-JP"/>
              <a:pPr/>
              <a:t>‹#›</a:t>
            </a:fld>
            <a:endParaRPr lang="en-US" altLang="ja-JP"/>
          </a:p>
        </p:txBody>
      </p:sp>
    </p:spTree>
    <p:extLst>
      <p:ext uri="{BB962C8B-B14F-4D97-AF65-F5344CB8AC3E}">
        <p14:creationId xmlns:p14="http://schemas.microsoft.com/office/powerpoint/2010/main" val="3416448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1" y="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84" tIns="46094" rIns="92184" bIns="46094"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72707" name="Rectangle 3"/>
          <p:cNvSpPr>
            <a:spLocks noGrp="1" noChangeArrowheads="1"/>
          </p:cNvSpPr>
          <p:nvPr>
            <p:ph type="dt" idx="1"/>
          </p:nvPr>
        </p:nvSpPr>
        <p:spPr bwMode="auto">
          <a:xfrm>
            <a:off x="3970435" y="0"/>
            <a:ext cx="3038330" cy="46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84" tIns="46094" rIns="92184" bIns="46094"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406400" y="696913"/>
            <a:ext cx="619760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699896" y="4415828"/>
            <a:ext cx="5610609" cy="418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84" tIns="46094" rIns="92184" bIns="46094"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72710" name="Rectangle 6"/>
          <p:cNvSpPr>
            <a:spLocks noGrp="1" noChangeArrowheads="1"/>
          </p:cNvSpPr>
          <p:nvPr>
            <p:ph type="ftr" sz="quarter" idx="4"/>
          </p:nvPr>
        </p:nvSpPr>
        <p:spPr bwMode="auto">
          <a:xfrm>
            <a:off x="1"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84" tIns="46094" rIns="92184" bIns="46094" numCol="1" anchor="b" anchorCtr="0" compatLnSpc="1">
            <a:prstTxWarp prst="textNoShape">
              <a:avLst/>
            </a:prstTxWarp>
          </a:bodyPr>
          <a:lstStyle>
            <a:lvl1pPr algn="l" defTabSz="922338" fontAlgn="base">
              <a:defRPr sz="1200">
                <a:solidFill>
                  <a:schemeClr val="tx1"/>
                </a:solidFill>
                <a:latin typeface="Arial" charset="0"/>
              </a:defRPr>
            </a:lvl1pPr>
          </a:lstStyle>
          <a:p>
            <a:r>
              <a:rPr lang="en-US" altLang="ja-JP" smtClean="0"/>
              <a:t>Copyright 2015 FUJITSU LIMITED</a:t>
            </a:r>
            <a:endParaRPr lang="en-US" altLang="ja-JP"/>
          </a:p>
        </p:txBody>
      </p:sp>
      <p:sp>
        <p:nvSpPr>
          <p:cNvPr id="72711" name="Rectangle 7"/>
          <p:cNvSpPr>
            <a:spLocks noGrp="1" noChangeArrowheads="1"/>
          </p:cNvSpPr>
          <p:nvPr>
            <p:ph type="sldNum" sz="quarter" idx="5"/>
          </p:nvPr>
        </p:nvSpPr>
        <p:spPr bwMode="auto">
          <a:xfrm>
            <a:off x="3970435" y="8830170"/>
            <a:ext cx="3038330" cy="46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84" tIns="46094" rIns="92184" bIns="46094" numCol="1" anchor="b" anchorCtr="0" compatLnSpc="1">
            <a:prstTxWarp prst="textNoShape">
              <a:avLst/>
            </a:prstTxWarp>
          </a:bodyPr>
          <a:lstStyle>
            <a:lvl1pPr algn="r" defTabSz="922338" fontAlgn="base">
              <a:defRPr sz="1200">
                <a:solidFill>
                  <a:schemeClr val="tx1"/>
                </a:solidFill>
                <a:latin typeface="Arial" charset="0"/>
              </a:defRPr>
            </a:lvl1pPr>
          </a:lstStyle>
          <a:p>
            <a:fld id="{E5F21D80-C2A4-42ED-ABC8-CEC0C3B12D25}" type="slidenum">
              <a:rPr lang="en-US" altLang="ja-JP"/>
              <a:pPr/>
              <a:t>‹#›</a:t>
            </a:fld>
            <a:endParaRPr lang="en-US" altLang="ja-JP"/>
          </a:p>
        </p:txBody>
      </p:sp>
    </p:spTree>
    <p:extLst>
      <p:ext uri="{BB962C8B-B14F-4D97-AF65-F5344CB8AC3E}">
        <p14:creationId xmlns:p14="http://schemas.microsoft.com/office/powerpoint/2010/main" val="12995604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a:t>
            </a:r>
            <a:r>
              <a:rPr lang="en-US" altLang="ja-JP" dirty="0" smtClean="0"/>
              <a:t>2015 </a:t>
            </a:r>
            <a:r>
              <a:rPr lang="en-US" altLang="ja-JP" dirty="0"/>
              <a:t>FUJITSU LIMITED</a:t>
            </a:r>
          </a:p>
        </p:txBody>
      </p:sp>
      <p:sp>
        <p:nvSpPr>
          <p:cNvPr id="7" name="Rectangle 7"/>
          <p:cNvSpPr>
            <a:spLocks noGrp="1" noChangeArrowheads="1"/>
          </p:cNvSpPr>
          <p:nvPr>
            <p:ph type="sldNum" sz="quarter" idx="5"/>
          </p:nvPr>
        </p:nvSpPr>
        <p:spPr>
          <a:ln/>
        </p:spPr>
        <p:txBody>
          <a:bodyPr/>
          <a:lstStyle/>
          <a:p>
            <a:fld id="{B7F8144E-6E4F-4F69-883E-7D30426A4E2F}" type="slidenum">
              <a:rPr lang="en-US" altLang="ja-JP"/>
              <a:pPr/>
              <a:t>0</a:t>
            </a:fld>
            <a:endParaRPr lang="en-US" altLang="ja-JP"/>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GB"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ltLang="ja-JP" smtClean="0"/>
              <a:t>Copyright 2015 FUJITSU LIMITED</a:t>
            </a:r>
            <a:endParaRPr lang="en-US" altLang="ja-JP"/>
          </a:p>
        </p:txBody>
      </p:sp>
      <p:sp>
        <p:nvSpPr>
          <p:cNvPr id="5" name="Slide Number Placeholder 4"/>
          <p:cNvSpPr>
            <a:spLocks noGrp="1"/>
          </p:cNvSpPr>
          <p:nvPr>
            <p:ph type="sldNum" sz="quarter" idx="11"/>
          </p:nvPr>
        </p:nvSpPr>
        <p:spPr/>
        <p:txBody>
          <a:bodyPr/>
          <a:lstStyle/>
          <a:p>
            <a:fld id="{E5F21D80-C2A4-42ED-ABC8-CEC0C3B12D25}" type="slidenum">
              <a:rPr lang="en-US" altLang="ja-JP" smtClean="0"/>
              <a:pPr/>
              <a:t>1</a:t>
            </a:fld>
            <a:endParaRPr lang="en-US" altLang="ja-JP"/>
          </a:p>
        </p:txBody>
      </p:sp>
    </p:spTree>
    <p:extLst>
      <p:ext uri="{BB962C8B-B14F-4D97-AF65-F5344CB8AC3E}">
        <p14:creationId xmlns:p14="http://schemas.microsoft.com/office/powerpoint/2010/main" val="1603297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ltLang="ja-JP" smtClean="0"/>
              <a:t>Copyright 2015 FUJITSU LIMITED</a:t>
            </a:r>
            <a:endParaRPr lang="en-US" altLang="ja-JP"/>
          </a:p>
        </p:txBody>
      </p:sp>
      <p:sp>
        <p:nvSpPr>
          <p:cNvPr id="5" name="Slide Number Placeholder 4"/>
          <p:cNvSpPr>
            <a:spLocks noGrp="1"/>
          </p:cNvSpPr>
          <p:nvPr>
            <p:ph type="sldNum" sz="quarter" idx="11"/>
          </p:nvPr>
        </p:nvSpPr>
        <p:spPr/>
        <p:txBody>
          <a:bodyPr/>
          <a:lstStyle/>
          <a:p>
            <a:fld id="{E5F21D80-C2A4-42ED-ABC8-CEC0C3B12D25}" type="slidenum">
              <a:rPr lang="en-US" altLang="ja-JP" smtClean="0"/>
              <a:pPr/>
              <a:t>2</a:t>
            </a:fld>
            <a:endParaRPr lang="en-US" altLang="ja-JP"/>
          </a:p>
        </p:txBody>
      </p:sp>
    </p:spTree>
    <p:extLst>
      <p:ext uri="{BB962C8B-B14F-4D97-AF65-F5344CB8AC3E}">
        <p14:creationId xmlns:p14="http://schemas.microsoft.com/office/powerpoint/2010/main" val="63700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ltLang="ja-JP" smtClean="0"/>
              <a:t>Copyright 2015 FUJITSU LIMITED</a:t>
            </a:r>
            <a:endParaRPr lang="en-US" altLang="ja-JP"/>
          </a:p>
        </p:txBody>
      </p:sp>
      <p:sp>
        <p:nvSpPr>
          <p:cNvPr id="5" name="Slide Number Placeholder 4"/>
          <p:cNvSpPr>
            <a:spLocks noGrp="1"/>
          </p:cNvSpPr>
          <p:nvPr>
            <p:ph type="sldNum" sz="quarter" idx="11"/>
          </p:nvPr>
        </p:nvSpPr>
        <p:spPr/>
        <p:txBody>
          <a:bodyPr/>
          <a:lstStyle/>
          <a:p>
            <a:fld id="{E5F21D80-C2A4-42ED-ABC8-CEC0C3B12D25}" type="slidenum">
              <a:rPr lang="en-US" altLang="ja-JP" smtClean="0"/>
              <a:pPr/>
              <a:t>3</a:t>
            </a:fld>
            <a:endParaRPr lang="en-US" altLang="ja-JP"/>
          </a:p>
        </p:txBody>
      </p:sp>
    </p:spTree>
    <p:extLst>
      <p:ext uri="{BB962C8B-B14F-4D97-AF65-F5344CB8AC3E}">
        <p14:creationId xmlns:p14="http://schemas.microsoft.com/office/powerpoint/2010/main" val="209441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a:t>
            </a:r>
            <a:r>
              <a:rPr lang="en-US" altLang="ja-JP" dirty="0" smtClean="0"/>
              <a:t>2015 </a:t>
            </a:r>
            <a:r>
              <a:rPr lang="en-US" altLang="ja-JP" dirty="0"/>
              <a:t>FUJITSU LIMITED</a:t>
            </a:r>
          </a:p>
        </p:txBody>
      </p:sp>
      <p:sp>
        <p:nvSpPr>
          <p:cNvPr id="7" name="Rectangle 7"/>
          <p:cNvSpPr>
            <a:spLocks noGrp="1" noChangeArrowheads="1"/>
          </p:cNvSpPr>
          <p:nvPr>
            <p:ph type="sldNum" sz="quarter" idx="5"/>
          </p:nvPr>
        </p:nvSpPr>
        <p:spPr>
          <a:ln/>
        </p:spPr>
        <p:txBody>
          <a:bodyPr/>
          <a:lstStyle/>
          <a:p>
            <a:fld id="{0AD8EB1B-2FA5-4D9C-8843-74AEFEE9030F}" type="slidenum">
              <a:rPr lang="en-US" altLang="ja-JP"/>
              <a:pPr/>
              <a:t>6</a:t>
            </a:fld>
            <a:endParaRPr lang="en-US" altLang="ja-JP"/>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62575" name="Picture 79" descr="TitleRed_24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3730625"/>
          </a:xfrm>
          <a:prstGeom prst="rect">
            <a:avLst/>
          </a:prstGeom>
          <a:noFill/>
          <a:extLst>
            <a:ext uri="{909E8E84-426E-40DD-AFC4-6F175D3DCCD1}">
              <a14:hiddenFill xmlns:a14="http://schemas.microsoft.com/office/drawing/2010/main">
                <a:solidFill>
                  <a:srgbClr val="FFFFFF"/>
                </a:solidFill>
              </a14:hiddenFill>
            </a:ext>
          </a:extLst>
        </p:spPr>
      </p:pic>
      <p:grpSp>
        <p:nvGrpSpPr>
          <p:cNvPr id="362576" name="Group 80"/>
          <p:cNvGrpSpPr>
            <a:grpSpLocks noChangeAspect="1"/>
          </p:cNvGrpSpPr>
          <p:nvPr userDrawn="1"/>
        </p:nvGrpSpPr>
        <p:grpSpPr bwMode="auto">
          <a:xfrm>
            <a:off x="7608888" y="114300"/>
            <a:ext cx="1417637" cy="792163"/>
            <a:chOff x="4793" y="72"/>
            <a:chExt cx="893" cy="499"/>
          </a:xfrm>
        </p:grpSpPr>
        <p:sp>
          <p:nvSpPr>
            <p:cNvPr id="362577" name="AutoShape 81"/>
            <p:cNvSpPr>
              <a:spLocks noChangeAspect="1" noChangeArrowheads="1" noTextEdit="1"/>
            </p:cNvSpPr>
            <p:nvPr userDrawn="1"/>
          </p:nvSpPr>
          <p:spPr bwMode="gray">
            <a:xfrm>
              <a:off x="4793"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2578" name="Freeform 82"/>
            <p:cNvSpPr>
              <a:spLocks/>
            </p:cNvSpPr>
            <p:nvPr userDrawn="1"/>
          </p:nvSpPr>
          <p:spPr bwMode="gray">
            <a:xfrm>
              <a:off x="4837" y="491"/>
              <a:ext cx="22" cy="37"/>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79" name="Freeform 83"/>
            <p:cNvSpPr>
              <a:spLocks/>
            </p:cNvSpPr>
            <p:nvPr userDrawn="1"/>
          </p:nvSpPr>
          <p:spPr bwMode="gray">
            <a:xfrm>
              <a:off x="4868"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0" name="Freeform 84"/>
            <p:cNvSpPr>
              <a:spLocks noEditPoints="1"/>
            </p:cNvSpPr>
            <p:nvPr userDrawn="1"/>
          </p:nvSpPr>
          <p:spPr bwMode="gray">
            <a:xfrm>
              <a:off x="4902" y="491"/>
              <a:ext cx="27" cy="37"/>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1" name="Freeform 85"/>
            <p:cNvSpPr>
              <a:spLocks noEditPoints="1"/>
            </p:cNvSpPr>
            <p:nvPr userDrawn="1"/>
          </p:nvSpPr>
          <p:spPr bwMode="gray">
            <a:xfrm>
              <a:off x="4939" y="491"/>
              <a:ext cx="28" cy="53"/>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2" name="Freeform 86"/>
            <p:cNvSpPr>
              <a:spLocks noEditPoints="1"/>
            </p:cNvSpPr>
            <p:nvPr userDrawn="1"/>
          </p:nvSpPr>
          <p:spPr bwMode="gray">
            <a:xfrm>
              <a:off x="4975" y="479"/>
              <a:ext cx="7" cy="48"/>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3" name="Freeform 87"/>
            <p:cNvSpPr>
              <a:spLocks/>
            </p:cNvSpPr>
            <p:nvPr userDrawn="1"/>
          </p:nvSpPr>
          <p:spPr bwMode="gray">
            <a:xfrm>
              <a:off x="4993" y="491"/>
              <a:ext cx="26" cy="36"/>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4" name="Freeform 88"/>
            <p:cNvSpPr>
              <a:spLocks noEditPoints="1"/>
            </p:cNvSpPr>
            <p:nvPr userDrawn="1"/>
          </p:nvSpPr>
          <p:spPr bwMode="gray">
            <a:xfrm>
              <a:off x="5027" y="491"/>
              <a:ext cx="27" cy="53"/>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5" name="Freeform 89"/>
            <p:cNvSpPr>
              <a:spLocks/>
            </p:cNvSpPr>
            <p:nvPr userDrawn="1"/>
          </p:nvSpPr>
          <p:spPr bwMode="gray">
            <a:xfrm>
              <a:off x="5082"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6" name="Freeform 90"/>
            <p:cNvSpPr>
              <a:spLocks noEditPoints="1"/>
            </p:cNvSpPr>
            <p:nvPr userDrawn="1"/>
          </p:nvSpPr>
          <p:spPr bwMode="gray">
            <a:xfrm>
              <a:off x="5102"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7" name="Freeform 91"/>
            <p:cNvSpPr>
              <a:spLocks/>
            </p:cNvSpPr>
            <p:nvPr userDrawn="1"/>
          </p:nvSpPr>
          <p:spPr bwMode="gray">
            <a:xfrm>
              <a:off x="5140" y="491"/>
              <a:ext cx="45" cy="36"/>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8" name="Freeform 92"/>
            <p:cNvSpPr>
              <a:spLocks noEditPoints="1"/>
            </p:cNvSpPr>
            <p:nvPr userDrawn="1"/>
          </p:nvSpPr>
          <p:spPr bwMode="gray">
            <a:xfrm>
              <a:off x="5193"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89" name="Freeform 93"/>
            <p:cNvSpPr>
              <a:spLocks/>
            </p:cNvSpPr>
            <p:nvPr userDrawn="1"/>
          </p:nvSpPr>
          <p:spPr bwMode="gray">
            <a:xfrm>
              <a:off x="5230" y="491"/>
              <a:ext cx="16"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0" name="Freeform 94"/>
            <p:cNvSpPr>
              <a:spLocks/>
            </p:cNvSpPr>
            <p:nvPr userDrawn="1"/>
          </p:nvSpPr>
          <p:spPr bwMode="gray">
            <a:xfrm>
              <a:off x="5252" y="491"/>
              <a:ext cx="15"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1" name="Freeform 95"/>
            <p:cNvSpPr>
              <a:spLocks noEditPoints="1"/>
            </p:cNvSpPr>
            <p:nvPr userDrawn="1"/>
          </p:nvSpPr>
          <p:spPr bwMode="gray">
            <a:xfrm>
              <a:off x="5271" y="491"/>
              <a:ext cx="29" cy="37"/>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2" name="Freeform 96"/>
            <p:cNvSpPr>
              <a:spLocks/>
            </p:cNvSpPr>
            <p:nvPr userDrawn="1"/>
          </p:nvSpPr>
          <p:spPr bwMode="gray">
            <a:xfrm>
              <a:off x="5304" y="492"/>
              <a:ext cx="45" cy="35"/>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3" name="Freeform 97"/>
            <p:cNvSpPr>
              <a:spLocks/>
            </p:cNvSpPr>
            <p:nvPr userDrawn="1"/>
          </p:nvSpPr>
          <p:spPr bwMode="gray">
            <a:xfrm>
              <a:off x="5366" y="492"/>
              <a:ext cx="45" cy="35"/>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4" name="Freeform 98"/>
            <p:cNvSpPr>
              <a:spLocks noEditPoints="1"/>
            </p:cNvSpPr>
            <p:nvPr userDrawn="1"/>
          </p:nvSpPr>
          <p:spPr bwMode="gray">
            <a:xfrm>
              <a:off x="5417" y="479"/>
              <a:ext cx="7" cy="48"/>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5" name="Freeform 99"/>
            <p:cNvSpPr>
              <a:spLocks/>
            </p:cNvSpPr>
            <p:nvPr userDrawn="1"/>
          </p:nvSpPr>
          <p:spPr bwMode="gray">
            <a:xfrm>
              <a:off x="5435"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6" name="Freeform 100"/>
            <p:cNvSpPr>
              <a:spLocks/>
            </p:cNvSpPr>
            <p:nvPr userDrawn="1"/>
          </p:nvSpPr>
          <p:spPr bwMode="gray">
            <a:xfrm>
              <a:off x="5457"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7" name="Freeform 101"/>
            <p:cNvSpPr>
              <a:spLocks/>
            </p:cNvSpPr>
            <p:nvPr userDrawn="1"/>
          </p:nvSpPr>
          <p:spPr bwMode="gray">
            <a:xfrm>
              <a:off x="5506" y="492"/>
              <a:ext cx="29" cy="52"/>
            </a:xfrm>
            <a:custGeom>
              <a:avLst/>
              <a:gdLst>
                <a:gd name="T0" fmla="*/ 12 w 29"/>
                <a:gd name="T1" fmla="*/ 36 h 52"/>
                <a:gd name="T2" fmla="*/ 0 w 29"/>
                <a:gd name="T3" fmla="*/ 0 h 52"/>
                <a:gd name="T4" fmla="*/ 6 w 29"/>
                <a:gd name="T5" fmla="*/ 0 h 52"/>
                <a:gd name="T6" fmla="*/ 15 w 29"/>
                <a:gd name="T7" fmla="*/ 28 h 52"/>
                <a:gd name="T8" fmla="*/ 23 w 29"/>
                <a:gd name="T9" fmla="*/ 0 h 52"/>
                <a:gd name="T10" fmla="*/ 29 w 29"/>
                <a:gd name="T11" fmla="*/ 0 h 52"/>
                <a:gd name="T12" fmla="*/ 11 w 29"/>
                <a:gd name="T13" fmla="*/ 52 h 52"/>
                <a:gd name="T14" fmla="*/ 6 w 29"/>
                <a:gd name="T15" fmla="*/ 52 h 52"/>
                <a:gd name="T16" fmla="*/ 12 w 29"/>
                <a:gd name="T17"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12" y="36"/>
                  </a:moveTo>
                  <a:lnTo>
                    <a:pt x="0" y="0"/>
                  </a:lnTo>
                  <a:lnTo>
                    <a:pt x="6" y="0"/>
                  </a:lnTo>
                  <a:lnTo>
                    <a:pt x="15" y="28"/>
                  </a:lnTo>
                  <a:lnTo>
                    <a:pt x="23" y="0"/>
                  </a:lnTo>
                  <a:lnTo>
                    <a:pt x="29" y="0"/>
                  </a:lnTo>
                  <a:lnTo>
                    <a:pt x="11" y="52"/>
                  </a:lnTo>
                  <a:lnTo>
                    <a:pt x="6" y="52"/>
                  </a:lnTo>
                  <a:lnTo>
                    <a:pt x="1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8" name="Freeform 102"/>
            <p:cNvSpPr>
              <a:spLocks noEditPoints="1"/>
            </p:cNvSpPr>
            <p:nvPr userDrawn="1"/>
          </p:nvSpPr>
          <p:spPr bwMode="gray">
            <a:xfrm>
              <a:off x="5538"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599" name="Freeform 103"/>
            <p:cNvSpPr>
              <a:spLocks/>
            </p:cNvSpPr>
            <p:nvPr userDrawn="1"/>
          </p:nvSpPr>
          <p:spPr bwMode="gray">
            <a:xfrm>
              <a:off x="5576" y="492"/>
              <a:ext cx="25" cy="36"/>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0" name="Freeform 104"/>
            <p:cNvSpPr>
              <a:spLocks/>
            </p:cNvSpPr>
            <p:nvPr userDrawn="1"/>
          </p:nvSpPr>
          <p:spPr bwMode="gray">
            <a:xfrm>
              <a:off x="5233"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1" name="Freeform 105"/>
            <p:cNvSpPr>
              <a:spLocks/>
            </p:cNvSpPr>
            <p:nvPr userDrawn="1"/>
          </p:nvSpPr>
          <p:spPr bwMode="gray">
            <a:xfrm>
              <a:off x="5047"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2" name="Freeform 106"/>
            <p:cNvSpPr>
              <a:spLocks/>
            </p:cNvSpPr>
            <p:nvPr userDrawn="1"/>
          </p:nvSpPr>
          <p:spPr bwMode="gray">
            <a:xfrm>
              <a:off x="5232"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3" name="Freeform 107"/>
            <p:cNvSpPr>
              <a:spLocks/>
            </p:cNvSpPr>
            <p:nvPr userDrawn="1"/>
          </p:nvSpPr>
          <p:spPr bwMode="gray">
            <a:xfrm>
              <a:off x="5289"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4" name="Freeform 108"/>
            <p:cNvSpPr>
              <a:spLocks/>
            </p:cNvSpPr>
            <p:nvPr userDrawn="1"/>
          </p:nvSpPr>
          <p:spPr bwMode="gray">
            <a:xfrm>
              <a:off x="5329"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5" name="Freeform 109"/>
            <p:cNvSpPr>
              <a:spLocks/>
            </p:cNvSpPr>
            <p:nvPr userDrawn="1"/>
          </p:nvSpPr>
          <p:spPr bwMode="gray">
            <a:xfrm>
              <a:off x="5502"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6" name="Freeform 110"/>
            <p:cNvSpPr>
              <a:spLocks/>
            </p:cNvSpPr>
            <p:nvPr userDrawn="1"/>
          </p:nvSpPr>
          <p:spPr bwMode="gray">
            <a:xfrm>
              <a:off x="5129"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607" name="Freeform 111"/>
            <p:cNvSpPr>
              <a:spLocks/>
            </p:cNvSpPr>
            <p:nvPr userDrawn="1"/>
          </p:nvSpPr>
          <p:spPr bwMode="gray">
            <a:xfrm>
              <a:off x="5420"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2499" name="Rectangle 3"/>
          <p:cNvSpPr>
            <a:spLocks noGrp="1" noChangeArrowheads="1"/>
          </p:cNvSpPr>
          <p:nvPr>
            <p:ph type="ctrTitle"/>
          </p:nvPr>
        </p:nvSpPr>
        <p:spPr>
          <a:xfrm>
            <a:off x="233363" y="2405063"/>
            <a:ext cx="7129462" cy="660400"/>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defRPr sz="3200">
                <a:solidFill>
                  <a:srgbClr val="FFFFFF"/>
                </a:solidFill>
              </a:defRPr>
            </a:lvl1pPr>
          </a:lstStyle>
          <a:p>
            <a:pPr lvl="0"/>
            <a:r>
              <a:rPr lang="en-US" altLang="ja-JP" noProof="0" smtClean="0"/>
              <a:t>Master title</a:t>
            </a:r>
          </a:p>
        </p:txBody>
      </p:sp>
      <p:sp>
        <p:nvSpPr>
          <p:cNvPr id="362500" name="Rectangle 4"/>
          <p:cNvSpPr>
            <a:spLocks noGrp="1" noChangeArrowheads="1"/>
          </p:cNvSpPr>
          <p:nvPr>
            <p:ph type="subTitle" idx="1"/>
          </p:nvPr>
        </p:nvSpPr>
        <p:spPr>
          <a:xfrm>
            <a:off x="233363" y="2055813"/>
            <a:ext cx="7129462" cy="431800"/>
          </a:xfrm>
        </p:spPr>
        <p:txBody>
          <a:bodyPr anchor="b"/>
          <a:lstStyle>
            <a:lvl1pPr marL="0" indent="0">
              <a:buFont typeface="Wingdings" pitchFamily="2" charset="2"/>
              <a:buNone/>
              <a:defRPr kumimoji="0" sz="2000">
                <a:solidFill>
                  <a:srgbClr val="FFFFFF"/>
                </a:solidFill>
              </a:defRPr>
            </a:lvl1pPr>
          </a:lstStyle>
          <a:p>
            <a:pPr lvl="0"/>
            <a:r>
              <a:rPr lang="en-US" altLang="ja-JP" noProof="0" smtClean="0"/>
              <a:t>Master subtitle</a:t>
            </a:r>
          </a:p>
        </p:txBody>
      </p:sp>
      <p:sp>
        <p:nvSpPr>
          <p:cNvPr id="362536" name="Rectangle 40"/>
          <p:cNvSpPr>
            <a:spLocks noGrp="1" noChangeArrowheads="1"/>
          </p:cNvSpPr>
          <p:nvPr>
            <p:ph type="ftr" sz="quarter" idx="3"/>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5" name="Slide Number Placeholder 4"/>
          <p:cNvSpPr>
            <a:spLocks noGrp="1"/>
          </p:cNvSpPr>
          <p:nvPr>
            <p:ph type="sldNum" sz="quarter" idx="11"/>
          </p:nvPr>
        </p:nvSpPr>
        <p:spPr/>
        <p:txBody>
          <a:bodyPr/>
          <a:lstStyle>
            <a:lvl1pPr>
              <a:defRPr/>
            </a:lvl1pPr>
          </a:lstStyle>
          <a:p>
            <a:fld id="{91EE2867-6F58-493A-9811-C70AA872ADE2}" type="slidenum">
              <a:rPr lang="de-DE" altLang="ja-JP"/>
              <a:pPr/>
              <a:t>‹#›</a:t>
            </a:fld>
            <a:endParaRPr lang="de-DE" altLang="ja-JP"/>
          </a:p>
        </p:txBody>
      </p:sp>
    </p:spTree>
    <p:extLst>
      <p:ext uri="{BB962C8B-B14F-4D97-AF65-F5344CB8AC3E}">
        <p14:creationId xmlns:p14="http://schemas.microsoft.com/office/powerpoint/2010/main" val="658643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171450"/>
            <a:ext cx="2160588" cy="4652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3363" y="171450"/>
            <a:ext cx="6332537" cy="4652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5" name="Slide Number Placeholder 4"/>
          <p:cNvSpPr>
            <a:spLocks noGrp="1"/>
          </p:cNvSpPr>
          <p:nvPr>
            <p:ph type="sldNum" sz="quarter" idx="11"/>
          </p:nvPr>
        </p:nvSpPr>
        <p:spPr/>
        <p:txBody>
          <a:bodyPr/>
          <a:lstStyle>
            <a:lvl1pPr>
              <a:defRPr/>
            </a:lvl1pPr>
          </a:lstStyle>
          <a:p>
            <a:fld id="{DE39F822-E634-42C1-8C68-D7FA68DC3509}" type="slidenum">
              <a:rPr lang="de-DE" altLang="ja-JP"/>
              <a:pPr/>
              <a:t>‹#›</a:t>
            </a:fld>
            <a:endParaRPr lang="de-DE" altLang="ja-JP"/>
          </a:p>
        </p:txBody>
      </p:sp>
    </p:spTree>
    <p:extLst>
      <p:ext uri="{BB962C8B-B14F-4D97-AF65-F5344CB8AC3E}">
        <p14:creationId xmlns:p14="http://schemas.microsoft.com/office/powerpoint/2010/main" val="33244364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5" name="Slide Number Placeholder 4"/>
          <p:cNvSpPr>
            <a:spLocks noGrp="1"/>
          </p:cNvSpPr>
          <p:nvPr>
            <p:ph type="sldNum" sz="quarter" idx="11"/>
          </p:nvPr>
        </p:nvSpPr>
        <p:spPr/>
        <p:txBody>
          <a:bodyPr/>
          <a:lstStyle>
            <a:lvl1pPr>
              <a:defRPr/>
            </a:lvl1pPr>
          </a:lstStyle>
          <a:p>
            <a:fld id="{59E85930-4F58-4F17-A674-C1E00EE5871D}" type="slidenum">
              <a:rPr lang="de-DE" altLang="ja-JP"/>
              <a:pPr/>
              <a:t>‹#›</a:t>
            </a:fld>
            <a:endParaRPr lang="de-DE" altLang="ja-JP"/>
          </a:p>
        </p:txBody>
      </p:sp>
    </p:spTree>
    <p:extLst>
      <p:ext uri="{BB962C8B-B14F-4D97-AF65-F5344CB8AC3E}">
        <p14:creationId xmlns:p14="http://schemas.microsoft.com/office/powerpoint/2010/main" val="24637451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5" name="Slide Number Placeholder 4"/>
          <p:cNvSpPr>
            <a:spLocks noGrp="1"/>
          </p:cNvSpPr>
          <p:nvPr>
            <p:ph type="sldNum" sz="quarter" idx="11"/>
          </p:nvPr>
        </p:nvSpPr>
        <p:spPr/>
        <p:txBody>
          <a:bodyPr/>
          <a:lstStyle>
            <a:lvl1pPr>
              <a:defRPr/>
            </a:lvl1pPr>
          </a:lstStyle>
          <a:p>
            <a:fld id="{56966DB6-7907-4C72-ACED-470D605978CE}" type="slidenum">
              <a:rPr lang="de-DE" altLang="ja-JP"/>
              <a:pPr/>
              <a:t>‹#›</a:t>
            </a:fld>
            <a:endParaRPr lang="de-DE" altLang="ja-JP"/>
          </a:p>
        </p:txBody>
      </p:sp>
    </p:spTree>
    <p:extLst>
      <p:ext uri="{BB962C8B-B14F-4D97-AF65-F5344CB8AC3E}">
        <p14:creationId xmlns:p14="http://schemas.microsoft.com/office/powerpoint/2010/main" val="1353870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3363" y="1081088"/>
            <a:ext cx="4246562" cy="374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2325" y="1081088"/>
            <a:ext cx="4246563" cy="3743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6" name="Slide Number Placeholder 5"/>
          <p:cNvSpPr>
            <a:spLocks noGrp="1"/>
          </p:cNvSpPr>
          <p:nvPr>
            <p:ph type="sldNum" sz="quarter" idx="11"/>
          </p:nvPr>
        </p:nvSpPr>
        <p:spPr/>
        <p:txBody>
          <a:bodyPr/>
          <a:lstStyle>
            <a:lvl1pPr>
              <a:defRPr/>
            </a:lvl1pPr>
          </a:lstStyle>
          <a:p>
            <a:fld id="{AB9A4675-827A-4DF1-8589-5438966A91FB}" type="slidenum">
              <a:rPr lang="de-DE" altLang="ja-JP"/>
              <a:pPr/>
              <a:t>‹#›</a:t>
            </a:fld>
            <a:endParaRPr lang="de-DE" altLang="ja-JP"/>
          </a:p>
        </p:txBody>
      </p:sp>
    </p:spTree>
    <p:extLst>
      <p:ext uri="{BB962C8B-B14F-4D97-AF65-F5344CB8AC3E}">
        <p14:creationId xmlns:p14="http://schemas.microsoft.com/office/powerpoint/2010/main" val="19795644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8" name="Slide Number Placeholder 7"/>
          <p:cNvSpPr>
            <a:spLocks noGrp="1"/>
          </p:cNvSpPr>
          <p:nvPr>
            <p:ph type="sldNum" sz="quarter" idx="11"/>
          </p:nvPr>
        </p:nvSpPr>
        <p:spPr/>
        <p:txBody>
          <a:bodyPr/>
          <a:lstStyle>
            <a:lvl1pPr>
              <a:defRPr/>
            </a:lvl1pPr>
          </a:lstStyle>
          <a:p>
            <a:fld id="{970CDA5C-A770-4756-81F6-C7A97498EA63}" type="slidenum">
              <a:rPr lang="de-DE" altLang="ja-JP"/>
              <a:pPr/>
              <a:t>‹#›</a:t>
            </a:fld>
            <a:endParaRPr lang="de-DE" altLang="ja-JP"/>
          </a:p>
        </p:txBody>
      </p:sp>
    </p:spTree>
    <p:extLst>
      <p:ext uri="{BB962C8B-B14F-4D97-AF65-F5344CB8AC3E}">
        <p14:creationId xmlns:p14="http://schemas.microsoft.com/office/powerpoint/2010/main" val="42442118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4" name="Slide Number Placeholder 3"/>
          <p:cNvSpPr>
            <a:spLocks noGrp="1"/>
          </p:cNvSpPr>
          <p:nvPr>
            <p:ph type="sldNum" sz="quarter" idx="11"/>
          </p:nvPr>
        </p:nvSpPr>
        <p:spPr/>
        <p:txBody>
          <a:bodyPr/>
          <a:lstStyle>
            <a:lvl1pPr>
              <a:defRPr/>
            </a:lvl1pPr>
          </a:lstStyle>
          <a:p>
            <a:fld id="{5FC08199-1F34-436E-A614-F3B1038166C6}" type="slidenum">
              <a:rPr lang="de-DE" altLang="ja-JP"/>
              <a:pPr/>
              <a:t>‹#›</a:t>
            </a:fld>
            <a:endParaRPr lang="de-DE" altLang="ja-JP"/>
          </a:p>
        </p:txBody>
      </p:sp>
    </p:spTree>
    <p:extLst>
      <p:ext uri="{BB962C8B-B14F-4D97-AF65-F5344CB8AC3E}">
        <p14:creationId xmlns:p14="http://schemas.microsoft.com/office/powerpoint/2010/main" val="38012059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3" name="Slide Number Placeholder 2"/>
          <p:cNvSpPr>
            <a:spLocks noGrp="1"/>
          </p:cNvSpPr>
          <p:nvPr>
            <p:ph type="sldNum" sz="quarter" idx="11"/>
          </p:nvPr>
        </p:nvSpPr>
        <p:spPr/>
        <p:txBody>
          <a:bodyPr/>
          <a:lstStyle>
            <a:lvl1pPr>
              <a:defRPr/>
            </a:lvl1pPr>
          </a:lstStyle>
          <a:p>
            <a:fld id="{61ECEE6A-64EA-485A-8B0F-DFEF2E591E72}" type="slidenum">
              <a:rPr lang="de-DE" altLang="ja-JP"/>
              <a:pPr/>
              <a:t>‹#›</a:t>
            </a:fld>
            <a:endParaRPr lang="de-DE" altLang="ja-JP"/>
          </a:p>
        </p:txBody>
      </p:sp>
    </p:spTree>
    <p:extLst>
      <p:ext uri="{BB962C8B-B14F-4D97-AF65-F5344CB8AC3E}">
        <p14:creationId xmlns:p14="http://schemas.microsoft.com/office/powerpoint/2010/main" val="32742669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6" name="Slide Number Placeholder 5"/>
          <p:cNvSpPr>
            <a:spLocks noGrp="1"/>
          </p:cNvSpPr>
          <p:nvPr>
            <p:ph type="sldNum" sz="quarter" idx="11"/>
          </p:nvPr>
        </p:nvSpPr>
        <p:spPr/>
        <p:txBody>
          <a:bodyPr/>
          <a:lstStyle>
            <a:lvl1pPr>
              <a:defRPr/>
            </a:lvl1pPr>
          </a:lstStyle>
          <a:p>
            <a:fld id="{09AF7B30-1813-4E53-9EB1-24655BC47686}" type="slidenum">
              <a:rPr lang="de-DE" altLang="ja-JP"/>
              <a:pPr/>
              <a:t>‹#›</a:t>
            </a:fld>
            <a:endParaRPr lang="de-DE" altLang="ja-JP"/>
          </a:p>
        </p:txBody>
      </p:sp>
    </p:spTree>
    <p:extLst>
      <p:ext uri="{BB962C8B-B14F-4D97-AF65-F5344CB8AC3E}">
        <p14:creationId xmlns:p14="http://schemas.microsoft.com/office/powerpoint/2010/main" val="30871231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ja-JP" altLang="de-DE" dirty="0"/>
              <a:t>Copyright </a:t>
            </a:r>
            <a:r>
              <a:rPr lang="en-US" altLang="ja-JP" dirty="0" smtClean="0"/>
              <a:t>2015</a:t>
            </a:r>
            <a:r>
              <a:rPr lang="ja-JP" altLang="de-DE" dirty="0" smtClean="0"/>
              <a:t> </a:t>
            </a:r>
            <a:r>
              <a:rPr lang="ja-JP" altLang="de-DE" dirty="0"/>
              <a:t>FUJITSU LIMITED</a:t>
            </a:r>
            <a:endParaRPr lang="de-DE" altLang="ja-JP" dirty="0"/>
          </a:p>
        </p:txBody>
      </p:sp>
      <p:sp>
        <p:nvSpPr>
          <p:cNvPr id="6" name="Slide Number Placeholder 5"/>
          <p:cNvSpPr>
            <a:spLocks noGrp="1"/>
          </p:cNvSpPr>
          <p:nvPr>
            <p:ph type="sldNum" sz="quarter" idx="11"/>
          </p:nvPr>
        </p:nvSpPr>
        <p:spPr/>
        <p:txBody>
          <a:bodyPr/>
          <a:lstStyle>
            <a:lvl1pPr>
              <a:defRPr/>
            </a:lvl1pPr>
          </a:lstStyle>
          <a:p>
            <a:fld id="{F69A487B-C635-4DE3-AB5F-1355CC39B6A7}" type="slidenum">
              <a:rPr lang="de-DE" altLang="ja-JP"/>
              <a:pPr/>
              <a:t>‹#›</a:t>
            </a:fld>
            <a:endParaRPr lang="de-DE" altLang="ja-JP"/>
          </a:p>
        </p:txBody>
      </p:sp>
    </p:spTree>
    <p:extLst>
      <p:ext uri="{BB962C8B-B14F-4D97-AF65-F5344CB8AC3E}">
        <p14:creationId xmlns:p14="http://schemas.microsoft.com/office/powerpoint/2010/main" val="38968352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361494" name="Picture 22" descr="C_Gray_24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389063"/>
          </a:xfrm>
          <a:prstGeom prst="rect">
            <a:avLst/>
          </a:prstGeom>
          <a:noFill/>
          <a:extLst>
            <a:ext uri="{909E8E84-426E-40DD-AFC4-6F175D3DCCD1}">
              <a14:hiddenFill xmlns:a14="http://schemas.microsoft.com/office/drawing/2010/main">
                <a:solidFill>
                  <a:srgbClr val="FFFFFF"/>
                </a:solidFill>
              </a14:hiddenFill>
            </a:ext>
          </a:extLst>
        </p:spPr>
      </p:pic>
      <p:grpSp>
        <p:nvGrpSpPr>
          <p:cNvPr id="361481" name="Group 9"/>
          <p:cNvGrpSpPr>
            <a:grpSpLocks noChangeAspect="1"/>
          </p:cNvGrpSpPr>
          <p:nvPr/>
        </p:nvGrpSpPr>
        <p:grpSpPr bwMode="auto">
          <a:xfrm>
            <a:off x="7607300" y="114300"/>
            <a:ext cx="1417638" cy="792163"/>
            <a:chOff x="4792" y="72"/>
            <a:chExt cx="893" cy="499"/>
          </a:xfrm>
        </p:grpSpPr>
        <p:sp>
          <p:nvSpPr>
            <p:cNvPr id="361482" name="AutoShape 10"/>
            <p:cNvSpPr>
              <a:spLocks noChangeAspect="1" noChangeArrowheads="1" noTextEdit="1"/>
            </p:cNvSpPr>
            <p:nvPr userDrawn="1"/>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1483" name="Freeform 11"/>
            <p:cNvSpPr>
              <a:spLocks/>
            </p:cNvSpPr>
            <p:nvPr userDrawn="1"/>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4" name="Freeform 12"/>
            <p:cNvSpPr>
              <a:spLocks/>
            </p:cNvSpPr>
            <p:nvPr userDrawn="1"/>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5" name="Freeform 13"/>
            <p:cNvSpPr>
              <a:spLocks/>
            </p:cNvSpPr>
            <p:nvPr userDrawn="1"/>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6" name="Freeform 14"/>
            <p:cNvSpPr>
              <a:spLocks/>
            </p:cNvSpPr>
            <p:nvPr userDrawn="1"/>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7" name="Freeform 15"/>
            <p:cNvSpPr>
              <a:spLocks/>
            </p:cNvSpPr>
            <p:nvPr userDrawn="1"/>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8" name="Freeform 16"/>
            <p:cNvSpPr>
              <a:spLocks/>
            </p:cNvSpPr>
            <p:nvPr userDrawn="1"/>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89" name="Freeform 17"/>
            <p:cNvSpPr>
              <a:spLocks/>
            </p:cNvSpPr>
            <p:nvPr userDrawn="1"/>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490" name="Freeform 18"/>
            <p:cNvSpPr>
              <a:spLocks/>
            </p:cNvSpPr>
            <p:nvPr userDrawn="1"/>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1475" name="Rectangle 3"/>
          <p:cNvSpPr>
            <a:spLocks noGrp="1" noChangeArrowheads="1"/>
          </p:cNvSpPr>
          <p:nvPr>
            <p:ph type="body" idx="1"/>
          </p:nvPr>
        </p:nvSpPr>
        <p:spPr bwMode="gray">
          <a:xfrm>
            <a:off x="233363" y="1081088"/>
            <a:ext cx="86455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 Headline Headline</a:t>
            </a:r>
          </a:p>
          <a:p>
            <a:pPr lvl="1"/>
            <a:r>
              <a:rPr lang="en-US" altLang="ja-JP" smtClean="0"/>
              <a:t>1st subhead 1st subhead 1st subhead 1st subhead 1st subhead 1st subhead 1st subhead 1st subhead 1st subhead</a:t>
            </a:r>
          </a:p>
          <a:p>
            <a:pPr lvl="2"/>
            <a:r>
              <a:rPr lang="en-US" altLang="ja-JP" smtClean="0"/>
              <a:t>Text Text Text Text Text Text Text Text Text Text Text Text Text Text Text Text Text Text Text Text Text Text Text Text Text Text Text Text Text Text Text Text Text Text Text Text </a:t>
            </a:r>
          </a:p>
          <a:p>
            <a:pPr lvl="3"/>
            <a:r>
              <a:rPr lang="en-US" altLang="ja-JP" smtClean="0"/>
              <a:t>2nd subhead 2nd subhead 2nd subhead 2nd subhead 2nd subhead 2nd subhead 2nd subhead 2nd subhead 2nd subhead 2nd subhead 2nd subhead</a:t>
            </a:r>
          </a:p>
          <a:p>
            <a:pPr lvl="3"/>
            <a:endParaRPr lang="en-US" altLang="ja-JP" smtClean="0"/>
          </a:p>
        </p:txBody>
      </p:sp>
      <p:sp>
        <p:nvSpPr>
          <p:cNvPr id="361476" name="Rectangle 4"/>
          <p:cNvSpPr>
            <a:spLocks noGrp="1" noChangeArrowheads="1"/>
          </p:cNvSpPr>
          <p:nvPr>
            <p:ph type="title"/>
          </p:nvPr>
        </p:nvSpPr>
        <p:spPr bwMode="gray">
          <a:xfrm>
            <a:off x="233363" y="171450"/>
            <a:ext cx="756443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361491" name="Rectangle 19"/>
          <p:cNvSpPr>
            <a:spLocks noGrp="1" noChangeArrowheads="1"/>
          </p:cNvSpPr>
          <p:nvPr>
            <p:ph type="ftr" sz="quarter" idx="3"/>
          </p:nvPr>
        </p:nvSpPr>
        <p:spPr bwMode="gray">
          <a:xfrm>
            <a:off x="4932363" y="4937125"/>
            <a:ext cx="3960812"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700">
                <a:solidFill>
                  <a:schemeClr val="tx1"/>
                </a:solidFill>
                <a:latin typeface="+mn-lt"/>
              </a:defRPr>
            </a:lvl1pPr>
          </a:lstStyle>
          <a:p>
            <a:r>
              <a:rPr lang="en-US" altLang="ja-JP" smtClean="0"/>
              <a:t>Copyright 2015 FUJITSU LIMITED</a:t>
            </a:r>
            <a:endParaRPr lang="de-DE" altLang="ja-JP"/>
          </a:p>
        </p:txBody>
      </p:sp>
      <p:sp>
        <p:nvSpPr>
          <p:cNvPr id="361492" name="Rectangle 20"/>
          <p:cNvSpPr>
            <a:spLocks noGrp="1" noChangeArrowheads="1"/>
          </p:cNvSpPr>
          <p:nvPr>
            <p:ph type="sldNum" sz="quarter" idx="4"/>
          </p:nvPr>
        </p:nvSpPr>
        <p:spPr bwMode="gray">
          <a:xfrm>
            <a:off x="4300538" y="49387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17D9A368-85C5-4ACF-BC09-ABC52B3F6042}" type="slidenum">
              <a:rPr lang="de-DE" altLang="ja-JP"/>
              <a:pPr/>
              <a:t>‹#›</a:t>
            </a:fld>
            <a:endParaRPr lang="de-DE" altLang="ja-JP"/>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timing>
    <p:tnLst>
      <p:par>
        <p:cTn id="1" dur="indefinite" restart="never" nodeType="tmRoot"/>
      </p:par>
    </p:tnLst>
  </p:timing>
  <p:hf hdr="0"/>
  <p:txStyles>
    <p:titleStyle>
      <a:lvl1pPr algn="l" rtl="0" fontAlgn="ctr">
        <a:lnSpc>
          <a:spcPct val="90000"/>
        </a:lnSpc>
        <a:spcBef>
          <a:spcPct val="0"/>
        </a:spcBef>
        <a:spcAft>
          <a:spcPct val="0"/>
        </a:spcAft>
        <a:defRPr kumimoji="1" sz="2800">
          <a:solidFill>
            <a:schemeClr val="tx2"/>
          </a:solidFill>
          <a:latin typeface="+mj-lt"/>
          <a:ea typeface="+mj-ea"/>
          <a:cs typeface="+mj-cs"/>
        </a:defRPr>
      </a:lvl1pPr>
      <a:lvl2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2pPr>
      <a:lvl3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3pPr>
      <a:lvl4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4pPr>
      <a:lvl5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5pPr>
      <a:lvl6pPr marL="4572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6pPr>
      <a:lvl7pPr marL="9144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7pPr>
      <a:lvl8pPr marL="13716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8pPr>
      <a:lvl9pPr marL="18288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9pPr>
    </p:titleStyle>
    <p:bodyStyle>
      <a:lvl1pPr marL="266700" indent="-266700" algn="l" defTabSz="809625" rtl="0" fontAlgn="ctr">
        <a:lnSpc>
          <a:spcPct val="110000"/>
        </a:lnSpc>
        <a:spcBef>
          <a:spcPct val="20000"/>
        </a:spcBef>
        <a:spcAft>
          <a:spcPct val="10000"/>
        </a:spcAft>
        <a:buClr>
          <a:srgbClr val="A30B1A"/>
        </a:buClr>
        <a:buFont typeface="Wingdings" pitchFamily="2" charset="2"/>
        <a:buChar char="n"/>
        <a:defRPr kumimoji="1" sz="2200">
          <a:solidFill>
            <a:schemeClr val="tx1"/>
          </a:solidFill>
          <a:latin typeface="+mn-lt"/>
          <a:ea typeface="+mn-ea"/>
          <a:cs typeface="+mn-cs"/>
        </a:defRPr>
      </a:lvl1pPr>
      <a:lvl2pPr marL="514350" indent="-246063" algn="l" defTabSz="809625" rtl="0" fontAlgn="ctr">
        <a:lnSpc>
          <a:spcPct val="110000"/>
        </a:lnSpc>
        <a:spcBef>
          <a:spcPct val="20000"/>
        </a:spcBef>
        <a:spcAft>
          <a:spcPct val="10000"/>
        </a:spcAft>
        <a:buClr>
          <a:srgbClr val="87867E"/>
        </a:buClr>
        <a:buFont typeface="Wingdings" pitchFamily="2" charset="2"/>
        <a:buChar char="n"/>
        <a:defRPr kumimoji="1">
          <a:solidFill>
            <a:schemeClr val="tx1"/>
          </a:solidFill>
          <a:latin typeface="+mn-lt"/>
          <a:ea typeface="+mn-ea"/>
        </a:defRPr>
      </a:lvl2pPr>
      <a:lvl3pPr marL="536575" algn="l" defTabSz="809625" rtl="0" fontAlgn="ctr">
        <a:lnSpc>
          <a:spcPct val="110000"/>
        </a:lnSpc>
        <a:spcBef>
          <a:spcPct val="20000"/>
        </a:spcBef>
        <a:spcAft>
          <a:spcPct val="10000"/>
        </a:spcAft>
        <a:buClr>
          <a:srgbClr val="808080"/>
        </a:buClr>
        <a:buFont typeface="Wingdings" pitchFamily="2" charset="2"/>
        <a:defRPr kumimoji="1" sz="1600">
          <a:solidFill>
            <a:schemeClr val="tx1"/>
          </a:solidFill>
          <a:latin typeface="+mn-lt"/>
          <a:ea typeface="+mn-ea"/>
        </a:defRPr>
      </a:lvl3pPr>
      <a:lvl4pPr marL="717550" indent="-136525" algn="l" defTabSz="809625" rtl="0" fontAlgn="base">
        <a:lnSpc>
          <a:spcPct val="110000"/>
        </a:lnSpc>
        <a:spcBef>
          <a:spcPct val="20000"/>
        </a:spcBef>
        <a:spcAft>
          <a:spcPct val="10000"/>
        </a:spcAft>
        <a:buClr>
          <a:srgbClr val="87867E"/>
        </a:buClr>
        <a:buSzPct val="50000"/>
        <a:buFont typeface="Wingdings" pitchFamily="2" charset="2"/>
        <a:buChar char="l"/>
        <a:defRPr kumimoji="1" sz="1400">
          <a:solidFill>
            <a:schemeClr val="tx1"/>
          </a:solidFill>
          <a:latin typeface="+mn-lt"/>
          <a:ea typeface="+mn-ea"/>
        </a:defRPr>
      </a:lvl4pPr>
      <a:lvl5pPr marL="2057400" indent="-228600" algn="l" defTabSz="809625" rtl="0" fontAlgn="base">
        <a:spcBef>
          <a:spcPct val="20000"/>
        </a:spcBef>
        <a:spcAft>
          <a:spcPct val="0"/>
        </a:spcAft>
        <a:buChar char="»"/>
        <a:defRPr kumimoji="1" sz="2000">
          <a:solidFill>
            <a:schemeClr val="tx1"/>
          </a:solidFill>
          <a:latin typeface="+mn-lt"/>
          <a:ea typeface="+mn-ea"/>
        </a:defRPr>
      </a:lvl5pPr>
      <a:lvl6pPr marL="2514600" indent="-228600" algn="l" defTabSz="809625" rtl="0" fontAlgn="base">
        <a:spcBef>
          <a:spcPct val="20000"/>
        </a:spcBef>
        <a:spcAft>
          <a:spcPct val="0"/>
        </a:spcAft>
        <a:buChar char="»"/>
        <a:defRPr kumimoji="1" sz="2000">
          <a:solidFill>
            <a:schemeClr val="tx1"/>
          </a:solidFill>
          <a:latin typeface="+mn-lt"/>
          <a:ea typeface="+mn-ea"/>
        </a:defRPr>
      </a:lvl6pPr>
      <a:lvl7pPr marL="2971800" indent="-228600" algn="l" defTabSz="809625" rtl="0" fontAlgn="base">
        <a:spcBef>
          <a:spcPct val="20000"/>
        </a:spcBef>
        <a:spcAft>
          <a:spcPct val="0"/>
        </a:spcAft>
        <a:buChar char="»"/>
        <a:defRPr kumimoji="1" sz="2000">
          <a:solidFill>
            <a:schemeClr val="tx1"/>
          </a:solidFill>
          <a:latin typeface="+mn-lt"/>
          <a:ea typeface="+mn-ea"/>
        </a:defRPr>
      </a:lvl7pPr>
      <a:lvl8pPr marL="3429000" indent="-228600" algn="l" defTabSz="809625" rtl="0" fontAlgn="base">
        <a:spcBef>
          <a:spcPct val="20000"/>
        </a:spcBef>
        <a:spcAft>
          <a:spcPct val="0"/>
        </a:spcAft>
        <a:buChar char="»"/>
        <a:defRPr kumimoji="1" sz="2000">
          <a:solidFill>
            <a:schemeClr val="tx1"/>
          </a:solidFill>
          <a:latin typeface="+mn-lt"/>
          <a:ea typeface="+mn-ea"/>
        </a:defRPr>
      </a:lvl8pPr>
      <a:lvl9pPr marL="3886200" indent="-228600" algn="l" defTabSz="809625"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username/username.github.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0"/>
          <p:cNvSpPr>
            <a:spLocks noGrp="1" noChangeArrowheads="1"/>
          </p:cNvSpPr>
          <p:nvPr>
            <p:ph type="ftr" sz="quarter" idx="3"/>
          </p:nvPr>
        </p:nvSpPr>
        <p:spPr/>
        <p:txBody>
          <a:bodyPr/>
          <a:lstStyle/>
          <a:p>
            <a:r>
              <a:rPr lang="en-US" altLang="ja-JP" dirty="0" smtClean="0">
                <a:latin typeface="Fujitsu Sans" panose="020B0404060202020204" pitchFamily="34" charset="0"/>
              </a:rPr>
              <a:t>Copyright 2016 FUJITSU LIMITED</a:t>
            </a:r>
            <a:endParaRPr lang="de-DE" altLang="ja-JP" dirty="0">
              <a:latin typeface="Fujitsu Sans" panose="020B0404060202020204" pitchFamily="34" charset="0"/>
            </a:endParaRPr>
          </a:p>
        </p:txBody>
      </p:sp>
      <p:sp>
        <p:nvSpPr>
          <p:cNvPr id="308240" name="Rectangle 16"/>
          <p:cNvSpPr>
            <a:spLocks noGrp="1" noChangeArrowheads="1"/>
          </p:cNvSpPr>
          <p:nvPr>
            <p:ph type="ctrTitle"/>
          </p:nvPr>
        </p:nvSpPr>
        <p:spPr/>
        <p:txBody>
          <a:bodyPr/>
          <a:lstStyle/>
          <a:p>
            <a:r>
              <a:rPr lang="en-US" altLang="en-US" dirty="0" smtClean="0">
                <a:latin typeface="Fujitsu Sans" panose="020B0404060202020204" pitchFamily="34" charset="0"/>
              </a:rPr>
              <a:t>GitHub Pages</a:t>
            </a:r>
            <a:endParaRPr lang="en-US" altLang="en-US" dirty="0">
              <a:latin typeface="Fujitsu Sans" panose="020B0404060202020204" pitchFamily="34" charset="0"/>
            </a:endParaRPr>
          </a:p>
        </p:txBody>
      </p:sp>
      <p:sp>
        <p:nvSpPr>
          <p:cNvPr id="308241" name="Rectangle 17"/>
          <p:cNvSpPr>
            <a:spLocks noGrp="1" noChangeArrowheads="1"/>
          </p:cNvSpPr>
          <p:nvPr>
            <p:ph type="subTitle" idx="1"/>
          </p:nvPr>
        </p:nvSpPr>
        <p:spPr/>
        <p:txBody>
          <a:bodyPr/>
          <a:lstStyle/>
          <a:p>
            <a:r>
              <a:rPr lang="en-US" altLang="en-US" dirty="0" smtClean="0">
                <a:latin typeface="Fujitsu Sans" panose="020B0404060202020204" pitchFamily="34" charset="0"/>
              </a:rPr>
              <a:t>Creating and Managing Software Documentation with</a:t>
            </a:r>
            <a:endParaRPr lang="en-US" altLang="en-US" dirty="0">
              <a:latin typeface="Fujitsu Sans" panose="020B0404060202020204" pitchFamily="34" charset="0"/>
            </a:endParaRPr>
          </a:p>
        </p:txBody>
      </p:sp>
      <p:sp>
        <p:nvSpPr>
          <p:cNvPr id="2" name="TextBox 1"/>
          <p:cNvSpPr txBox="1"/>
          <p:nvPr/>
        </p:nvSpPr>
        <p:spPr>
          <a:xfrm>
            <a:off x="65535" y="4538246"/>
            <a:ext cx="939681" cy="338554"/>
          </a:xfrm>
          <a:prstGeom prst="rect">
            <a:avLst/>
          </a:prstGeom>
          <a:noFill/>
        </p:spPr>
        <p:txBody>
          <a:bodyPr wrap="none" rtlCol="0">
            <a:spAutoFit/>
          </a:bodyPr>
          <a:lstStyle/>
          <a:p>
            <a:pPr algn="l"/>
            <a:r>
              <a:rPr lang="en-US" dirty="0" smtClean="0">
                <a:latin typeface="Fujitsu Sans" panose="020B0404060202020204" pitchFamily="34" charset="0"/>
              </a:rPr>
              <a:t>Gerti Poppel</a:t>
            </a:r>
            <a:endParaRPr lang="en-US" dirty="0">
              <a:latin typeface="Fujitsu Sans" panose="020B040406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Documentation</a:t>
            </a:r>
            <a:r>
              <a:rPr lang="de-DE" dirty="0" smtClean="0"/>
              <a:t> in </a:t>
            </a:r>
            <a:r>
              <a:rPr lang="de-DE" dirty="0" err="1" smtClean="0"/>
              <a:t>the</a:t>
            </a:r>
            <a:r>
              <a:rPr lang="de-DE" dirty="0" smtClean="0"/>
              <a:t> Open Source World</a:t>
            </a:r>
            <a:endParaRPr lang="de-DE" dirty="0"/>
          </a:p>
        </p:txBody>
      </p:sp>
      <p:sp>
        <p:nvSpPr>
          <p:cNvPr id="3" name="Content Placeholder 2"/>
          <p:cNvSpPr>
            <a:spLocks noGrp="1"/>
          </p:cNvSpPr>
          <p:nvPr>
            <p:ph idx="1"/>
          </p:nvPr>
        </p:nvSpPr>
        <p:spPr/>
        <p:txBody>
          <a:bodyPr/>
          <a:lstStyle/>
          <a:p>
            <a:r>
              <a:rPr lang="de-DE" dirty="0" err="1" smtClean="0"/>
              <a:t>Markdown</a:t>
            </a:r>
            <a:r>
              <a:rPr lang="de-DE" dirty="0" smtClean="0"/>
              <a:t> </a:t>
            </a:r>
            <a:r>
              <a:rPr lang="de-DE" dirty="0" err="1" smtClean="0"/>
              <a:t>format</a:t>
            </a:r>
            <a:r>
              <a:rPr lang="de-DE" dirty="0" smtClean="0"/>
              <a:t> </a:t>
            </a:r>
            <a:r>
              <a:rPr lang="de-DE" dirty="0" err="1" smtClean="0"/>
              <a:t>is</a:t>
            </a:r>
            <a:r>
              <a:rPr lang="de-DE" dirty="0" smtClean="0"/>
              <a:t> </a:t>
            </a:r>
            <a:r>
              <a:rPr lang="de-DE" dirty="0" err="1" smtClean="0"/>
              <a:t>widely</a:t>
            </a:r>
            <a:r>
              <a:rPr lang="de-DE" dirty="0" smtClean="0"/>
              <a:t> </a:t>
            </a:r>
            <a:r>
              <a:rPr lang="de-DE" dirty="0" err="1" smtClean="0"/>
              <a:t>established</a:t>
            </a:r>
            <a:endParaRPr lang="de-DE" dirty="0" smtClean="0"/>
          </a:p>
          <a:p>
            <a:pPr lvl="1"/>
            <a:r>
              <a:rPr lang="de-DE" dirty="0" smtClean="0"/>
              <a:t>Easy </a:t>
            </a:r>
            <a:r>
              <a:rPr lang="de-DE" dirty="0" err="1" smtClean="0"/>
              <a:t>formatting</a:t>
            </a:r>
            <a:endParaRPr lang="de-DE" dirty="0" smtClean="0"/>
          </a:p>
          <a:p>
            <a:pPr lvl="1"/>
            <a:r>
              <a:rPr lang="de-DE" dirty="0" smtClean="0"/>
              <a:t>Easy </a:t>
            </a:r>
            <a:r>
              <a:rPr lang="de-DE" dirty="0" err="1" smtClean="0"/>
              <a:t>to</a:t>
            </a:r>
            <a:r>
              <a:rPr lang="de-DE" dirty="0" smtClean="0"/>
              <a:t> </a:t>
            </a:r>
            <a:r>
              <a:rPr lang="de-DE" dirty="0" err="1" smtClean="0"/>
              <a:t>use</a:t>
            </a:r>
            <a:endParaRPr lang="de-DE" dirty="0" smtClean="0"/>
          </a:p>
          <a:p>
            <a:pPr lvl="1"/>
            <a:r>
              <a:rPr lang="de-DE" dirty="0" err="1" smtClean="0"/>
              <a:t>No</a:t>
            </a:r>
            <a:r>
              <a:rPr lang="de-DE" dirty="0" smtClean="0"/>
              <a:t> </a:t>
            </a:r>
            <a:r>
              <a:rPr lang="de-DE" dirty="0" err="1" smtClean="0"/>
              <a:t>complex</a:t>
            </a:r>
            <a:r>
              <a:rPr lang="de-DE" dirty="0" smtClean="0"/>
              <a:t> </a:t>
            </a:r>
            <a:r>
              <a:rPr lang="de-DE" dirty="0" err="1" smtClean="0"/>
              <a:t>coding</a:t>
            </a:r>
            <a:r>
              <a:rPr lang="de-DE" dirty="0" smtClean="0"/>
              <a:t> like in HTML </a:t>
            </a:r>
            <a:r>
              <a:rPr lang="de-DE" dirty="0" err="1" smtClean="0"/>
              <a:t>or</a:t>
            </a:r>
            <a:r>
              <a:rPr lang="de-DE" dirty="0" smtClean="0"/>
              <a:t> XML</a:t>
            </a:r>
          </a:p>
          <a:p>
            <a:r>
              <a:rPr lang="de-DE" dirty="0" err="1" smtClean="0"/>
              <a:t>GitHub</a:t>
            </a:r>
            <a:r>
              <a:rPr lang="de-DE" dirty="0" smtClean="0"/>
              <a:t> </a:t>
            </a:r>
            <a:r>
              <a:rPr lang="de-DE" dirty="0" err="1" smtClean="0"/>
              <a:t>is</a:t>
            </a:r>
            <a:r>
              <a:rPr lang="de-DE" dirty="0" smtClean="0"/>
              <a:t> </a:t>
            </a:r>
            <a:r>
              <a:rPr lang="de-DE" dirty="0" err="1" smtClean="0"/>
              <a:t>the</a:t>
            </a:r>
            <a:r>
              <a:rPr lang="de-DE" dirty="0" smtClean="0"/>
              <a:t> </a:t>
            </a:r>
            <a:r>
              <a:rPr lang="de-DE" dirty="0" err="1" smtClean="0"/>
              <a:t>place</a:t>
            </a:r>
            <a:r>
              <a:rPr lang="de-DE" dirty="0" smtClean="0"/>
              <a:t> </a:t>
            </a:r>
            <a:r>
              <a:rPr lang="de-DE" dirty="0" err="1" smtClean="0"/>
              <a:t>where</a:t>
            </a:r>
            <a:r>
              <a:rPr lang="de-DE" dirty="0" smtClean="0"/>
              <a:t> </a:t>
            </a:r>
            <a:r>
              <a:rPr lang="de-DE" dirty="0" err="1" smtClean="0"/>
              <a:t>everything</a:t>
            </a:r>
            <a:r>
              <a:rPr lang="de-DE" dirty="0" smtClean="0"/>
              <a:t> </a:t>
            </a:r>
            <a:r>
              <a:rPr lang="de-DE" dirty="0" err="1" smtClean="0"/>
              <a:t>takes</a:t>
            </a:r>
            <a:r>
              <a:rPr lang="de-DE" dirty="0" smtClean="0"/>
              <a:t> </a:t>
            </a:r>
            <a:r>
              <a:rPr lang="de-DE" dirty="0" err="1" smtClean="0"/>
              <a:t>place</a:t>
            </a:r>
            <a:endParaRPr lang="de-DE" dirty="0" smtClean="0"/>
          </a:p>
          <a:p>
            <a:pPr lvl="1"/>
            <a:r>
              <a:rPr lang="de-DE" dirty="0" smtClean="0"/>
              <a:t>Design</a:t>
            </a:r>
          </a:p>
          <a:p>
            <a:pPr lvl="1"/>
            <a:r>
              <a:rPr lang="de-DE" dirty="0" smtClean="0"/>
              <a:t>Development</a:t>
            </a:r>
          </a:p>
          <a:p>
            <a:pPr lvl="1"/>
            <a:r>
              <a:rPr lang="de-DE" dirty="0" smtClean="0"/>
              <a:t>Tests …</a:t>
            </a:r>
          </a:p>
          <a:p>
            <a:pPr lvl="1"/>
            <a:r>
              <a:rPr lang="de-DE" dirty="0" smtClean="0"/>
              <a:t>… </a:t>
            </a:r>
            <a:r>
              <a:rPr lang="de-DE" dirty="0" err="1" smtClean="0"/>
              <a:t>and</a:t>
            </a:r>
            <a:r>
              <a:rPr lang="de-DE" dirty="0" smtClean="0"/>
              <a:t> </a:t>
            </a:r>
            <a:r>
              <a:rPr lang="de-DE" dirty="0" err="1" smtClean="0"/>
              <a:t>the</a:t>
            </a:r>
            <a:r>
              <a:rPr lang="de-DE" dirty="0" smtClean="0"/>
              <a:t> </a:t>
            </a:r>
            <a:r>
              <a:rPr lang="de-DE" dirty="0" err="1" smtClean="0"/>
              <a:t>documentation</a:t>
            </a:r>
            <a:r>
              <a:rPr lang="de-DE" dirty="0" smtClean="0"/>
              <a:t> </a:t>
            </a:r>
            <a:r>
              <a:rPr lang="de-DE" dirty="0" err="1" smtClean="0"/>
              <a:t>of</a:t>
            </a:r>
            <a:r>
              <a:rPr lang="de-DE" dirty="0" smtClean="0"/>
              <a:t> </a:t>
            </a:r>
            <a:r>
              <a:rPr lang="de-DE" dirty="0" err="1" smtClean="0"/>
              <a:t>the</a:t>
            </a:r>
            <a:r>
              <a:rPr lang="de-DE" dirty="0" smtClean="0"/>
              <a:t> </a:t>
            </a:r>
            <a:r>
              <a:rPr lang="de-DE" dirty="0" err="1" smtClean="0"/>
              <a:t>developed</a:t>
            </a:r>
            <a:r>
              <a:rPr lang="de-DE" dirty="0" smtClean="0"/>
              <a:t> </a:t>
            </a:r>
            <a:r>
              <a:rPr lang="de-DE" dirty="0" err="1" smtClean="0"/>
              <a:t>software</a:t>
            </a:r>
            <a:endParaRPr lang="de-DE" sz="3600" b="1" dirty="0"/>
          </a:p>
        </p:txBody>
      </p:sp>
      <p:sp>
        <p:nvSpPr>
          <p:cNvPr id="4" name="Footer Placeholder 3"/>
          <p:cNvSpPr>
            <a:spLocks noGrp="1"/>
          </p:cNvSpPr>
          <p:nvPr>
            <p:ph type="ftr" sz="quarter" idx="10"/>
          </p:nvPr>
        </p:nvSpPr>
        <p:spPr/>
        <p:txBody>
          <a:bodyPr/>
          <a:lstStyle/>
          <a:p>
            <a:r>
              <a:rPr lang="ja-JP" altLang="de-DE" dirty="0" smtClean="0"/>
              <a:t>Copyright </a:t>
            </a:r>
            <a:r>
              <a:rPr lang="en-US" altLang="ja-JP" dirty="0" smtClean="0"/>
              <a:t>2016</a:t>
            </a:r>
            <a:r>
              <a:rPr lang="ja-JP" altLang="de-DE" dirty="0" smtClean="0"/>
              <a:t> FUJITSU LIMITED</a:t>
            </a:r>
            <a:endParaRPr lang="de-DE" altLang="ja-JP" dirty="0"/>
          </a:p>
        </p:txBody>
      </p:sp>
      <p:sp>
        <p:nvSpPr>
          <p:cNvPr id="5" name="Slide Number Placeholder 4"/>
          <p:cNvSpPr>
            <a:spLocks noGrp="1"/>
          </p:cNvSpPr>
          <p:nvPr>
            <p:ph type="sldNum" sz="quarter" idx="11"/>
          </p:nvPr>
        </p:nvSpPr>
        <p:spPr/>
        <p:txBody>
          <a:bodyPr/>
          <a:lstStyle/>
          <a:p>
            <a:fld id="{59E85930-4F58-4F17-A674-C1E00EE5871D}" type="slidenum">
              <a:rPr lang="de-DE" altLang="ja-JP" smtClean="0"/>
              <a:pPr/>
              <a:t>1</a:t>
            </a:fld>
            <a:endParaRPr lang="de-DE" altLang="ja-JP"/>
          </a:p>
        </p:txBody>
      </p:sp>
    </p:spTree>
    <p:extLst>
      <p:ext uri="{BB962C8B-B14F-4D97-AF65-F5344CB8AC3E}">
        <p14:creationId xmlns:p14="http://schemas.microsoft.com/office/powerpoint/2010/main" val="37851957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GitHub</a:t>
            </a:r>
            <a:r>
              <a:rPr lang="de-DE" dirty="0" smtClean="0"/>
              <a:t> Pages</a:t>
            </a:r>
            <a:endParaRPr lang="de-DE" dirty="0"/>
          </a:p>
        </p:txBody>
      </p:sp>
      <p:sp>
        <p:nvSpPr>
          <p:cNvPr id="3" name="Content Placeholder 2"/>
          <p:cNvSpPr>
            <a:spLocks noGrp="1"/>
          </p:cNvSpPr>
          <p:nvPr>
            <p:ph idx="1"/>
          </p:nvPr>
        </p:nvSpPr>
        <p:spPr/>
        <p:txBody>
          <a:bodyPr/>
          <a:lstStyle/>
          <a:p>
            <a:r>
              <a:rPr lang="en-US" dirty="0" smtClean="0"/>
              <a:t>Web </a:t>
            </a:r>
            <a:r>
              <a:rPr lang="en-US" dirty="0"/>
              <a:t>sites for you and your </a:t>
            </a:r>
            <a:r>
              <a:rPr lang="en-US" dirty="0" smtClean="0"/>
              <a:t>projects</a:t>
            </a:r>
          </a:p>
          <a:p>
            <a:pPr lvl="1"/>
            <a:r>
              <a:rPr lang="en-US" dirty="0" smtClean="0"/>
              <a:t>One site </a:t>
            </a:r>
            <a:r>
              <a:rPr lang="en-US" dirty="0"/>
              <a:t>per GitHub account and </a:t>
            </a:r>
            <a:r>
              <a:rPr lang="en-US" dirty="0" smtClean="0"/>
              <a:t>organization</a:t>
            </a:r>
            <a:endParaRPr lang="en-US" dirty="0"/>
          </a:p>
          <a:p>
            <a:pPr lvl="1"/>
            <a:r>
              <a:rPr lang="en-US" dirty="0" smtClean="0"/>
              <a:t>Unlimited </a:t>
            </a:r>
            <a:r>
              <a:rPr lang="en-US" dirty="0"/>
              <a:t>project </a:t>
            </a:r>
            <a:r>
              <a:rPr lang="en-US" dirty="0" smtClean="0"/>
              <a:t>sites</a:t>
            </a:r>
            <a:endParaRPr lang="de-DE" dirty="0"/>
          </a:p>
          <a:p>
            <a:r>
              <a:rPr lang="en-US" dirty="0"/>
              <a:t>Hosted directly from your </a:t>
            </a:r>
            <a:r>
              <a:rPr lang="en-US" u="sng" dirty="0">
                <a:hlinkClick r:id="rId3"/>
              </a:rPr>
              <a:t>GitHub repository</a:t>
            </a:r>
            <a:r>
              <a:rPr lang="en-US" dirty="0"/>
              <a:t>. </a:t>
            </a:r>
            <a:endParaRPr lang="en-US" dirty="0" smtClean="0"/>
          </a:p>
          <a:p>
            <a:pPr lvl="1"/>
            <a:r>
              <a:rPr lang="en-US" dirty="0" smtClean="0"/>
              <a:t>Just </a:t>
            </a:r>
            <a:r>
              <a:rPr lang="en-US" dirty="0"/>
              <a:t>edit, push, and your changes are live</a:t>
            </a:r>
            <a:r>
              <a:rPr lang="en-US" dirty="0" smtClean="0"/>
              <a:t>.</a:t>
            </a:r>
          </a:p>
          <a:p>
            <a:pPr lvl="1"/>
            <a:endParaRPr lang="de-DE" dirty="0" smtClean="0"/>
          </a:p>
        </p:txBody>
      </p:sp>
      <p:sp>
        <p:nvSpPr>
          <p:cNvPr id="4" name="Footer Placeholder 3"/>
          <p:cNvSpPr>
            <a:spLocks noGrp="1"/>
          </p:cNvSpPr>
          <p:nvPr>
            <p:ph type="ftr" sz="quarter" idx="10"/>
          </p:nvPr>
        </p:nvSpPr>
        <p:spPr/>
        <p:txBody>
          <a:bodyPr/>
          <a:lstStyle/>
          <a:p>
            <a:r>
              <a:rPr lang="ja-JP" altLang="de-DE" dirty="0" smtClean="0"/>
              <a:t>Copyright </a:t>
            </a:r>
            <a:r>
              <a:rPr lang="en-US" altLang="ja-JP" dirty="0" smtClean="0"/>
              <a:t>2016</a:t>
            </a:r>
            <a:r>
              <a:rPr lang="ja-JP" altLang="de-DE" dirty="0" smtClean="0"/>
              <a:t> FUJITSU LIMITED</a:t>
            </a:r>
            <a:endParaRPr lang="de-DE" altLang="ja-JP" dirty="0"/>
          </a:p>
        </p:txBody>
      </p:sp>
      <p:sp>
        <p:nvSpPr>
          <p:cNvPr id="5" name="Slide Number Placeholder 4"/>
          <p:cNvSpPr>
            <a:spLocks noGrp="1"/>
          </p:cNvSpPr>
          <p:nvPr>
            <p:ph type="sldNum" sz="quarter" idx="11"/>
          </p:nvPr>
        </p:nvSpPr>
        <p:spPr/>
        <p:txBody>
          <a:bodyPr/>
          <a:lstStyle/>
          <a:p>
            <a:fld id="{59E85930-4F58-4F17-A674-C1E00EE5871D}" type="slidenum">
              <a:rPr lang="de-DE" altLang="ja-JP" smtClean="0"/>
              <a:pPr/>
              <a:t>2</a:t>
            </a:fld>
            <a:endParaRPr lang="de-DE" altLang="ja-JP"/>
          </a:p>
        </p:txBody>
      </p:sp>
    </p:spTree>
    <p:extLst>
      <p:ext uri="{BB962C8B-B14F-4D97-AF65-F5344CB8AC3E}">
        <p14:creationId xmlns:p14="http://schemas.microsoft.com/office/powerpoint/2010/main" val="21050071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GitHub</a:t>
            </a:r>
            <a:r>
              <a:rPr lang="de-DE" dirty="0" smtClean="0"/>
              <a:t> Pages – Create a Site</a:t>
            </a:r>
            <a:endParaRPr lang="de-DE" dirty="0"/>
          </a:p>
        </p:txBody>
      </p:sp>
      <p:sp>
        <p:nvSpPr>
          <p:cNvPr id="3" name="Content Placeholder 2"/>
          <p:cNvSpPr>
            <a:spLocks noGrp="1"/>
          </p:cNvSpPr>
          <p:nvPr>
            <p:ph idx="1"/>
          </p:nvPr>
        </p:nvSpPr>
        <p:spPr>
          <a:xfrm>
            <a:off x="233363" y="952364"/>
            <a:ext cx="8645525" cy="3743325"/>
          </a:xfrm>
        </p:spPr>
        <p:txBody>
          <a:bodyPr/>
          <a:lstStyle/>
          <a:p>
            <a:pPr marL="457200" indent="-457200">
              <a:buFont typeface="+mj-lt"/>
              <a:buAutoNum type="arabicPeriod"/>
            </a:pPr>
            <a:r>
              <a:rPr lang="de-DE" dirty="0" smtClean="0"/>
              <a:t>Create a </a:t>
            </a:r>
            <a:r>
              <a:rPr lang="de-DE" dirty="0" err="1" smtClean="0"/>
              <a:t>repository</a:t>
            </a:r>
            <a:r>
              <a:rPr lang="de-DE" dirty="0" smtClean="0"/>
              <a:t> on </a:t>
            </a:r>
            <a:r>
              <a:rPr lang="de-DE" dirty="0" err="1" smtClean="0"/>
              <a:t>GitHub</a:t>
            </a:r>
            <a:r>
              <a:rPr lang="de-DE" dirty="0"/>
              <a:t> </a:t>
            </a:r>
          </a:p>
          <a:p>
            <a:pPr marL="247650" lvl="1" indent="0">
              <a:buNone/>
            </a:pPr>
            <a:r>
              <a:rPr lang="de-DE" dirty="0" smtClean="0"/>
              <a:t>	</a:t>
            </a:r>
            <a:r>
              <a:rPr lang="en-US" i="1" dirty="0"/>
              <a:t> </a:t>
            </a:r>
            <a:r>
              <a:rPr lang="en-US" i="1" dirty="0" smtClean="0"/>
              <a:t>username</a:t>
            </a:r>
            <a:r>
              <a:rPr lang="en-US" dirty="0" smtClean="0"/>
              <a:t>.github.io</a:t>
            </a:r>
          </a:p>
          <a:p>
            <a:pPr marL="247650" lvl="1" indent="0">
              <a:buNone/>
            </a:pPr>
            <a:r>
              <a:rPr lang="en-US" dirty="0"/>
              <a:t>	</a:t>
            </a:r>
            <a:r>
              <a:rPr lang="en-US" dirty="0" smtClean="0"/>
              <a:t> where </a:t>
            </a:r>
            <a:r>
              <a:rPr lang="en-US" i="1" dirty="0"/>
              <a:t>username</a:t>
            </a:r>
            <a:r>
              <a:rPr lang="en-US" dirty="0"/>
              <a:t> is your </a:t>
            </a:r>
            <a:r>
              <a:rPr lang="en-US" dirty="0" smtClean="0"/>
              <a:t>user name </a:t>
            </a:r>
            <a:r>
              <a:rPr lang="en-US" dirty="0"/>
              <a:t>(or organization name) on GitHub</a:t>
            </a:r>
            <a:r>
              <a:rPr lang="en-US" dirty="0" smtClean="0"/>
              <a:t>.</a:t>
            </a:r>
          </a:p>
          <a:p>
            <a:pPr marL="457200" indent="-457200">
              <a:buFont typeface="+mj-lt"/>
              <a:buAutoNum type="arabicPeriod"/>
            </a:pPr>
            <a:r>
              <a:rPr lang="en-US" dirty="0" smtClean="0"/>
              <a:t>Clone the repository</a:t>
            </a:r>
          </a:p>
          <a:p>
            <a:pPr marL="269875" lvl="2"/>
            <a:r>
              <a:rPr lang="en-US" dirty="0" smtClean="0"/>
              <a:t>	</a:t>
            </a:r>
            <a:r>
              <a:rPr lang="en-US" dirty="0" err="1" smtClean="0"/>
              <a:t>git</a:t>
            </a:r>
            <a:r>
              <a:rPr lang="en-US" dirty="0" smtClean="0"/>
              <a:t> </a:t>
            </a:r>
            <a:r>
              <a:rPr lang="en-US" dirty="0"/>
              <a:t>clone </a:t>
            </a:r>
            <a:r>
              <a:rPr lang="en-US" u="sng" dirty="0">
                <a:hlinkClick r:id="rId3"/>
              </a:rPr>
              <a:t>https://</a:t>
            </a:r>
            <a:r>
              <a:rPr lang="en-US" u="sng" dirty="0" smtClean="0">
                <a:hlinkClick r:id="rId3"/>
              </a:rPr>
              <a:t>github.com/username/username.github.io</a:t>
            </a:r>
            <a:endParaRPr lang="en-US" u="sng" dirty="0" smtClean="0"/>
          </a:p>
          <a:p>
            <a:pPr marL="190500" indent="-457200">
              <a:buFont typeface="+mj-lt"/>
              <a:buAutoNum type="arabicPeriod"/>
            </a:pPr>
            <a:r>
              <a:rPr lang="en-US" dirty="0" smtClean="0"/>
              <a:t>Add </a:t>
            </a:r>
            <a:r>
              <a:rPr lang="en-US" dirty="0"/>
              <a:t>an index.html </a:t>
            </a:r>
            <a:r>
              <a:rPr lang="en-US" dirty="0" smtClean="0"/>
              <a:t>file</a:t>
            </a:r>
          </a:p>
          <a:p>
            <a:pPr marL="0" lvl="1" indent="0">
              <a:buClr>
                <a:srgbClr val="A30B1A"/>
              </a:buClr>
              <a:buNone/>
            </a:pPr>
            <a:r>
              <a:rPr lang="en-US" dirty="0"/>
              <a:t>	echo "Hello World" &gt; </a:t>
            </a:r>
            <a:r>
              <a:rPr lang="en-US" dirty="0" smtClean="0"/>
              <a:t>index.html</a:t>
            </a:r>
          </a:p>
          <a:p>
            <a:pPr marL="190500" indent="-457200">
              <a:buFont typeface="+mj-lt"/>
              <a:buAutoNum type="arabicPeriod"/>
            </a:pPr>
            <a:r>
              <a:rPr lang="en-US" dirty="0"/>
              <a:t>Add, commit, and push your </a:t>
            </a:r>
            <a:r>
              <a:rPr lang="en-US" dirty="0" smtClean="0"/>
              <a:t>changes</a:t>
            </a:r>
          </a:p>
          <a:p>
            <a:pPr marL="190500" indent="-457200">
              <a:buFont typeface="+mj-lt"/>
              <a:buAutoNum type="arabicPeriod"/>
            </a:pPr>
            <a:r>
              <a:rPr lang="en-US" dirty="0" smtClean="0"/>
              <a:t>Fire up a browser</a:t>
            </a:r>
          </a:p>
          <a:p>
            <a:pPr marL="0" indent="0">
              <a:buNone/>
            </a:pPr>
            <a:r>
              <a:rPr lang="en-US" b="1" dirty="0" smtClean="0"/>
              <a:t>	</a:t>
            </a:r>
            <a:r>
              <a:rPr lang="en-US" sz="1800" b="1" dirty="0" smtClean="0"/>
              <a:t>http</a:t>
            </a:r>
            <a:r>
              <a:rPr lang="en-US" sz="1800" b="1" dirty="0"/>
              <a:t>://</a:t>
            </a:r>
            <a:r>
              <a:rPr lang="en-US" sz="1800" b="1" i="1" dirty="0"/>
              <a:t>username</a:t>
            </a:r>
            <a:r>
              <a:rPr lang="en-US" sz="1800" b="1" dirty="0"/>
              <a:t>.github.io</a:t>
            </a:r>
            <a:endParaRPr lang="en-US" sz="1800" dirty="0" smtClean="0"/>
          </a:p>
          <a:p>
            <a:pPr marL="0" lvl="1" indent="0">
              <a:buNone/>
            </a:pPr>
            <a:endParaRPr lang="de-DE" dirty="0"/>
          </a:p>
          <a:p>
            <a:pPr marL="247650" lvl="1" indent="0">
              <a:buNone/>
            </a:pPr>
            <a:endParaRPr lang="de-DE" dirty="0"/>
          </a:p>
        </p:txBody>
      </p:sp>
      <p:sp>
        <p:nvSpPr>
          <p:cNvPr id="4" name="Footer Placeholder 3"/>
          <p:cNvSpPr>
            <a:spLocks noGrp="1"/>
          </p:cNvSpPr>
          <p:nvPr>
            <p:ph type="ftr" sz="quarter" idx="10"/>
          </p:nvPr>
        </p:nvSpPr>
        <p:spPr/>
        <p:txBody>
          <a:bodyPr/>
          <a:lstStyle/>
          <a:p>
            <a:r>
              <a:rPr lang="ja-JP" altLang="de-DE" dirty="0" smtClean="0"/>
              <a:t>Copyright </a:t>
            </a:r>
            <a:r>
              <a:rPr lang="en-US" altLang="ja-JP" dirty="0" smtClean="0"/>
              <a:t>2016</a:t>
            </a:r>
            <a:r>
              <a:rPr lang="ja-JP" altLang="de-DE" dirty="0" smtClean="0"/>
              <a:t> FUJITSU LIMITED</a:t>
            </a:r>
            <a:endParaRPr lang="de-DE" altLang="ja-JP" dirty="0"/>
          </a:p>
        </p:txBody>
      </p:sp>
      <p:sp>
        <p:nvSpPr>
          <p:cNvPr id="5" name="Slide Number Placeholder 4"/>
          <p:cNvSpPr>
            <a:spLocks noGrp="1"/>
          </p:cNvSpPr>
          <p:nvPr>
            <p:ph type="sldNum" sz="quarter" idx="11"/>
          </p:nvPr>
        </p:nvSpPr>
        <p:spPr/>
        <p:txBody>
          <a:bodyPr/>
          <a:lstStyle/>
          <a:p>
            <a:fld id="{59E85930-4F58-4F17-A674-C1E00EE5871D}" type="slidenum">
              <a:rPr lang="de-DE" altLang="ja-JP" smtClean="0"/>
              <a:pPr/>
              <a:t>3</a:t>
            </a:fld>
            <a:endParaRPr lang="de-DE" altLang="ja-JP"/>
          </a:p>
        </p:txBody>
      </p:sp>
    </p:spTree>
    <p:extLst>
      <p:ext uri="{BB962C8B-B14F-4D97-AF65-F5344CB8AC3E}">
        <p14:creationId xmlns:p14="http://schemas.microsoft.com/office/powerpoint/2010/main" val="34470941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User/</a:t>
            </a:r>
            <a:r>
              <a:rPr lang="de-DE" dirty="0" err="1" smtClean="0"/>
              <a:t>Organization</a:t>
            </a:r>
            <a:r>
              <a:rPr lang="de-DE" dirty="0" smtClean="0"/>
              <a:t> vs. Project Pages</a:t>
            </a:r>
            <a:endParaRPr lang="de-DE" dirty="0"/>
          </a:p>
        </p:txBody>
      </p:sp>
      <p:sp>
        <p:nvSpPr>
          <p:cNvPr id="3" name="Content Placeholder 2"/>
          <p:cNvSpPr>
            <a:spLocks noGrp="1"/>
          </p:cNvSpPr>
          <p:nvPr>
            <p:ph idx="1"/>
          </p:nvPr>
        </p:nvSpPr>
        <p:spPr/>
        <p:txBody>
          <a:bodyPr/>
          <a:lstStyle/>
          <a:p>
            <a:r>
              <a:rPr lang="de-DE" dirty="0" err="1" smtClean="0"/>
              <a:t>Both</a:t>
            </a:r>
            <a:r>
              <a:rPr lang="de-DE" dirty="0" smtClean="0"/>
              <a:t> </a:t>
            </a:r>
            <a:r>
              <a:rPr lang="de-DE" dirty="0" err="1" smtClean="0"/>
              <a:t>types</a:t>
            </a:r>
            <a:r>
              <a:rPr lang="de-DE" dirty="0" smtClean="0"/>
              <a:t> </a:t>
            </a:r>
            <a:r>
              <a:rPr lang="de-DE" dirty="0" err="1" smtClean="0"/>
              <a:t>are</a:t>
            </a:r>
            <a:r>
              <a:rPr lang="de-DE" dirty="0" smtClean="0"/>
              <a:t> </a:t>
            </a:r>
            <a:r>
              <a:rPr lang="de-DE" dirty="0" err="1" smtClean="0"/>
              <a:t>served</a:t>
            </a:r>
            <a:r>
              <a:rPr lang="de-DE" dirty="0" smtClean="0"/>
              <a:t> </a:t>
            </a:r>
            <a:r>
              <a:rPr lang="de-DE" dirty="0" err="1" smtClean="0"/>
              <a:t>over</a:t>
            </a:r>
            <a:r>
              <a:rPr lang="de-DE" dirty="0" smtClean="0"/>
              <a:t> HTTP </a:t>
            </a:r>
          </a:p>
          <a:p>
            <a:r>
              <a:rPr lang="de-DE" dirty="0" smtClean="0"/>
              <a:t>Pages </a:t>
            </a:r>
            <a:r>
              <a:rPr lang="de-DE" dirty="0" err="1" smtClean="0"/>
              <a:t>are</a:t>
            </a:r>
            <a:r>
              <a:rPr lang="de-DE" dirty="0" smtClean="0"/>
              <a:t> </a:t>
            </a:r>
            <a:r>
              <a:rPr lang="de-DE" dirty="0" err="1" smtClean="0"/>
              <a:t>always</a:t>
            </a:r>
            <a:r>
              <a:rPr lang="de-DE" dirty="0" smtClean="0"/>
              <a:t> </a:t>
            </a:r>
            <a:r>
              <a:rPr lang="de-DE" dirty="0" err="1" smtClean="0"/>
              <a:t>publicly</a:t>
            </a:r>
            <a:r>
              <a:rPr lang="de-DE" dirty="0" smtClean="0"/>
              <a:t> </a:t>
            </a:r>
            <a:r>
              <a:rPr lang="de-DE" dirty="0" err="1" smtClean="0"/>
              <a:t>accessible</a:t>
            </a:r>
            <a:r>
              <a:rPr lang="de-DE" dirty="0" smtClean="0"/>
              <a:t>, </a:t>
            </a:r>
            <a:r>
              <a:rPr lang="de-DE" dirty="0" err="1" smtClean="0"/>
              <a:t>even</a:t>
            </a:r>
            <a:r>
              <a:rPr lang="de-DE" dirty="0" smtClean="0"/>
              <a:t> </a:t>
            </a:r>
            <a:r>
              <a:rPr lang="de-DE" dirty="0" err="1" smtClean="0"/>
              <a:t>if</a:t>
            </a:r>
            <a:r>
              <a:rPr lang="de-DE" dirty="0" smtClean="0"/>
              <a:t> </a:t>
            </a:r>
            <a:r>
              <a:rPr lang="de-DE" dirty="0" err="1" smtClean="0"/>
              <a:t>repo</a:t>
            </a:r>
            <a:r>
              <a:rPr lang="de-DE" dirty="0" smtClean="0"/>
              <a:t> </a:t>
            </a:r>
            <a:r>
              <a:rPr lang="de-DE" dirty="0" err="1" smtClean="0"/>
              <a:t>is</a:t>
            </a:r>
            <a:r>
              <a:rPr lang="de-DE" dirty="0" smtClean="0"/>
              <a:t> private</a:t>
            </a:r>
          </a:p>
          <a:p>
            <a:endParaRPr lang="de-DE" dirty="0" smtClean="0"/>
          </a:p>
          <a:p>
            <a:endParaRPr lang="de-DE" dirty="0"/>
          </a:p>
        </p:txBody>
      </p:sp>
      <p:sp>
        <p:nvSpPr>
          <p:cNvPr id="4" name="Footer Placeholder 3"/>
          <p:cNvSpPr>
            <a:spLocks noGrp="1"/>
          </p:cNvSpPr>
          <p:nvPr>
            <p:ph type="ftr" sz="quarter" idx="10"/>
          </p:nvPr>
        </p:nvSpPr>
        <p:spPr/>
        <p:txBody>
          <a:bodyPr/>
          <a:lstStyle/>
          <a:p>
            <a:r>
              <a:rPr lang="ja-JP" altLang="de-DE" smtClean="0"/>
              <a:t>Copyright </a:t>
            </a:r>
            <a:r>
              <a:rPr lang="en-US" altLang="ja-JP" smtClean="0"/>
              <a:t>2015</a:t>
            </a:r>
            <a:r>
              <a:rPr lang="ja-JP" altLang="de-DE" smtClean="0"/>
              <a:t> FUJITSU LIMITED</a:t>
            </a:r>
            <a:endParaRPr lang="de-DE" altLang="ja-JP" dirty="0"/>
          </a:p>
        </p:txBody>
      </p:sp>
      <p:sp>
        <p:nvSpPr>
          <p:cNvPr id="5" name="Slide Number Placeholder 4"/>
          <p:cNvSpPr>
            <a:spLocks noGrp="1"/>
          </p:cNvSpPr>
          <p:nvPr>
            <p:ph type="sldNum" sz="quarter" idx="11"/>
          </p:nvPr>
        </p:nvSpPr>
        <p:spPr/>
        <p:txBody>
          <a:bodyPr/>
          <a:lstStyle/>
          <a:p>
            <a:fld id="{59E85930-4F58-4F17-A674-C1E00EE5871D}" type="slidenum">
              <a:rPr lang="de-DE" altLang="ja-JP" smtClean="0"/>
              <a:pPr/>
              <a:t>4</a:t>
            </a:fld>
            <a:endParaRPr lang="de-DE" altLang="ja-JP"/>
          </a:p>
        </p:txBody>
      </p:sp>
      <p:graphicFrame>
        <p:nvGraphicFramePr>
          <p:cNvPr id="9" name="Table 8"/>
          <p:cNvGraphicFramePr>
            <a:graphicFrameLocks noGrp="1"/>
          </p:cNvGraphicFramePr>
          <p:nvPr>
            <p:extLst>
              <p:ext uri="{D42A27DB-BD31-4B8C-83A1-F6EECF244321}">
                <p14:modId xmlns:p14="http://schemas.microsoft.com/office/powerpoint/2010/main" val="1187772352"/>
              </p:ext>
            </p:extLst>
          </p:nvPr>
        </p:nvGraphicFramePr>
        <p:xfrm>
          <a:off x="503547" y="2124080"/>
          <a:ext cx="7848873" cy="2661920"/>
        </p:xfrm>
        <a:graphic>
          <a:graphicData uri="http://schemas.openxmlformats.org/drawingml/2006/table">
            <a:tbl>
              <a:tblPr firstRow="1" bandRow="1">
                <a:tableStyleId>{5C22544A-7EE6-4342-B048-85BDC9FD1C3A}</a:tableStyleId>
              </a:tblPr>
              <a:tblGrid>
                <a:gridCol w="2616291">
                  <a:extLst>
                    <a:ext uri="{9D8B030D-6E8A-4147-A177-3AD203B41FA5}">
                      <a16:colId xmlns:a16="http://schemas.microsoft.com/office/drawing/2014/main" val="3300605564"/>
                    </a:ext>
                  </a:extLst>
                </a:gridCol>
                <a:gridCol w="3684410">
                  <a:extLst>
                    <a:ext uri="{9D8B030D-6E8A-4147-A177-3AD203B41FA5}">
                      <a16:colId xmlns:a16="http://schemas.microsoft.com/office/drawing/2014/main" val="773012208"/>
                    </a:ext>
                  </a:extLst>
                </a:gridCol>
                <a:gridCol w="1548172">
                  <a:extLst>
                    <a:ext uri="{9D8B030D-6E8A-4147-A177-3AD203B41FA5}">
                      <a16:colId xmlns:a16="http://schemas.microsoft.com/office/drawing/2014/main" val="332152214"/>
                    </a:ext>
                  </a:extLst>
                </a:gridCol>
              </a:tblGrid>
              <a:tr h="370840">
                <a:tc>
                  <a:txBody>
                    <a:bodyPr/>
                    <a:lstStyle/>
                    <a:p>
                      <a:r>
                        <a:rPr lang="de-DE" dirty="0" smtClean="0"/>
                        <a:t>Type</a:t>
                      </a:r>
                      <a:r>
                        <a:rPr lang="de-DE" baseline="0" dirty="0" smtClean="0"/>
                        <a:t> </a:t>
                      </a:r>
                      <a:r>
                        <a:rPr lang="de-DE" baseline="0" dirty="0" err="1" smtClean="0"/>
                        <a:t>of</a:t>
                      </a:r>
                      <a:r>
                        <a:rPr lang="de-DE" baseline="0" dirty="0" smtClean="0"/>
                        <a:t> </a:t>
                      </a:r>
                      <a:r>
                        <a:rPr lang="de-DE" baseline="0" dirty="0" err="1" smtClean="0"/>
                        <a:t>GitHub</a:t>
                      </a:r>
                      <a:r>
                        <a:rPr lang="de-DE" baseline="0" dirty="0" smtClean="0"/>
                        <a:t> Pages </a:t>
                      </a:r>
                      <a:endParaRPr lang="de-DE" dirty="0"/>
                    </a:p>
                  </a:txBody>
                  <a:tcPr/>
                </a:tc>
                <a:tc>
                  <a:txBody>
                    <a:bodyPr/>
                    <a:lstStyle/>
                    <a:p>
                      <a:r>
                        <a:rPr lang="de-DE" dirty="0" smtClean="0"/>
                        <a:t>Pages</a:t>
                      </a:r>
                      <a:r>
                        <a:rPr lang="de-DE" baseline="0" dirty="0" smtClean="0"/>
                        <a:t> </a:t>
                      </a:r>
                      <a:r>
                        <a:rPr lang="de-DE" baseline="0" dirty="0" err="1" smtClean="0"/>
                        <a:t>default</a:t>
                      </a:r>
                      <a:r>
                        <a:rPr lang="de-DE" baseline="0" dirty="0" smtClean="0"/>
                        <a:t> </a:t>
                      </a:r>
                      <a:r>
                        <a:rPr lang="de-DE" baseline="0" dirty="0" err="1" smtClean="0"/>
                        <a:t>domain</a:t>
                      </a:r>
                      <a:endParaRPr lang="de-DE" dirty="0"/>
                    </a:p>
                  </a:txBody>
                  <a:tcPr/>
                </a:tc>
                <a:tc>
                  <a:txBody>
                    <a:bodyPr/>
                    <a:lstStyle/>
                    <a:p>
                      <a:r>
                        <a:rPr lang="de-DE" dirty="0" smtClean="0"/>
                        <a:t>Publishing </a:t>
                      </a:r>
                      <a:r>
                        <a:rPr lang="de-DE" dirty="0" err="1" smtClean="0"/>
                        <a:t>branch</a:t>
                      </a:r>
                      <a:endParaRPr lang="de-DE" dirty="0"/>
                    </a:p>
                  </a:txBody>
                  <a:tcPr/>
                </a:tc>
                <a:extLst>
                  <a:ext uri="{0D108BD9-81ED-4DB2-BD59-A6C34878D82A}">
                    <a16:rowId xmlns:a16="http://schemas.microsoft.com/office/drawing/2014/main" val="2046642884"/>
                  </a:ext>
                </a:extLst>
              </a:tr>
              <a:tr h="370840">
                <a:tc>
                  <a:txBody>
                    <a:bodyPr/>
                    <a:lstStyle/>
                    <a:p>
                      <a:r>
                        <a:rPr lang="de-DE" dirty="0" smtClean="0"/>
                        <a:t>User</a:t>
                      </a:r>
                      <a:endParaRPr lang="de-DE" dirty="0"/>
                    </a:p>
                  </a:txBody>
                  <a:tcPr/>
                </a:tc>
                <a:tc>
                  <a:txBody>
                    <a:bodyPr/>
                    <a:lstStyle/>
                    <a:p>
                      <a:r>
                        <a:rPr lang="de-DE" dirty="0" smtClean="0"/>
                        <a:t>username.github.io</a:t>
                      </a:r>
                      <a:endParaRPr lang="de-DE" dirty="0"/>
                    </a:p>
                  </a:txBody>
                  <a:tcPr/>
                </a:tc>
                <a:tc>
                  <a:txBody>
                    <a:bodyPr/>
                    <a:lstStyle/>
                    <a:p>
                      <a:r>
                        <a:rPr lang="de-DE" dirty="0" err="1" smtClean="0"/>
                        <a:t>master</a:t>
                      </a:r>
                      <a:endParaRPr lang="de-DE" dirty="0"/>
                    </a:p>
                  </a:txBody>
                  <a:tcPr/>
                </a:tc>
                <a:extLst>
                  <a:ext uri="{0D108BD9-81ED-4DB2-BD59-A6C34878D82A}">
                    <a16:rowId xmlns:a16="http://schemas.microsoft.com/office/drawing/2014/main" val="3267631528"/>
                  </a:ext>
                </a:extLst>
              </a:tr>
              <a:tr h="370840">
                <a:tc>
                  <a:txBody>
                    <a:bodyPr/>
                    <a:lstStyle/>
                    <a:p>
                      <a:r>
                        <a:rPr lang="de-DE" dirty="0" err="1" smtClean="0"/>
                        <a:t>Organization</a:t>
                      </a:r>
                      <a:endParaRPr lang="de-DE" dirty="0"/>
                    </a:p>
                  </a:txBody>
                  <a:tcPr/>
                </a:tc>
                <a:tc>
                  <a:txBody>
                    <a:bodyPr/>
                    <a:lstStyle/>
                    <a:p>
                      <a:r>
                        <a:rPr lang="de-DE" dirty="0" smtClean="0"/>
                        <a:t>orgname.github.io</a:t>
                      </a:r>
                      <a:endParaRPr lang="de-DE" dirty="0"/>
                    </a:p>
                  </a:txBody>
                  <a:tcPr/>
                </a:tc>
                <a:tc>
                  <a:txBody>
                    <a:bodyPr/>
                    <a:lstStyle/>
                    <a:p>
                      <a:r>
                        <a:rPr lang="de-DE" dirty="0" err="1" smtClean="0"/>
                        <a:t>master</a:t>
                      </a:r>
                      <a:endParaRPr lang="de-DE" dirty="0"/>
                    </a:p>
                  </a:txBody>
                  <a:tcPr/>
                </a:tc>
                <a:extLst>
                  <a:ext uri="{0D108BD9-81ED-4DB2-BD59-A6C34878D82A}">
                    <a16:rowId xmlns:a16="http://schemas.microsoft.com/office/drawing/2014/main" val="1578438932"/>
                  </a:ext>
                </a:extLst>
              </a:tr>
              <a:tr h="370840">
                <a:tc>
                  <a:txBody>
                    <a:bodyPr/>
                    <a:lstStyle/>
                    <a:p>
                      <a:r>
                        <a:rPr lang="de-DE" dirty="0" smtClean="0"/>
                        <a:t>Project </a:t>
                      </a:r>
                      <a:r>
                        <a:rPr lang="de-DE" dirty="0" err="1" smtClean="0"/>
                        <a:t>owned</a:t>
                      </a:r>
                      <a:r>
                        <a:rPr lang="de-DE" dirty="0" smtClean="0"/>
                        <a:t> </a:t>
                      </a:r>
                      <a:r>
                        <a:rPr lang="de-DE" dirty="0" err="1" smtClean="0"/>
                        <a:t>by</a:t>
                      </a:r>
                      <a:r>
                        <a:rPr lang="de-DE" dirty="0" smtClean="0"/>
                        <a:t> a </a:t>
                      </a:r>
                      <a:r>
                        <a:rPr lang="de-DE" dirty="0" err="1" smtClean="0"/>
                        <a:t>user</a:t>
                      </a:r>
                      <a:r>
                        <a:rPr lang="de-DE" dirty="0" smtClean="0"/>
                        <a:t> </a:t>
                      </a:r>
                      <a:r>
                        <a:rPr lang="de-DE" dirty="0" err="1" smtClean="0"/>
                        <a:t>account</a:t>
                      </a:r>
                      <a:endParaRPr lang="de-DE" dirty="0"/>
                    </a:p>
                  </a:txBody>
                  <a:tcPr/>
                </a:tc>
                <a:tc>
                  <a:txBody>
                    <a:bodyPr/>
                    <a:lstStyle/>
                    <a:p>
                      <a:r>
                        <a:rPr lang="de-DE" dirty="0" smtClean="0"/>
                        <a:t>username.github.io/</a:t>
                      </a:r>
                      <a:r>
                        <a:rPr lang="de-DE" dirty="0" err="1" smtClean="0"/>
                        <a:t>project</a:t>
                      </a:r>
                      <a:r>
                        <a:rPr lang="de-DE" dirty="0" smtClean="0"/>
                        <a:t> </a:t>
                      </a:r>
                      <a:r>
                        <a:rPr lang="de-DE" dirty="0" err="1" smtClean="0"/>
                        <a:t>name</a:t>
                      </a:r>
                      <a:endParaRPr lang="de-DE" dirty="0"/>
                    </a:p>
                  </a:txBody>
                  <a:tcPr/>
                </a:tc>
                <a:tc>
                  <a:txBody>
                    <a:bodyPr/>
                    <a:lstStyle/>
                    <a:p>
                      <a:r>
                        <a:rPr lang="de-DE" dirty="0" err="1" smtClean="0"/>
                        <a:t>gh</a:t>
                      </a:r>
                      <a:r>
                        <a:rPr lang="de-DE" dirty="0" smtClean="0"/>
                        <a:t>-pages</a:t>
                      </a:r>
                      <a:endParaRPr lang="de-DE" dirty="0"/>
                    </a:p>
                  </a:txBody>
                  <a:tcPr/>
                </a:tc>
                <a:extLst>
                  <a:ext uri="{0D108BD9-81ED-4DB2-BD59-A6C34878D82A}">
                    <a16:rowId xmlns:a16="http://schemas.microsoft.com/office/drawing/2014/main" val="1783148689"/>
                  </a:ext>
                </a:extLst>
              </a:tr>
              <a:tr h="370840">
                <a:tc>
                  <a:txBody>
                    <a:bodyPr/>
                    <a:lstStyle/>
                    <a:p>
                      <a:r>
                        <a:rPr lang="de-DE" dirty="0" smtClean="0"/>
                        <a:t>Project </a:t>
                      </a:r>
                      <a:r>
                        <a:rPr lang="de-DE" dirty="0" err="1" smtClean="0"/>
                        <a:t>owned</a:t>
                      </a:r>
                      <a:r>
                        <a:rPr lang="de-DE" baseline="0" dirty="0" smtClean="0"/>
                        <a:t> </a:t>
                      </a:r>
                      <a:r>
                        <a:rPr lang="de-DE" baseline="0" dirty="0" err="1" smtClean="0"/>
                        <a:t>by</a:t>
                      </a:r>
                      <a:r>
                        <a:rPr lang="de-DE" baseline="0" dirty="0" smtClean="0"/>
                        <a:t> an </a:t>
                      </a:r>
                      <a:r>
                        <a:rPr lang="de-DE" baseline="0" dirty="0" err="1" smtClean="0"/>
                        <a:t>organization</a:t>
                      </a:r>
                      <a:endParaRPr lang="de-DE" dirty="0"/>
                    </a:p>
                  </a:txBody>
                  <a:tcPr/>
                </a:tc>
                <a:tc>
                  <a:txBody>
                    <a:bodyPr/>
                    <a:lstStyle/>
                    <a:p>
                      <a:r>
                        <a:rPr lang="de-DE" dirty="0" smtClean="0"/>
                        <a:t>orgname.github.io/</a:t>
                      </a:r>
                      <a:r>
                        <a:rPr lang="de-DE" dirty="0" err="1" smtClean="0"/>
                        <a:t>project</a:t>
                      </a:r>
                      <a:r>
                        <a:rPr lang="de-DE" dirty="0" smtClean="0"/>
                        <a:t> </a:t>
                      </a:r>
                      <a:r>
                        <a:rPr lang="de-DE" dirty="0" err="1" smtClean="0"/>
                        <a:t>name</a:t>
                      </a:r>
                      <a:endParaRPr lang="de-DE" dirty="0"/>
                    </a:p>
                  </a:txBody>
                  <a:tcPr/>
                </a:tc>
                <a:tc>
                  <a:txBody>
                    <a:bodyPr/>
                    <a:lstStyle/>
                    <a:p>
                      <a:r>
                        <a:rPr lang="de-DE" dirty="0" err="1" smtClean="0"/>
                        <a:t>gh</a:t>
                      </a:r>
                      <a:r>
                        <a:rPr lang="de-DE" dirty="0" smtClean="0"/>
                        <a:t>-pages</a:t>
                      </a:r>
                      <a:endParaRPr lang="de-DE" dirty="0"/>
                    </a:p>
                  </a:txBody>
                  <a:tcPr/>
                </a:tc>
                <a:extLst>
                  <a:ext uri="{0D108BD9-81ED-4DB2-BD59-A6C34878D82A}">
                    <a16:rowId xmlns:a16="http://schemas.microsoft.com/office/drawing/2014/main" val="2304568798"/>
                  </a:ext>
                </a:extLst>
              </a:tr>
            </a:tbl>
          </a:graphicData>
        </a:graphic>
      </p:graphicFrame>
    </p:spTree>
    <p:extLst>
      <p:ext uri="{BB962C8B-B14F-4D97-AF65-F5344CB8AC3E}">
        <p14:creationId xmlns:p14="http://schemas.microsoft.com/office/powerpoint/2010/main" val="41722069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en-US" sz="1000" dirty="0" smtClean="0"/>
              <a:t>Concept </a:t>
            </a:r>
            <a:r>
              <a:rPr lang="en-US" sz="1000" dirty="0"/>
              <a:t>of GitHub Pages - how to easily/automatically create a Web site and host it on GitHub</a:t>
            </a:r>
            <a:endParaRPr lang="de-DE" sz="1000" dirty="0"/>
          </a:p>
          <a:p>
            <a:pPr lvl="0"/>
            <a:r>
              <a:rPr lang="en-US" sz="1000" dirty="0"/>
              <a:t>GitHub Pages projects run Jekyll, an open-source (Ruby) static site generator</a:t>
            </a:r>
            <a:endParaRPr lang="de-DE" sz="1000" dirty="0"/>
          </a:p>
          <a:p>
            <a:pPr lvl="0"/>
            <a:r>
              <a:rPr lang="en-US" sz="1000" dirty="0"/>
              <a:t>Docs are edited in Markdown (can use HTML inline if needed)</a:t>
            </a:r>
            <a:endParaRPr lang="de-DE" sz="1000" dirty="0"/>
          </a:p>
          <a:p>
            <a:pPr lvl="0"/>
            <a:r>
              <a:rPr lang="en-US" sz="1000" dirty="0"/>
              <a:t>Jekyll allows for automatically generating HTML content out of markdown. </a:t>
            </a:r>
            <a:endParaRPr lang="de-DE" sz="1000" dirty="0"/>
          </a:p>
          <a:p>
            <a:pPr lvl="0"/>
            <a:r>
              <a:rPr lang="en-US" sz="1000" dirty="0" smtClean="0"/>
              <a:t>Same </a:t>
            </a:r>
            <a:r>
              <a:rPr lang="en-US" sz="1000" dirty="0"/>
              <a:t>repository and format for all documentation input (dev, doc, test, etc.)</a:t>
            </a:r>
            <a:endParaRPr lang="de-DE" sz="1000" dirty="0"/>
          </a:p>
          <a:p>
            <a:pPr lvl="0"/>
            <a:r>
              <a:rPr lang="en-US" sz="1000" dirty="0"/>
              <a:t>Can be private or public repositories</a:t>
            </a:r>
            <a:endParaRPr lang="de-DE" sz="1000" dirty="0"/>
          </a:p>
          <a:p>
            <a:pPr lvl="0"/>
            <a:r>
              <a:rPr lang="en-US" sz="1000" dirty="0"/>
              <a:t>Can be organization.io Web site or project-specific .</a:t>
            </a:r>
            <a:r>
              <a:rPr lang="en-US" sz="1000" dirty="0" err="1"/>
              <a:t>io</a:t>
            </a:r>
            <a:r>
              <a:rPr lang="en-US" sz="1000" dirty="0"/>
              <a:t> Web site</a:t>
            </a:r>
            <a:endParaRPr lang="de-DE" sz="1000" dirty="0"/>
          </a:p>
          <a:p>
            <a:pPr lvl="0"/>
            <a:r>
              <a:rPr lang="en-US" sz="1000" dirty="0" smtClean="0"/>
              <a:t>GitHub </a:t>
            </a:r>
            <a:r>
              <a:rPr lang="en-US" sz="1000" dirty="0"/>
              <a:t>mechanisms for contributions to documentation can be reused (well known to all OS developers)</a:t>
            </a:r>
            <a:endParaRPr lang="de-DE" sz="1000" dirty="0"/>
          </a:p>
          <a:p>
            <a:pPr lvl="0"/>
            <a:r>
              <a:rPr lang="en-US" sz="1000" dirty="0"/>
              <a:t>Example: </a:t>
            </a:r>
            <a:endParaRPr lang="de-DE" sz="1000" dirty="0"/>
          </a:p>
          <a:p>
            <a:pPr lvl="0"/>
            <a:r>
              <a:rPr lang="en-US" sz="1000" dirty="0"/>
              <a:t>Benefits for example, for new projects</a:t>
            </a:r>
            <a:endParaRPr lang="de-DE" sz="1000" dirty="0"/>
          </a:p>
          <a:p>
            <a:pPr lvl="0"/>
            <a:r>
              <a:rPr lang="en-US" sz="1000" dirty="0" smtClean="0"/>
              <a:t>Stages </a:t>
            </a:r>
            <a:r>
              <a:rPr lang="en-US" sz="1000" dirty="0"/>
              <a:t>the same on your username.github.io fork as on your laptop or in production</a:t>
            </a:r>
            <a:endParaRPr lang="de-DE" sz="1000" dirty="0"/>
          </a:p>
          <a:p>
            <a:pPr lvl="0"/>
            <a:r>
              <a:rPr lang="en-US" sz="1000" dirty="0"/>
              <a:t>Left-navigation tree</a:t>
            </a:r>
            <a:endParaRPr lang="de-DE" sz="1000" dirty="0"/>
          </a:p>
          <a:p>
            <a:pPr lvl="0"/>
            <a:r>
              <a:rPr lang="en-US" sz="1000" dirty="0"/>
              <a:t>Date in general is edited in YAML files</a:t>
            </a:r>
            <a:endParaRPr lang="de-DE" sz="1000" dirty="0"/>
          </a:p>
          <a:p>
            <a:pPr lvl="0"/>
            <a:r>
              <a:rPr lang="en-US" sz="1000" dirty="0"/>
              <a:t>Liquid </a:t>
            </a:r>
            <a:r>
              <a:rPr lang="en-US" sz="1000" dirty="0" err="1"/>
              <a:t>templating</a:t>
            </a:r>
            <a:r>
              <a:rPr lang="en-US" sz="1000" dirty="0"/>
              <a:t> language for logic like for loops across YAML </a:t>
            </a:r>
            <a:endParaRPr lang="de-DE" sz="1000" dirty="0"/>
          </a:p>
          <a:p>
            <a:pPr lvl="0"/>
            <a:r>
              <a:rPr lang="en-US" sz="1000" dirty="0"/>
              <a:t>If/then</a:t>
            </a:r>
            <a:endParaRPr lang="de-DE" sz="1000" dirty="0"/>
          </a:p>
          <a:p>
            <a:pPr lvl="0"/>
            <a:r>
              <a:rPr lang="en-US" sz="1000" dirty="0"/>
              <a:t>Include files etc. </a:t>
            </a:r>
            <a:endParaRPr lang="de-DE" sz="1000" dirty="0"/>
          </a:p>
          <a:p>
            <a:pPr lvl="0"/>
            <a:r>
              <a:rPr lang="en-US" sz="1000" dirty="0" err="1"/>
              <a:t>Javascript</a:t>
            </a:r>
            <a:r>
              <a:rPr lang="en-US" sz="1000" dirty="0"/>
              <a:t>: jQuery is on every page</a:t>
            </a:r>
            <a:endParaRPr lang="de-DE" sz="1000" dirty="0"/>
          </a:p>
          <a:p>
            <a:pPr lvl="0"/>
            <a:r>
              <a:rPr lang="en-US" sz="1000" dirty="0"/>
              <a:t>Edit in the cloud</a:t>
            </a:r>
            <a:endParaRPr lang="de-DE" sz="1000" dirty="0"/>
          </a:p>
          <a:p>
            <a:pPr lvl="0"/>
            <a:r>
              <a:rPr lang="en-US" sz="1000" dirty="0"/>
              <a:t>Edit </a:t>
            </a:r>
            <a:r>
              <a:rPr lang="en-US" sz="1000" dirty="0" smtClean="0"/>
              <a:t>locally</a:t>
            </a:r>
            <a:endParaRPr lang="de-DE" sz="1000" dirty="0"/>
          </a:p>
        </p:txBody>
      </p:sp>
      <p:sp>
        <p:nvSpPr>
          <p:cNvPr id="4" name="Footer Placeholder 3"/>
          <p:cNvSpPr>
            <a:spLocks noGrp="1"/>
          </p:cNvSpPr>
          <p:nvPr>
            <p:ph type="ftr" sz="quarter" idx="10"/>
          </p:nvPr>
        </p:nvSpPr>
        <p:spPr/>
        <p:txBody>
          <a:bodyPr/>
          <a:lstStyle/>
          <a:p>
            <a:r>
              <a:rPr lang="ja-JP" altLang="de-DE" smtClean="0"/>
              <a:t>Copyright </a:t>
            </a:r>
            <a:r>
              <a:rPr lang="en-US" altLang="ja-JP" smtClean="0"/>
              <a:t>2015</a:t>
            </a:r>
            <a:r>
              <a:rPr lang="ja-JP" altLang="de-DE" smtClean="0"/>
              <a:t> FUJITSU LIMITED</a:t>
            </a:r>
            <a:endParaRPr lang="de-DE" altLang="ja-JP" dirty="0"/>
          </a:p>
        </p:txBody>
      </p:sp>
      <p:sp>
        <p:nvSpPr>
          <p:cNvPr id="5" name="Slide Number Placeholder 4"/>
          <p:cNvSpPr>
            <a:spLocks noGrp="1"/>
          </p:cNvSpPr>
          <p:nvPr>
            <p:ph type="sldNum" sz="quarter" idx="11"/>
          </p:nvPr>
        </p:nvSpPr>
        <p:spPr/>
        <p:txBody>
          <a:bodyPr/>
          <a:lstStyle/>
          <a:p>
            <a:fld id="{59E85930-4F58-4F17-A674-C1E00EE5871D}" type="slidenum">
              <a:rPr lang="de-DE" altLang="ja-JP" smtClean="0"/>
              <a:pPr/>
              <a:t>5</a:t>
            </a:fld>
            <a:endParaRPr lang="de-DE" altLang="ja-JP"/>
          </a:p>
        </p:txBody>
      </p:sp>
    </p:spTree>
    <p:extLst>
      <p:ext uri="{BB962C8B-B14F-4D97-AF65-F5344CB8AC3E}">
        <p14:creationId xmlns:p14="http://schemas.microsoft.com/office/powerpoint/2010/main" val="17201002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65572" name="Group 4" descr="Message Lockup"/>
          <p:cNvGrpSpPr>
            <a:grpSpLocks/>
          </p:cNvGrpSpPr>
          <p:nvPr/>
        </p:nvGrpSpPr>
        <p:grpSpPr bwMode="auto">
          <a:xfrm>
            <a:off x="0" y="0"/>
            <a:ext cx="9148763" cy="5146675"/>
            <a:chOff x="0" y="0"/>
            <a:chExt cx="5763" cy="3242"/>
          </a:xfrm>
        </p:grpSpPr>
        <p:sp>
          <p:nvSpPr>
            <p:cNvPr id="365573" name="Rectangle 5"/>
            <p:cNvSpPr>
              <a:spLocks noChangeArrowheads="1"/>
            </p:cNvSpPr>
            <p:nvPr/>
          </p:nvSpPr>
          <p:spPr bwMode="gray">
            <a:xfrm>
              <a:off x="0" y="1"/>
              <a:ext cx="5760" cy="3241"/>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en-US"/>
            </a:p>
          </p:txBody>
        </p:sp>
        <p:grpSp>
          <p:nvGrpSpPr>
            <p:cNvPr id="365574" name="Group 6"/>
            <p:cNvGrpSpPr>
              <a:grpSpLocks noChangeAspect="1"/>
            </p:cNvGrpSpPr>
            <p:nvPr/>
          </p:nvGrpSpPr>
          <p:grpSpPr bwMode="auto">
            <a:xfrm>
              <a:off x="0" y="0"/>
              <a:ext cx="5763" cy="3242"/>
              <a:chOff x="0" y="0"/>
              <a:chExt cx="5763" cy="3242"/>
            </a:xfrm>
          </p:grpSpPr>
          <p:sp>
            <p:nvSpPr>
              <p:cNvPr id="365575" name="AutoShape 7"/>
              <p:cNvSpPr>
                <a:spLocks noChangeAspect="1" noChangeArrowheads="1" noTextEdit="1"/>
              </p:cNvSpPr>
              <p:nvPr/>
            </p:nvSpPr>
            <p:spPr bwMode="gray">
              <a:xfrm>
                <a:off x="0" y="0"/>
                <a:ext cx="5763" cy="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5576" name="Freeform 8"/>
              <p:cNvSpPr>
                <a:spLocks/>
              </p:cNvSpPr>
              <p:nvPr/>
            </p:nvSpPr>
            <p:spPr bwMode="gray">
              <a:xfrm>
                <a:off x="1633" y="1949"/>
                <a:ext cx="73" cy="120"/>
              </a:xfrm>
              <a:custGeom>
                <a:avLst/>
                <a:gdLst>
                  <a:gd name="T0" fmla="*/ 0 w 363"/>
                  <a:gd name="T1" fmla="*/ 573 h 597"/>
                  <a:gd name="T2" fmla="*/ 0 w 363"/>
                  <a:gd name="T3" fmla="*/ 504 h 597"/>
                  <a:gd name="T4" fmla="*/ 139 w 363"/>
                  <a:gd name="T5" fmla="*/ 536 h 597"/>
                  <a:gd name="T6" fmla="*/ 278 w 363"/>
                  <a:gd name="T7" fmla="*/ 445 h 597"/>
                  <a:gd name="T8" fmla="*/ 255 w 363"/>
                  <a:gd name="T9" fmla="*/ 387 h 597"/>
                  <a:gd name="T10" fmla="*/ 213 w 363"/>
                  <a:gd name="T11" fmla="*/ 354 h 597"/>
                  <a:gd name="T12" fmla="*/ 159 w 363"/>
                  <a:gd name="T13" fmla="*/ 328 h 597"/>
                  <a:gd name="T14" fmla="*/ 49 w 363"/>
                  <a:gd name="T15" fmla="*/ 253 h 597"/>
                  <a:gd name="T16" fmla="*/ 10 w 363"/>
                  <a:gd name="T17" fmla="*/ 150 h 597"/>
                  <a:gd name="T18" fmla="*/ 71 w 363"/>
                  <a:gd name="T19" fmla="*/ 33 h 597"/>
                  <a:gd name="T20" fmla="*/ 201 w 363"/>
                  <a:gd name="T21" fmla="*/ 0 h 597"/>
                  <a:gd name="T22" fmla="*/ 322 w 363"/>
                  <a:gd name="T23" fmla="*/ 20 h 597"/>
                  <a:gd name="T24" fmla="*/ 322 w 363"/>
                  <a:gd name="T25" fmla="*/ 83 h 597"/>
                  <a:gd name="T26" fmla="*/ 206 w 363"/>
                  <a:gd name="T27" fmla="*/ 59 h 597"/>
                  <a:gd name="T28" fmla="*/ 127 w 363"/>
                  <a:gd name="T29" fmla="*/ 78 h 597"/>
                  <a:gd name="T30" fmla="*/ 95 w 363"/>
                  <a:gd name="T31" fmla="*/ 140 h 597"/>
                  <a:gd name="T32" fmla="*/ 117 w 363"/>
                  <a:gd name="T33" fmla="*/ 199 h 597"/>
                  <a:gd name="T34" fmla="*/ 214 w 363"/>
                  <a:gd name="T35" fmla="*/ 260 h 597"/>
                  <a:gd name="T36" fmla="*/ 293 w 363"/>
                  <a:gd name="T37" fmla="*/ 305 h 597"/>
                  <a:gd name="T38" fmla="*/ 348 w 363"/>
                  <a:gd name="T39" fmla="*/ 365 h 597"/>
                  <a:gd name="T40" fmla="*/ 363 w 363"/>
                  <a:gd name="T41" fmla="*/ 436 h 597"/>
                  <a:gd name="T42" fmla="*/ 145 w 363"/>
                  <a:gd name="T43" fmla="*/ 597 h 597"/>
                  <a:gd name="T44" fmla="*/ 0 w 363"/>
                  <a:gd name="T45" fmla="*/ 57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597">
                    <a:moveTo>
                      <a:pt x="0" y="573"/>
                    </a:moveTo>
                    <a:cubicBezTo>
                      <a:pt x="0" y="504"/>
                      <a:pt x="0" y="504"/>
                      <a:pt x="0" y="504"/>
                    </a:cubicBezTo>
                    <a:cubicBezTo>
                      <a:pt x="38" y="526"/>
                      <a:pt x="84" y="536"/>
                      <a:pt x="139" y="536"/>
                    </a:cubicBezTo>
                    <a:cubicBezTo>
                      <a:pt x="232" y="536"/>
                      <a:pt x="278" y="506"/>
                      <a:pt x="278" y="445"/>
                    </a:cubicBezTo>
                    <a:cubicBezTo>
                      <a:pt x="278" y="422"/>
                      <a:pt x="270" y="402"/>
                      <a:pt x="255" y="387"/>
                    </a:cubicBezTo>
                    <a:cubicBezTo>
                      <a:pt x="242" y="374"/>
                      <a:pt x="228" y="363"/>
                      <a:pt x="213" y="354"/>
                    </a:cubicBezTo>
                    <a:cubicBezTo>
                      <a:pt x="199" y="347"/>
                      <a:pt x="181" y="338"/>
                      <a:pt x="159" y="328"/>
                    </a:cubicBezTo>
                    <a:cubicBezTo>
                      <a:pt x="107" y="302"/>
                      <a:pt x="70" y="277"/>
                      <a:pt x="49" y="253"/>
                    </a:cubicBezTo>
                    <a:cubicBezTo>
                      <a:pt x="23" y="224"/>
                      <a:pt x="10" y="190"/>
                      <a:pt x="10" y="150"/>
                    </a:cubicBezTo>
                    <a:cubicBezTo>
                      <a:pt x="10" y="97"/>
                      <a:pt x="30" y="58"/>
                      <a:pt x="71" y="33"/>
                    </a:cubicBezTo>
                    <a:cubicBezTo>
                      <a:pt x="105" y="11"/>
                      <a:pt x="148" y="0"/>
                      <a:pt x="201" y="0"/>
                    </a:cubicBezTo>
                    <a:cubicBezTo>
                      <a:pt x="238" y="0"/>
                      <a:pt x="279" y="7"/>
                      <a:pt x="322" y="20"/>
                    </a:cubicBezTo>
                    <a:cubicBezTo>
                      <a:pt x="322" y="83"/>
                      <a:pt x="322" y="83"/>
                      <a:pt x="322" y="83"/>
                    </a:cubicBezTo>
                    <a:cubicBezTo>
                      <a:pt x="286" y="67"/>
                      <a:pt x="247" y="59"/>
                      <a:pt x="206" y="59"/>
                    </a:cubicBezTo>
                    <a:cubicBezTo>
                      <a:pt x="174" y="59"/>
                      <a:pt x="148" y="65"/>
                      <a:pt x="127" y="78"/>
                    </a:cubicBezTo>
                    <a:cubicBezTo>
                      <a:pt x="105" y="90"/>
                      <a:pt x="95" y="111"/>
                      <a:pt x="95" y="140"/>
                    </a:cubicBezTo>
                    <a:cubicBezTo>
                      <a:pt x="95" y="164"/>
                      <a:pt x="102" y="184"/>
                      <a:pt x="117" y="199"/>
                    </a:cubicBezTo>
                    <a:cubicBezTo>
                      <a:pt x="132" y="214"/>
                      <a:pt x="164" y="234"/>
                      <a:pt x="214" y="260"/>
                    </a:cubicBezTo>
                    <a:cubicBezTo>
                      <a:pt x="254" y="280"/>
                      <a:pt x="280" y="294"/>
                      <a:pt x="293" y="305"/>
                    </a:cubicBezTo>
                    <a:cubicBezTo>
                      <a:pt x="319" y="323"/>
                      <a:pt x="337" y="343"/>
                      <a:pt x="348" y="365"/>
                    </a:cubicBezTo>
                    <a:cubicBezTo>
                      <a:pt x="358" y="384"/>
                      <a:pt x="363" y="408"/>
                      <a:pt x="363" y="436"/>
                    </a:cubicBezTo>
                    <a:cubicBezTo>
                      <a:pt x="363" y="543"/>
                      <a:pt x="290" y="597"/>
                      <a:pt x="145" y="597"/>
                    </a:cubicBezTo>
                    <a:cubicBezTo>
                      <a:pt x="86" y="597"/>
                      <a:pt x="38" y="589"/>
                      <a:pt x="0" y="5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77" name="Freeform 9"/>
              <p:cNvSpPr>
                <a:spLocks/>
              </p:cNvSpPr>
              <p:nvPr/>
            </p:nvSpPr>
            <p:spPr bwMode="gray">
              <a:xfrm>
                <a:off x="1733"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29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29"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78" name="Freeform 10"/>
              <p:cNvSpPr>
                <a:spLocks noEditPoints="1"/>
              </p:cNvSpPr>
              <p:nvPr/>
            </p:nvSpPr>
            <p:spPr bwMode="gray">
              <a:xfrm>
                <a:off x="1845" y="1949"/>
                <a:ext cx="88" cy="120"/>
              </a:xfrm>
              <a:custGeom>
                <a:avLst/>
                <a:gdLst>
                  <a:gd name="T0" fmla="*/ 342 w 439"/>
                  <a:gd name="T1" fmla="*/ 224 h 597"/>
                  <a:gd name="T2" fmla="*/ 342 w 439"/>
                  <a:gd name="T3" fmla="*/ 194 h 597"/>
                  <a:gd name="T4" fmla="*/ 324 w 439"/>
                  <a:gd name="T5" fmla="*/ 108 h 597"/>
                  <a:gd name="T6" fmla="*/ 212 w 439"/>
                  <a:gd name="T7" fmla="*/ 61 h 597"/>
                  <a:gd name="T8" fmla="*/ 55 w 439"/>
                  <a:gd name="T9" fmla="*/ 93 h 597"/>
                  <a:gd name="T10" fmla="*/ 55 w 439"/>
                  <a:gd name="T11" fmla="*/ 25 h 597"/>
                  <a:gd name="T12" fmla="*/ 222 w 439"/>
                  <a:gd name="T13" fmla="*/ 0 h 597"/>
                  <a:gd name="T14" fmla="*/ 404 w 439"/>
                  <a:gd name="T15" fmla="*/ 60 h 597"/>
                  <a:gd name="T16" fmla="*/ 437 w 439"/>
                  <a:gd name="T17" fmla="*/ 157 h 597"/>
                  <a:gd name="T18" fmla="*/ 439 w 439"/>
                  <a:gd name="T19" fmla="*/ 227 h 597"/>
                  <a:gd name="T20" fmla="*/ 439 w 439"/>
                  <a:gd name="T21" fmla="*/ 570 h 597"/>
                  <a:gd name="T22" fmla="*/ 229 w 439"/>
                  <a:gd name="T23" fmla="*/ 597 h 597"/>
                  <a:gd name="T24" fmla="*/ 64 w 439"/>
                  <a:gd name="T25" fmla="*/ 564 h 597"/>
                  <a:gd name="T26" fmla="*/ 0 w 439"/>
                  <a:gd name="T27" fmla="*/ 438 h 597"/>
                  <a:gd name="T28" fmla="*/ 75 w 439"/>
                  <a:gd name="T29" fmla="*/ 285 h 597"/>
                  <a:gd name="T30" fmla="*/ 263 w 439"/>
                  <a:gd name="T31" fmla="*/ 233 h 597"/>
                  <a:gd name="T32" fmla="*/ 342 w 439"/>
                  <a:gd name="T33" fmla="*/ 224 h 597"/>
                  <a:gd name="T34" fmla="*/ 342 w 439"/>
                  <a:gd name="T35" fmla="*/ 279 h 597"/>
                  <a:gd name="T36" fmla="*/ 208 w 439"/>
                  <a:gd name="T37" fmla="*/ 300 h 597"/>
                  <a:gd name="T38" fmla="*/ 99 w 439"/>
                  <a:gd name="T39" fmla="*/ 428 h 597"/>
                  <a:gd name="T40" fmla="*/ 131 w 439"/>
                  <a:gd name="T41" fmla="*/ 509 h 597"/>
                  <a:gd name="T42" fmla="*/ 244 w 439"/>
                  <a:gd name="T43" fmla="*/ 539 h 597"/>
                  <a:gd name="T44" fmla="*/ 342 w 439"/>
                  <a:gd name="T45" fmla="*/ 525 h 597"/>
                  <a:gd name="T46" fmla="*/ 342 w 439"/>
                  <a:gd name="T47" fmla="*/ 27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9" h="597">
                    <a:moveTo>
                      <a:pt x="342" y="224"/>
                    </a:moveTo>
                    <a:cubicBezTo>
                      <a:pt x="342" y="194"/>
                      <a:pt x="342" y="194"/>
                      <a:pt x="342" y="194"/>
                    </a:cubicBezTo>
                    <a:cubicBezTo>
                      <a:pt x="342" y="157"/>
                      <a:pt x="336" y="129"/>
                      <a:pt x="324" y="108"/>
                    </a:cubicBezTo>
                    <a:cubicBezTo>
                      <a:pt x="306" y="77"/>
                      <a:pt x="269" y="61"/>
                      <a:pt x="212" y="61"/>
                    </a:cubicBezTo>
                    <a:cubicBezTo>
                      <a:pt x="160" y="61"/>
                      <a:pt x="108" y="71"/>
                      <a:pt x="55" y="93"/>
                    </a:cubicBezTo>
                    <a:cubicBezTo>
                      <a:pt x="55" y="25"/>
                      <a:pt x="55" y="25"/>
                      <a:pt x="55" y="25"/>
                    </a:cubicBezTo>
                    <a:cubicBezTo>
                      <a:pt x="108" y="9"/>
                      <a:pt x="164" y="0"/>
                      <a:pt x="222" y="0"/>
                    </a:cubicBezTo>
                    <a:cubicBezTo>
                      <a:pt x="310" y="0"/>
                      <a:pt x="371" y="20"/>
                      <a:pt x="404" y="60"/>
                    </a:cubicBezTo>
                    <a:cubicBezTo>
                      <a:pt x="422" y="82"/>
                      <a:pt x="432" y="114"/>
                      <a:pt x="437" y="157"/>
                    </a:cubicBezTo>
                    <a:cubicBezTo>
                      <a:pt x="438" y="173"/>
                      <a:pt x="439" y="196"/>
                      <a:pt x="439" y="227"/>
                    </a:cubicBezTo>
                    <a:cubicBezTo>
                      <a:pt x="439" y="570"/>
                      <a:pt x="439" y="570"/>
                      <a:pt x="439" y="570"/>
                    </a:cubicBezTo>
                    <a:cubicBezTo>
                      <a:pt x="373" y="588"/>
                      <a:pt x="303" y="597"/>
                      <a:pt x="229" y="597"/>
                    </a:cubicBezTo>
                    <a:cubicBezTo>
                      <a:pt x="158" y="597"/>
                      <a:pt x="103" y="586"/>
                      <a:pt x="64" y="564"/>
                    </a:cubicBezTo>
                    <a:cubicBezTo>
                      <a:pt x="22" y="540"/>
                      <a:pt x="0" y="498"/>
                      <a:pt x="0" y="438"/>
                    </a:cubicBezTo>
                    <a:cubicBezTo>
                      <a:pt x="0" y="369"/>
                      <a:pt x="25" y="318"/>
                      <a:pt x="75" y="285"/>
                    </a:cubicBezTo>
                    <a:cubicBezTo>
                      <a:pt x="112" y="261"/>
                      <a:pt x="175" y="243"/>
                      <a:pt x="263" y="233"/>
                    </a:cubicBezTo>
                    <a:cubicBezTo>
                      <a:pt x="279" y="231"/>
                      <a:pt x="306" y="228"/>
                      <a:pt x="342" y="224"/>
                    </a:cubicBezTo>
                    <a:moveTo>
                      <a:pt x="342" y="279"/>
                    </a:moveTo>
                    <a:cubicBezTo>
                      <a:pt x="283" y="285"/>
                      <a:pt x="239" y="292"/>
                      <a:pt x="208" y="300"/>
                    </a:cubicBezTo>
                    <a:cubicBezTo>
                      <a:pt x="135" y="318"/>
                      <a:pt x="99" y="361"/>
                      <a:pt x="99" y="428"/>
                    </a:cubicBezTo>
                    <a:cubicBezTo>
                      <a:pt x="99" y="465"/>
                      <a:pt x="109" y="492"/>
                      <a:pt x="131" y="509"/>
                    </a:cubicBezTo>
                    <a:cubicBezTo>
                      <a:pt x="155" y="529"/>
                      <a:pt x="192" y="539"/>
                      <a:pt x="244" y="539"/>
                    </a:cubicBezTo>
                    <a:cubicBezTo>
                      <a:pt x="279" y="539"/>
                      <a:pt x="312" y="534"/>
                      <a:pt x="342" y="525"/>
                    </a:cubicBezTo>
                    <a:lnTo>
                      <a:pt x="342" y="2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79" name="Freeform 11"/>
              <p:cNvSpPr>
                <a:spLocks noEditPoints="1"/>
              </p:cNvSpPr>
              <p:nvPr/>
            </p:nvSpPr>
            <p:spPr bwMode="gray">
              <a:xfrm>
                <a:off x="1968" y="1949"/>
                <a:ext cx="88" cy="171"/>
              </a:xfrm>
              <a:custGeom>
                <a:avLst/>
                <a:gdLst>
                  <a:gd name="T0" fmla="*/ 96 w 444"/>
                  <a:gd name="T1" fmla="*/ 557 h 852"/>
                  <a:gd name="T2" fmla="*/ 96 w 444"/>
                  <a:gd name="T3" fmla="*/ 852 h 852"/>
                  <a:gd name="T4" fmla="*/ 0 w 444"/>
                  <a:gd name="T5" fmla="*/ 852 h 852"/>
                  <a:gd name="T6" fmla="*/ 0 w 444"/>
                  <a:gd name="T7" fmla="*/ 23 h 852"/>
                  <a:gd name="T8" fmla="*/ 195 w 444"/>
                  <a:gd name="T9" fmla="*/ 0 h 852"/>
                  <a:gd name="T10" fmla="*/ 396 w 444"/>
                  <a:gd name="T11" fmla="*/ 89 h 852"/>
                  <a:gd name="T12" fmla="*/ 444 w 444"/>
                  <a:gd name="T13" fmla="*/ 298 h 852"/>
                  <a:gd name="T14" fmla="*/ 383 w 444"/>
                  <a:gd name="T15" fmla="*/ 519 h 852"/>
                  <a:gd name="T16" fmla="*/ 214 w 444"/>
                  <a:gd name="T17" fmla="*/ 597 h 852"/>
                  <a:gd name="T18" fmla="*/ 134 w 444"/>
                  <a:gd name="T19" fmla="*/ 582 h 852"/>
                  <a:gd name="T20" fmla="*/ 96 w 444"/>
                  <a:gd name="T21" fmla="*/ 557 h 852"/>
                  <a:gd name="T22" fmla="*/ 96 w 444"/>
                  <a:gd name="T23" fmla="*/ 490 h 852"/>
                  <a:gd name="T24" fmla="*/ 204 w 444"/>
                  <a:gd name="T25" fmla="*/ 539 h 852"/>
                  <a:gd name="T26" fmla="*/ 313 w 444"/>
                  <a:gd name="T27" fmla="*/ 464 h 852"/>
                  <a:gd name="T28" fmla="*/ 345 w 444"/>
                  <a:gd name="T29" fmla="*/ 296 h 852"/>
                  <a:gd name="T30" fmla="*/ 302 w 444"/>
                  <a:gd name="T31" fmla="*/ 110 h 852"/>
                  <a:gd name="T32" fmla="*/ 180 w 444"/>
                  <a:gd name="T33" fmla="*/ 59 h 852"/>
                  <a:gd name="T34" fmla="*/ 96 w 444"/>
                  <a:gd name="T35" fmla="*/ 66 h 852"/>
                  <a:gd name="T36" fmla="*/ 96 w 444"/>
                  <a:gd name="T37" fmla="*/ 49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852">
                    <a:moveTo>
                      <a:pt x="96" y="557"/>
                    </a:moveTo>
                    <a:cubicBezTo>
                      <a:pt x="96" y="852"/>
                      <a:pt x="96" y="852"/>
                      <a:pt x="96" y="852"/>
                    </a:cubicBezTo>
                    <a:cubicBezTo>
                      <a:pt x="0" y="852"/>
                      <a:pt x="0" y="852"/>
                      <a:pt x="0" y="852"/>
                    </a:cubicBezTo>
                    <a:cubicBezTo>
                      <a:pt x="0" y="23"/>
                      <a:pt x="0" y="23"/>
                      <a:pt x="0" y="23"/>
                    </a:cubicBezTo>
                    <a:cubicBezTo>
                      <a:pt x="66" y="8"/>
                      <a:pt x="131" y="0"/>
                      <a:pt x="195" y="0"/>
                    </a:cubicBezTo>
                    <a:cubicBezTo>
                      <a:pt x="293" y="0"/>
                      <a:pt x="360" y="30"/>
                      <a:pt x="396" y="89"/>
                    </a:cubicBezTo>
                    <a:cubicBezTo>
                      <a:pt x="428" y="142"/>
                      <a:pt x="444" y="211"/>
                      <a:pt x="444" y="298"/>
                    </a:cubicBezTo>
                    <a:cubicBezTo>
                      <a:pt x="444" y="389"/>
                      <a:pt x="423" y="462"/>
                      <a:pt x="383" y="519"/>
                    </a:cubicBezTo>
                    <a:cubicBezTo>
                      <a:pt x="345" y="571"/>
                      <a:pt x="288" y="597"/>
                      <a:pt x="214" y="597"/>
                    </a:cubicBezTo>
                    <a:cubicBezTo>
                      <a:pt x="183" y="597"/>
                      <a:pt x="156" y="592"/>
                      <a:pt x="134" y="582"/>
                    </a:cubicBezTo>
                    <a:cubicBezTo>
                      <a:pt x="124" y="577"/>
                      <a:pt x="111" y="569"/>
                      <a:pt x="96" y="557"/>
                    </a:cubicBezTo>
                    <a:moveTo>
                      <a:pt x="96" y="490"/>
                    </a:moveTo>
                    <a:cubicBezTo>
                      <a:pt x="129" y="522"/>
                      <a:pt x="165" y="539"/>
                      <a:pt x="204" y="539"/>
                    </a:cubicBezTo>
                    <a:cubicBezTo>
                      <a:pt x="253" y="539"/>
                      <a:pt x="290" y="514"/>
                      <a:pt x="313" y="464"/>
                    </a:cubicBezTo>
                    <a:cubicBezTo>
                      <a:pt x="335" y="418"/>
                      <a:pt x="345" y="363"/>
                      <a:pt x="345" y="296"/>
                    </a:cubicBezTo>
                    <a:cubicBezTo>
                      <a:pt x="345" y="214"/>
                      <a:pt x="331" y="152"/>
                      <a:pt x="302" y="110"/>
                    </a:cubicBezTo>
                    <a:cubicBezTo>
                      <a:pt x="278" y="76"/>
                      <a:pt x="238" y="59"/>
                      <a:pt x="180" y="59"/>
                    </a:cubicBezTo>
                    <a:cubicBezTo>
                      <a:pt x="155" y="59"/>
                      <a:pt x="127" y="61"/>
                      <a:pt x="96" y="66"/>
                    </a:cubicBezTo>
                    <a:lnTo>
                      <a:pt x="96" y="4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0" name="Freeform 12"/>
              <p:cNvSpPr>
                <a:spLocks noEditPoints="1"/>
              </p:cNvSpPr>
              <p:nvPr/>
            </p:nvSpPr>
            <p:spPr bwMode="gray">
              <a:xfrm>
                <a:off x="2083" y="1911"/>
                <a:ext cx="24" cy="154"/>
              </a:xfrm>
              <a:custGeom>
                <a:avLst/>
                <a:gdLst>
                  <a:gd name="T0" fmla="*/ 59 w 118"/>
                  <a:gd name="T1" fmla="*/ 0 h 772"/>
                  <a:gd name="T2" fmla="*/ 103 w 118"/>
                  <a:gd name="T3" fmla="*/ 19 h 772"/>
                  <a:gd name="T4" fmla="*/ 118 w 118"/>
                  <a:gd name="T5" fmla="*/ 59 h 772"/>
                  <a:gd name="T6" fmla="*/ 98 w 118"/>
                  <a:gd name="T7" fmla="*/ 103 h 772"/>
                  <a:gd name="T8" fmla="*/ 58 w 118"/>
                  <a:gd name="T9" fmla="*/ 118 h 772"/>
                  <a:gd name="T10" fmla="*/ 15 w 118"/>
                  <a:gd name="T11" fmla="*/ 99 h 772"/>
                  <a:gd name="T12" fmla="*/ 0 w 118"/>
                  <a:gd name="T13" fmla="*/ 58 h 772"/>
                  <a:gd name="T14" fmla="*/ 19 w 118"/>
                  <a:gd name="T15" fmla="*/ 15 h 772"/>
                  <a:gd name="T16" fmla="*/ 59 w 118"/>
                  <a:gd name="T17" fmla="*/ 0 h 772"/>
                  <a:gd name="T18" fmla="*/ 12 w 118"/>
                  <a:gd name="T19" fmla="*/ 207 h 772"/>
                  <a:gd name="T20" fmla="*/ 108 w 118"/>
                  <a:gd name="T21" fmla="*/ 207 h 772"/>
                  <a:gd name="T22" fmla="*/ 108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6" y="0"/>
                      <a:pt x="91" y="6"/>
                      <a:pt x="103" y="19"/>
                    </a:cubicBezTo>
                    <a:cubicBezTo>
                      <a:pt x="113" y="31"/>
                      <a:pt x="118" y="44"/>
                      <a:pt x="118" y="59"/>
                    </a:cubicBezTo>
                    <a:cubicBezTo>
                      <a:pt x="118" y="77"/>
                      <a:pt x="111" y="91"/>
                      <a:pt x="98" y="103"/>
                    </a:cubicBezTo>
                    <a:cubicBezTo>
                      <a:pt x="87" y="113"/>
                      <a:pt x="74" y="118"/>
                      <a:pt x="58" y="118"/>
                    </a:cubicBezTo>
                    <a:cubicBezTo>
                      <a:pt x="41" y="118"/>
                      <a:pt x="26" y="112"/>
                      <a:pt x="15" y="99"/>
                    </a:cubicBezTo>
                    <a:cubicBezTo>
                      <a:pt x="5" y="88"/>
                      <a:pt x="0" y="74"/>
                      <a:pt x="0" y="58"/>
                    </a:cubicBezTo>
                    <a:cubicBezTo>
                      <a:pt x="0" y="41"/>
                      <a:pt x="6" y="27"/>
                      <a:pt x="19" y="15"/>
                    </a:cubicBezTo>
                    <a:cubicBezTo>
                      <a:pt x="30" y="5"/>
                      <a:pt x="43" y="0"/>
                      <a:pt x="59" y="0"/>
                    </a:cubicBezTo>
                    <a:moveTo>
                      <a:pt x="12" y="207"/>
                    </a:moveTo>
                    <a:cubicBezTo>
                      <a:pt x="108" y="207"/>
                      <a:pt x="108" y="207"/>
                      <a:pt x="108" y="207"/>
                    </a:cubicBezTo>
                    <a:cubicBezTo>
                      <a:pt x="108" y="772"/>
                      <a:pt x="108" y="772"/>
                      <a:pt x="108"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1" name="Freeform 13"/>
              <p:cNvSpPr>
                <a:spLocks/>
              </p:cNvSpPr>
              <p:nvPr/>
            </p:nvSpPr>
            <p:spPr bwMode="gray">
              <a:xfrm>
                <a:off x="2141" y="1949"/>
                <a:ext cx="86" cy="116"/>
              </a:xfrm>
              <a:custGeom>
                <a:avLst/>
                <a:gdLst>
                  <a:gd name="T0" fmla="*/ 0 w 430"/>
                  <a:gd name="T1" fmla="*/ 581 h 581"/>
                  <a:gd name="T2" fmla="*/ 0 w 430"/>
                  <a:gd name="T3" fmla="*/ 23 h 581"/>
                  <a:gd name="T4" fmla="*/ 227 w 430"/>
                  <a:gd name="T5" fmla="*/ 0 h 581"/>
                  <a:gd name="T6" fmla="*/ 412 w 430"/>
                  <a:gd name="T7" fmla="*/ 89 h 581"/>
                  <a:gd name="T8" fmla="*/ 430 w 430"/>
                  <a:gd name="T9" fmla="*/ 234 h 581"/>
                  <a:gd name="T10" fmla="*/ 430 w 430"/>
                  <a:gd name="T11" fmla="*/ 581 h 581"/>
                  <a:gd name="T12" fmla="*/ 333 w 430"/>
                  <a:gd name="T13" fmla="*/ 581 h 581"/>
                  <a:gd name="T14" fmla="*/ 333 w 430"/>
                  <a:gd name="T15" fmla="*/ 240 h 581"/>
                  <a:gd name="T16" fmla="*/ 316 w 430"/>
                  <a:gd name="T17" fmla="*/ 105 h 581"/>
                  <a:gd name="T18" fmla="*/ 217 w 430"/>
                  <a:gd name="T19" fmla="*/ 59 h 581"/>
                  <a:gd name="T20" fmla="*/ 97 w 430"/>
                  <a:gd name="T21" fmla="*/ 71 h 581"/>
                  <a:gd name="T22" fmla="*/ 97 w 430"/>
                  <a:gd name="T23" fmla="*/ 581 h 581"/>
                  <a:gd name="T24" fmla="*/ 0 w 430"/>
                  <a:gd name="T25"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581">
                    <a:moveTo>
                      <a:pt x="0" y="581"/>
                    </a:moveTo>
                    <a:cubicBezTo>
                      <a:pt x="0" y="23"/>
                      <a:pt x="0" y="23"/>
                      <a:pt x="0" y="23"/>
                    </a:cubicBezTo>
                    <a:cubicBezTo>
                      <a:pt x="90" y="8"/>
                      <a:pt x="165" y="0"/>
                      <a:pt x="227" y="0"/>
                    </a:cubicBezTo>
                    <a:cubicBezTo>
                      <a:pt x="325" y="0"/>
                      <a:pt x="387" y="30"/>
                      <a:pt x="412" y="89"/>
                    </a:cubicBezTo>
                    <a:cubicBezTo>
                      <a:pt x="424" y="117"/>
                      <a:pt x="430" y="165"/>
                      <a:pt x="430" y="234"/>
                    </a:cubicBezTo>
                    <a:cubicBezTo>
                      <a:pt x="430" y="581"/>
                      <a:pt x="430" y="581"/>
                      <a:pt x="430" y="581"/>
                    </a:cubicBezTo>
                    <a:cubicBezTo>
                      <a:pt x="333" y="581"/>
                      <a:pt x="333" y="581"/>
                      <a:pt x="333" y="581"/>
                    </a:cubicBezTo>
                    <a:cubicBezTo>
                      <a:pt x="333" y="240"/>
                      <a:pt x="333" y="240"/>
                      <a:pt x="333" y="240"/>
                    </a:cubicBezTo>
                    <a:cubicBezTo>
                      <a:pt x="333" y="173"/>
                      <a:pt x="327" y="128"/>
                      <a:pt x="316" y="105"/>
                    </a:cubicBezTo>
                    <a:cubicBezTo>
                      <a:pt x="300" y="74"/>
                      <a:pt x="267" y="59"/>
                      <a:pt x="217" y="59"/>
                    </a:cubicBezTo>
                    <a:cubicBezTo>
                      <a:pt x="178" y="59"/>
                      <a:pt x="138" y="63"/>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2" name="Freeform 14"/>
              <p:cNvSpPr>
                <a:spLocks noEditPoints="1"/>
              </p:cNvSpPr>
              <p:nvPr/>
            </p:nvSpPr>
            <p:spPr bwMode="gray">
              <a:xfrm>
                <a:off x="2254" y="1949"/>
                <a:ext cx="89" cy="172"/>
              </a:xfrm>
              <a:custGeom>
                <a:avLst/>
                <a:gdLst>
                  <a:gd name="T0" fmla="*/ 349 w 446"/>
                  <a:gd name="T1" fmla="*/ 531 h 861"/>
                  <a:gd name="T2" fmla="*/ 313 w 446"/>
                  <a:gd name="T3" fmla="*/ 565 h 861"/>
                  <a:gd name="T4" fmla="*/ 201 w 446"/>
                  <a:gd name="T5" fmla="*/ 597 h 861"/>
                  <a:gd name="T6" fmla="*/ 76 w 446"/>
                  <a:gd name="T7" fmla="*/ 555 h 861"/>
                  <a:gd name="T8" fmla="*/ 0 w 446"/>
                  <a:gd name="T9" fmla="*/ 325 h 861"/>
                  <a:gd name="T10" fmla="*/ 55 w 446"/>
                  <a:gd name="T11" fmla="*/ 103 h 861"/>
                  <a:gd name="T12" fmla="*/ 267 w 446"/>
                  <a:gd name="T13" fmla="*/ 0 h 861"/>
                  <a:gd name="T14" fmla="*/ 446 w 446"/>
                  <a:gd name="T15" fmla="*/ 23 h 861"/>
                  <a:gd name="T16" fmla="*/ 446 w 446"/>
                  <a:gd name="T17" fmla="*/ 471 h 861"/>
                  <a:gd name="T18" fmla="*/ 435 w 446"/>
                  <a:gd name="T19" fmla="*/ 661 h 861"/>
                  <a:gd name="T20" fmla="*/ 330 w 446"/>
                  <a:gd name="T21" fmla="*/ 824 h 861"/>
                  <a:gd name="T22" fmla="*/ 149 w 446"/>
                  <a:gd name="T23" fmla="*/ 861 h 861"/>
                  <a:gd name="T24" fmla="*/ 77 w 446"/>
                  <a:gd name="T25" fmla="*/ 856 h 861"/>
                  <a:gd name="T26" fmla="*/ 77 w 446"/>
                  <a:gd name="T27" fmla="*/ 798 h 861"/>
                  <a:gd name="T28" fmla="*/ 149 w 446"/>
                  <a:gd name="T29" fmla="*/ 802 h 861"/>
                  <a:gd name="T30" fmla="*/ 267 w 446"/>
                  <a:gd name="T31" fmla="*/ 781 h 861"/>
                  <a:gd name="T32" fmla="*/ 340 w 446"/>
                  <a:gd name="T33" fmla="*/ 673 h 861"/>
                  <a:gd name="T34" fmla="*/ 349 w 446"/>
                  <a:gd name="T35" fmla="*/ 562 h 861"/>
                  <a:gd name="T36" fmla="*/ 349 w 446"/>
                  <a:gd name="T37" fmla="*/ 531 h 861"/>
                  <a:gd name="T38" fmla="*/ 349 w 446"/>
                  <a:gd name="T39" fmla="*/ 64 h 861"/>
                  <a:gd name="T40" fmla="*/ 276 w 446"/>
                  <a:gd name="T41" fmla="*/ 59 h 861"/>
                  <a:gd name="T42" fmla="*/ 181 w 446"/>
                  <a:gd name="T43" fmla="*/ 83 h 861"/>
                  <a:gd name="T44" fmla="*/ 119 w 446"/>
                  <a:gd name="T45" fmla="*/ 183 h 861"/>
                  <a:gd name="T46" fmla="*/ 99 w 446"/>
                  <a:gd name="T47" fmla="*/ 329 h 861"/>
                  <a:gd name="T48" fmla="*/ 136 w 446"/>
                  <a:gd name="T49" fmla="*/ 497 h 861"/>
                  <a:gd name="T50" fmla="*/ 214 w 446"/>
                  <a:gd name="T51" fmla="*/ 539 h 861"/>
                  <a:gd name="T52" fmla="*/ 291 w 446"/>
                  <a:gd name="T53" fmla="*/ 513 h 861"/>
                  <a:gd name="T54" fmla="*/ 341 w 446"/>
                  <a:gd name="T55" fmla="*/ 444 h 861"/>
                  <a:gd name="T56" fmla="*/ 349 w 446"/>
                  <a:gd name="T57" fmla="*/ 379 h 861"/>
                  <a:gd name="T58" fmla="*/ 349 w 446"/>
                  <a:gd name="T59" fmla="*/ 64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6" h="861">
                    <a:moveTo>
                      <a:pt x="349" y="531"/>
                    </a:moveTo>
                    <a:cubicBezTo>
                      <a:pt x="334" y="547"/>
                      <a:pt x="322" y="558"/>
                      <a:pt x="313" y="565"/>
                    </a:cubicBezTo>
                    <a:cubicBezTo>
                      <a:pt x="283" y="586"/>
                      <a:pt x="246" y="597"/>
                      <a:pt x="201" y="597"/>
                    </a:cubicBezTo>
                    <a:cubicBezTo>
                      <a:pt x="150" y="597"/>
                      <a:pt x="109" y="583"/>
                      <a:pt x="76" y="555"/>
                    </a:cubicBezTo>
                    <a:cubicBezTo>
                      <a:pt x="25" y="513"/>
                      <a:pt x="0" y="436"/>
                      <a:pt x="0" y="325"/>
                    </a:cubicBezTo>
                    <a:cubicBezTo>
                      <a:pt x="0" y="235"/>
                      <a:pt x="18" y="162"/>
                      <a:pt x="55" y="103"/>
                    </a:cubicBezTo>
                    <a:cubicBezTo>
                      <a:pt x="99" y="35"/>
                      <a:pt x="169" y="0"/>
                      <a:pt x="267" y="0"/>
                    </a:cubicBezTo>
                    <a:cubicBezTo>
                      <a:pt x="324" y="0"/>
                      <a:pt x="384" y="8"/>
                      <a:pt x="446" y="23"/>
                    </a:cubicBezTo>
                    <a:cubicBezTo>
                      <a:pt x="446" y="471"/>
                      <a:pt x="446" y="471"/>
                      <a:pt x="446" y="471"/>
                    </a:cubicBezTo>
                    <a:cubicBezTo>
                      <a:pt x="446" y="554"/>
                      <a:pt x="442" y="617"/>
                      <a:pt x="435" y="661"/>
                    </a:cubicBezTo>
                    <a:cubicBezTo>
                      <a:pt x="422" y="740"/>
                      <a:pt x="387" y="794"/>
                      <a:pt x="330" y="824"/>
                    </a:cubicBezTo>
                    <a:cubicBezTo>
                      <a:pt x="284" y="849"/>
                      <a:pt x="224" y="861"/>
                      <a:pt x="149" y="861"/>
                    </a:cubicBezTo>
                    <a:cubicBezTo>
                      <a:pt x="129" y="861"/>
                      <a:pt x="104" y="859"/>
                      <a:pt x="77" y="856"/>
                    </a:cubicBezTo>
                    <a:cubicBezTo>
                      <a:pt x="77" y="798"/>
                      <a:pt x="77" y="798"/>
                      <a:pt x="77" y="798"/>
                    </a:cubicBezTo>
                    <a:cubicBezTo>
                      <a:pt x="102" y="801"/>
                      <a:pt x="126" y="802"/>
                      <a:pt x="149" y="802"/>
                    </a:cubicBezTo>
                    <a:cubicBezTo>
                      <a:pt x="202" y="802"/>
                      <a:pt x="241" y="796"/>
                      <a:pt x="267" y="781"/>
                    </a:cubicBezTo>
                    <a:cubicBezTo>
                      <a:pt x="305" y="761"/>
                      <a:pt x="330" y="725"/>
                      <a:pt x="340" y="673"/>
                    </a:cubicBezTo>
                    <a:cubicBezTo>
                      <a:pt x="346" y="643"/>
                      <a:pt x="349" y="606"/>
                      <a:pt x="349" y="562"/>
                    </a:cubicBezTo>
                    <a:lnTo>
                      <a:pt x="349" y="531"/>
                    </a:lnTo>
                    <a:close/>
                    <a:moveTo>
                      <a:pt x="349" y="64"/>
                    </a:moveTo>
                    <a:cubicBezTo>
                      <a:pt x="322" y="61"/>
                      <a:pt x="298" y="59"/>
                      <a:pt x="276" y="59"/>
                    </a:cubicBezTo>
                    <a:cubicBezTo>
                      <a:pt x="236" y="59"/>
                      <a:pt x="204" y="67"/>
                      <a:pt x="181" y="83"/>
                    </a:cubicBezTo>
                    <a:cubicBezTo>
                      <a:pt x="155" y="102"/>
                      <a:pt x="134" y="136"/>
                      <a:pt x="119" y="183"/>
                    </a:cubicBezTo>
                    <a:cubicBezTo>
                      <a:pt x="106" y="225"/>
                      <a:pt x="99" y="274"/>
                      <a:pt x="99" y="329"/>
                    </a:cubicBezTo>
                    <a:cubicBezTo>
                      <a:pt x="99" y="406"/>
                      <a:pt x="111" y="462"/>
                      <a:pt x="136" y="497"/>
                    </a:cubicBezTo>
                    <a:cubicBezTo>
                      <a:pt x="156" y="525"/>
                      <a:pt x="182" y="539"/>
                      <a:pt x="214" y="539"/>
                    </a:cubicBezTo>
                    <a:cubicBezTo>
                      <a:pt x="242" y="539"/>
                      <a:pt x="267" y="530"/>
                      <a:pt x="291" y="513"/>
                    </a:cubicBezTo>
                    <a:cubicBezTo>
                      <a:pt x="314" y="495"/>
                      <a:pt x="331" y="472"/>
                      <a:pt x="341" y="444"/>
                    </a:cubicBezTo>
                    <a:cubicBezTo>
                      <a:pt x="346" y="429"/>
                      <a:pt x="349" y="408"/>
                      <a:pt x="349" y="379"/>
                    </a:cubicBezTo>
                    <a:lnTo>
                      <a:pt x="34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3" name="Freeform 15"/>
              <p:cNvSpPr>
                <a:spLocks/>
              </p:cNvSpPr>
              <p:nvPr/>
            </p:nvSpPr>
            <p:spPr bwMode="gray">
              <a:xfrm>
                <a:off x="2431" y="1922"/>
                <a:ext cx="50" cy="143"/>
              </a:xfrm>
              <a:custGeom>
                <a:avLst/>
                <a:gdLst>
                  <a:gd name="T0" fmla="*/ 0 w 249"/>
                  <a:gd name="T1" fmla="*/ 0 h 718"/>
                  <a:gd name="T2" fmla="*/ 97 w 249"/>
                  <a:gd name="T3" fmla="*/ 0 h 718"/>
                  <a:gd name="T4" fmla="*/ 97 w 249"/>
                  <a:gd name="T5" fmla="*/ 153 h 718"/>
                  <a:gd name="T6" fmla="*/ 249 w 249"/>
                  <a:gd name="T7" fmla="*/ 153 h 718"/>
                  <a:gd name="T8" fmla="*/ 249 w 249"/>
                  <a:gd name="T9" fmla="*/ 215 h 718"/>
                  <a:gd name="T10" fmla="*/ 97 w 249"/>
                  <a:gd name="T11" fmla="*/ 215 h 718"/>
                  <a:gd name="T12" fmla="*/ 97 w 249"/>
                  <a:gd name="T13" fmla="*/ 515 h 718"/>
                  <a:gd name="T14" fmla="*/ 122 w 249"/>
                  <a:gd name="T15" fmla="*/ 630 h 718"/>
                  <a:gd name="T16" fmla="*/ 176 w 249"/>
                  <a:gd name="T17" fmla="*/ 655 h 718"/>
                  <a:gd name="T18" fmla="*/ 217 w 249"/>
                  <a:gd name="T19" fmla="*/ 657 h 718"/>
                  <a:gd name="T20" fmla="*/ 249 w 249"/>
                  <a:gd name="T21" fmla="*/ 657 h 718"/>
                  <a:gd name="T22" fmla="*/ 249 w 249"/>
                  <a:gd name="T23" fmla="*/ 718 h 718"/>
                  <a:gd name="T24" fmla="*/ 197 w 249"/>
                  <a:gd name="T25" fmla="*/ 718 h 718"/>
                  <a:gd name="T26" fmla="*/ 99 w 249"/>
                  <a:gd name="T27" fmla="*/ 709 h 718"/>
                  <a:gd name="T28" fmla="*/ 9 w 249"/>
                  <a:gd name="T29" fmla="*/ 613 h 718"/>
                  <a:gd name="T30" fmla="*/ 0 w 249"/>
                  <a:gd name="T31" fmla="*/ 501 h 718"/>
                  <a:gd name="T32" fmla="*/ 0 w 249"/>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718">
                    <a:moveTo>
                      <a:pt x="0" y="0"/>
                    </a:moveTo>
                    <a:cubicBezTo>
                      <a:pt x="97" y="0"/>
                      <a:pt x="97" y="0"/>
                      <a:pt x="97" y="0"/>
                    </a:cubicBezTo>
                    <a:cubicBezTo>
                      <a:pt x="97" y="153"/>
                      <a:pt x="97" y="153"/>
                      <a:pt x="97" y="153"/>
                    </a:cubicBezTo>
                    <a:cubicBezTo>
                      <a:pt x="249" y="153"/>
                      <a:pt x="249" y="153"/>
                      <a:pt x="249" y="153"/>
                    </a:cubicBezTo>
                    <a:cubicBezTo>
                      <a:pt x="249" y="215"/>
                      <a:pt x="249" y="215"/>
                      <a:pt x="249" y="215"/>
                    </a:cubicBezTo>
                    <a:cubicBezTo>
                      <a:pt x="97" y="215"/>
                      <a:pt x="97" y="215"/>
                      <a:pt x="97" y="215"/>
                    </a:cubicBezTo>
                    <a:cubicBezTo>
                      <a:pt x="97" y="515"/>
                      <a:pt x="97" y="515"/>
                      <a:pt x="97" y="515"/>
                    </a:cubicBezTo>
                    <a:cubicBezTo>
                      <a:pt x="97" y="572"/>
                      <a:pt x="105" y="610"/>
                      <a:pt x="122" y="630"/>
                    </a:cubicBezTo>
                    <a:cubicBezTo>
                      <a:pt x="134" y="644"/>
                      <a:pt x="152" y="652"/>
                      <a:pt x="176" y="655"/>
                    </a:cubicBezTo>
                    <a:cubicBezTo>
                      <a:pt x="184" y="656"/>
                      <a:pt x="197" y="657"/>
                      <a:pt x="217" y="657"/>
                    </a:cubicBezTo>
                    <a:cubicBezTo>
                      <a:pt x="249" y="657"/>
                      <a:pt x="249" y="657"/>
                      <a:pt x="249" y="657"/>
                    </a:cubicBezTo>
                    <a:cubicBezTo>
                      <a:pt x="249" y="718"/>
                      <a:pt x="249" y="718"/>
                      <a:pt x="249" y="718"/>
                    </a:cubicBezTo>
                    <a:cubicBezTo>
                      <a:pt x="197" y="718"/>
                      <a:pt x="197" y="718"/>
                      <a:pt x="197" y="718"/>
                    </a:cubicBezTo>
                    <a:cubicBezTo>
                      <a:pt x="155" y="718"/>
                      <a:pt x="123" y="715"/>
                      <a:pt x="99" y="709"/>
                    </a:cubicBezTo>
                    <a:cubicBezTo>
                      <a:pt x="50" y="695"/>
                      <a:pt x="20" y="663"/>
                      <a:pt x="9"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4" name="Freeform 16"/>
              <p:cNvSpPr>
                <a:spLocks noEditPoints="1"/>
              </p:cNvSpPr>
              <p:nvPr/>
            </p:nvSpPr>
            <p:spPr bwMode="gray">
              <a:xfrm>
                <a:off x="2502"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79" y="597"/>
                      <a:pt x="0" y="496"/>
                      <a:pt x="0" y="295"/>
                    </a:cubicBezTo>
                    <a:cubicBezTo>
                      <a:pt x="0" y="204"/>
                      <a:pt x="19" y="133"/>
                      <a:pt x="57" y="81"/>
                    </a:cubicBezTo>
                    <a:cubicBezTo>
                      <a:pt x="96" y="27"/>
                      <a:pt x="157" y="0"/>
                      <a:pt x="238" y="0"/>
                    </a:cubicBezTo>
                    <a:moveTo>
                      <a:pt x="238" y="59"/>
                    </a:moveTo>
                    <a:cubicBezTo>
                      <a:pt x="183" y="59"/>
                      <a:pt x="145" y="83"/>
                      <a:pt x="125" y="132"/>
                    </a:cubicBezTo>
                    <a:cubicBezTo>
                      <a:pt x="107" y="173"/>
                      <a:pt x="99" y="227"/>
                      <a:pt x="99" y="296"/>
                    </a:cubicBezTo>
                    <a:cubicBezTo>
                      <a:pt x="99" y="368"/>
                      <a:pt x="107" y="424"/>
                      <a:pt x="125" y="465"/>
                    </a:cubicBezTo>
                    <a:cubicBezTo>
                      <a:pt x="145" y="514"/>
                      <a:pt x="183" y="539"/>
                      <a:pt x="238" y="539"/>
                    </a:cubicBezTo>
                    <a:cubicBezTo>
                      <a:pt x="293" y="539"/>
                      <a:pt x="330" y="514"/>
                      <a:pt x="351" y="465"/>
                    </a:cubicBezTo>
                    <a:cubicBezTo>
                      <a:pt x="368" y="424"/>
                      <a:pt x="377" y="369"/>
                      <a:pt x="377" y="299"/>
                    </a:cubicBezTo>
                    <a:cubicBezTo>
                      <a:pt x="377" y="227"/>
                      <a:pt x="368" y="172"/>
                      <a:pt x="351" y="132"/>
                    </a:cubicBezTo>
                    <a:cubicBezTo>
                      <a:pt x="330"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5" name="Freeform 17"/>
              <p:cNvSpPr>
                <a:spLocks/>
              </p:cNvSpPr>
              <p:nvPr/>
            </p:nvSpPr>
            <p:spPr bwMode="gray">
              <a:xfrm>
                <a:off x="2625" y="1949"/>
                <a:ext cx="146" cy="116"/>
              </a:xfrm>
              <a:custGeom>
                <a:avLst/>
                <a:gdLst>
                  <a:gd name="T0" fmla="*/ 0 w 730"/>
                  <a:gd name="T1" fmla="*/ 581 h 581"/>
                  <a:gd name="T2" fmla="*/ 0 w 730"/>
                  <a:gd name="T3" fmla="*/ 23 h 581"/>
                  <a:gd name="T4" fmla="*/ 209 w 730"/>
                  <a:gd name="T5" fmla="*/ 0 h 581"/>
                  <a:gd name="T6" fmla="*/ 360 w 730"/>
                  <a:gd name="T7" fmla="*/ 37 h 581"/>
                  <a:gd name="T8" fmla="*/ 541 w 730"/>
                  <a:gd name="T9" fmla="*/ 0 h 581"/>
                  <a:gd name="T10" fmla="*/ 714 w 730"/>
                  <a:gd name="T11" fmla="*/ 90 h 581"/>
                  <a:gd name="T12" fmla="*/ 730 w 730"/>
                  <a:gd name="T13" fmla="*/ 234 h 581"/>
                  <a:gd name="T14" fmla="*/ 730 w 730"/>
                  <a:gd name="T15" fmla="*/ 581 h 581"/>
                  <a:gd name="T16" fmla="*/ 634 w 730"/>
                  <a:gd name="T17" fmla="*/ 581 h 581"/>
                  <a:gd name="T18" fmla="*/ 634 w 730"/>
                  <a:gd name="T19" fmla="*/ 240 h 581"/>
                  <a:gd name="T20" fmla="*/ 618 w 730"/>
                  <a:gd name="T21" fmla="*/ 106 h 581"/>
                  <a:gd name="T22" fmla="*/ 528 w 730"/>
                  <a:gd name="T23" fmla="*/ 59 h 581"/>
                  <a:gd name="T24" fmla="*/ 413 w 730"/>
                  <a:gd name="T25" fmla="*/ 85 h 581"/>
                  <a:gd name="T26" fmla="*/ 413 w 730"/>
                  <a:gd name="T27" fmla="*/ 581 h 581"/>
                  <a:gd name="T28" fmla="*/ 317 w 730"/>
                  <a:gd name="T29" fmla="*/ 581 h 581"/>
                  <a:gd name="T30" fmla="*/ 317 w 730"/>
                  <a:gd name="T31" fmla="*/ 236 h 581"/>
                  <a:gd name="T32" fmla="*/ 301 w 730"/>
                  <a:gd name="T33" fmla="*/ 106 h 581"/>
                  <a:gd name="T34" fmla="*/ 209 w 730"/>
                  <a:gd name="T35" fmla="*/ 59 h 581"/>
                  <a:gd name="T36" fmla="*/ 96 w 730"/>
                  <a:gd name="T37" fmla="*/ 71 h 581"/>
                  <a:gd name="T38" fmla="*/ 96 w 730"/>
                  <a:gd name="T39" fmla="*/ 581 h 581"/>
                  <a:gd name="T40" fmla="*/ 0 w 730"/>
                  <a:gd name="T41"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0" h="581">
                    <a:moveTo>
                      <a:pt x="0" y="581"/>
                    </a:moveTo>
                    <a:cubicBezTo>
                      <a:pt x="0" y="23"/>
                      <a:pt x="0" y="23"/>
                      <a:pt x="0" y="23"/>
                    </a:cubicBezTo>
                    <a:cubicBezTo>
                      <a:pt x="88" y="8"/>
                      <a:pt x="158" y="0"/>
                      <a:pt x="209" y="0"/>
                    </a:cubicBezTo>
                    <a:cubicBezTo>
                      <a:pt x="276" y="0"/>
                      <a:pt x="326" y="12"/>
                      <a:pt x="360" y="37"/>
                    </a:cubicBezTo>
                    <a:cubicBezTo>
                      <a:pt x="421" y="12"/>
                      <a:pt x="481" y="0"/>
                      <a:pt x="541" y="0"/>
                    </a:cubicBezTo>
                    <a:cubicBezTo>
                      <a:pt x="632" y="0"/>
                      <a:pt x="690" y="30"/>
                      <a:pt x="714" y="90"/>
                    </a:cubicBezTo>
                    <a:cubicBezTo>
                      <a:pt x="725" y="118"/>
                      <a:pt x="730" y="166"/>
                      <a:pt x="730" y="234"/>
                    </a:cubicBezTo>
                    <a:cubicBezTo>
                      <a:pt x="730" y="581"/>
                      <a:pt x="730" y="581"/>
                      <a:pt x="730" y="581"/>
                    </a:cubicBezTo>
                    <a:cubicBezTo>
                      <a:pt x="634" y="581"/>
                      <a:pt x="634" y="581"/>
                      <a:pt x="634" y="581"/>
                    </a:cubicBezTo>
                    <a:cubicBezTo>
                      <a:pt x="634" y="240"/>
                      <a:pt x="634" y="240"/>
                      <a:pt x="634" y="240"/>
                    </a:cubicBezTo>
                    <a:cubicBezTo>
                      <a:pt x="634" y="174"/>
                      <a:pt x="628" y="129"/>
                      <a:pt x="618" y="106"/>
                    </a:cubicBezTo>
                    <a:cubicBezTo>
                      <a:pt x="604" y="75"/>
                      <a:pt x="574" y="59"/>
                      <a:pt x="528" y="59"/>
                    </a:cubicBezTo>
                    <a:cubicBezTo>
                      <a:pt x="491" y="59"/>
                      <a:pt x="452" y="68"/>
                      <a:pt x="413" y="85"/>
                    </a:cubicBezTo>
                    <a:cubicBezTo>
                      <a:pt x="413" y="581"/>
                      <a:pt x="413" y="581"/>
                      <a:pt x="413" y="581"/>
                    </a:cubicBezTo>
                    <a:cubicBezTo>
                      <a:pt x="317" y="581"/>
                      <a:pt x="317" y="581"/>
                      <a:pt x="317" y="581"/>
                    </a:cubicBezTo>
                    <a:cubicBezTo>
                      <a:pt x="317" y="236"/>
                      <a:pt x="317" y="236"/>
                      <a:pt x="317" y="236"/>
                    </a:cubicBezTo>
                    <a:cubicBezTo>
                      <a:pt x="317" y="172"/>
                      <a:pt x="312" y="129"/>
                      <a:pt x="301" y="106"/>
                    </a:cubicBezTo>
                    <a:cubicBezTo>
                      <a:pt x="286" y="75"/>
                      <a:pt x="255" y="59"/>
                      <a:pt x="209" y="59"/>
                    </a:cubicBezTo>
                    <a:cubicBezTo>
                      <a:pt x="173" y="59"/>
                      <a:pt x="135" y="63"/>
                      <a:pt x="96" y="71"/>
                    </a:cubicBezTo>
                    <a:cubicBezTo>
                      <a:pt x="96" y="581"/>
                      <a:pt x="96" y="581"/>
                      <a:pt x="96"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6" name="Freeform 18"/>
              <p:cNvSpPr>
                <a:spLocks noEditPoints="1"/>
              </p:cNvSpPr>
              <p:nvPr/>
            </p:nvSpPr>
            <p:spPr bwMode="gray">
              <a:xfrm>
                <a:off x="2797"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0 w 475"/>
                  <a:gd name="T27" fmla="*/ 465 h 597"/>
                  <a:gd name="T28" fmla="*/ 376 w 475"/>
                  <a:gd name="T29" fmla="*/ 299 h 597"/>
                  <a:gd name="T30" fmla="*/ 350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79" y="570"/>
                      <a:pt x="319" y="597"/>
                      <a:pt x="238" y="597"/>
                    </a:cubicBezTo>
                    <a:cubicBezTo>
                      <a:pt x="79" y="597"/>
                      <a:pt x="0" y="496"/>
                      <a:pt x="0" y="295"/>
                    </a:cubicBezTo>
                    <a:cubicBezTo>
                      <a:pt x="0" y="204"/>
                      <a:pt x="19" y="133"/>
                      <a:pt x="57" y="81"/>
                    </a:cubicBezTo>
                    <a:cubicBezTo>
                      <a:pt x="96" y="27"/>
                      <a:pt x="156"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0" y="465"/>
                    </a:cubicBezTo>
                    <a:cubicBezTo>
                      <a:pt x="368" y="424"/>
                      <a:pt x="376" y="369"/>
                      <a:pt x="376" y="299"/>
                    </a:cubicBezTo>
                    <a:cubicBezTo>
                      <a:pt x="376" y="227"/>
                      <a:pt x="368" y="172"/>
                      <a:pt x="350"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7" name="Freeform 19"/>
              <p:cNvSpPr>
                <a:spLocks/>
              </p:cNvSpPr>
              <p:nvPr/>
            </p:nvSpPr>
            <p:spPr bwMode="gray">
              <a:xfrm>
                <a:off x="292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1"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8" name="Freeform 20"/>
              <p:cNvSpPr>
                <a:spLocks/>
              </p:cNvSpPr>
              <p:nvPr/>
            </p:nvSpPr>
            <p:spPr bwMode="gray">
              <a:xfrm>
                <a:off x="299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0"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89" name="Freeform 21"/>
              <p:cNvSpPr>
                <a:spLocks noEditPoints="1"/>
              </p:cNvSpPr>
              <p:nvPr/>
            </p:nvSpPr>
            <p:spPr bwMode="gray">
              <a:xfrm>
                <a:off x="3054"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80" y="597"/>
                      <a:pt x="0" y="496"/>
                      <a:pt x="0" y="295"/>
                    </a:cubicBezTo>
                    <a:cubicBezTo>
                      <a:pt x="0" y="204"/>
                      <a:pt x="19" y="133"/>
                      <a:pt x="57" y="81"/>
                    </a:cubicBezTo>
                    <a:cubicBezTo>
                      <a:pt x="97" y="27"/>
                      <a:pt x="157" y="0"/>
                      <a:pt x="238" y="0"/>
                    </a:cubicBezTo>
                    <a:moveTo>
                      <a:pt x="238" y="59"/>
                    </a:moveTo>
                    <a:cubicBezTo>
                      <a:pt x="184" y="59"/>
                      <a:pt x="146" y="83"/>
                      <a:pt x="125" y="132"/>
                    </a:cubicBezTo>
                    <a:cubicBezTo>
                      <a:pt x="108" y="173"/>
                      <a:pt x="99" y="227"/>
                      <a:pt x="99" y="296"/>
                    </a:cubicBezTo>
                    <a:cubicBezTo>
                      <a:pt x="99" y="368"/>
                      <a:pt x="108" y="424"/>
                      <a:pt x="125" y="465"/>
                    </a:cubicBezTo>
                    <a:cubicBezTo>
                      <a:pt x="146" y="514"/>
                      <a:pt x="184" y="539"/>
                      <a:pt x="238" y="539"/>
                    </a:cubicBezTo>
                    <a:cubicBezTo>
                      <a:pt x="293" y="539"/>
                      <a:pt x="331" y="514"/>
                      <a:pt x="351" y="465"/>
                    </a:cubicBezTo>
                    <a:cubicBezTo>
                      <a:pt x="368" y="424"/>
                      <a:pt x="377" y="369"/>
                      <a:pt x="377" y="299"/>
                    </a:cubicBezTo>
                    <a:cubicBezTo>
                      <a:pt x="377" y="227"/>
                      <a:pt x="368" y="172"/>
                      <a:pt x="351" y="132"/>
                    </a:cubicBezTo>
                    <a:cubicBezTo>
                      <a:pt x="330" y="83"/>
                      <a:pt x="293"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0" name="Freeform 22"/>
              <p:cNvSpPr>
                <a:spLocks/>
              </p:cNvSpPr>
              <p:nvPr/>
            </p:nvSpPr>
            <p:spPr bwMode="gray">
              <a:xfrm>
                <a:off x="3162" y="1952"/>
                <a:ext cx="145" cy="113"/>
              </a:xfrm>
              <a:custGeom>
                <a:avLst/>
                <a:gdLst>
                  <a:gd name="T0" fmla="*/ 159 w 728"/>
                  <a:gd name="T1" fmla="*/ 565 h 565"/>
                  <a:gd name="T2" fmla="*/ 0 w 728"/>
                  <a:gd name="T3" fmla="*/ 0 h 565"/>
                  <a:gd name="T4" fmla="*/ 97 w 728"/>
                  <a:gd name="T5" fmla="*/ 0 h 565"/>
                  <a:gd name="T6" fmla="*/ 217 w 728"/>
                  <a:gd name="T7" fmla="*/ 461 h 565"/>
                  <a:gd name="T8" fmla="*/ 323 w 728"/>
                  <a:gd name="T9" fmla="*/ 0 h 565"/>
                  <a:gd name="T10" fmla="*/ 418 w 728"/>
                  <a:gd name="T11" fmla="*/ 0 h 565"/>
                  <a:gd name="T12" fmla="*/ 529 w 728"/>
                  <a:gd name="T13" fmla="*/ 461 h 565"/>
                  <a:gd name="T14" fmla="*/ 649 w 728"/>
                  <a:gd name="T15" fmla="*/ 0 h 565"/>
                  <a:gd name="T16" fmla="*/ 728 w 728"/>
                  <a:gd name="T17" fmla="*/ 0 h 565"/>
                  <a:gd name="T18" fmla="*/ 568 w 728"/>
                  <a:gd name="T19" fmla="*/ 565 h 565"/>
                  <a:gd name="T20" fmla="*/ 472 w 728"/>
                  <a:gd name="T21" fmla="*/ 565 h 565"/>
                  <a:gd name="T22" fmla="*/ 388 w 728"/>
                  <a:gd name="T23" fmla="*/ 199 h 565"/>
                  <a:gd name="T24" fmla="*/ 366 w 728"/>
                  <a:gd name="T25" fmla="*/ 84 h 565"/>
                  <a:gd name="T26" fmla="*/ 345 w 728"/>
                  <a:gd name="T27" fmla="*/ 199 h 565"/>
                  <a:gd name="T28" fmla="*/ 260 w 728"/>
                  <a:gd name="T29" fmla="*/ 565 h 565"/>
                  <a:gd name="T30" fmla="*/ 159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59" y="565"/>
                    </a:moveTo>
                    <a:cubicBezTo>
                      <a:pt x="0" y="0"/>
                      <a:pt x="0" y="0"/>
                      <a:pt x="0" y="0"/>
                    </a:cubicBezTo>
                    <a:cubicBezTo>
                      <a:pt x="97" y="0"/>
                      <a:pt x="97" y="0"/>
                      <a:pt x="97" y="0"/>
                    </a:cubicBezTo>
                    <a:cubicBezTo>
                      <a:pt x="217" y="461"/>
                      <a:pt x="217" y="461"/>
                      <a:pt x="217" y="461"/>
                    </a:cubicBezTo>
                    <a:cubicBezTo>
                      <a:pt x="323" y="0"/>
                      <a:pt x="323" y="0"/>
                      <a:pt x="323" y="0"/>
                    </a:cubicBezTo>
                    <a:cubicBezTo>
                      <a:pt x="418" y="0"/>
                      <a:pt x="418" y="0"/>
                      <a:pt x="418" y="0"/>
                    </a:cubicBezTo>
                    <a:cubicBezTo>
                      <a:pt x="529" y="461"/>
                      <a:pt x="529" y="461"/>
                      <a:pt x="529" y="461"/>
                    </a:cubicBezTo>
                    <a:cubicBezTo>
                      <a:pt x="649" y="0"/>
                      <a:pt x="649" y="0"/>
                      <a:pt x="649" y="0"/>
                    </a:cubicBezTo>
                    <a:cubicBezTo>
                      <a:pt x="728" y="0"/>
                      <a:pt x="728" y="0"/>
                      <a:pt x="728" y="0"/>
                    </a:cubicBezTo>
                    <a:cubicBezTo>
                      <a:pt x="568" y="565"/>
                      <a:pt x="568" y="565"/>
                      <a:pt x="568" y="565"/>
                    </a:cubicBezTo>
                    <a:cubicBezTo>
                      <a:pt x="472" y="565"/>
                      <a:pt x="472" y="565"/>
                      <a:pt x="472" y="565"/>
                    </a:cubicBezTo>
                    <a:cubicBezTo>
                      <a:pt x="388" y="199"/>
                      <a:pt x="388" y="199"/>
                      <a:pt x="388" y="199"/>
                    </a:cubicBezTo>
                    <a:cubicBezTo>
                      <a:pt x="381" y="173"/>
                      <a:pt x="374" y="135"/>
                      <a:pt x="366" y="84"/>
                    </a:cubicBezTo>
                    <a:cubicBezTo>
                      <a:pt x="360" y="125"/>
                      <a:pt x="353" y="163"/>
                      <a:pt x="345" y="199"/>
                    </a:cubicBezTo>
                    <a:cubicBezTo>
                      <a:pt x="260" y="565"/>
                      <a:pt x="260" y="565"/>
                      <a:pt x="260" y="565"/>
                    </a:cubicBezTo>
                    <a:lnTo>
                      <a:pt x="159"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1" name="Freeform 23"/>
              <p:cNvSpPr>
                <a:spLocks/>
              </p:cNvSpPr>
              <p:nvPr/>
            </p:nvSpPr>
            <p:spPr bwMode="gray">
              <a:xfrm>
                <a:off x="3365" y="1952"/>
                <a:ext cx="146" cy="113"/>
              </a:xfrm>
              <a:custGeom>
                <a:avLst/>
                <a:gdLst>
                  <a:gd name="T0" fmla="*/ 160 w 728"/>
                  <a:gd name="T1" fmla="*/ 565 h 565"/>
                  <a:gd name="T2" fmla="*/ 0 w 728"/>
                  <a:gd name="T3" fmla="*/ 0 h 565"/>
                  <a:gd name="T4" fmla="*/ 98 w 728"/>
                  <a:gd name="T5" fmla="*/ 0 h 565"/>
                  <a:gd name="T6" fmla="*/ 217 w 728"/>
                  <a:gd name="T7" fmla="*/ 461 h 565"/>
                  <a:gd name="T8" fmla="*/ 323 w 728"/>
                  <a:gd name="T9" fmla="*/ 0 h 565"/>
                  <a:gd name="T10" fmla="*/ 419 w 728"/>
                  <a:gd name="T11" fmla="*/ 0 h 565"/>
                  <a:gd name="T12" fmla="*/ 530 w 728"/>
                  <a:gd name="T13" fmla="*/ 461 h 565"/>
                  <a:gd name="T14" fmla="*/ 650 w 728"/>
                  <a:gd name="T15" fmla="*/ 0 h 565"/>
                  <a:gd name="T16" fmla="*/ 728 w 728"/>
                  <a:gd name="T17" fmla="*/ 0 h 565"/>
                  <a:gd name="T18" fmla="*/ 569 w 728"/>
                  <a:gd name="T19" fmla="*/ 565 h 565"/>
                  <a:gd name="T20" fmla="*/ 473 w 728"/>
                  <a:gd name="T21" fmla="*/ 565 h 565"/>
                  <a:gd name="T22" fmla="*/ 388 w 728"/>
                  <a:gd name="T23" fmla="*/ 199 h 565"/>
                  <a:gd name="T24" fmla="*/ 367 w 728"/>
                  <a:gd name="T25" fmla="*/ 84 h 565"/>
                  <a:gd name="T26" fmla="*/ 345 w 728"/>
                  <a:gd name="T27" fmla="*/ 199 h 565"/>
                  <a:gd name="T28" fmla="*/ 261 w 728"/>
                  <a:gd name="T29" fmla="*/ 565 h 565"/>
                  <a:gd name="T30" fmla="*/ 160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60" y="565"/>
                    </a:moveTo>
                    <a:cubicBezTo>
                      <a:pt x="0" y="0"/>
                      <a:pt x="0" y="0"/>
                      <a:pt x="0" y="0"/>
                    </a:cubicBezTo>
                    <a:cubicBezTo>
                      <a:pt x="98" y="0"/>
                      <a:pt x="98" y="0"/>
                      <a:pt x="98" y="0"/>
                    </a:cubicBezTo>
                    <a:cubicBezTo>
                      <a:pt x="217" y="461"/>
                      <a:pt x="217" y="461"/>
                      <a:pt x="217" y="461"/>
                    </a:cubicBezTo>
                    <a:cubicBezTo>
                      <a:pt x="323" y="0"/>
                      <a:pt x="323" y="0"/>
                      <a:pt x="323" y="0"/>
                    </a:cubicBezTo>
                    <a:cubicBezTo>
                      <a:pt x="419" y="0"/>
                      <a:pt x="419" y="0"/>
                      <a:pt x="419" y="0"/>
                    </a:cubicBezTo>
                    <a:cubicBezTo>
                      <a:pt x="530" y="461"/>
                      <a:pt x="530" y="461"/>
                      <a:pt x="530" y="461"/>
                    </a:cubicBezTo>
                    <a:cubicBezTo>
                      <a:pt x="650" y="0"/>
                      <a:pt x="650" y="0"/>
                      <a:pt x="650" y="0"/>
                    </a:cubicBezTo>
                    <a:cubicBezTo>
                      <a:pt x="728" y="0"/>
                      <a:pt x="728" y="0"/>
                      <a:pt x="728" y="0"/>
                    </a:cubicBezTo>
                    <a:cubicBezTo>
                      <a:pt x="569" y="565"/>
                      <a:pt x="569" y="565"/>
                      <a:pt x="569" y="565"/>
                    </a:cubicBezTo>
                    <a:cubicBezTo>
                      <a:pt x="473" y="565"/>
                      <a:pt x="473" y="565"/>
                      <a:pt x="473" y="565"/>
                    </a:cubicBezTo>
                    <a:cubicBezTo>
                      <a:pt x="388" y="199"/>
                      <a:pt x="388" y="199"/>
                      <a:pt x="388" y="199"/>
                    </a:cubicBezTo>
                    <a:cubicBezTo>
                      <a:pt x="382" y="173"/>
                      <a:pt x="375" y="135"/>
                      <a:pt x="367" y="84"/>
                    </a:cubicBezTo>
                    <a:cubicBezTo>
                      <a:pt x="361" y="125"/>
                      <a:pt x="354" y="163"/>
                      <a:pt x="345" y="199"/>
                    </a:cubicBezTo>
                    <a:cubicBezTo>
                      <a:pt x="261" y="565"/>
                      <a:pt x="261" y="565"/>
                      <a:pt x="261" y="565"/>
                    </a:cubicBezTo>
                    <a:lnTo>
                      <a:pt x="160"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2" name="Freeform 24"/>
              <p:cNvSpPr>
                <a:spLocks noEditPoints="1"/>
              </p:cNvSpPr>
              <p:nvPr/>
            </p:nvSpPr>
            <p:spPr bwMode="gray">
              <a:xfrm>
                <a:off x="3530" y="1911"/>
                <a:ext cx="24" cy="154"/>
              </a:xfrm>
              <a:custGeom>
                <a:avLst/>
                <a:gdLst>
                  <a:gd name="T0" fmla="*/ 59 w 118"/>
                  <a:gd name="T1" fmla="*/ 0 h 772"/>
                  <a:gd name="T2" fmla="*/ 103 w 118"/>
                  <a:gd name="T3" fmla="*/ 19 h 772"/>
                  <a:gd name="T4" fmla="*/ 118 w 118"/>
                  <a:gd name="T5" fmla="*/ 59 h 772"/>
                  <a:gd name="T6" fmla="*/ 99 w 118"/>
                  <a:gd name="T7" fmla="*/ 103 h 772"/>
                  <a:gd name="T8" fmla="*/ 59 w 118"/>
                  <a:gd name="T9" fmla="*/ 118 h 772"/>
                  <a:gd name="T10" fmla="*/ 15 w 118"/>
                  <a:gd name="T11" fmla="*/ 99 h 772"/>
                  <a:gd name="T12" fmla="*/ 0 w 118"/>
                  <a:gd name="T13" fmla="*/ 58 h 772"/>
                  <a:gd name="T14" fmla="*/ 20 w 118"/>
                  <a:gd name="T15" fmla="*/ 15 h 772"/>
                  <a:gd name="T16" fmla="*/ 59 w 118"/>
                  <a:gd name="T17" fmla="*/ 0 h 772"/>
                  <a:gd name="T18" fmla="*/ 12 w 118"/>
                  <a:gd name="T19" fmla="*/ 207 h 772"/>
                  <a:gd name="T20" fmla="*/ 109 w 118"/>
                  <a:gd name="T21" fmla="*/ 207 h 772"/>
                  <a:gd name="T22" fmla="*/ 109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7" y="0"/>
                      <a:pt x="91" y="6"/>
                      <a:pt x="103" y="19"/>
                    </a:cubicBezTo>
                    <a:cubicBezTo>
                      <a:pt x="113" y="31"/>
                      <a:pt x="118" y="44"/>
                      <a:pt x="118" y="59"/>
                    </a:cubicBezTo>
                    <a:cubicBezTo>
                      <a:pt x="118" y="77"/>
                      <a:pt x="112" y="91"/>
                      <a:pt x="99" y="103"/>
                    </a:cubicBezTo>
                    <a:cubicBezTo>
                      <a:pt x="88" y="113"/>
                      <a:pt x="74" y="118"/>
                      <a:pt x="59" y="118"/>
                    </a:cubicBezTo>
                    <a:cubicBezTo>
                      <a:pt x="41" y="118"/>
                      <a:pt x="27" y="112"/>
                      <a:pt x="15" y="99"/>
                    </a:cubicBezTo>
                    <a:cubicBezTo>
                      <a:pt x="5" y="88"/>
                      <a:pt x="0" y="74"/>
                      <a:pt x="0" y="58"/>
                    </a:cubicBezTo>
                    <a:cubicBezTo>
                      <a:pt x="0" y="41"/>
                      <a:pt x="7" y="27"/>
                      <a:pt x="20" y="15"/>
                    </a:cubicBezTo>
                    <a:cubicBezTo>
                      <a:pt x="31" y="5"/>
                      <a:pt x="44" y="0"/>
                      <a:pt x="59" y="0"/>
                    </a:cubicBezTo>
                    <a:moveTo>
                      <a:pt x="12" y="207"/>
                    </a:moveTo>
                    <a:cubicBezTo>
                      <a:pt x="109" y="207"/>
                      <a:pt x="109" y="207"/>
                      <a:pt x="109" y="207"/>
                    </a:cubicBezTo>
                    <a:cubicBezTo>
                      <a:pt x="109" y="772"/>
                      <a:pt x="109" y="772"/>
                      <a:pt x="109"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3" name="Freeform 25"/>
              <p:cNvSpPr>
                <a:spLocks/>
              </p:cNvSpPr>
              <p:nvPr/>
            </p:nvSpPr>
            <p:spPr bwMode="gray">
              <a:xfrm>
                <a:off x="3587" y="1922"/>
                <a:ext cx="50" cy="143"/>
              </a:xfrm>
              <a:custGeom>
                <a:avLst/>
                <a:gdLst>
                  <a:gd name="T0" fmla="*/ 0 w 248"/>
                  <a:gd name="T1" fmla="*/ 0 h 718"/>
                  <a:gd name="T2" fmla="*/ 96 w 248"/>
                  <a:gd name="T3" fmla="*/ 0 h 718"/>
                  <a:gd name="T4" fmla="*/ 96 w 248"/>
                  <a:gd name="T5" fmla="*/ 153 h 718"/>
                  <a:gd name="T6" fmla="*/ 248 w 248"/>
                  <a:gd name="T7" fmla="*/ 153 h 718"/>
                  <a:gd name="T8" fmla="*/ 248 w 248"/>
                  <a:gd name="T9" fmla="*/ 215 h 718"/>
                  <a:gd name="T10" fmla="*/ 96 w 248"/>
                  <a:gd name="T11" fmla="*/ 215 h 718"/>
                  <a:gd name="T12" fmla="*/ 96 w 248"/>
                  <a:gd name="T13" fmla="*/ 515 h 718"/>
                  <a:gd name="T14" fmla="*/ 122 w 248"/>
                  <a:gd name="T15" fmla="*/ 630 h 718"/>
                  <a:gd name="T16" fmla="*/ 175 w 248"/>
                  <a:gd name="T17" fmla="*/ 655 h 718"/>
                  <a:gd name="T18" fmla="*/ 217 w 248"/>
                  <a:gd name="T19" fmla="*/ 657 h 718"/>
                  <a:gd name="T20" fmla="*/ 248 w 248"/>
                  <a:gd name="T21" fmla="*/ 657 h 718"/>
                  <a:gd name="T22" fmla="*/ 248 w 248"/>
                  <a:gd name="T23" fmla="*/ 718 h 718"/>
                  <a:gd name="T24" fmla="*/ 196 w 248"/>
                  <a:gd name="T25" fmla="*/ 718 h 718"/>
                  <a:gd name="T26" fmla="*/ 99 w 248"/>
                  <a:gd name="T27" fmla="*/ 709 h 718"/>
                  <a:gd name="T28" fmla="*/ 8 w 248"/>
                  <a:gd name="T29" fmla="*/ 613 h 718"/>
                  <a:gd name="T30" fmla="*/ 0 w 248"/>
                  <a:gd name="T31" fmla="*/ 501 h 718"/>
                  <a:gd name="T32" fmla="*/ 0 w 248"/>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718">
                    <a:moveTo>
                      <a:pt x="0" y="0"/>
                    </a:moveTo>
                    <a:cubicBezTo>
                      <a:pt x="96" y="0"/>
                      <a:pt x="96" y="0"/>
                      <a:pt x="96" y="0"/>
                    </a:cubicBezTo>
                    <a:cubicBezTo>
                      <a:pt x="96" y="153"/>
                      <a:pt x="96" y="153"/>
                      <a:pt x="96" y="153"/>
                    </a:cubicBezTo>
                    <a:cubicBezTo>
                      <a:pt x="248" y="153"/>
                      <a:pt x="248" y="153"/>
                      <a:pt x="248" y="153"/>
                    </a:cubicBezTo>
                    <a:cubicBezTo>
                      <a:pt x="248" y="215"/>
                      <a:pt x="248" y="215"/>
                      <a:pt x="248" y="215"/>
                    </a:cubicBezTo>
                    <a:cubicBezTo>
                      <a:pt x="96" y="215"/>
                      <a:pt x="96" y="215"/>
                      <a:pt x="96" y="215"/>
                    </a:cubicBezTo>
                    <a:cubicBezTo>
                      <a:pt x="96" y="515"/>
                      <a:pt x="96" y="515"/>
                      <a:pt x="96" y="515"/>
                    </a:cubicBezTo>
                    <a:cubicBezTo>
                      <a:pt x="96" y="572"/>
                      <a:pt x="105" y="610"/>
                      <a:pt x="122" y="630"/>
                    </a:cubicBezTo>
                    <a:cubicBezTo>
                      <a:pt x="134" y="644"/>
                      <a:pt x="151" y="652"/>
                      <a:pt x="175" y="655"/>
                    </a:cubicBezTo>
                    <a:cubicBezTo>
                      <a:pt x="183" y="656"/>
                      <a:pt x="197" y="657"/>
                      <a:pt x="217" y="657"/>
                    </a:cubicBezTo>
                    <a:cubicBezTo>
                      <a:pt x="248" y="657"/>
                      <a:pt x="248" y="657"/>
                      <a:pt x="248" y="657"/>
                    </a:cubicBezTo>
                    <a:cubicBezTo>
                      <a:pt x="248" y="718"/>
                      <a:pt x="248" y="718"/>
                      <a:pt x="248" y="718"/>
                    </a:cubicBezTo>
                    <a:cubicBezTo>
                      <a:pt x="196" y="718"/>
                      <a:pt x="196" y="718"/>
                      <a:pt x="196" y="718"/>
                    </a:cubicBezTo>
                    <a:cubicBezTo>
                      <a:pt x="155" y="718"/>
                      <a:pt x="122" y="715"/>
                      <a:pt x="99" y="709"/>
                    </a:cubicBezTo>
                    <a:cubicBezTo>
                      <a:pt x="49" y="695"/>
                      <a:pt x="19" y="663"/>
                      <a:pt x="8"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4" name="Freeform 26"/>
              <p:cNvSpPr>
                <a:spLocks/>
              </p:cNvSpPr>
              <p:nvPr/>
            </p:nvSpPr>
            <p:spPr bwMode="gray">
              <a:xfrm>
                <a:off x="3660"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30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30"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5" name="Freeform 27"/>
              <p:cNvSpPr>
                <a:spLocks/>
              </p:cNvSpPr>
              <p:nvPr/>
            </p:nvSpPr>
            <p:spPr bwMode="gray">
              <a:xfrm>
                <a:off x="3818" y="1952"/>
                <a:ext cx="95" cy="168"/>
              </a:xfrm>
              <a:custGeom>
                <a:avLst/>
                <a:gdLst>
                  <a:gd name="T0" fmla="*/ 42 w 95"/>
                  <a:gd name="T1" fmla="*/ 115 h 168"/>
                  <a:gd name="T2" fmla="*/ 0 w 95"/>
                  <a:gd name="T3" fmla="*/ 0 h 168"/>
                  <a:gd name="T4" fmla="*/ 20 w 95"/>
                  <a:gd name="T5" fmla="*/ 0 h 168"/>
                  <a:gd name="T6" fmla="*/ 50 w 95"/>
                  <a:gd name="T7" fmla="*/ 91 h 168"/>
                  <a:gd name="T8" fmla="*/ 78 w 95"/>
                  <a:gd name="T9" fmla="*/ 0 h 168"/>
                  <a:gd name="T10" fmla="*/ 95 w 95"/>
                  <a:gd name="T11" fmla="*/ 0 h 168"/>
                  <a:gd name="T12" fmla="*/ 38 w 95"/>
                  <a:gd name="T13" fmla="*/ 168 h 168"/>
                  <a:gd name="T14" fmla="*/ 21 w 95"/>
                  <a:gd name="T15" fmla="*/ 168 h 168"/>
                  <a:gd name="T16" fmla="*/ 42 w 95"/>
                  <a:gd name="T17"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68">
                    <a:moveTo>
                      <a:pt x="42" y="115"/>
                    </a:moveTo>
                    <a:lnTo>
                      <a:pt x="0" y="0"/>
                    </a:lnTo>
                    <a:lnTo>
                      <a:pt x="20" y="0"/>
                    </a:lnTo>
                    <a:lnTo>
                      <a:pt x="50" y="91"/>
                    </a:lnTo>
                    <a:lnTo>
                      <a:pt x="78" y="0"/>
                    </a:lnTo>
                    <a:lnTo>
                      <a:pt x="95" y="0"/>
                    </a:lnTo>
                    <a:lnTo>
                      <a:pt x="38" y="168"/>
                    </a:lnTo>
                    <a:lnTo>
                      <a:pt x="21" y="168"/>
                    </a:lnTo>
                    <a:lnTo>
                      <a:pt x="42"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6" name="Freeform 28"/>
              <p:cNvSpPr>
                <a:spLocks noEditPoints="1"/>
              </p:cNvSpPr>
              <p:nvPr/>
            </p:nvSpPr>
            <p:spPr bwMode="gray">
              <a:xfrm>
                <a:off x="3925"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1 w 475"/>
                  <a:gd name="T27" fmla="*/ 465 h 597"/>
                  <a:gd name="T28" fmla="*/ 376 w 475"/>
                  <a:gd name="T29" fmla="*/ 299 h 597"/>
                  <a:gd name="T30" fmla="*/ 351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80" y="570"/>
                      <a:pt x="320" y="597"/>
                      <a:pt x="238" y="597"/>
                    </a:cubicBezTo>
                    <a:cubicBezTo>
                      <a:pt x="79" y="597"/>
                      <a:pt x="0" y="496"/>
                      <a:pt x="0" y="295"/>
                    </a:cubicBezTo>
                    <a:cubicBezTo>
                      <a:pt x="0" y="204"/>
                      <a:pt x="19" y="133"/>
                      <a:pt x="57" y="81"/>
                    </a:cubicBezTo>
                    <a:cubicBezTo>
                      <a:pt x="96" y="27"/>
                      <a:pt x="157"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1" y="465"/>
                    </a:cubicBezTo>
                    <a:cubicBezTo>
                      <a:pt x="368" y="424"/>
                      <a:pt x="376" y="369"/>
                      <a:pt x="376" y="299"/>
                    </a:cubicBezTo>
                    <a:cubicBezTo>
                      <a:pt x="376" y="227"/>
                      <a:pt x="368" y="172"/>
                      <a:pt x="351"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7" name="Freeform 29"/>
              <p:cNvSpPr>
                <a:spLocks/>
              </p:cNvSpPr>
              <p:nvPr/>
            </p:nvSpPr>
            <p:spPr bwMode="gray">
              <a:xfrm>
                <a:off x="4046" y="1952"/>
                <a:ext cx="83" cy="117"/>
              </a:xfrm>
              <a:custGeom>
                <a:avLst/>
                <a:gdLst>
                  <a:gd name="T0" fmla="*/ 0 w 412"/>
                  <a:gd name="T1" fmla="*/ 0 h 581"/>
                  <a:gd name="T2" fmla="*/ 96 w 412"/>
                  <a:gd name="T3" fmla="*/ 0 h 581"/>
                  <a:gd name="T4" fmla="*/ 96 w 412"/>
                  <a:gd name="T5" fmla="*/ 349 h 581"/>
                  <a:gd name="T6" fmla="*/ 114 w 412"/>
                  <a:gd name="T7" fmla="*/ 477 h 581"/>
                  <a:gd name="T8" fmla="*/ 154 w 412"/>
                  <a:gd name="T9" fmla="*/ 514 h 581"/>
                  <a:gd name="T10" fmla="*/ 216 w 412"/>
                  <a:gd name="T11" fmla="*/ 523 h 581"/>
                  <a:gd name="T12" fmla="*/ 316 w 412"/>
                  <a:gd name="T13" fmla="*/ 508 h 581"/>
                  <a:gd name="T14" fmla="*/ 316 w 412"/>
                  <a:gd name="T15" fmla="*/ 0 h 581"/>
                  <a:gd name="T16" fmla="*/ 412 w 412"/>
                  <a:gd name="T17" fmla="*/ 0 h 581"/>
                  <a:gd name="T18" fmla="*/ 412 w 412"/>
                  <a:gd name="T19" fmla="*/ 556 h 581"/>
                  <a:gd name="T20" fmla="*/ 210 w 412"/>
                  <a:gd name="T21" fmla="*/ 581 h 581"/>
                  <a:gd name="T22" fmla="*/ 67 w 412"/>
                  <a:gd name="T23" fmla="*/ 551 h 581"/>
                  <a:gd name="T24" fmla="*/ 4 w 412"/>
                  <a:gd name="T25" fmla="*/ 445 h 581"/>
                  <a:gd name="T26" fmla="*/ 0 w 412"/>
                  <a:gd name="T27" fmla="*/ 356 h 581"/>
                  <a:gd name="T28" fmla="*/ 0 w 412"/>
                  <a:gd name="T2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2" h="581">
                    <a:moveTo>
                      <a:pt x="0" y="0"/>
                    </a:moveTo>
                    <a:cubicBezTo>
                      <a:pt x="96" y="0"/>
                      <a:pt x="96" y="0"/>
                      <a:pt x="96" y="0"/>
                    </a:cubicBezTo>
                    <a:cubicBezTo>
                      <a:pt x="96" y="349"/>
                      <a:pt x="96" y="349"/>
                      <a:pt x="96" y="349"/>
                    </a:cubicBezTo>
                    <a:cubicBezTo>
                      <a:pt x="96" y="413"/>
                      <a:pt x="102" y="456"/>
                      <a:pt x="114" y="477"/>
                    </a:cubicBezTo>
                    <a:cubicBezTo>
                      <a:pt x="123" y="495"/>
                      <a:pt x="136" y="507"/>
                      <a:pt x="154" y="514"/>
                    </a:cubicBezTo>
                    <a:cubicBezTo>
                      <a:pt x="168" y="520"/>
                      <a:pt x="189" y="523"/>
                      <a:pt x="216" y="523"/>
                    </a:cubicBezTo>
                    <a:cubicBezTo>
                      <a:pt x="248" y="523"/>
                      <a:pt x="281" y="518"/>
                      <a:pt x="316" y="508"/>
                    </a:cubicBezTo>
                    <a:cubicBezTo>
                      <a:pt x="316" y="0"/>
                      <a:pt x="316" y="0"/>
                      <a:pt x="316" y="0"/>
                    </a:cubicBezTo>
                    <a:cubicBezTo>
                      <a:pt x="412" y="0"/>
                      <a:pt x="412" y="0"/>
                      <a:pt x="412" y="0"/>
                    </a:cubicBezTo>
                    <a:cubicBezTo>
                      <a:pt x="412" y="556"/>
                      <a:pt x="412" y="556"/>
                      <a:pt x="412" y="556"/>
                    </a:cubicBezTo>
                    <a:cubicBezTo>
                      <a:pt x="341" y="573"/>
                      <a:pt x="273" y="581"/>
                      <a:pt x="210" y="581"/>
                    </a:cubicBezTo>
                    <a:cubicBezTo>
                      <a:pt x="146" y="581"/>
                      <a:pt x="98" y="571"/>
                      <a:pt x="67" y="551"/>
                    </a:cubicBezTo>
                    <a:cubicBezTo>
                      <a:pt x="32" y="528"/>
                      <a:pt x="11" y="493"/>
                      <a:pt x="4" y="445"/>
                    </a:cubicBezTo>
                    <a:cubicBezTo>
                      <a:pt x="1" y="422"/>
                      <a:pt x="0" y="393"/>
                      <a:pt x="0" y="35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8" name="Freeform 30"/>
              <p:cNvSpPr>
                <a:spLocks/>
              </p:cNvSpPr>
              <p:nvPr/>
            </p:nvSpPr>
            <p:spPr bwMode="gray">
              <a:xfrm>
                <a:off x="2581" y="858"/>
                <a:ext cx="372" cy="287"/>
              </a:xfrm>
              <a:custGeom>
                <a:avLst/>
                <a:gdLst>
                  <a:gd name="T0" fmla="*/ 755 w 1858"/>
                  <a:gd name="T1" fmla="*/ 601 h 1434"/>
                  <a:gd name="T2" fmla="*/ 470 w 1858"/>
                  <a:gd name="T3" fmla="*/ 505 h 1434"/>
                  <a:gd name="T4" fmla="*/ 1 w 1858"/>
                  <a:gd name="T5" fmla="*/ 970 h 1434"/>
                  <a:gd name="T6" fmla="*/ 470 w 1858"/>
                  <a:gd name="T7" fmla="*/ 1433 h 1434"/>
                  <a:gd name="T8" fmla="*/ 827 w 1858"/>
                  <a:gd name="T9" fmla="*/ 1272 h 1434"/>
                  <a:gd name="T10" fmla="*/ 827 w 1858"/>
                  <a:gd name="T11" fmla="*/ 1015 h 1434"/>
                  <a:gd name="T12" fmla="*/ 605 w 1858"/>
                  <a:gd name="T13" fmla="*/ 1232 h 1434"/>
                  <a:gd name="T14" fmla="*/ 470 w 1858"/>
                  <a:gd name="T15" fmla="*/ 1260 h 1434"/>
                  <a:gd name="T16" fmla="*/ 176 w 1858"/>
                  <a:gd name="T17" fmla="*/ 970 h 1434"/>
                  <a:gd name="T18" fmla="*/ 470 w 1858"/>
                  <a:gd name="T19" fmla="*/ 678 h 1434"/>
                  <a:gd name="T20" fmla="*/ 676 w 1858"/>
                  <a:gd name="T21" fmla="*/ 763 h 1434"/>
                  <a:gd name="T22" fmla="*/ 859 w 1858"/>
                  <a:gd name="T23" fmla="*/ 973 h 1434"/>
                  <a:gd name="T24" fmla="*/ 1281 w 1858"/>
                  <a:gd name="T25" fmla="*/ 1157 h 1434"/>
                  <a:gd name="T26" fmla="*/ 1858 w 1858"/>
                  <a:gd name="T27" fmla="*/ 582 h 1434"/>
                  <a:gd name="T28" fmla="*/ 1281 w 1858"/>
                  <a:gd name="T29" fmla="*/ 0 h 1434"/>
                  <a:gd name="T30" fmla="*/ 827 w 1858"/>
                  <a:gd name="T31" fmla="*/ 231 h 1434"/>
                  <a:gd name="T32" fmla="*/ 827 w 1858"/>
                  <a:gd name="T33" fmla="*/ 577 h 1434"/>
                  <a:gd name="T34" fmla="*/ 1281 w 1858"/>
                  <a:gd name="T35" fmla="*/ 182 h 1434"/>
                  <a:gd name="T36" fmla="*/ 1677 w 1858"/>
                  <a:gd name="T37" fmla="*/ 582 h 1434"/>
                  <a:gd name="T38" fmla="*/ 1281 w 1858"/>
                  <a:gd name="T39" fmla="*/ 978 h 1434"/>
                  <a:gd name="T40" fmla="*/ 1024 w 1858"/>
                  <a:gd name="T41" fmla="*/ 884 h 1434"/>
                  <a:gd name="T42" fmla="*/ 755 w 1858"/>
                  <a:gd name="T43" fmla="*/ 601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8" h="1434">
                    <a:moveTo>
                      <a:pt x="755" y="601"/>
                    </a:moveTo>
                    <a:cubicBezTo>
                      <a:pt x="687" y="541"/>
                      <a:pt x="578" y="505"/>
                      <a:pt x="470" y="505"/>
                    </a:cubicBezTo>
                    <a:cubicBezTo>
                      <a:pt x="212" y="504"/>
                      <a:pt x="2" y="707"/>
                      <a:pt x="1" y="970"/>
                    </a:cubicBezTo>
                    <a:cubicBezTo>
                      <a:pt x="0" y="1228"/>
                      <a:pt x="212" y="1433"/>
                      <a:pt x="470" y="1433"/>
                    </a:cubicBezTo>
                    <a:cubicBezTo>
                      <a:pt x="615" y="1434"/>
                      <a:pt x="741" y="1375"/>
                      <a:pt x="827" y="1272"/>
                    </a:cubicBezTo>
                    <a:cubicBezTo>
                      <a:pt x="827" y="1015"/>
                      <a:pt x="827" y="1015"/>
                      <a:pt x="827" y="1015"/>
                    </a:cubicBezTo>
                    <a:cubicBezTo>
                      <a:pt x="781" y="1095"/>
                      <a:pt x="689" y="1197"/>
                      <a:pt x="605" y="1232"/>
                    </a:cubicBezTo>
                    <a:cubicBezTo>
                      <a:pt x="563" y="1249"/>
                      <a:pt x="520" y="1260"/>
                      <a:pt x="470" y="1260"/>
                    </a:cubicBezTo>
                    <a:cubicBezTo>
                      <a:pt x="309" y="1260"/>
                      <a:pt x="176" y="1135"/>
                      <a:pt x="176" y="970"/>
                    </a:cubicBezTo>
                    <a:cubicBezTo>
                      <a:pt x="176" y="818"/>
                      <a:pt x="299" y="677"/>
                      <a:pt x="470" y="678"/>
                    </a:cubicBezTo>
                    <a:cubicBezTo>
                      <a:pt x="551" y="678"/>
                      <a:pt x="623" y="711"/>
                      <a:pt x="676" y="763"/>
                    </a:cubicBezTo>
                    <a:cubicBezTo>
                      <a:pt x="732" y="817"/>
                      <a:pt x="818" y="929"/>
                      <a:pt x="859" y="973"/>
                    </a:cubicBezTo>
                    <a:cubicBezTo>
                      <a:pt x="964" y="1086"/>
                      <a:pt x="1115" y="1157"/>
                      <a:pt x="1281" y="1157"/>
                    </a:cubicBezTo>
                    <a:cubicBezTo>
                      <a:pt x="1599" y="1158"/>
                      <a:pt x="1858" y="900"/>
                      <a:pt x="1858" y="582"/>
                    </a:cubicBezTo>
                    <a:cubicBezTo>
                      <a:pt x="1858" y="264"/>
                      <a:pt x="1599" y="0"/>
                      <a:pt x="1281" y="0"/>
                    </a:cubicBezTo>
                    <a:cubicBezTo>
                      <a:pt x="1096" y="0"/>
                      <a:pt x="933" y="96"/>
                      <a:pt x="827" y="231"/>
                    </a:cubicBezTo>
                    <a:cubicBezTo>
                      <a:pt x="827" y="577"/>
                      <a:pt x="827" y="577"/>
                      <a:pt x="827" y="577"/>
                    </a:cubicBezTo>
                    <a:cubicBezTo>
                      <a:pt x="908" y="358"/>
                      <a:pt x="1053" y="182"/>
                      <a:pt x="1281" y="182"/>
                    </a:cubicBezTo>
                    <a:cubicBezTo>
                      <a:pt x="1500" y="182"/>
                      <a:pt x="1677" y="363"/>
                      <a:pt x="1677" y="582"/>
                    </a:cubicBezTo>
                    <a:cubicBezTo>
                      <a:pt x="1676" y="801"/>
                      <a:pt x="1500" y="979"/>
                      <a:pt x="1281" y="978"/>
                    </a:cubicBezTo>
                    <a:cubicBezTo>
                      <a:pt x="1183" y="978"/>
                      <a:pt x="1093" y="942"/>
                      <a:pt x="1024" y="884"/>
                    </a:cubicBezTo>
                    <a:cubicBezTo>
                      <a:pt x="938" y="817"/>
                      <a:pt x="843" y="675"/>
                      <a:pt x="755" y="6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599" name="Freeform 31"/>
              <p:cNvSpPr>
                <a:spLocks/>
              </p:cNvSpPr>
              <p:nvPr/>
            </p:nvSpPr>
            <p:spPr bwMode="gray">
              <a:xfrm>
                <a:off x="1974" y="1170"/>
                <a:ext cx="256" cy="417"/>
              </a:xfrm>
              <a:custGeom>
                <a:avLst/>
                <a:gdLst>
                  <a:gd name="T0" fmla="*/ 0 w 1276"/>
                  <a:gd name="T1" fmla="*/ 0 h 2083"/>
                  <a:gd name="T2" fmla="*/ 1276 w 1276"/>
                  <a:gd name="T3" fmla="*/ 0 h 2083"/>
                  <a:gd name="T4" fmla="*/ 1276 w 1276"/>
                  <a:gd name="T5" fmla="*/ 355 h 2083"/>
                  <a:gd name="T6" fmla="*/ 1072 w 1276"/>
                  <a:gd name="T7" fmla="*/ 215 h 2083"/>
                  <a:gd name="T8" fmla="*/ 482 w 1276"/>
                  <a:gd name="T9" fmla="*/ 215 h 2083"/>
                  <a:gd name="T10" fmla="*/ 482 w 1276"/>
                  <a:gd name="T11" fmla="*/ 828 h 2083"/>
                  <a:gd name="T12" fmla="*/ 1122 w 1276"/>
                  <a:gd name="T13" fmla="*/ 828 h 2083"/>
                  <a:gd name="T14" fmla="*/ 1122 w 1276"/>
                  <a:gd name="T15" fmla="*/ 1153 h 2083"/>
                  <a:gd name="T16" fmla="*/ 947 w 1276"/>
                  <a:gd name="T17" fmla="*/ 1049 h 2083"/>
                  <a:gd name="T18" fmla="*/ 482 w 1276"/>
                  <a:gd name="T19" fmla="*/ 1049 h 2083"/>
                  <a:gd name="T20" fmla="*/ 482 w 1276"/>
                  <a:gd name="T21" fmla="*/ 1886 h 2083"/>
                  <a:gd name="T22" fmla="*/ 616 w 1276"/>
                  <a:gd name="T23" fmla="*/ 2083 h 2083"/>
                  <a:gd name="T24" fmla="*/ 9 w 1276"/>
                  <a:gd name="T25" fmla="*/ 2083 h 2083"/>
                  <a:gd name="T26" fmla="*/ 136 w 1276"/>
                  <a:gd name="T27" fmla="*/ 1886 h 2083"/>
                  <a:gd name="T28" fmla="*/ 136 w 1276"/>
                  <a:gd name="T29" fmla="*/ 219 h 2083"/>
                  <a:gd name="T30" fmla="*/ 0 w 1276"/>
                  <a:gd name="T31"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2083">
                    <a:moveTo>
                      <a:pt x="0" y="0"/>
                    </a:moveTo>
                    <a:cubicBezTo>
                      <a:pt x="1276" y="0"/>
                      <a:pt x="1276" y="0"/>
                      <a:pt x="1276" y="0"/>
                    </a:cubicBezTo>
                    <a:cubicBezTo>
                      <a:pt x="1276" y="355"/>
                      <a:pt x="1276" y="355"/>
                      <a:pt x="1276" y="355"/>
                    </a:cubicBezTo>
                    <a:cubicBezTo>
                      <a:pt x="1276" y="355"/>
                      <a:pt x="1210" y="215"/>
                      <a:pt x="1072" y="215"/>
                    </a:cubicBezTo>
                    <a:cubicBezTo>
                      <a:pt x="482" y="215"/>
                      <a:pt x="482" y="215"/>
                      <a:pt x="482" y="215"/>
                    </a:cubicBezTo>
                    <a:cubicBezTo>
                      <a:pt x="482" y="828"/>
                      <a:pt x="482" y="828"/>
                      <a:pt x="482" y="828"/>
                    </a:cubicBezTo>
                    <a:cubicBezTo>
                      <a:pt x="1122" y="828"/>
                      <a:pt x="1122" y="828"/>
                      <a:pt x="1122" y="828"/>
                    </a:cubicBezTo>
                    <a:cubicBezTo>
                      <a:pt x="1122" y="1153"/>
                      <a:pt x="1122" y="1153"/>
                      <a:pt x="1122" y="1153"/>
                    </a:cubicBezTo>
                    <a:cubicBezTo>
                      <a:pt x="1122" y="1153"/>
                      <a:pt x="1101" y="1049"/>
                      <a:pt x="947" y="1049"/>
                    </a:cubicBezTo>
                    <a:cubicBezTo>
                      <a:pt x="482" y="1049"/>
                      <a:pt x="482" y="1049"/>
                      <a:pt x="482" y="1049"/>
                    </a:cubicBezTo>
                    <a:cubicBezTo>
                      <a:pt x="482" y="1886"/>
                      <a:pt x="482" y="1886"/>
                      <a:pt x="482" y="1886"/>
                    </a:cubicBezTo>
                    <a:cubicBezTo>
                      <a:pt x="482" y="2010"/>
                      <a:pt x="616" y="2083"/>
                      <a:pt x="616" y="2083"/>
                    </a:cubicBezTo>
                    <a:cubicBezTo>
                      <a:pt x="9" y="2083"/>
                      <a:pt x="9" y="2083"/>
                      <a:pt x="9" y="2083"/>
                    </a:cubicBezTo>
                    <a:cubicBezTo>
                      <a:pt x="9" y="2083"/>
                      <a:pt x="136" y="2019"/>
                      <a:pt x="136" y="1886"/>
                    </a:cubicBezTo>
                    <a:cubicBezTo>
                      <a:pt x="136" y="219"/>
                      <a:pt x="136" y="219"/>
                      <a:pt x="136" y="219"/>
                    </a:cubicBezTo>
                    <a:cubicBezTo>
                      <a:pt x="136" y="7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0" name="Freeform 32"/>
              <p:cNvSpPr>
                <a:spLocks/>
              </p:cNvSpPr>
              <p:nvPr/>
            </p:nvSpPr>
            <p:spPr bwMode="gray">
              <a:xfrm>
                <a:off x="2577" y="1171"/>
                <a:ext cx="169" cy="581"/>
              </a:xfrm>
              <a:custGeom>
                <a:avLst/>
                <a:gdLst>
                  <a:gd name="T0" fmla="*/ 193 w 842"/>
                  <a:gd name="T1" fmla="*/ 0 h 2904"/>
                  <a:gd name="T2" fmla="*/ 842 w 842"/>
                  <a:gd name="T3" fmla="*/ 0 h 2904"/>
                  <a:gd name="T4" fmla="*/ 697 w 842"/>
                  <a:gd name="T5" fmla="*/ 181 h 2904"/>
                  <a:gd name="T6" fmla="*/ 697 w 842"/>
                  <a:gd name="T7" fmla="*/ 2135 h 2904"/>
                  <a:gd name="T8" fmla="*/ 0 w 842"/>
                  <a:gd name="T9" fmla="*/ 2902 h 2904"/>
                  <a:gd name="T10" fmla="*/ 332 w 842"/>
                  <a:gd name="T11" fmla="*/ 2135 h 2904"/>
                  <a:gd name="T12" fmla="*/ 332 w 842"/>
                  <a:gd name="T13" fmla="*/ 181 h 2904"/>
                  <a:gd name="T14" fmla="*/ 193 w 842"/>
                  <a:gd name="T15" fmla="*/ 0 h 2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2904">
                    <a:moveTo>
                      <a:pt x="193" y="0"/>
                    </a:moveTo>
                    <a:cubicBezTo>
                      <a:pt x="842" y="0"/>
                      <a:pt x="842" y="0"/>
                      <a:pt x="842" y="0"/>
                    </a:cubicBezTo>
                    <a:cubicBezTo>
                      <a:pt x="842" y="0"/>
                      <a:pt x="697" y="69"/>
                      <a:pt x="697" y="181"/>
                    </a:cubicBezTo>
                    <a:cubicBezTo>
                      <a:pt x="697" y="2135"/>
                      <a:pt x="697" y="2135"/>
                      <a:pt x="697" y="2135"/>
                    </a:cubicBezTo>
                    <a:cubicBezTo>
                      <a:pt x="697" y="2796"/>
                      <a:pt x="34" y="2904"/>
                      <a:pt x="0" y="2902"/>
                    </a:cubicBezTo>
                    <a:cubicBezTo>
                      <a:pt x="56" y="2866"/>
                      <a:pt x="331" y="2631"/>
                      <a:pt x="332" y="2135"/>
                    </a:cubicBezTo>
                    <a:cubicBezTo>
                      <a:pt x="332" y="181"/>
                      <a:pt x="332" y="181"/>
                      <a:pt x="332" y="181"/>
                    </a:cubicBezTo>
                    <a:cubicBezTo>
                      <a:pt x="333" y="76"/>
                      <a:pt x="193" y="0"/>
                      <a:pt x="193"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1" name="Freeform 33"/>
              <p:cNvSpPr>
                <a:spLocks/>
              </p:cNvSpPr>
              <p:nvPr/>
            </p:nvSpPr>
            <p:spPr bwMode="gray">
              <a:xfrm>
                <a:off x="2764" y="1171"/>
                <a:ext cx="130" cy="417"/>
              </a:xfrm>
              <a:custGeom>
                <a:avLst/>
                <a:gdLst>
                  <a:gd name="T0" fmla="*/ 0 w 651"/>
                  <a:gd name="T1" fmla="*/ 0 h 2084"/>
                  <a:gd name="T2" fmla="*/ 651 w 651"/>
                  <a:gd name="T3" fmla="*/ 0 h 2084"/>
                  <a:gd name="T4" fmla="*/ 507 w 651"/>
                  <a:gd name="T5" fmla="*/ 184 h 2084"/>
                  <a:gd name="T6" fmla="*/ 507 w 651"/>
                  <a:gd name="T7" fmla="*/ 1886 h 2084"/>
                  <a:gd name="T8" fmla="*/ 651 w 651"/>
                  <a:gd name="T9" fmla="*/ 2084 h 2084"/>
                  <a:gd name="T10" fmla="*/ 0 w 651"/>
                  <a:gd name="T11" fmla="*/ 2084 h 2084"/>
                  <a:gd name="T12" fmla="*/ 145 w 651"/>
                  <a:gd name="T13" fmla="*/ 1886 h 2084"/>
                  <a:gd name="T14" fmla="*/ 145 w 651"/>
                  <a:gd name="T15" fmla="*/ 184 h 2084"/>
                  <a:gd name="T16" fmla="*/ 0 w 651"/>
                  <a:gd name="T17" fmla="*/ 0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2084">
                    <a:moveTo>
                      <a:pt x="0" y="0"/>
                    </a:moveTo>
                    <a:cubicBezTo>
                      <a:pt x="651" y="0"/>
                      <a:pt x="651" y="0"/>
                      <a:pt x="651" y="0"/>
                    </a:cubicBezTo>
                    <a:cubicBezTo>
                      <a:pt x="651" y="0"/>
                      <a:pt x="507" y="69"/>
                      <a:pt x="507" y="184"/>
                    </a:cubicBezTo>
                    <a:cubicBezTo>
                      <a:pt x="507" y="1886"/>
                      <a:pt x="507" y="1886"/>
                      <a:pt x="507" y="1886"/>
                    </a:cubicBezTo>
                    <a:cubicBezTo>
                      <a:pt x="507" y="2008"/>
                      <a:pt x="651" y="2084"/>
                      <a:pt x="651" y="2084"/>
                    </a:cubicBezTo>
                    <a:cubicBezTo>
                      <a:pt x="0" y="2084"/>
                      <a:pt x="0" y="2084"/>
                      <a:pt x="0" y="2084"/>
                    </a:cubicBezTo>
                    <a:cubicBezTo>
                      <a:pt x="0" y="2084"/>
                      <a:pt x="145" y="2008"/>
                      <a:pt x="145" y="1886"/>
                    </a:cubicBezTo>
                    <a:cubicBezTo>
                      <a:pt x="145" y="184"/>
                      <a:pt x="145" y="184"/>
                      <a:pt x="145" y="184"/>
                    </a:cubicBezTo>
                    <a:cubicBezTo>
                      <a:pt x="145" y="6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2" name="Freeform 34"/>
              <p:cNvSpPr>
                <a:spLocks/>
              </p:cNvSpPr>
              <p:nvPr/>
            </p:nvSpPr>
            <p:spPr bwMode="gray">
              <a:xfrm>
                <a:off x="2895" y="1171"/>
                <a:ext cx="312" cy="417"/>
              </a:xfrm>
              <a:custGeom>
                <a:avLst/>
                <a:gdLst>
                  <a:gd name="T0" fmla="*/ 127 w 1559"/>
                  <a:gd name="T1" fmla="*/ 0 h 2083"/>
                  <a:gd name="T2" fmla="*/ 1559 w 1559"/>
                  <a:gd name="T3" fmla="*/ 0 h 2083"/>
                  <a:gd name="T4" fmla="*/ 1438 w 1559"/>
                  <a:gd name="T5" fmla="*/ 378 h 2083"/>
                  <a:gd name="T6" fmla="*/ 1263 w 1559"/>
                  <a:gd name="T7" fmla="*/ 219 h 2083"/>
                  <a:gd name="T8" fmla="*/ 966 w 1559"/>
                  <a:gd name="T9" fmla="*/ 219 h 2083"/>
                  <a:gd name="T10" fmla="*/ 966 w 1559"/>
                  <a:gd name="T11" fmla="*/ 1886 h 2083"/>
                  <a:gd name="T12" fmla="*/ 1106 w 1559"/>
                  <a:gd name="T13" fmla="*/ 2083 h 2083"/>
                  <a:gd name="T14" fmla="*/ 468 w 1559"/>
                  <a:gd name="T15" fmla="*/ 2083 h 2083"/>
                  <a:gd name="T16" fmla="*/ 606 w 1559"/>
                  <a:gd name="T17" fmla="*/ 1886 h 2083"/>
                  <a:gd name="T18" fmla="*/ 606 w 1559"/>
                  <a:gd name="T19" fmla="*/ 219 h 2083"/>
                  <a:gd name="T20" fmla="*/ 248 w 1559"/>
                  <a:gd name="T21" fmla="*/ 219 h 2083"/>
                  <a:gd name="T22" fmla="*/ 0 w 1559"/>
                  <a:gd name="T23" fmla="*/ 410 h 2083"/>
                  <a:gd name="T24" fmla="*/ 127 w 1559"/>
                  <a:gd name="T25"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9" h="2083">
                    <a:moveTo>
                      <a:pt x="127" y="0"/>
                    </a:moveTo>
                    <a:cubicBezTo>
                      <a:pt x="1559" y="0"/>
                      <a:pt x="1559" y="0"/>
                      <a:pt x="1559" y="0"/>
                    </a:cubicBezTo>
                    <a:cubicBezTo>
                      <a:pt x="1438" y="378"/>
                      <a:pt x="1438" y="378"/>
                      <a:pt x="1438" y="378"/>
                    </a:cubicBezTo>
                    <a:cubicBezTo>
                      <a:pt x="1438" y="378"/>
                      <a:pt x="1401" y="219"/>
                      <a:pt x="1263" y="219"/>
                    </a:cubicBezTo>
                    <a:cubicBezTo>
                      <a:pt x="966" y="219"/>
                      <a:pt x="966" y="219"/>
                      <a:pt x="966" y="219"/>
                    </a:cubicBezTo>
                    <a:cubicBezTo>
                      <a:pt x="966" y="1886"/>
                      <a:pt x="966" y="1886"/>
                      <a:pt x="966" y="1886"/>
                    </a:cubicBezTo>
                    <a:cubicBezTo>
                      <a:pt x="966" y="1991"/>
                      <a:pt x="1106" y="2083"/>
                      <a:pt x="1106" y="2083"/>
                    </a:cubicBezTo>
                    <a:cubicBezTo>
                      <a:pt x="468" y="2083"/>
                      <a:pt x="468" y="2083"/>
                      <a:pt x="468" y="2083"/>
                    </a:cubicBezTo>
                    <a:cubicBezTo>
                      <a:pt x="468" y="2083"/>
                      <a:pt x="606" y="2000"/>
                      <a:pt x="606" y="1886"/>
                    </a:cubicBezTo>
                    <a:cubicBezTo>
                      <a:pt x="606" y="219"/>
                      <a:pt x="606" y="219"/>
                      <a:pt x="606" y="219"/>
                    </a:cubicBezTo>
                    <a:cubicBezTo>
                      <a:pt x="248" y="219"/>
                      <a:pt x="248" y="219"/>
                      <a:pt x="248" y="219"/>
                    </a:cubicBezTo>
                    <a:cubicBezTo>
                      <a:pt x="146" y="219"/>
                      <a:pt x="0" y="410"/>
                      <a:pt x="0" y="410"/>
                    </a:cubicBezTo>
                    <a:lnTo>
                      <a:pt x="12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3" name="Freeform 35"/>
              <p:cNvSpPr>
                <a:spLocks/>
              </p:cNvSpPr>
              <p:nvPr/>
            </p:nvSpPr>
            <p:spPr bwMode="gray">
              <a:xfrm>
                <a:off x="3462" y="1171"/>
                <a:ext cx="349" cy="423"/>
              </a:xfrm>
              <a:custGeom>
                <a:avLst/>
                <a:gdLst>
                  <a:gd name="T0" fmla="*/ 1116 w 1743"/>
                  <a:gd name="T1" fmla="*/ 0 h 2115"/>
                  <a:gd name="T2" fmla="*/ 1743 w 1743"/>
                  <a:gd name="T3" fmla="*/ 0 h 2115"/>
                  <a:gd name="T4" fmla="*/ 1609 w 1743"/>
                  <a:gd name="T5" fmla="*/ 184 h 2115"/>
                  <a:gd name="T6" fmla="*/ 1609 w 1743"/>
                  <a:gd name="T7" fmla="*/ 1445 h 2115"/>
                  <a:gd name="T8" fmla="*/ 889 w 1743"/>
                  <a:gd name="T9" fmla="*/ 2115 h 2115"/>
                  <a:gd name="T10" fmla="*/ 138 w 1743"/>
                  <a:gd name="T11" fmla="*/ 1445 h 2115"/>
                  <a:gd name="T12" fmla="*/ 138 w 1743"/>
                  <a:gd name="T13" fmla="*/ 184 h 2115"/>
                  <a:gd name="T14" fmla="*/ 0 w 1743"/>
                  <a:gd name="T15" fmla="*/ 0 h 2115"/>
                  <a:gd name="T16" fmla="*/ 645 w 1743"/>
                  <a:gd name="T17" fmla="*/ 0 h 2115"/>
                  <a:gd name="T18" fmla="*/ 502 w 1743"/>
                  <a:gd name="T19" fmla="*/ 184 h 2115"/>
                  <a:gd name="T20" fmla="*/ 502 w 1743"/>
                  <a:gd name="T21" fmla="*/ 1445 h 2115"/>
                  <a:gd name="T22" fmla="*/ 889 w 1743"/>
                  <a:gd name="T23" fmla="*/ 1890 h 2115"/>
                  <a:gd name="T24" fmla="*/ 1258 w 1743"/>
                  <a:gd name="T25" fmla="*/ 1445 h 2115"/>
                  <a:gd name="T26" fmla="*/ 1258 w 1743"/>
                  <a:gd name="T27" fmla="*/ 184 h 2115"/>
                  <a:gd name="T28" fmla="*/ 1116 w 1743"/>
                  <a:gd name="T29" fmla="*/ 0 h 2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3" h="2115">
                    <a:moveTo>
                      <a:pt x="1116" y="0"/>
                    </a:moveTo>
                    <a:cubicBezTo>
                      <a:pt x="1743" y="0"/>
                      <a:pt x="1743" y="0"/>
                      <a:pt x="1743" y="0"/>
                    </a:cubicBezTo>
                    <a:cubicBezTo>
                      <a:pt x="1743" y="0"/>
                      <a:pt x="1609" y="71"/>
                      <a:pt x="1609" y="184"/>
                    </a:cubicBezTo>
                    <a:cubicBezTo>
                      <a:pt x="1609" y="1445"/>
                      <a:pt x="1609" y="1445"/>
                      <a:pt x="1609" y="1445"/>
                    </a:cubicBezTo>
                    <a:cubicBezTo>
                      <a:pt x="1608" y="1957"/>
                      <a:pt x="1183" y="2115"/>
                      <a:pt x="889" y="2115"/>
                    </a:cubicBezTo>
                    <a:cubicBezTo>
                      <a:pt x="596" y="2115"/>
                      <a:pt x="138" y="1955"/>
                      <a:pt x="138" y="1445"/>
                    </a:cubicBezTo>
                    <a:cubicBezTo>
                      <a:pt x="138" y="184"/>
                      <a:pt x="138" y="184"/>
                      <a:pt x="138" y="184"/>
                    </a:cubicBezTo>
                    <a:cubicBezTo>
                      <a:pt x="139" y="71"/>
                      <a:pt x="0" y="0"/>
                      <a:pt x="0" y="0"/>
                    </a:cubicBezTo>
                    <a:cubicBezTo>
                      <a:pt x="645" y="0"/>
                      <a:pt x="645" y="0"/>
                      <a:pt x="645" y="0"/>
                    </a:cubicBezTo>
                    <a:cubicBezTo>
                      <a:pt x="645" y="0"/>
                      <a:pt x="502" y="69"/>
                      <a:pt x="502" y="184"/>
                    </a:cubicBezTo>
                    <a:cubicBezTo>
                      <a:pt x="502" y="1445"/>
                      <a:pt x="502" y="1445"/>
                      <a:pt x="502" y="1445"/>
                    </a:cubicBezTo>
                    <a:cubicBezTo>
                      <a:pt x="502" y="1714"/>
                      <a:pt x="680" y="1890"/>
                      <a:pt x="889" y="1890"/>
                    </a:cubicBezTo>
                    <a:cubicBezTo>
                      <a:pt x="1098" y="1890"/>
                      <a:pt x="1257" y="1707"/>
                      <a:pt x="1258" y="1445"/>
                    </a:cubicBezTo>
                    <a:cubicBezTo>
                      <a:pt x="1258" y="184"/>
                      <a:pt x="1258" y="184"/>
                      <a:pt x="1258" y="184"/>
                    </a:cubicBezTo>
                    <a:cubicBezTo>
                      <a:pt x="1258" y="71"/>
                      <a:pt x="1116" y="0"/>
                      <a:pt x="111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4" name="Freeform 36"/>
              <p:cNvSpPr>
                <a:spLocks/>
              </p:cNvSpPr>
              <p:nvPr/>
            </p:nvSpPr>
            <p:spPr bwMode="gray">
              <a:xfrm>
                <a:off x="2241" y="1171"/>
                <a:ext cx="352" cy="424"/>
              </a:xfrm>
              <a:custGeom>
                <a:avLst/>
                <a:gdLst>
                  <a:gd name="T0" fmla="*/ 1122 w 1760"/>
                  <a:gd name="T1" fmla="*/ 0 h 2120"/>
                  <a:gd name="T2" fmla="*/ 1760 w 1760"/>
                  <a:gd name="T3" fmla="*/ 0 h 2120"/>
                  <a:gd name="T4" fmla="*/ 1625 w 1760"/>
                  <a:gd name="T5" fmla="*/ 186 h 2120"/>
                  <a:gd name="T6" fmla="*/ 1624 w 1760"/>
                  <a:gd name="T7" fmla="*/ 1444 h 2120"/>
                  <a:gd name="T8" fmla="*/ 882 w 1760"/>
                  <a:gd name="T9" fmla="*/ 2120 h 2120"/>
                  <a:gd name="T10" fmla="*/ 131 w 1760"/>
                  <a:gd name="T11" fmla="*/ 1444 h 2120"/>
                  <a:gd name="T12" fmla="*/ 130 w 1760"/>
                  <a:gd name="T13" fmla="*/ 186 h 2120"/>
                  <a:gd name="T14" fmla="*/ 0 w 1760"/>
                  <a:gd name="T15" fmla="*/ 0 h 2120"/>
                  <a:gd name="T16" fmla="*/ 645 w 1760"/>
                  <a:gd name="T17" fmla="*/ 0 h 2120"/>
                  <a:gd name="T18" fmla="*/ 496 w 1760"/>
                  <a:gd name="T19" fmla="*/ 186 h 2120"/>
                  <a:gd name="T20" fmla="*/ 495 w 1760"/>
                  <a:gd name="T21" fmla="*/ 1444 h 2120"/>
                  <a:gd name="T22" fmla="*/ 882 w 1760"/>
                  <a:gd name="T23" fmla="*/ 1895 h 2120"/>
                  <a:gd name="T24" fmla="*/ 1258 w 1760"/>
                  <a:gd name="T25" fmla="*/ 1444 h 2120"/>
                  <a:gd name="T26" fmla="*/ 1259 w 1760"/>
                  <a:gd name="T27" fmla="*/ 186 h 2120"/>
                  <a:gd name="T28" fmla="*/ 1122 w 1760"/>
                  <a:gd name="T29" fmla="*/ 0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0" h="2120">
                    <a:moveTo>
                      <a:pt x="1122" y="0"/>
                    </a:moveTo>
                    <a:cubicBezTo>
                      <a:pt x="1760" y="0"/>
                      <a:pt x="1760" y="0"/>
                      <a:pt x="1760" y="0"/>
                    </a:cubicBezTo>
                    <a:cubicBezTo>
                      <a:pt x="1760" y="0"/>
                      <a:pt x="1625" y="74"/>
                      <a:pt x="1625" y="186"/>
                    </a:cubicBezTo>
                    <a:cubicBezTo>
                      <a:pt x="1625" y="186"/>
                      <a:pt x="1624" y="1444"/>
                      <a:pt x="1624" y="1444"/>
                    </a:cubicBezTo>
                    <a:cubicBezTo>
                      <a:pt x="1624" y="1959"/>
                      <a:pt x="1179" y="2120"/>
                      <a:pt x="882" y="2120"/>
                    </a:cubicBezTo>
                    <a:cubicBezTo>
                      <a:pt x="589" y="2120"/>
                      <a:pt x="131" y="1956"/>
                      <a:pt x="131" y="1444"/>
                    </a:cubicBezTo>
                    <a:cubicBezTo>
                      <a:pt x="130" y="186"/>
                      <a:pt x="130" y="186"/>
                      <a:pt x="130" y="186"/>
                    </a:cubicBezTo>
                    <a:cubicBezTo>
                      <a:pt x="130" y="73"/>
                      <a:pt x="0" y="0"/>
                      <a:pt x="0" y="0"/>
                    </a:cubicBezTo>
                    <a:cubicBezTo>
                      <a:pt x="645" y="0"/>
                      <a:pt x="645" y="0"/>
                      <a:pt x="645" y="0"/>
                    </a:cubicBezTo>
                    <a:cubicBezTo>
                      <a:pt x="645" y="0"/>
                      <a:pt x="496" y="73"/>
                      <a:pt x="496" y="186"/>
                    </a:cubicBezTo>
                    <a:cubicBezTo>
                      <a:pt x="495" y="1444"/>
                      <a:pt x="495" y="1444"/>
                      <a:pt x="495" y="1444"/>
                    </a:cubicBezTo>
                    <a:cubicBezTo>
                      <a:pt x="495" y="1710"/>
                      <a:pt x="673" y="1894"/>
                      <a:pt x="882" y="1895"/>
                    </a:cubicBezTo>
                    <a:cubicBezTo>
                      <a:pt x="1091" y="1896"/>
                      <a:pt x="1258" y="1708"/>
                      <a:pt x="1258" y="1444"/>
                    </a:cubicBezTo>
                    <a:cubicBezTo>
                      <a:pt x="1259" y="186"/>
                      <a:pt x="1259" y="186"/>
                      <a:pt x="1259" y="186"/>
                    </a:cubicBezTo>
                    <a:cubicBezTo>
                      <a:pt x="1259" y="73"/>
                      <a:pt x="1122" y="0"/>
                      <a:pt x="112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05" name="Freeform 37"/>
              <p:cNvSpPr>
                <a:spLocks/>
              </p:cNvSpPr>
              <p:nvPr/>
            </p:nvSpPr>
            <p:spPr bwMode="gray">
              <a:xfrm>
                <a:off x="3193" y="1162"/>
                <a:ext cx="268" cy="433"/>
              </a:xfrm>
              <a:custGeom>
                <a:avLst/>
                <a:gdLst>
                  <a:gd name="T0" fmla="*/ 1152 w 1341"/>
                  <a:gd name="T1" fmla="*/ 375 h 2163"/>
                  <a:gd name="T2" fmla="*/ 800 w 1341"/>
                  <a:gd name="T3" fmla="*/ 216 h 2163"/>
                  <a:gd name="T4" fmla="*/ 396 w 1341"/>
                  <a:gd name="T5" fmla="*/ 531 h 2163"/>
                  <a:gd name="T6" fmla="*/ 782 w 1341"/>
                  <a:gd name="T7" fmla="*/ 922 h 2163"/>
                  <a:gd name="T8" fmla="*/ 1340 w 1341"/>
                  <a:gd name="T9" fmla="*/ 1550 h 2163"/>
                  <a:gd name="T10" fmla="*/ 511 w 1341"/>
                  <a:gd name="T11" fmla="*/ 2163 h 2163"/>
                  <a:gd name="T12" fmla="*/ 121 w 1341"/>
                  <a:gd name="T13" fmla="*/ 2109 h 2163"/>
                  <a:gd name="T14" fmla="*/ 0 w 1341"/>
                  <a:gd name="T15" fmla="*/ 1709 h 2163"/>
                  <a:gd name="T16" fmla="*/ 517 w 1341"/>
                  <a:gd name="T17" fmla="*/ 1936 h 2163"/>
                  <a:gd name="T18" fmla="*/ 983 w 1341"/>
                  <a:gd name="T19" fmla="*/ 1594 h 2163"/>
                  <a:gd name="T20" fmla="*/ 36 w 1341"/>
                  <a:gd name="T21" fmla="*/ 573 h 2163"/>
                  <a:gd name="T22" fmla="*/ 765 w 1341"/>
                  <a:gd name="T23" fmla="*/ 0 h 2163"/>
                  <a:gd name="T24" fmla="*/ 1153 w 1341"/>
                  <a:gd name="T25" fmla="*/ 53 h 2163"/>
                  <a:gd name="T26" fmla="*/ 1152 w 1341"/>
                  <a:gd name="T27" fmla="*/ 375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1" h="2163">
                    <a:moveTo>
                      <a:pt x="1152" y="375"/>
                    </a:moveTo>
                    <a:cubicBezTo>
                      <a:pt x="1152" y="375"/>
                      <a:pt x="1062" y="217"/>
                      <a:pt x="800" y="216"/>
                    </a:cubicBezTo>
                    <a:cubicBezTo>
                      <a:pt x="539" y="215"/>
                      <a:pt x="396" y="353"/>
                      <a:pt x="396" y="531"/>
                    </a:cubicBezTo>
                    <a:cubicBezTo>
                      <a:pt x="395" y="733"/>
                      <a:pt x="547" y="809"/>
                      <a:pt x="782" y="922"/>
                    </a:cubicBezTo>
                    <a:cubicBezTo>
                      <a:pt x="1005" y="1029"/>
                      <a:pt x="1341" y="1177"/>
                      <a:pt x="1340" y="1550"/>
                    </a:cubicBezTo>
                    <a:cubicBezTo>
                      <a:pt x="1339" y="1884"/>
                      <a:pt x="1042" y="2163"/>
                      <a:pt x="511" y="2163"/>
                    </a:cubicBezTo>
                    <a:cubicBezTo>
                      <a:pt x="347" y="2163"/>
                      <a:pt x="121" y="2109"/>
                      <a:pt x="121" y="2109"/>
                    </a:cubicBezTo>
                    <a:cubicBezTo>
                      <a:pt x="0" y="1709"/>
                      <a:pt x="0" y="1709"/>
                      <a:pt x="0" y="1709"/>
                    </a:cubicBezTo>
                    <a:cubicBezTo>
                      <a:pt x="112" y="1819"/>
                      <a:pt x="312" y="1936"/>
                      <a:pt x="517" y="1936"/>
                    </a:cubicBezTo>
                    <a:cubicBezTo>
                      <a:pt x="729" y="1936"/>
                      <a:pt x="983" y="1805"/>
                      <a:pt x="983" y="1594"/>
                    </a:cubicBezTo>
                    <a:cubicBezTo>
                      <a:pt x="983" y="1187"/>
                      <a:pt x="36" y="1255"/>
                      <a:pt x="36" y="573"/>
                    </a:cubicBezTo>
                    <a:cubicBezTo>
                      <a:pt x="36" y="339"/>
                      <a:pt x="199" y="0"/>
                      <a:pt x="765" y="0"/>
                    </a:cubicBezTo>
                    <a:cubicBezTo>
                      <a:pt x="948" y="0"/>
                      <a:pt x="1153" y="53"/>
                      <a:pt x="1153" y="53"/>
                    </a:cubicBezTo>
                    <a:lnTo>
                      <a:pt x="1152" y="37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_Tool_6_EN_R">
  <a:themeElements>
    <a:clrScheme name="F_Tool_6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6_EN_R">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objectDefaults>
  <a:extraClrSchemeLst>
    <a:extraClrScheme>
      <a:clrScheme name="F_Tool_6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展示会用（PDP）</Template>
  <TotalTime>0</TotalTime>
  <Words>477</Words>
  <Application>Microsoft Office PowerPoint</Application>
  <PresentationFormat>Custom</PresentationFormat>
  <Paragraphs>88</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Fujitsu Sans</vt:lpstr>
      <vt:lpstr>Wingdings</vt:lpstr>
      <vt:lpstr>F_Tool_6_EN_R</vt:lpstr>
      <vt:lpstr>GitHub Pages</vt:lpstr>
      <vt:lpstr>Documentation in the Open Source World</vt:lpstr>
      <vt:lpstr>GitHub Pages</vt:lpstr>
      <vt:lpstr>GitHub Pages – Create a Site</vt:lpstr>
      <vt:lpstr>User/Organization vs. Project Pages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ServerView Cloud Load Control</dc:title>
  <dc:creator/>
  <cp:lastModifiedBy/>
  <cp:revision>0</cp:revision>
  <dcterms:created xsi:type="dcterms:W3CDTF">2006-09-22T05:38:48Z</dcterms:created>
  <dcterms:modified xsi:type="dcterms:W3CDTF">2016-04-26T07:50:25Z</dcterms:modified>
</cp:coreProperties>
</file>