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00B050"/>
    <a:srgbClr val="DD2B44"/>
    <a:srgbClr val="F2F2F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76EE4-4881-434F-A7DF-2EC4F34E68FA}" v="11" dt="2020-08-03T12:28:48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-Jan Bruggink" userId="cf8d1c26-a80b-475a-8ef7-eab1cdb0287d" providerId="ADAL" clId="{32E76EE4-4881-434F-A7DF-2EC4F34E68FA}"/>
    <pc:docChg chg="undo redo custSel modSld">
      <pc:chgData name="Gert-Jan Bruggink" userId="cf8d1c26-a80b-475a-8ef7-eab1cdb0287d" providerId="ADAL" clId="{32E76EE4-4881-434F-A7DF-2EC4F34E68FA}" dt="2020-08-03T12:29:15.141" v="556" actId="20577"/>
      <pc:docMkLst>
        <pc:docMk/>
      </pc:docMkLst>
      <pc:sldChg chg="addSp delSp modSp mod">
        <pc:chgData name="Gert-Jan Bruggink" userId="cf8d1c26-a80b-475a-8ef7-eab1cdb0287d" providerId="ADAL" clId="{32E76EE4-4881-434F-A7DF-2EC4F34E68FA}" dt="2020-08-03T12:29:15.141" v="556" actId="20577"/>
        <pc:sldMkLst>
          <pc:docMk/>
          <pc:sldMk cId="479058532" sldId="256"/>
        </pc:sldMkLst>
        <pc:spChg chg="mod">
          <ac:chgData name="Gert-Jan Bruggink" userId="cf8d1c26-a80b-475a-8ef7-eab1cdb0287d" providerId="ADAL" clId="{32E76EE4-4881-434F-A7DF-2EC4F34E68FA}" dt="2020-08-03T12:24:47.394" v="232" actId="14100"/>
          <ac:spMkLst>
            <pc:docMk/>
            <pc:sldMk cId="479058532" sldId="256"/>
            <ac:spMk id="22" creationId="{C366D2E0-4BC6-42D5-970D-6D47E847E6A2}"/>
          </ac:spMkLst>
        </pc:spChg>
        <pc:spChg chg="mod">
          <ac:chgData name="Gert-Jan Bruggink" userId="cf8d1c26-a80b-475a-8ef7-eab1cdb0287d" providerId="ADAL" clId="{32E76EE4-4881-434F-A7DF-2EC4F34E68FA}" dt="2020-08-03T12:16:46.308" v="43" actId="20577"/>
          <ac:spMkLst>
            <pc:docMk/>
            <pc:sldMk cId="479058532" sldId="256"/>
            <ac:spMk id="31" creationId="{394FE053-3306-4295-AF88-EB89E0A89F71}"/>
          </ac:spMkLst>
        </pc:spChg>
        <pc:spChg chg="mod">
          <ac:chgData name="Gert-Jan Bruggink" userId="cf8d1c26-a80b-475a-8ef7-eab1cdb0287d" providerId="ADAL" clId="{32E76EE4-4881-434F-A7DF-2EC4F34E68FA}" dt="2020-08-03T12:19:28.453" v="93" actId="20577"/>
          <ac:spMkLst>
            <pc:docMk/>
            <pc:sldMk cId="479058532" sldId="256"/>
            <ac:spMk id="49" creationId="{A1406BE9-838D-49D9-9186-0666A13ED3C5}"/>
          </ac:spMkLst>
        </pc:spChg>
        <pc:spChg chg="mod">
          <ac:chgData name="Gert-Jan Bruggink" userId="cf8d1c26-a80b-475a-8ef7-eab1cdb0287d" providerId="ADAL" clId="{32E76EE4-4881-434F-A7DF-2EC4F34E68FA}" dt="2020-08-03T12:19:36.692" v="98" actId="20577"/>
          <ac:spMkLst>
            <pc:docMk/>
            <pc:sldMk cId="479058532" sldId="256"/>
            <ac:spMk id="51" creationId="{1C2D3EEB-FC10-4A47-9BE9-5FD6747FC565}"/>
          </ac:spMkLst>
        </pc:spChg>
        <pc:spChg chg="mod">
          <ac:chgData name="Gert-Jan Bruggink" userId="cf8d1c26-a80b-475a-8ef7-eab1cdb0287d" providerId="ADAL" clId="{32E76EE4-4881-434F-A7DF-2EC4F34E68FA}" dt="2020-08-03T12:19:30.115" v="94" actId="20577"/>
          <ac:spMkLst>
            <pc:docMk/>
            <pc:sldMk cId="479058532" sldId="256"/>
            <ac:spMk id="53" creationId="{0D16913D-122C-481E-ACFB-F2EE68813C19}"/>
          </ac:spMkLst>
        </pc:spChg>
        <pc:spChg chg="mod">
          <ac:chgData name="Gert-Jan Bruggink" userId="cf8d1c26-a80b-475a-8ef7-eab1cdb0287d" providerId="ADAL" clId="{32E76EE4-4881-434F-A7DF-2EC4F34E68FA}" dt="2020-08-03T12:19:35.243" v="97" actId="20577"/>
          <ac:spMkLst>
            <pc:docMk/>
            <pc:sldMk cId="479058532" sldId="256"/>
            <ac:spMk id="55" creationId="{7EA851B9-E911-4832-A7F7-2FFF2A53FCFF}"/>
          </ac:spMkLst>
        </pc:spChg>
        <pc:spChg chg="mod">
          <ac:chgData name="Gert-Jan Bruggink" userId="cf8d1c26-a80b-475a-8ef7-eab1cdb0287d" providerId="ADAL" clId="{32E76EE4-4881-434F-A7DF-2EC4F34E68FA}" dt="2020-08-03T12:19:31.165" v="95" actId="20577"/>
          <ac:spMkLst>
            <pc:docMk/>
            <pc:sldMk cId="479058532" sldId="256"/>
            <ac:spMk id="57" creationId="{866F0C1A-2524-4BF4-B401-8A7FB60980CF}"/>
          </ac:spMkLst>
        </pc:spChg>
        <pc:spChg chg="mod">
          <ac:chgData name="Gert-Jan Bruggink" userId="cf8d1c26-a80b-475a-8ef7-eab1cdb0287d" providerId="ADAL" clId="{32E76EE4-4881-434F-A7DF-2EC4F34E68FA}" dt="2020-08-03T12:19:33.146" v="96" actId="20577"/>
          <ac:spMkLst>
            <pc:docMk/>
            <pc:sldMk cId="479058532" sldId="256"/>
            <ac:spMk id="59" creationId="{B13F6B3C-9276-4C3B-B4B8-424D92D7281B}"/>
          </ac:spMkLst>
        </pc:spChg>
        <pc:spChg chg="add mod">
          <ac:chgData name="Gert-Jan Bruggink" userId="cf8d1c26-a80b-475a-8ef7-eab1cdb0287d" providerId="ADAL" clId="{32E76EE4-4881-434F-A7DF-2EC4F34E68FA}" dt="2020-08-03T12:29:15.141" v="556" actId="20577"/>
          <ac:spMkLst>
            <pc:docMk/>
            <pc:sldMk cId="479058532" sldId="256"/>
            <ac:spMk id="65" creationId="{8387BAF7-0EE1-4C6C-98A1-A3F4FD6AEC5C}"/>
          </ac:spMkLst>
        </pc:spChg>
        <pc:spChg chg="add mod">
          <ac:chgData name="Gert-Jan Bruggink" userId="cf8d1c26-a80b-475a-8ef7-eab1cdb0287d" providerId="ADAL" clId="{32E76EE4-4881-434F-A7DF-2EC4F34E68FA}" dt="2020-08-03T12:28:48.359" v="498"/>
          <ac:spMkLst>
            <pc:docMk/>
            <pc:sldMk cId="479058532" sldId="256"/>
            <ac:spMk id="67" creationId="{52BC8B20-A1DF-4DAE-B7B6-D3A2A38BD54A}"/>
          </ac:spMkLst>
        </pc:spChg>
        <pc:spChg chg="add mod">
          <ac:chgData name="Gert-Jan Bruggink" userId="cf8d1c26-a80b-475a-8ef7-eab1cdb0287d" providerId="ADAL" clId="{32E76EE4-4881-434F-A7DF-2EC4F34E68FA}" dt="2020-08-03T12:26:08.666" v="387" actId="20577"/>
          <ac:spMkLst>
            <pc:docMk/>
            <pc:sldMk cId="479058532" sldId="256"/>
            <ac:spMk id="69" creationId="{0FDDC5F6-B1C8-49BE-B86D-501C19776870}"/>
          </ac:spMkLst>
        </pc:spChg>
        <pc:spChg chg="add mod">
          <ac:chgData name="Gert-Jan Bruggink" userId="cf8d1c26-a80b-475a-8ef7-eab1cdb0287d" providerId="ADAL" clId="{32E76EE4-4881-434F-A7DF-2EC4F34E68FA}" dt="2020-08-03T12:28:32.707" v="495" actId="20577"/>
          <ac:spMkLst>
            <pc:docMk/>
            <pc:sldMk cId="479058532" sldId="256"/>
            <ac:spMk id="71" creationId="{89F42F8B-BA13-49C2-94B9-B62F1BED9E9D}"/>
          </ac:spMkLst>
        </pc:spChg>
        <pc:spChg chg="add mod">
          <ac:chgData name="Gert-Jan Bruggink" userId="cf8d1c26-a80b-475a-8ef7-eab1cdb0287d" providerId="ADAL" clId="{32E76EE4-4881-434F-A7DF-2EC4F34E68FA}" dt="2020-08-03T12:28:42.642" v="496"/>
          <ac:spMkLst>
            <pc:docMk/>
            <pc:sldMk cId="479058532" sldId="256"/>
            <ac:spMk id="73" creationId="{02CED6E2-474F-4E4F-A7CA-9BA6D718CFA1}"/>
          </ac:spMkLst>
        </pc:spChg>
        <pc:spChg chg="add mod">
          <ac:chgData name="Gert-Jan Bruggink" userId="cf8d1c26-a80b-475a-8ef7-eab1cdb0287d" providerId="ADAL" clId="{32E76EE4-4881-434F-A7DF-2EC4F34E68FA}" dt="2020-08-03T12:25:17.487" v="246" actId="6549"/>
          <ac:spMkLst>
            <pc:docMk/>
            <pc:sldMk cId="479058532" sldId="256"/>
            <ac:spMk id="75" creationId="{CF3557C7-2A3A-4EF2-B916-8EDB327590E9}"/>
          </ac:spMkLst>
        </pc:spChg>
        <pc:spChg chg="add mod">
          <ac:chgData name="Gert-Jan Bruggink" userId="cf8d1c26-a80b-475a-8ef7-eab1cdb0287d" providerId="ADAL" clId="{32E76EE4-4881-434F-A7DF-2EC4F34E68FA}" dt="2020-08-03T12:25:18.357" v="247" actId="6549"/>
          <ac:spMkLst>
            <pc:docMk/>
            <pc:sldMk cId="479058532" sldId="256"/>
            <ac:spMk id="77" creationId="{202C7AE1-325F-4F4E-B546-7221D2C9484A}"/>
          </ac:spMkLst>
        </pc:spChg>
        <pc:picChg chg="add mod">
          <ac:chgData name="Gert-Jan Bruggink" userId="cf8d1c26-a80b-475a-8ef7-eab1cdb0287d" providerId="ADAL" clId="{32E76EE4-4881-434F-A7DF-2EC4F34E68FA}" dt="2020-08-03T12:16:53.708" v="46" actId="1076"/>
          <ac:picMkLst>
            <pc:docMk/>
            <pc:sldMk cId="479058532" sldId="256"/>
            <ac:picMk id="61" creationId="{64F3AEDA-A65A-4E7F-B23C-42D8AF86F297}"/>
          </ac:picMkLst>
        </pc:picChg>
        <pc:picChg chg="add del mod">
          <ac:chgData name="Gert-Jan Bruggink" userId="cf8d1c26-a80b-475a-8ef7-eab1cdb0287d" providerId="ADAL" clId="{32E76EE4-4881-434F-A7DF-2EC4F34E68FA}" dt="2020-08-03T12:16:11.335" v="27" actId="478"/>
          <ac:picMkLst>
            <pc:docMk/>
            <pc:sldMk cId="479058532" sldId="256"/>
            <ac:picMk id="63" creationId="{A808802A-0295-4601-A0F0-27C40D1C2E8C}"/>
          </ac:picMkLst>
        </pc:picChg>
        <pc:picChg chg="add mod">
          <ac:chgData name="Gert-Jan Bruggink" userId="cf8d1c26-a80b-475a-8ef7-eab1cdb0287d" providerId="ADAL" clId="{32E76EE4-4881-434F-A7DF-2EC4F34E68FA}" dt="2020-08-03T12:28:07.849" v="397" actId="1076"/>
          <ac:picMkLst>
            <pc:docMk/>
            <pc:sldMk cId="479058532" sldId="256"/>
            <ac:picMk id="79" creationId="{B018D04B-A5EB-4883-8FC3-68D910A2D3F4}"/>
          </ac:picMkLst>
        </pc:picChg>
        <pc:picChg chg="add mod">
          <ac:chgData name="Gert-Jan Bruggink" userId="cf8d1c26-a80b-475a-8ef7-eab1cdb0287d" providerId="ADAL" clId="{32E76EE4-4881-434F-A7DF-2EC4F34E68FA}" dt="2020-08-03T12:28:07.849" v="397" actId="1076"/>
          <ac:picMkLst>
            <pc:docMk/>
            <pc:sldMk cId="479058532" sldId="256"/>
            <ac:picMk id="81" creationId="{19C0F8B6-932A-4229-A64F-92438F2AB7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AE42-FD05-4C28-B4AE-D19B0C614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CB3A1-E8B2-4E7C-8495-B600ECC7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BB7C-6C69-4F9B-82C6-37506834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4C9F-2F9F-4A30-A119-24641E9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80F9-1101-4AED-8627-C42B19C2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877C-7ABD-4B62-84B7-9BF66E30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97831-BFBD-4CD7-A710-F8E87DC89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B5DD-F989-4C4F-8979-C6E7999C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37EE-20DD-4921-B2C1-F1701A56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E52E-02BD-4E00-85E6-337BB543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C759D-C657-4275-911E-E68A54F13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3B10-CB16-4A0E-A93C-75C1E303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B1FF-30A9-40CB-A7F6-698B207E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EBDC-61CF-4CD3-B3D7-804DE42A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C490-DF27-4D06-AF3E-8F73CAA8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0521-EBB8-4749-A8D1-772F299E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A688-207A-446E-9C6B-B2F63B09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F043-D0A3-4A60-9408-139D29E9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E2A7-7E89-4CED-B71D-2C17D739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3A7D-6B13-414C-846F-A75550F3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65CA-4073-4367-91CE-67ACD0CD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E1E3-8742-4AFE-8EEE-2B7471367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BD7D1-6FB1-4264-B89B-14321A18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6309-0A9F-4002-B83B-3D94244A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F3A8-1CD5-4ED8-8252-019A820E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BBDE-BB2B-452B-9482-7589B1F9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2473-84E7-4868-99B8-2AEDDF54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1F700-FE8D-4B3A-B80F-04CE89BA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3D962-AE21-4C6D-AF1B-D8A2DDE2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5D04-741A-4724-99B4-A00C985B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CABB7-852F-4C00-97E8-58462B7B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D8A3-F6B3-4375-817B-3A2AACAB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C4C69-98F5-4217-B2C6-403FA961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57647-0451-44A9-8AD2-317F58DD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02770-5112-47B2-95AA-9BEE4BF9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FAD77-06B0-4918-8AC6-2A9844850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48F0A-B86F-40DE-87C3-C2411D1E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26D5C-4617-4276-B625-DDED2DBE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AE7B1-3513-47E4-B461-CE3951FF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7F5A-3A74-4971-BAD3-94190652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5CE5F-FB15-404F-9C1A-5E0DDD18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B45E3-8218-4D7E-9036-71246CA8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DBBD1-1093-419D-9E42-96F82DEC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F6DC6-4F26-4E80-B7DD-379F6A19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FD473-7A98-4F69-9A1A-36F3A997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41757-6F42-4067-BA9F-B955970D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13FC-68B0-4363-B364-EA72F4F0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4CF7-8450-4EEA-A247-649860BD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87092-0B11-4429-934F-555ECD34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1B1E-4A2E-4DAE-A280-652FE489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CAA2-85F7-4BB1-AD11-4BE612A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6FE72-5BEB-4A09-B65C-9DFB9C37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97DD-1DFD-4D09-8CF2-8393C64D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70370-01AC-4C8A-BA18-912AC5638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8676F-AEF4-40FD-AF21-7A7E02594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0E092-ADC0-49E0-BAE3-04EA8F7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2AC49-AD17-4BD1-929F-88AF8F7F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DC2D4-AD85-470D-BDD7-DA535FE8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4DCE0-6042-4FFB-B278-88A6A0FA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C9A1D-D918-4F4B-BE76-52C5FE72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6DAD-04D4-4CA0-B83D-B7E1F32AB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480E-811A-408A-B396-5E8884BC9CA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5D6A6-6BA6-4A6B-B37E-D4205EA8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C212-7A80-4403-9DE0-A9E960A48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71AB-E5A9-4B19-A70E-06E23140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B67DAAA-7153-483B-8389-5E2CC844AAD9}"/>
              </a:ext>
            </a:extLst>
          </p:cNvPr>
          <p:cNvSpPr/>
          <p:nvPr/>
        </p:nvSpPr>
        <p:spPr>
          <a:xfrm>
            <a:off x="0" y="692149"/>
            <a:ext cx="12192000" cy="6165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84C9AD-F706-42E2-B4E6-21B23356802C}"/>
              </a:ext>
            </a:extLst>
          </p:cNvPr>
          <p:cNvSpPr/>
          <p:nvPr/>
        </p:nvSpPr>
        <p:spPr>
          <a:xfrm>
            <a:off x="0" y="-6349"/>
            <a:ext cx="12192000" cy="698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1A0989C1-DE94-494B-BAE1-930FE9CC0B0F}"/>
              </a:ext>
            </a:extLst>
          </p:cNvPr>
          <p:cNvSpPr/>
          <p:nvPr/>
        </p:nvSpPr>
        <p:spPr>
          <a:xfrm>
            <a:off x="0" y="-6350"/>
            <a:ext cx="1531144" cy="870744"/>
          </a:xfrm>
          <a:prstGeom prst="flowChartOffpageConnector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0374EC-46E6-41D1-AFBF-083F05C2CAEE}"/>
              </a:ext>
            </a:extLst>
          </p:cNvPr>
          <p:cNvSpPr/>
          <p:nvPr/>
        </p:nvSpPr>
        <p:spPr>
          <a:xfrm>
            <a:off x="1588294" y="-6350"/>
            <a:ext cx="1531144" cy="69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tillium Web" panose="00000500000000000000" pitchFamily="2" charset="0"/>
              </a:rPr>
              <a:t>Website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972AF2-2ADB-4B65-92BB-DF7BD0376987}"/>
              </a:ext>
            </a:extLst>
          </p:cNvPr>
          <p:cNvSpPr/>
          <p:nvPr/>
        </p:nvSpPr>
        <p:spPr>
          <a:xfrm>
            <a:off x="3176588" y="-6350"/>
            <a:ext cx="1531144" cy="69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tillium Web" panose="00000500000000000000" pitchFamily="2" charset="0"/>
              </a:rPr>
              <a:t>Website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73D99-5298-4AAB-80C4-95E838F62EEA}"/>
              </a:ext>
            </a:extLst>
          </p:cNvPr>
          <p:cNvSpPr/>
          <p:nvPr/>
        </p:nvSpPr>
        <p:spPr>
          <a:xfrm>
            <a:off x="4764882" y="-6350"/>
            <a:ext cx="1531144" cy="69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tillium Web" panose="00000500000000000000" pitchFamily="2" charset="0"/>
              </a:rPr>
              <a:t>Website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9864D-26B9-4974-8F83-7E15ACE8D6A3}"/>
              </a:ext>
            </a:extLst>
          </p:cNvPr>
          <p:cNvSpPr/>
          <p:nvPr/>
        </p:nvSpPr>
        <p:spPr>
          <a:xfrm>
            <a:off x="6353176" y="-6350"/>
            <a:ext cx="1531144" cy="698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tillium Web" panose="00000500000000000000" pitchFamily="2" charset="0"/>
              </a:rPr>
              <a:t>Website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E6F8C-94DB-4C5B-98EB-62937A418C20}"/>
              </a:ext>
            </a:extLst>
          </p:cNvPr>
          <p:cNvSpPr txBox="1"/>
          <p:nvPr/>
        </p:nvSpPr>
        <p:spPr>
          <a:xfrm>
            <a:off x="8947150" y="158234"/>
            <a:ext cx="27334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Titillium Web" panose="00000500000000000000" pitchFamily="2" charset="0"/>
              </a:rPr>
              <a:t>&lt;logo&gt;  &lt;Company name&gt;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66D2E0-4BC6-42D5-970D-6D47E847E6A2}"/>
              </a:ext>
            </a:extLst>
          </p:cNvPr>
          <p:cNvSpPr/>
          <p:nvPr/>
        </p:nvSpPr>
        <p:spPr>
          <a:xfrm>
            <a:off x="8947150" y="1152395"/>
            <a:ext cx="3018772" cy="5260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Points of interest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E85406-23E0-4812-9A32-3C89B9F9CB1B}"/>
              </a:ext>
            </a:extLst>
          </p:cNvPr>
          <p:cNvSpPr/>
          <p:nvPr/>
        </p:nvSpPr>
        <p:spPr>
          <a:xfrm>
            <a:off x="3419605" y="1678488"/>
            <a:ext cx="5361346" cy="3569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A7AB6B-146E-4EA9-A16C-2165F9F0E2F7}"/>
              </a:ext>
            </a:extLst>
          </p:cNvPr>
          <p:cNvSpPr/>
          <p:nvPr/>
        </p:nvSpPr>
        <p:spPr>
          <a:xfrm>
            <a:off x="226078" y="1152394"/>
            <a:ext cx="3027328" cy="1716066"/>
          </a:xfrm>
          <a:prstGeom prst="rect">
            <a:avLst/>
          </a:prstGeom>
          <a:solidFill>
            <a:srgbClr val="DD2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0" dirty="0"/>
              <a:t>		</a:t>
            </a:r>
            <a:r>
              <a:rPr lang="en-US" sz="4000" dirty="0"/>
              <a:t>4</a:t>
            </a:r>
            <a:r>
              <a:rPr lang="en-US" dirty="0"/>
              <a:t> </a:t>
            </a:r>
          </a:p>
          <a:p>
            <a:r>
              <a:rPr lang="en-US" dirty="0"/>
              <a:t>		websites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134102-3468-4A69-BDD9-673C799EC945}"/>
              </a:ext>
            </a:extLst>
          </p:cNvPr>
          <p:cNvSpPr/>
          <p:nvPr/>
        </p:nvSpPr>
        <p:spPr>
          <a:xfrm>
            <a:off x="226078" y="3018771"/>
            <a:ext cx="3027328" cy="17160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0" dirty="0"/>
              <a:t>	</a:t>
            </a:r>
            <a:r>
              <a:rPr lang="en-US" sz="6000" dirty="0"/>
              <a:t>	</a:t>
            </a:r>
            <a:r>
              <a:rPr lang="en-US" sz="4000" dirty="0"/>
              <a:t>486</a:t>
            </a:r>
            <a:r>
              <a:rPr lang="en-US" dirty="0"/>
              <a:t> </a:t>
            </a:r>
          </a:p>
          <a:p>
            <a:r>
              <a:rPr lang="en-US" dirty="0"/>
              <a:t>		</a:t>
            </a:r>
            <a:r>
              <a:rPr lang="en-US" sz="1400" dirty="0"/>
              <a:t>IP addresses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4FE053-3306-4295-AF88-EB89E0A89F71}"/>
              </a:ext>
            </a:extLst>
          </p:cNvPr>
          <p:cNvSpPr/>
          <p:nvPr/>
        </p:nvSpPr>
        <p:spPr>
          <a:xfrm>
            <a:off x="226078" y="4885149"/>
            <a:ext cx="3027328" cy="17160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/>
              <a:t>8</a:t>
            </a:r>
            <a:r>
              <a:rPr lang="en-US" dirty="0"/>
              <a:t> </a:t>
            </a:r>
          </a:p>
          <a:p>
            <a:r>
              <a:rPr lang="en-US" dirty="0"/>
              <a:t>Open</a:t>
            </a:r>
            <a:r>
              <a:rPr lang="en-US" sz="1400" dirty="0"/>
              <a:t> issues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B31E4-EC5F-4ACA-9057-A8EAC37E9F4B}"/>
              </a:ext>
            </a:extLst>
          </p:cNvPr>
          <p:cNvSpPr/>
          <p:nvPr/>
        </p:nvSpPr>
        <p:spPr>
          <a:xfrm>
            <a:off x="3419605" y="1152394"/>
            <a:ext cx="5361346" cy="5260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Our digital footprint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1ECB3-9274-4DE5-B384-689262DFFF86}"/>
              </a:ext>
            </a:extLst>
          </p:cNvPr>
          <p:cNvSpPr/>
          <p:nvPr/>
        </p:nvSpPr>
        <p:spPr>
          <a:xfrm>
            <a:off x="3419605" y="5248405"/>
            <a:ext cx="5361346" cy="13528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Internet">
            <a:extLst>
              <a:ext uri="{FF2B5EF4-FFF2-40B4-BE49-F238E27FC236}">
                <a16:creationId xmlns:a16="http://schemas.microsoft.com/office/drawing/2014/main" id="{53A6BB53-EF48-428C-9A85-B85E1B315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989" y="1434378"/>
            <a:ext cx="1112305" cy="1112305"/>
          </a:xfrm>
          <a:prstGeom prst="rect">
            <a:avLst/>
          </a:prstGeom>
        </p:spPr>
      </p:pic>
      <p:pic>
        <p:nvPicPr>
          <p:cNvPr id="39" name="Graphic 38" descr="Internet Of Things">
            <a:extLst>
              <a:ext uri="{FF2B5EF4-FFF2-40B4-BE49-F238E27FC236}">
                <a16:creationId xmlns:a16="http://schemas.microsoft.com/office/drawing/2014/main" id="{946EE627-0D2D-4994-A1BC-B9142D682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989" y="3320651"/>
            <a:ext cx="1112305" cy="11123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48D0C40-FF40-450B-B7E8-CB77B4F33DB5}"/>
              </a:ext>
            </a:extLst>
          </p:cNvPr>
          <p:cNvSpPr/>
          <p:nvPr/>
        </p:nvSpPr>
        <p:spPr>
          <a:xfrm>
            <a:off x="3445005" y="5254640"/>
            <a:ext cx="1274099" cy="61752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tillium Web" panose="00000500000000000000" pitchFamily="2" charset="0"/>
              </a:rPr>
              <a:t>Current run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EB99C7-DA10-45AA-AA13-572BE2368795}"/>
              </a:ext>
            </a:extLst>
          </p:cNvPr>
          <p:cNvSpPr/>
          <p:nvPr/>
        </p:nvSpPr>
        <p:spPr>
          <a:xfrm>
            <a:off x="3445004" y="5983692"/>
            <a:ext cx="1274099" cy="61752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tillium Web" panose="00000500000000000000" pitchFamily="2" charset="0"/>
              </a:rPr>
              <a:t>Previous run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406BE9-838D-49D9-9186-0666A13ED3C5}"/>
              </a:ext>
            </a:extLst>
          </p:cNvPr>
          <p:cNvSpPr/>
          <p:nvPr/>
        </p:nvSpPr>
        <p:spPr>
          <a:xfrm>
            <a:off x="4790283" y="5254640"/>
            <a:ext cx="1274099" cy="61752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tillium Web" panose="00000500000000000000" pitchFamily="2" charset="0"/>
              </a:rPr>
              <a:t>#Datapoint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2D3EEB-FC10-4A47-9BE9-5FD6747FC565}"/>
              </a:ext>
            </a:extLst>
          </p:cNvPr>
          <p:cNvSpPr/>
          <p:nvPr/>
        </p:nvSpPr>
        <p:spPr>
          <a:xfrm>
            <a:off x="4790282" y="5983692"/>
            <a:ext cx="1274099" cy="61752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tillium Web" panose="00000500000000000000" pitchFamily="2" charset="0"/>
              </a:rPr>
              <a:t>#Datapoint (X%)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16913D-122C-481E-ACFB-F2EE68813C19}"/>
              </a:ext>
            </a:extLst>
          </p:cNvPr>
          <p:cNvSpPr/>
          <p:nvPr/>
        </p:nvSpPr>
        <p:spPr>
          <a:xfrm>
            <a:off x="6141911" y="5254640"/>
            <a:ext cx="1274099" cy="61752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tillium Web" panose="00000500000000000000" pitchFamily="2" charset="0"/>
              </a:rPr>
              <a:t>#Datapoint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A851B9-E911-4832-A7F7-2FFF2A53FCFF}"/>
              </a:ext>
            </a:extLst>
          </p:cNvPr>
          <p:cNvSpPr/>
          <p:nvPr/>
        </p:nvSpPr>
        <p:spPr>
          <a:xfrm>
            <a:off x="6141910" y="5983692"/>
            <a:ext cx="1274099" cy="61752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tillium Web" panose="00000500000000000000" pitchFamily="2" charset="0"/>
              </a:rPr>
              <a:t>#Datapoint (X%)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6F0C1A-2524-4BF4-B401-8A7FB60980CF}"/>
              </a:ext>
            </a:extLst>
          </p:cNvPr>
          <p:cNvSpPr/>
          <p:nvPr/>
        </p:nvSpPr>
        <p:spPr>
          <a:xfrm>
            <a:off x="7493538" y="5254640"/>
            <a:ext cx="1274099" cy="61752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Titillium Web" panose="00000500000000000000" pitchFamily="2" charset="0"/>
              </a:rPr>
              <a:t>#Datapoint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3F6B3C-9276-4C3B-B4B8-424D92D7281B}"/>
              </a:ext>
            </a:extLst>
          </p:cNvPr>
          <p:cNvSpPr/>
          <p:nvPr/>
        </p:nvSpPr>
        <p:spPr>
          <a:xfrm>
            <a:off x="7493537" y="5983692"/>
            <a:ext cx="1274099" cy="617523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Titillium Web" panose="00000500000000000000" pitchFamily="2" charset="0"/>
              </a:rPr>
              <a:t>#Datapoint (X%)</a:t>
            </a:r>
          </a:p>
        </p:txBody>
      </p:sp>
      <p:pic>
        <p:nvPicPr>
          <p:cNvPr id="61" name="Graphic 60" descr="Clipboard Mixed">
            <a:extLst>
              <a:ext uri="{FF2B5EF4-FFF2-40B4-BE49-F238E27FC236}">
                <a16:creationId xmlns:a16="http://schemas.microsoft.com/office/drawing/2014/main" id="{64F3AEDA-A65A-4E7F-B23C-42D8AF86F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6892" y="5146727"/>
            <a:ext cx="1117758" cy="111775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387BAF7-0EE1-4C6C-98A1-A3F4FD6AEC5C}"/>
              </a:ext>
            </a:extLst>
          </p:cNvPr>
          <p:cNvSpPr/>
          <p:nvPr/>
        </p:nvSpPr>
        <p:spPr>
          <a:xfrm>
            <a:off x="8947150" y="1682298"/>
            <a:ext cx="3018772" cy="70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</a:rPr>
              <a:t>20 IP addresses have critical vulnerabilities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BC8B20-A1DF-4DAE-B7B6-D3A2A38BD54A}"/>
              </a:ext>
            </a:extLst>
          </p:cNvPr>
          <p:cNvSpPr/>
          <p:nvPr/>
        </p:nvSpPr>
        <p:spPr>
          <a:xfrm>
            <a:off x="8947150" y="2387145"/>
            <a:ext cx="3018772" cy="69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</a:rPr>
              <a:t>14 similar phishing domains identified &amp; mitigated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DDC5F6-B1C8-49BE-B86D-501C19776870}"/>
              </a:ext>
            </a:extLst>
          </p:cNvPr>
          <p:cNvSpPr/>
          <p:nvPr/>
        </p:nvSpPr>
        <p:spPr>
          <a:xfrm>
            <a:off x="8947150" y="3085642"/>
            <a:ext cx="3018772" cy="69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</a:rPr>
              <a:t>Branding guide taken down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F42F8B-BA13-49C2-94B9-B62F1BED9E9D}"/>
              </a:ext>
            </a:extLst>
          </p:cNvPr>
          <p:cNvSpPr/>
          <p:nvPr/>
        </p:nvSpPr>
        <p:spPr>
          <a:xfrm>
            <a:off x="8947150" y="3784139"/>
            <a:ext cx="3018772" cy="69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</a:rPr>
              <a:t>3 employees continue to disclose sensitive info through Linkedin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CED6E2-474F-4E4F-A7CA-9BA6D718CFA1}"/>
              </a:ext>
            </a:extLst>
          </p:cNvPr>
          <p:cNvSpPr/>
          <p:nvPr/>
        </p:nvSpPr>
        <p:spPr>
          <a:xfrm>
            <a:off x="8947150" y="4482636"/>
            <a:ext cx="3018772" cy="69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2">
                    <a:lumMod val="50000"/>
                  </a:schemeClr>
                </a:solidFill>
                <a:latin typeface="Titillium Web" panose="00000500000000000000" pitchFamily="2" charset="0"/>
              </a:rPr>
              <a:t>5 supply chain links identified, requiring management support</a:t>
            </a:r>
          </a:p>
          <a:p>
            <a:pPr algn="ctr"/>
            <a:endParaRPr lang="en-US" sz="1500" dirty="0">
              <a:solidFill>
                <a:schemeClr val="bg2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3557C7-2A3A-4EF2-B916-8EDB327590E9}"/>
              </a:ext>
            </a:extLst>
          </p:cNvPr>
          <p:cNvSpPr/>
          <p:nvPr/>
        </p:nvSpPr>
        <p:spPr>
          <a:xfrm>
            <a:off x="8947150" y="5181133"/>
            <a:ext cx="3018772" cy="69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2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2C7AE1-325F-4F4E-B546-7221D2C9484A}"/>
              </a:ext>
            </a:extLst>
          </p:cNvPr>
          <p:cNvSpPr/>
          <p:nvPr/>
        </p:nvSpPr>
        <p:spPr>
          <a:xfrm>
            <a:off x="8947150" y="5885980"/>
            <a:ext cx="3018772" cy="69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bg2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pic>
        <p:nvPicPr>
          <p:cNvPr id="79" name="Graphic 78" descr="Spider web">
            <a:extLst>
              <a:ext uri="{FF2B5EF4-FFF2-40B4-BE49-F238E27FC236}">
                <a16:creationId xmlns:a16="http://schemas.microsoft.com/office/drawing/2014/main" id="{B018D04B-A5EB-4883-8FC3-68D910A2D3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2305" y="1880168"/>
            <a:ext cx="2499909" cy="2499909"/>
          </a:xfrm>
          <a:prstGeom prst="rect">
            <a:avLst/>
          </a:prstGeom>
        </p:spPr>
      </p:pic>
      <p:pic>
        <p:nvPicPr>
          <p:cNvPr id="81" name="Graphic 80" descr="Spider web">
            <a:extLst>
              <a:ext uri="{FF2B5EF4-FFF2-40B4-BE49-F238E27FC236}">
                <a16:creationId xmlns:a16="http://schemas.microsoft.com/office/drawing/2014/main" id="{19C0F8B6-932A-4229-A64F-92438F2AB7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8006" y="2663945"/>
            <a:ext cx="2499909" cy="24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5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E30DE85EE982459A7275823FF371B0" ma:contentTypeVersion="11" ma:contentTypeDescription="Create a new document." ma:contentTypeScope="" ma:versionID="9933d46613f76191cc961876daa5fb09">
  <xsd:schema xmlns:xsd="http://www.w3.org/2001/XMLSchema" xmlns:xs="http://www.w3.org/2001/XMLSchema" xmlns:p="http://schemas.microsoft.com/office/2006/metadata/properties" xmlns:ns3="1f77edc0-2dc2-4774-9a60-eef91d932e0d" xmlns:ns4="dfea45e8-e247-44e5-b9e1-4dd11837f275" targetNamespace="http://schemas.microsoft.com/office/2006/metadata/properties" ma:root="true" ma:fieldsID="7d5329b1fa5c1da57d6e6ecbf5c37d36" ns3:_="" ns4:_="">
    <xsd:import namespace="1f77edc0-2dc2-4774-9a60-eef91d932e0d"/>
    <xsd:import namespace="dfea45e8-e247-44e5-b9e1-4dd11837f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7edc0-2dc2-4774-9a60-eef91d932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a45e8-e247-44e5-b9e1-4dd11837f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EFE74C-F7F4-4985-B808-4E3D745A7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77edc0-2dc2-4774-9a60-eef91d932e0d"/>
    <ds:schemaRef ds:uri="dfea45e8-e247-44e5-b9e1-4dd11837f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DBC22-C547-4DDF-A4F4-810997BC84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A8A3B-33DB-48F0-BC91-54333BF776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Titillium Web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dashboard digital footprint</dc:title>
  <dc:creator>Gert-Jan Bruggink</dc:creator>
  <cp:lastModifiedBy>Gert-Jan Bruggink</cp:lastModifiedBy>
  <cp:revision>4</cp:revision>
  <dcterms:created xsi:type="dcterms:W3CDTF">2020-08-03T11:37:18Z</dcterms:created>
  <dcterms:modified xsi:type="dcterms:W3CDTF">2020-08-03T12:29:17Z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0x0101003DE30DE85EE982459A7275823FF371B0</vt:lpwstr>
  </property>
</Properties>
</file>