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8" r:id="rId1"/>
    <p:sldMasterId id="2147484190" r:id="rId2"/>
    <p:sldMasterId id="2147484162" r:id="rId3"/>
    <p:sldMasterId id="2147484179" r:id="rId4"/>
  </p:sldMasterIdLst>
  <p:notesMasterIdLst>
    <p:notesMasterId r:id="rId12"/>
  </p:notesMasterIdLst>
  <p:sldIdLst>
    <p:sldId id="260" r:id="rId5"/>
    <p:sldId id="292" r:id="rId6"/>
    <p:sldId id="291" r:id="rId7"/>
    <p:sldId id="293" r:id="rId8"/>
    <p:sldId id="295" r:id="rId9"/>
    <p:sldId id="294" r:id="rId10"/>
    <p:sldId id="296" r:id="rId11"/>
  </p:sldIdLst>
  <p:sldSz cx="12192000" cy="6858000"/>
  <p:notesSz cx="6858000" cy="9144000"/>
  <p:defaultTextStyle>
    <a:defPPr>
      <a:defRPr lang="en-US"/>
    </a:defPPr>
    <a:lvl1pPr marL="0" algn="l" defTabSz="879196" rtl="0" eaLnBrk="1" latinLnBrk="0" hangingPunct="1">
      <a:defRPr sz="1731" kern="1200">
        <a:solidFill>
          <a:schemeClr val="tx1"/>
        </a:solidFill>
        <a:latin typeface="+mn-lt"/>
        <a:ea typeface="+mn-ea"/>
        <a:cs typeface="+mn-cs"/>
      </a:defRPr>
    </a:lvl1pPr>
    <a:lvl2pPr marL="439598" algn="l" defTabSz="879196" rtl="0" eaLnBrk="1" latinLnBrk="0" hangingPunct="1">
      <a:defRPr sz="1731" kern="1200">
        <a:solidFill>
          <a:schemeClr val="tx1"/>
        </a:solidFill>
        <a:latin typeface="+mn-lt"/>
        <a:ea typeface="+mn-ea"/>
        <a:cs typeface="+mn-cs"/>
      </a:defRPr>
    </a:lvl2pPr>
    <a:lvl3pPr marL="879196" algn="l" defTabSz="879196" rtl="0" eaLnBrk="1" latinLnBrk="0" hangingPunct="1">
      <a:defRPr sz="1731" kern="1200">
        <a:solidFill>
          <a:schemeClr val="tx1"/>
        </a:solidFill>
        <a:latin typeface="+mn-lt"/>
        <a:ea typeface="+mn-ea"/>
        <a:cs typeface="+mn-cs"/>
      </a:defRPr>
    </a:lvl3pPr>
    <a:lvl4pPr marL="1318793" algn="l" defTabSz="879196" rtl="0" eaLnBrk="1" latinLnBrk="0" hangingPunct="1">
      <a:defRPr sz="1731" kern="1200">
        <a:solidFill>
          <a:schemeClr val="tx1"/>
        </a:solidFill>
        <a:latin typeface="+mn-lt"/>
        <a:ea typeface="+mn-ea"/>
        <a:cs typeface="+mn-cs"/>
      </a:defRPr>
    </a:lvl4pPr>
    <a:lvl5pPr marL="1758391" algn="l" defTabSz="879196" rtl="0" eaLnBrk="1" latinLnBrk="0" hangingPunct="1">
      <a:defRPr sz="1731" kern="1200">
        <a:solidFill>
          <a:schemeClr val="tx1"/>
        </a:solidFill>
        <a:latin typeface="+mn-lt"/>
        <a:ea typeface="+mn-ea"/>
        <a:cs typeface="+mn-cs"/>
      </a:defRPr>
    </a:lvl5pPr>
    <a:lvl6pPr marL="2197989" algn="l" defTabSz="879196" rtl="0" eaLnBrk="1" latinLnBrk="0" hangingPunct="1">
      <a:defRPr sz="1731" kern="1200">
        <a:solidFill>
          <a:schemeClr val="tx1"/>
        </a:solidFill>
        <a:latin typeface="+mn-lt"/>
        <a:ea typeface="+mn-ea"/>
        <a:cs typeface="+mn-cs"/>
      </a:defRPr>
    </a:lvl6pPr>
    <a:lvl7pPr marL="2637587" algn="l" defTabSz="879196" rtl="0" eaLnBrk="1" latinLnBrk="0" hangingPunct="1">
      <a:defRPr sz="1731" kern="1200">
        <a:solidFill>
          <a:schemeClr val="tx1"/>
        </a:solidFill>
        <a:latin typeface="+mn-lt"/>
        <a:ea typeface="+mn-ea"/>
        <a:cs typeface="+mn-cs"/>
      </a:defRPr>
    </a:lvl7pPr>
    <a:lvl8pPr marL="3077185" algn="l" defTabSz="879196" rtl="0" eaLnBrk="1" latinLnBrk="0" hangingPunct="1">
      <a:defRPr sz="1731" kern="1200">
        <a:solidFill>
          <a:schemeClr val="tx1"/>
        </a:solidFill>
        <a:latin typeface="+mn-lt"/>
        <a:ea typeface="+mn-ea"/>
        <a:cs typeface="+mn-cs"/>
      </a:defRPr>
    </a:lvl8pPr>
    <a:lvl9pPr marL="3516782" algn="l" defTabSz="879196" rtl="0" eaLnBrk="1" latinLnBrk="0" hangingPunct="1">
      <a:defRPr sz="17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155"/>
    <a:srgbClr val="13B9C2"/>
    <a:srgbClr val="10D3DC"/>
    <a:srgbClr val="00467F"/>
    <a:srgbClr val="008998"/>
    <a:srgbClr val="103D72"/>
    <a:srgbClr val="2A7DE2"/>
    <a:srgbClr val="1A428A"/>
    <a:srgbClr val="C25613"/>
    <a:srgbClr val="BE2F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48"/>
    <p:restoredTop sz="97706"/>
  </p:normalViewPr>
  <p:slideViewPr>
    <p:cSldViewPr snapToGrid="0" snapToObjects="1">
      <p:cViewPr>
        <p:scale>
          <a:sx n="143" d="100"/>
          <a:sy n="143" d="100"/>
        </p:scale>
        <p:origin x="26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0B0F9-ACCA-8C41-B581-4C1D94E3F992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68CC5-9B2F-654B-A985-9D929854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9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196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1pPr>
    <a:lvl2pPr marL="439598" algn="l" defTabSz="879196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2pPr>
    <a:lvl3pPr marL="879196" algn="l" defTabSz="879196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3pPr>
    <a:lvl4pPr marL="1318793" algn="l" defTabSz="879196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4pPr>
    <a:lvl5pPr marL="1758391" algn="l" defTabSz="879196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5pPr>
    <a:lvl6pPr marL="2197989" algn="l" defTabSz="879196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6pPr>
    <a:lvl7pPr marL="2637587" algn="l" defTabSz="879196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7pPr>
    <a:lvl8pPr marL="3077185" algn="l" defTabSz="879196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8pPr>
    <a:lvl9pPr marL="3516782" algn="l" defTabSz="879196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 identity has proved to be overly complex to apply, reducing buy-in. The old brand guide did not perform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well in the 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ifficult balancing act between consistency and sameness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presentation introduces branding goals and outlines proposed changes to the brand standards guide.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66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5883" y="1595718"/>
            <a:ext cx="8050307" cy="2790224"/>
          </a:xfrm>
        </p:spPr>
        <p:txBody>
          <a:bodyPr lIns="0" tIns="0" rIns="0" bIns="0" anchor="t" anchorCtr="0"/>
          <a:lstStyle>
            <a:lvl1pPr algn="l">
              <a:defRPr sz="8800" spc="-1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0108" y="4385943"/>
            <a:ext cx="7887998" cy="247205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>
                <a:solidFill>
                  <a:srgbClr val="103D72"/>
                </a:solidFill>
              </a:defRPr>
            </a:lvl1pPr>
            <a:lvl2pPr marL="457195" indent="0" algn="ctr">
              <a:buNone/>
              <a:defRPr sz="2000"/>
            </a:lvl2pPr>
            <a:lvl3pPr marL="914390" indent="0" algn="ctr">
              <a:buNone/>
              <a:defRPr sz="1800"/>
            </a:lvl3pPr>
            <a:lvl4pPr marL="1371587" indent="0" algn="ctr">
              <a:buNone/>
              <a:defRPr sz="1600"/>
            </a:lvl4pPr>
            <a:lvl5pPr marL="1828782" indent="0" algn="ctr">
              <a:buNone/>
              <a:defRPr sz="1600"/>
            </a:lvl5pPr>
            <a:lvl6pPr marL="2285977" indent="0" algn="ctr">
              <a:buNone/>
              <a:defRPr sz="1600"/>
            </a:lvl6pPr>
            <a:lvl7pPr marL="2743172" indent="0" algn="ctr">
              <a:buNone/>
              <a:defRPr sz="1600"/>
            </a:lvl7pPr>
            <a:lvl8pPr marL="3200368" indent="0" algn="ctr">
              <a:buNone/>
              <a:defRPr sz="1600"/>
            </a:lvl8pPr>
            <a:lvl9pPr marL="3657564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8178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NAV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 flipH="1">
            <a:off x="-1" y="0"/>
            <a:ext cx="1218485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619" y="907060"/>
            <a:ext cx="9418320" cy="188359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85000"/>
              </a:lnSpc>
              <a:defRPr sz="7200" b="0" i="0" baseline="0">
                <a:solidFill>
                  <a:srgbClr val="10D3DC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620" y="4800600"/>
            <a:ext cx="8431333" cy="16916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200" b="0" i="0" baseline="0">
                <a:solidFill>
                  <a:schemeClr val="tx1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95" indent="0" algn="ctr">
              <a:buNone/>
              <a:defRPr sz="2200"/>
            </a:lvl2pPr>
            <a:lvl3pPr marL="914390" indent="0" algn="ctr">
              <a:buNone/>
              <a:defRPr sz="2200"/>
            </a:lvl3pPr>
            <a:lvl4pPr marL="1371587" indent="0" algn="ctr">
              <a:buNone/>
              <a:defRPr sz="2000"/>
            </a:lvl4pPr>
            <a:lvl5pPr marL="1828782" indent="0" algn="ctr">
              <a:buNone/>
              <a:defRPr sz="2000"/>
            </a:lvl5pPr>
            <a:lvl6pPr marL="2285977" indent="0" algn="ctr">
              <a:buNone/>
              <a:defRPr sz="2000"/>
            </a:lvl6pPr>
            <a:lvl7pPr marL="2743172" indent="0" algn="ctr">
              <a:buNone/>
              <a:defRPr sz="2000"/>
            </a:lvl7pPr>
            <a:lvl8pPr marL="3200368" indent="0" algn="ctr">
              <a:buNone/>
              <a:defRPr sz="2000"/>
            </a:lvl8pPr>
            <a:lvl9pPr marL="3657564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reeform 7"/>
          <p:cNvSpPr/>
          <p:nvPr userDrawn="1"/>
        </p:nvSpPr>
        <p:spPr>
          <a:xfrm rot="10800000">
            <a:off x="9" y="0"/>
            <a:ext cx="2238703" cy="6878155"/>
          </a:xfrm>
          <a:custGeom>
            <a:avLst/>
            <a:gdLst>
              <a:gd name="connsiteX0" fmla="*/ 2132070 w 2228193"/>
              <a:gd name="connsiteY0" fmla="*/ 0 h 6845864"/>
              <a:gd name="connsiteX1" fmla="*/ 2228193 w 2228193"/>
              <a:gd name="connsiteY1" fmla="*/ 0 h 6845864"/>
              <a:gd name="connsiteX2" fmla="*/ 2228193 w 2228193"/>
              <a:gd name="connsiteY2" fmla="*/ 6845864 h 6845864"/>
              <a:gd name="connsiteX3" fmla="*/ 0 w 2228193"/>
              <a:gd name="connsiteY3" fmla="*/ 6845864 h 6845864"/>
              <a:gd name="connsiteX4" fmla="*/ 163139 w 2228193"/>
              <a:gd name="connsiteY4" fmla="*/ 6755280 h 6845864"/>
              <a:gd name="connsiteX5" fmla="*/ 2130212 w 2228193"/>
              <a:gd name="connsiteY5" fmla="*/ 29715 h 6845864"/>
              <a:gd name="connsiteX6" fmla="*/ 2132070 w 2228193"/>
              <a:gd name="connsiteY6" fmla="*/ 0 h 684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8193" h="6845864">
                <a:moveTo>
                  <a:pt x="2132070" y="0"/>
                </a:moveTo>
                <a:lnTo>
                  <a:pt x="2228193" y="0"/>
                </a:lnTo>
                <a:lnTo>
                  <a:pt x="2228193" y="6845864"/>
                </a:lnTo>
                <a:lnTo>
                  <a:pt x="0" y="6845864"/>
                </a:lnTo>
                <a:lnTo>
                  <a:pt x="163139" y="6755280"/>
                </a:lnTo>
                <a:cubicBezTo>
                  <a:pt x="1116618" y="6045423"/>
                  <a:pt x="1878156" y="3418473"/>
                  <a:pt x="2130212" y="29715"/>
                </a:cubicBezTo>
                <a:lnTo>
                  <a:pt x="2132070" y="0"/>
                </a:lnTo>
                <a:close/>
              </a:path>
            </a:pathLst>
          </a:custGeom>
          <a:solidFill>
            <a:srgbClr val="003155"/>
          </a:soli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46E970D-3D37-9749-AEA5-213D35F7C7FD}"/>
              </a:ext>
            </a:extLst>
          </p:cNvPr>
          <p:cNvSpPr/>
          <p:nvPr userDrawn="1"/>
        </p:nvSpPr>
        <p:spPr>
          <a:xfrm>
            <a:off x="10060108" y="0"/>
            <a:ext cx="2124749" cy="6870664"/>
          </a:xfrm>
          <a:custGeom>
            <a:avLst/>
            <a:gdLst>
              <a:gd name="connsiteX0" fmla="*/ 2004484 w 2124749"/>
              <a:gd name="connsiteY0" fmla="*/ 0 h 6870664"/>
              <a:gd name="connsiteX1" fmla="*/ 2124749 w 2124749"/>
              <a:gd name="connsiteY1" fmla="*/ 0 h 6870664"/>
              <a:gd name="connsiteX2" fmla="*/ 2124749 w 2124749"/>
              <a:gd name="connsiteY2" fmla="*/ 6870664 h 6870664"/>
              <a:gd name="connsiteX3" fmla="*/ 0 w 2124749"/>
              <a:gd name="connsiteY3" fmla="*/ 6870664 h 6870664"/>
              <a:gd name="connsiteX4" fmla="*/ 155565 w 2124749"/>
              <a:gd name="connsiteY4" fmla="*/ 6774688 h 6870664"/>
              <a:gd name="connsiteX5" fmla="*/ 1980631 w 2124749"/>
              <a:gd name="connsiteY5" fmla="*/ 312225 h 6870664"/>
              <a:gd name="connsiteX6" fmla="*/ 2004484 w 2124749"/>
              <a:gd name="connsiteY6" fmla="*/ 0 h 687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749" h="6870664">
                <a:moveTo>
                  <a:pt x="2004484" y="0"/>
                </a:moveTo>
                <a:lnTo>
                  <a:pt x="2124749" y="0"/>
                </a:lnTo>
                <a:lnTo>
                  <a:pt x="2124749" y="6870664"/>
                </a:lnTo>
                <a:lnTo>
                  <a:pt x="0" y="6870664"/>
                </a:lnTo>
                <a:lnTo>
                  <a:pt x="155565" y="6774688"/>
                </a:lnTo>
                <a:cubicBezTo>
                  <a:pt x="1007953" y="6069582"/>
                  <a:pt x="1699475" y="3579231"/>
                  <a:pt x="1980631" y="312225"/>
                </a:cubicBezTo>
                <a:lnTo>
                  <a:pt x="200448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82202C-5C5C-514F-841B-BCF5EA0912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6448" y="5817721"/>
            <a:ext cx="1644235" cy="74044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 flipH="1">
            <a:off x="-1" y="0"/>
            <a:ext cx="12184858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619" y="907060"/>
            <a:ext cx="9418320" cy="188359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85000"/>
              </a:lnSpc>
              <a:defRPr sz="7200" b="0" i="0" baseline="0">
                <a:solidFill>
                  <a:srgbClr val="103D72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620" y="4800600"/>
            <a:ext cx="8431333" cy="16916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200" b="0" i="0" baseline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95" indent="0" algn="ctr">
              <a:buNone/>
              <a:defRPr sz="2200"/>
            </a:lvl2pPr>
            <a:lvl3pPr marL="914390" indent="0" algn="ctr">
              <a:buNone/>
              <a:defRPr sz="2200"/>
            </a:lvl3pPr>
            <a:lvl4pPr marL="1371587" indent="0" algn="ctr">
              <a:buNone/>
              <a:defRPr sz="2000"/>
            </a:lvl4pPr>
            <a:lvl5pPr marL="1828782" indent="0" algn="ctr">
              <a:buNone/>
              <a:defRPr sz="2000"/>
            </a:lvl5pPr>
            <a:lvl6pPr marL="2285977" indent="0" algn="ctr">
              <a:buNone/>
              <a:defRPr sz="2000"/>
            </a:lvl6pPr>
            <a:lvl7pPr marL="2743172" indent="0" algn="ctr">
              <a:buNone/>
              <a:defRPr sz="2000"/>
            </a:lvl7pPr>
            <a:lvl8pPr marL="3200368" indent="0" algn="ctr">
              <a:buNone/>
              <a:defRPr sz="2000"/>
            </a:lvl8pPr>
            <a:lvl9pPr marL="3657564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reeform 7"/>
          <p:cNvSpPr/>
          <p:nvPr userDrawn="1"/>
        </p:nvSpPr>
        <p:spPr>
          <a:xfrm rot="10800000">
            <a:off x="9" y="0"/>
            <a:ext cx="2238703" cy="6878155"/>
          </a:xfrm>
          <a:custGeom>
            <a:avLst/>
            <a:gdLst>
              <a:gd name="connsiteX0" fmla="*/ 2132070 w 2228193"/>
              <a:gd name="connsiteY0" fmla="*/ 0 h 6845864"/>
              <a:gd name="connsiteX1" fmla="*/ 2228193 w 2228193"/>
              <a:gd name="connsiteY1" fmla="*/ 0 h 6845864"/>
              <a:gd name="connsiteX2" fmla="*/ 2228193 w 2228193"/>
              <a:gd name="connsiteY2" fmla="*/ 6845864 h 6845864"/>
              <a:gd name="connsiteX3" fmla="*/ 0 w 2228193"/>
              <a:gd name="connsiteY3" fmla="*/ 6845864 h 6845864"/>
              <a:gd name="connsiteX4" fmla="*/ 163139 w 2228193"/>
              <a:gd name="connsiteY4" fmla="*/ 6755280 h 6845864"/>
              <a:gd name="connsiteX5" fmla="*/ 2130212 w 2228193"/>
              <a:gd name="connsiteY5" fmla="*/ 29715 h 6845864"/>
              <a:gd name="connsiteX6" fmla="*/ 2132070 w 2228193"/>
              <a:gd name="connsiteY6" fmla="*/ 0 h 684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8193" h="6845864">
                <a:moveTo>
                  <a:pt x="2132070" y="0"/>
                </a:moveTo>
                <a:lnTo>
                  <a:pt x="2228193" y="0"/>
                </a:lnTo>
                <a:lnTo>
                  <a:pt x="2228193" y="6845864"/>
                </a:lnTo>
                <a:lnTo>
                  <a:pt x="0" y="6845864"/>
                </a:lnTo>
                <a:lnTo>
                  <a:pt x="163139" y="6755280"/>
                </a:lnTo>
                <a:cubicBezTo>
                  <a:pt x="1116618" y="6045423"/>
                  <a:pt x="1878156" y="3418473"/>
                  <a:pt x="2130212" y="29715"/>
                </a:cubicBezTo>
                <a:lnTo>
                  <a:pt x="2132070" y="0"/>
                </a:lnTo>
                <a:close/>
              </a:path>
            </a:pathLst>
          </a:custGeom>
          <a:solidFill>
            <a:srgbClr val="003155"/>
          </a:soli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46E970D-3D37-9749-AEA5-213D35F7C7FD}"/>
              </a:ext>
            </a:extLst>
          </p:cNvPr>
          <p:cNvSpPr/>
          <p:nvPr userDrawn="1"/>
        </p:nvSpPr>
        <p:spPr>
          <a:xfrm>
            <a:off x="10060108" y="0"/>
            <a:ext cx="2124749" cy="6870664"/>
          </a:xfrm>
          <a:custGeom>
            <a:avLst/>
            <a:gdLst>
              <a:gd name="connsiteX0" fmla="*/ 2004484 w 2124749"/>
              <a:gd name="connsiteY0" fmla="*/ 0 h 6870664"/>
              <a:gd name="connsiteX1" fmla="*/ 2124749 w 2124749"/>
              <a:gd name="connsiteY1" fmla="*/ 0 h 6870664"/>
              <a:gd name="connsiteX2" fmla="*/ 2124749 w 2124749"/>
              <a:gd name="connsiteY2" fmla="*/ 6870664 h 6870664"/>
              <a:gd name="connsiteX3" fmla="*/ 0 w 2124749"/>
              <a:gd name="connsiteY3" fmla="*/ 6870664 h 6870664"/>
              <a:gd name="connsiteX4" fmla="*/ 155565 w 2124749"/>
              <a:gd name="connsiteY4" fmla="*/ 6774688 h 6870664"/>
              <a:gd name="connsiteX5" fmla="*/ 1980631 w 2124749"/>
              <a:gd name="connsiteY5" fmla="*/ 312225 h 6870664"/>
              <a:gd name="connsiteX6" fmla="*/ 2004484 w 2124749"/>
              <a:gd name="connsiteY6" fmla="*/ 0 h 687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749" h="6870664">
                <a:moveTo>
                  <a:pt x="2004484" y="0"/>
                </a:moveTo>
                <a:lnTo>
                  <a:pt x="2124749" y="0"/>
                </a:lnTo>
                <a:lnTo>
                  <a:pt x="2124749" y="6870664"/>
                </a:lnTo>
                <a:lnTo>
                  <a:pt x="0" y="6870664"/>
                </a:lnTo>
                <a:lnTo>
                  <a:pt x="155565" y="6774688"/>
                </a:lnTo>
                <a:cubicBezTo>
                  <a:pt x="1007953" y="6069582"/>
                  <a:pt x="1699475" y="3579231"/>
                  <a:pt x="1980631" y="312225"/>
                </a:cubicBezTo>
                <a:lnTo>
                  <a:pt x="200448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82202C-5C5C-514F-841B-BCF5EA0912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6448" y="5817721"/>
            <a:ext cx="1644235" cy="74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74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LT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 flipH="1">
            <a:off x="-1" y="0"/>
            <a:ext cx="12184858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619" y="907060"/>
            <a:ext cx="9418320" cy="188359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85000"/>
              </a:lnSpc>
              <a:defRPr sz="7200" b="0" i="0" baseline="0">
                <a:solidFill>
                  <a:schemeClr val="accent5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620" y="4800600"/>
            <a:ext cx="8431333" cy="16916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200" b="0" i="0" baseline="0">
                <a:solidFill>
                  <a:schemeClr val="bg2"/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95" indent="0" algn="ctr">
              <a:buNone/>
              <a:defRPr sz="2200"/>
            </a:lvl2pPr>
            <a:lvl3pPr marL="914390" indent="0" algn="ctr">
              <a:buNone/>
              <a:defRPr sz="2200"/>
            </a:lvl3pPr>
            <a:lvl4pPr marL="1371587" indent="0" algn="ctr">
              <a:buNone/>
              <a:defRPr sz="2000"/>
            </a:lvl4pPr>
            <a:lvl5pPr marL="1828782" indent="0" algn="ctr">
              <a:buNone/>
              <a:defRPr sz="2000"/>
            </a:lvl5pPr>
            <a:lvl6pPr marL="2285977" indent="0" algn="ctr">
              <a:buNone/>
              <a:defRPr sz="2000"/>
            </a:lvl6pPr>
            <a:lvl7pPr marL="2743172" indent="0" algn="ctr">
              <a:buNone/>
              <a:defRPr sz="2000"/>
            </a:lvl7pPr>
            <a:lvl8pPr marL="3200368" indent="0" algn="ctr">
              <a:buNone/>
              <a:defRPr sz="2000"/>
            </a:lvl8pPr>
            <a:lvl9pPr marL="3657564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reeform 7"/>
          <p:cNvSpPr/>
          <p:nvPr userDrawn="1"/>
        </p:nvSpPr>
        <p:spPr>
          <a:xfrm rot="10800000">
            <a:off x="9" y="0"/>
            <a:ext cx="2238703" cy="6878155"/>
          </a:xfrm>
          <a:custGeom>
            <a:avLst/>
            <a:gdLst>
              <a:gd name="connsiteX0" fmla="*/ 2132070 w 2228193"/>
              <a:gd name="connsiteY0" fmla="*/ 0 h 6845864"/>
              <a:gd name="connsiteX1" fmla="*/ 2228193 w 2228193"/>
              <a:gd name="connsiteY1" fmla="*/ 0 h 6845864"/>
              <a:gd name="connsiteX2" fmla="*/ 2228193 w 2228193"/>
              <a:gd name="connsiteY2" fmla="*/ 6845864 h 6845864"/>
              <a:gd name="connsiteX3" fmla="*/ 0 w 2228193"/>
              <a:gd name="connsiteY3" fmla="*/ 6845864 h 6845864"/>
              <a:gd name="connsiteX4" fmla="*/ 163139 w 2228193"/>
              <a:gd name="connsiteY4" fmla="*/ 6755280 h 6845864"/>
              <a:gd name="connsiteX5" fmla="*/ 2130212 w 2228193"/>
              <a:gd name="connsiteY5" fmla="*/ 29715 h 6845864"/>
              <a:gd name="connsiteX6" fmla="*/ 2132070 w 2228193"/>
              <a:gd name="connsiteY6" fmla="*/ 0 h 684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8193" h="6845864">
                <a:moveTo>
                  <a:pt x="2132070" y="0"/>
                </a:moveTo>
                <a:lnTo>
                  <a:pt x="2228193" y="0"/>
                </a:lnTo>
                <a:lnTo>
                  <a:pt x="2228193" y="6845864"/>
                </a:lnTo>
                <a:lnTo>
                  <a:pt x="0" y="6845864"/>
                </a:lnTo>
                <a:lnTo>
                  <a:pt x="163139" y="6755280"/>
                </a:lnTo>
                <a:cubicBezTo>
                  <a:pt x="1116618" y="6045423"/>
                  <a:pt x="1878156" y="3418473"/>
                  <a:pt x="2130212" y="29715"/>
                </a:cubicBezTo>
                <a:lnTo>
                  <a:pt x="2132070" y="0"/>
                </a:lnTo>
                <a:close/>
              </a:path>
            </a:pathLst>
          </a:custGeom>
          <a:solidFill>
            <a:srgbClr val="003155"/>
          </a:soli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46E970D-3D37-9749-AEA5-213D35F7C7FD}"/>
              </a:ext>
            </a:extLst>
          </p:cNvPr>
          <p:cNvSpPr/>
          <p:nvPr userDrawn="1"/>
        </p:nvSpPr>
        <p:spPr>
          <a:xfrm>
            <a:off x="10060108" y="0"/>
            <a:ext cx="2124749" cy="6870664"/>
          </a:xfrm>
          <a:custGeom>
            <a:avLst/>
            <a:gdLst>
              <a:gd name="connsiteX0" fmla="*/ 2004484 w 2124749"/>
              <a:gd name="connsiteY0" fmla="*/ 0 h 6870664"/>
              <a:gd name="connsiteX1" fmla="*/ 2124749 w 2124749"/>
              <a:gd name="connsiteY1" fmla="*/ 0 h 6870664"/>
              <a:gd name="connsiteX2" fmla="*/ 2124749 w 2124749"/>
              <a:gd name="connsiteY2" fmla="*/ 6870664 h 6870664"/>
              <a:gd name="connsiteX3" fmla="*/ 0 w 2124749"/>
              <a:gd name="connsiteY3" fmla="*/ 6870664 h 6870664"/>
              <a:gd name="connsiteX4" fmla="*/ 155565 w 2124749"/>
              <a:gd name="connsiteY4" fmla="*/ 6774688 h 6870664"/>
              <a:gd name="connsiteX5" fmla="*/ 1980631 w 2124749"/>
              <a:gd name="connsiteY5" fmla="*/ 312225 h 6870664"/>
              <a:gd name="connsiteX6" fmla="*/ 2004484 w 2124749"/>
              <a:gd name="connsiteY6" fmla="*/ 0 h 687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749" h="6870664">
                <a:moveTo>
                  <a:pt x="2004484" y="0"/>
                </a:moveTo>
                <a:lnTo>
                  <a:pt x="2124749" y="0"/>
                </a:lnTo>
                <a:lnTo>
                  <a:pt x="2124749" y="6870664"/>
                </a:lnTo>
                <a:lnTo>
                  <a:pt x="0" y="6870664"/>
                </a:lnTo>
                <a:lnTo>
                  <a:pt x="155565" y="6774688"/>
                </a:lnTo>
                <a:cubicBezTo>
                  <a:pt x="1007953" y="6069582"/>
                  <a:pt x="1699475" y="3579231"/>
                  <a:pt x="1980631" y="312225"/>
                </a:cubicBezTo>
                <a:lnTo>
                  <a:pt x="200448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82202C-5C5C-514F-841B-BCF5EA0912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6448" y="5817721"/>
            <a:ext cx="1644235" cy="74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36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TE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H="1">
            <a:off x="0" y="0"/>
            <a:ext cx="12108873" cy="6858000"/>
          </a:xfrm>
          <a:prstGeom prst="rect">
            <a:avLst/>
          </a:prstGeom>
          <a:solidFill>
            <a:srgbClr val="13B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reeform 8"/>
          <p:cNvSpPr/>
          <p:nvPr userDrawn="1"/>
        </p:nvSpPr>
        <p:spPr>
          <a:xfrm rot="10800000">
            <a:off x="9" y="0"/>
            <a:ext cx="2238703" cy="6878155"/>
          </a:xfrm>
          <a:custGeom>
            <a:avLst/>
            <a:gdLst>
              <a:gd name="connsiteX0" fmla="*/ 2132070 w 2228193"/>
              <a:gd name="connsiteY0" fmla="*/ 0 h 6845864"/>
              <a:gd name="connsiteX1" fmla="*/ 2228193 w 2228193"/>
              <a:gd name="connsiteY1" fmla="*/ 0 h 6845864"/>
              <a:gd name="connsiteX2" fmla="*/ 2228193 w 2228193"/>
              <a:gd name="connsiteY2" fmla="*/ 6845864 h 6845864"/>
              <a:gd name="connsiteX3" fmla="*/ 0 w 2228193"/>
              <a:gd name="connsiteY3" fmla="*/ 6845864 h 6845864"/>
              <a:gd name="connsiteX4" fmla="*/ 163139 w 2228193"/>
              <a:gd name="connsiteY4" fmla="*/ 6755280 h 6845864"/>
              <a:gd name="connsiteX5" fmla="*/ 2130212 w 2228193"/>
              <a:gd name="connsiteY5" fmla="*/ 29715 h 6845864"/>
              <a:gd name="connsiteX6" fmla="*/ 2132070 w 2228193"/>
              <a:gd name="connsiteY6" fmla="*/ 0 h 684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8193" h="6845864">
                <a:moveTo>
                  <a:pt x="2132070" y="0"/>
                </a:moveTo>
                <a:lnTo>
                  <a:pt x="2228193" y="0"/>
                </a:lnTo>
                <a:lnTo>
                  <a:pt x="2228193" y="6845864"/>
                </a:lnTo>
                <a:lnTo>
                  <a:pt x="0" y="6845864"/>
                </a:lnTo>
                <a:lnTo>
                  <a:pt x="163139" y="6755280"/>
                </a:lnTo>
                <a:cubicBezTo>
                  <a:pt x="1116618" y="6045423"/>
                  <a:pt x="1878156" y="3418473"/>
                  <a:pt x="2130212" y="29715"/>
                </a:cubicBezTo>
                <a:lnTo>
                  <a:pt x="2132070" y="0"/>
                </a:lnTo>
                <a:close/>
              </a:path>
            </a:pathLst>
          </a:custGeom>
          <a:solidFill>
            <a:schemeClr val="bg2"/>
          </a:soli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679620" y="907060"/>
            <a:ext cx="9030291" cy="188359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85000"/>
              </a:lnSpc>
              <a:defRPr sz="7200" b="0" i="0" baseline="0">
                <a:solidFill>
                  <a:srgbClr val="003155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679620" y="4800600"/>
            <a:ext cx="8431333" cy="16916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200" b="0" i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95" indent="0" algn="ctr">
              <a:buNone/>
              <a:defRPr sz="2200"/>
            </a:lvl2pPr>
            <a:lvl3pPr marL="914390" indent="0" algn="ctr">
              <a:buNone/>
              <a:defRPr sz="2200"/>
            </a:lvl3pPr>
            <a:lvl4pPr marL="1371587" indent="0" algn="ctr">
              <a:buNone/>
              <a:defRPr sz="2000"/>
            </a:lvl4pPr>
            <a:lvl5pPr marL="1828782" indent="0" algn="ctr">
              <a:buNone/>
              <a:defRPr sz="2000"/>
            </a:lvl5pPr>
            <a:lvl6pPr marL="2285977" indent="0" algn="ctr">
              <a:buNone/>
              <a:defRPr sz="2000"/>
            </a:lvl6pPr>
            <a:lvl7pPr marL="2743172" indent="0" algn="ctr">
              <a:buNone/>
              <a:defRPr sz="2000"/>
            </a:lvl7pPr>
            <a:lvl8pPr marL="3200368" indent="0" algn="ctr">
              <a:buNone/>
              <a:defRPr sz="2000"/>
            </a:lvl8pPr>
            <a:lvl9pPr marL="3657564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9154A6D-F17B-D643-A2FE-1EAB93B8CA89}"/>
              </a:ext>
            </a:extLst>
          </p:cNvPr>
          <p:cNvSpPr/>
          <p:nvPr userDrawn="1"/>
        </p:nvSpPr>
        <p:spPr>
          <a:xfrm>
            <a:off x="10060108" y="0"/>
            <a:ext cx="2124749" cy="6870664"/>
          </a:xfrm>
          <a:custGeom>
            <a:avLst/>
            <a:gdLst>
              <a:gd name="connsiteX0" fmla="*/ 2004484 w 2124749"/>
              <a:gd name="connsiteY0" fmla="*/ 0 h 6870664"/>
              <a:gd name="connsiteX1" fmla="*/ 2124749 w 2124749"/>
              <a:gd name="connsiteY1" fmla="*/ 0 h 6870664"/>
              <a:gd name="connsiteX2" fmla="*/ 2124749 w 2124749"/>
              <a:gd name="connsiteY2" fmla="*/ 6870664 h 6870664"/>
              <a:gd name="connsiteX3" fmla="*/ 0 w 2124749"/>
              <a:gd name="connsiteY3" fmla="*/ 6870664 h 6870664"/>
              <a:gd name="connsiteX4" fmla="*/ 155565 w 2124749"/>
              <a:gd name="connsiteY4" fmla="*/ 6774688 h 6870664"/>
              <a:gd name="connsiteX5" fmla="*/ 1980631 w 2124749"/>
              <a:gd name="connsiteY5" fmla="*/ 312225 h 6870664"/>
              <a:gd name="connsiteX6" fmla="*/ 2004484 w 2124749"/>
              <a:gd name="connsiteY6" fmla="*/ 0 h 687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749" h="6870664">
                <a:moveTo>
                  <a:pt x="2004484" y="0"/>
                </a:moveTo>
                <a:lnTo>
                  <a:pt x="2124749" y="0"/>
                </a:lnTo>
                <a:lnTo>
                  <a:pt x="2124749" y="6870664"/>
                </a:lnTo>
                <a:lnTo>
                  <a:pt x="0" y="6870664"/>
                </a:lnTo>
                <a:lnTo>
                  <a:pt x="155565" y="6774688"/>
                </a:lnTo>
                <a:cubicBezTo>
                  <a:pt x="1007953" y="6069582"/>
                  <a:pt x="1699475" y="3579231"/>
                  <a:pt x="1980631" y="312225"/>
                </a:cubicBezTo>
                <a:lnTo>
                  <a:pt x="200448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9745BF-AC40-CA4A-8E0D-BCE069E0C1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6448" y="5817721"/>
            <a:ext cx="1644235" cy="74044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LT TE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 flipH="1">
            <a:off x="-1" y="0"/>
            <a:ext cx="12184858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619" y="907060"/>
            <a:ext cx="9418320" cy="188359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85000"/>
              </a:lnSpc>
              <a:defRPr sz="7200" b="0" i="0" baseline="0">
                <a:solidFill>
                  <a:schemeClr val="accent1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620" y="4800600"/>
            <a:ext cx="8431333" cy="16916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200" b="0" i="0" baseline="0">
                <a:solidFill>
                  <a:srgbClr val="103D72"/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95" indent="0" algn="ctr">
              <a:buNone/>
              <a:defRPr sz="2200"/>
            </a:lvl2pPr>
            <a:lvl3pPr marL="914390" indent="0" algn="ctr">
              <a:buNone/>
              <a:defRPr sz="2200"/>
            </a:lvl3pPr>
            <a:lvl4pPr marL="1371587" indent="0" algn="ctr">
              <a:buNone/>
              <a:defRPr sz="2000"/>
            </a:lvl4pPr>
            <a:lvl5pPr marL="1828782" indent="0" algn="ctr">
              <a:buNone/>
              <a:defRPr sz="2000"/>
            </a:lvl5pPr>
            <a:lvl6pPr marL="2285977" indent="0" algn="ctr">
              <a:buNone/>
              <a:defRPr sz="2000"/>
            </a:lvl6pPr>
            <a:lvl7pPr marL="2743172" indent="0" algn="ctr">
              <a:buNone/>
              <a:defRPr sz="2000"/>
            </a:lvl7pPr>
            <a:lvl8pPr marL="3200368" indent="0" algn="ctr">
              <a:buNone/>
              <a:defRPr sz="2000"/>
            </a:lvl8pPr>
            <a:lvl9pPr marL="3657564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reeform 7"/>
          <p:cNvSpPr/>
          <p:nvPr userDrawn="1"/>
        </p:nvSpPr>
        <p:spPr>
          <a:xfrm rot="10800000">
            <a:off x="9" y="0"/>
            <a:ext cx="2238703" cy="6878155"/>
          </a:xfrm>
          <a:custGeom>
            <a:avLst/>
            <a:gdLst>
              <a:gd name="connsiteX0" fmla="*/ 2132070 w 2228193"/>
              <a:gd name="connsiteY0" fmla="*/ 0 h 6845864"/>
              <a:gd name="connsiteX1" fmla="*/ 2228193 w 2228193"/>
              <a:gd name="connsiteY1" fmla="*/ 0 h 6845864"/>
              <a:gd name="connsiteX2" fmla="*/ 2228193 w 2228193"/>
              <a:gd name="connsiteY2" fmla="*/ 6845864 h 6845864"/>
              <a:gd name="connsiteX3" fmla="*/ 0 w 2228193"/>
              <a:gd name="connsiteY3" fmla="*/ 6845864 h 6845864"/>
              <a:gd name="connsiteX4" fmla="*/ 163139 w 2228193"/>
              <a:gd name="connsiteY4" fmla="*/ 6755280 h 6845864"/>
              <a:gd name="connsiteX5" fmla="*/ 2130212 w 2228193"/>
              <a:gd name="connsiteY5" fmla="*/ 29715 h 6845864"/>
              <a:gd name="connsiteX6" fmla="*/ 2132070 w 2228193"/>
              <a:gd name="connsiteY6" fmla="*/ 0 h 684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8193" h="6845864">
                <a:moveTo>
                  <a:pt x="2132070" y="0"/>
                </a:moveTo>
                <a:lnTo>
                  <a:pt x="2228193" y="0"/>
                </a:lnTo>
                <a:lnTo>
                  <a:pt x="2228193" y="6845864"/>
                </a:lnTo>
                <a:lnTo>
                  <a:pt x="0" y="6845864"/>
                </a:lnTo>
                <a:lnTo>
                  <a:pt x="163139" y="6755280"/>
                </a:lnTo>
                <a:cubicBezTo>
                  <a:pt x="1116618" y="6045423"/>
                  <a:pt x="1878156" y="3418473"/>
                  <a:pt x="2130212" y="29715"/>
                </a:cubicBezTo>
                <a:lnTo>
                  <a:pt x="2132070" y="0"/>
                </a:lnTo>
                <a:close/>
              </a:path>
            </a:pathLst>
          </a:custGeom>
          <a:solidFill>
            <a:srgbClr val="003155"/>
          </a:soli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46E970D-3D37-9749-AEA5-213D35F7C7FD}"/>
              </a:ext>
            </a:extLst>
          </p:cNvPr>
          <p:cNvSpPr/>
          <p:nvPr userDrawn="1"/>
        </p:nvSpPr>
        <p:spPr>
          <a:xfrm>
            <a:off x="10060108" y="0"/>
            <a:ext cx="2124749" cy="6870664"/>
          </a:xfrm>
          <a:custGeom>
            <a:avLst/>
            <a:gdLst>
              <a:gd name="connsiteX0" fmla="*/ 2004484 w 2124749"/>
              <a:gd name="connsiteY0" fmla="*/ 0 h 6870664"/>
              <a:gd name="connsiteX1" fmla="*/ 2124749 w 2124749"/>
              <a:gd name="connsiteY1" fmla="*/ 0 h 6870664"/>
              <a:gd name="connsiteX2" fmla="*/ 2124749 w 2124749"/>
              <a:gd name="connsiteY2" fmla="*/ 6870664 h 6870664"/>
              <a:gd name="connsiteX3" fmla="*/ 0 w 2124749"/>
              <a:gd name="connsiteY3" fmla="*/ 6870664 h 6870664"/>
              <a:gd name="connsiteX4" fmla="*/ 155565 w 2124749"/>
              <a:gd name="connsiteY4" fmla="*/ 6774688 h 6870664"/>
              <a:gd name="connsiteX5" fmla="*/ 1980631 w 2124749"/>
              <a:gd name="connsiteY5" fmla="*/ 312225 h 6870664"/>
              <a:gd name="connsiteX6" fmla="*/ 2004484 w 2124749"/>
              <a:gd name="connsiteY6" fmla="*/ 0 h 687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749" h="6870664">
                <a:moveTo>
                  <a:pt x="2004484" y="0"/>
                </a:moveTo>
                <a:lnTo>
                  <a:pt x="2124749" y="0"/>
                </a:lnTo>
                <a:lnTo>
                  <a:pt x="2124749" y="6870664"/>
                </a:lnTo>
                <a:lnTo>
                  <a:pt x="0" y="6870664"/>
                </a:lnTo>
                <a:lnTo>
                  <a:pt x="155565" y="6774688"/>
                </a:lnTo>
                <a:cubicBezTo>
                  <a:pt x="1007953" y="6069582"/>
                  <a:pt x="1699475" y="3579231"/>
                  <a:pt x="1980631" y="312225"/>
                </a:cubicBezTo>
                <a:lnTo>
                  <a:pt x="200448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82202C-5C5C-514F-841B-BCF5EA0912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6448" y="5817721"/>
            <a:ext cx="1644235" cy="74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53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ro TEAL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7607" y="2285459"/>
            <a:ext cx="9594187" cy="2127377"/>
          </a:xfrm>
        </p:spPr>
        <p:txBody>
          <a:bodyPr lIns="0" tIns="0" rIns="0" bIns="0" anchor="t" anchorCtr="0"/>
          <a:lstStyle>
            <a:lvl1pPr algn="l">
              <a:defRPr sz="8640" spc="-12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7607" y="4870120"/>
            <a:ext cx="9080500" cy="19878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>
                <a:solidFill>
                  <a:srgbClr val="103D72"/>
                </a:solidFill>
              </a:defRPr>
            </a:lvl1pPr>
            <a:lvl2pPr marL="457195" indent="0" algn="ctr">
              <a:buNone/>
              <a:defRPr sz="2000"/>
            </a:lvl2pPr>
            <a:lvl3pPr marL="914390" indent="0" algn="ctr">
              <a:buNone/>
              <a:defRPr sz="1800"/>
            </a:lvl3pPr>
            <a:lvl4pPr marL="1371587" indent="0" algn="ctr">
              <a:buNone/>
              <a:defRPr sz="1600"/>
            </a:lvl4pPr>
            <a:lvl5pPr marL="1828782" indent="0" algn="ctr">
              <a:buNone/>
              <a:defRPr sz="1600"/>
            </a:lvl5pPr>
            <a:lvl6pPr marL="2285977" indent="0" algn="ctr">
              <a:buNone/>
              <a:defRPr sz="1600"/>
            </a:lvl6pPr>
            <a:lvl7pPr marL="2743172" indent="0" algn="ctr">
              <a:buNone/>
              <a:defRPr sz="1600"/>
            </a:lvl7pPr>
            <a:lvl8pPr marL="3200368" indent="0" algn="ctr">
              <a:buNone/>
              <a:defRPr sz="1600"/>
            </a:lvl8pPr>
            <a:lvl9pPr marL="3657564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BLUE w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0681-16A3-C346-9519-69310A1E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484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GRAY wid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BE0A-777D-504C-9E3D-8D4D2A43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327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310D-154B-C240-B2EA-0096AFD8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455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1B37-B6A0-6347-9A5C-620A7C8B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47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+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6C0D-47F9-6841-BD5D-8664022C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23AFC-DFEA-EA42-B969-F4DC89FB03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1" y="1790700"/>
            <a:ext cx="9142228" cy="451228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5A02877-EBE3-0D4A-B42C-7980F2B3E629}"/>
              </a:ext>
            </a:extLst>
          </p:cNvPr>
          <p:cNvSpPr txBox="1">
            <a:spLocks/>
          </p:cNvSpPr>
          <p:nvPr userDrawn="1"/>
        </p:nvSpPr>
        <p:spPr>
          <a:xfrm>
            <a:off x="914407" y="6317621"/>
            <a:ext cx="8930391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rgbClr val="103D72"/>
                </a:solidFill>
              </a:rPr>
              <a:t>U.S. Department of Commerce | National Oceanic and Atmospheric Administration | National Marine Fisheries 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4046B-FC7B-BF4D-AC35-6050B2AA2C5B}"/>
              </a:ext>
            </a:extLst>
          </p:cNvPr>
          <p:cNvSpPr txBox="1"/>
          <p:nvPr userDrawn="1"/>
        </p:nvSpPr>
        <p:spPr>
          <a:xfrm>
            <a:off x="168165" y="6304133"/>
            <a:ext cx="746235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200" b="1" i="0" smtClean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i="0" dirty="0">
              <a:solidFill>
                <a:srgbClr val="13B9C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30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8F1FAE-B201-8645-B986-B1F9D631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918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light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FDF21FA8-693C-4349-B50A-C002E55F7F5B}"/>
              </a:ext>
            </a:extLst>
          </p:cNvPr>
          <p:cNvSpPr/>
          <p:nvPr userDrawn="1"/>
        </p:nvSpPr>
        <p:spPr>
          <a:xfrm rot="10800000">
            <a:off x="9" y="0"/>
            <a:ext cx="2238703" cy="6878155"/>
          </a:xfrm>
          <a:custGeom>
            <a:avLst/>
            <a:gdLst>
              <a:gd name="connsiteX0" fmla="*/ 2132070 w 2228193"/>
              <a:gd name="connsiteY0" fmla="*/ 0 h 6845864"/>
              <a:gd name="connsiteX1" fmla="*/ 2228193 w 2228193"/>
              <a:gd name="connsiteY1" fmla="*/ 0 h 6845864"/>
              <a:gd name="connsiteX2" fmla="*/ 2228193 w 2228193"/>
              <a:gd name="connsiteY2" fmla="*/ 6845864 h 6845864"/>
              <a:gd name="connsiteX3" fmla="*/ 0 w 2228193"/>
              <a:gd name="connsiteY3" fmla="*/ 6845864 h 6845864"/>
              <a:gd name="connsiteX4" fmla="*/ 163139 w 2228193"/>
              <a:gd name="connsiteY4" fmla="*/ 6755280 h 6845864"/>
              <a:gd name="connsiteX5" fmla="*/ 2130212 w 2228193"/>
              <a:gd name="connsiteY5" fmla="*/ 29715 h 6845864"/>
              <a:gd name="connsiteX6" fmla="*/ 2132070 w 2228193"/>
              <a:gd name="connsiteY6" fmla="*/ 0 h 684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8193" h="6845864">
                <a:moveTo>
                  <a:pt x="2132070" y="0"/>
                </a:moveTo>
                <a:lnTo>
                  <a:pt x="2228193" y="0"/>
                </a:lnTo>
                <a:lnTo>
                  <a:pt x="2228193" y="6845864"/>
                </a:lnTo>
                <a:lnTo>
                  <a:pt x="0" y="6845864"/>
                </a:lnTo>
                <a:lnTo>
                  <a:pt x="163139" y="6755280"/>
                </a:lnTo>
                <a:cubicBezTo>
                  <a:pt x="1116618" y="6045423"/>
                  <a:pt x="1878156" y="3418473"/>
                  <a:pt x="2130212" y="29715"/>
                </a:cubicBezTo>
                <a:lnTo>
                  <a:pt x="2132070" y="0"/>
                </a:lnTo>
                <a:close/>
              </a:path>
            </a:pathLst>
          </a:custGeom>
          <a:solidFill>
            <a:srgbClr val="003155"/>
          </a:soli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3FB0C-A041-0D40-8EBA-CC3461F460DB}"/>
              </a:ext>
            </a:extLst>
          </p:cNvPr>
          <p:cNvSpPr txBox="1"/>
          <p:nvPr userDrawn="1"/>
        </p:nvSpPr>
        <p:spPr>
          <a:xfrm>
            <a:off x="3639670" y="-762000"/>
            <a:ext cx="5764306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Big Image Divider Page</a:t>
            </a:r>
          </a:p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Change Picture in the Format Background menu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04860ED-2C07-EB41-9FEE-E420AA655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619" y="907060"/>
            <a:ext cx="9418320" cy="188359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85000"/>
              </a:lnSpc>
              <a:defRPr sz="7200" b="0" i="0" baseline="0">
                <a:solidFill>
                  <a:srgbClr val="103D72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201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dark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BF7DC00C-424C-3A43-8BAB-CBE7A5E78DF9}"/>
              </a:ext>
            </a:extLst>
          </p:cNvPr>
          <p:cNvSpPr/>
          <p:nvPr userDrawn="1"/>
        </p:nvSpPr>
        <p:spPr>
          <a:xfrm rot="10800000">
            <a:off x="9" y="0"/>
            <a:ext cx="2238703" cy="6878155"/>
          </a:xfrm>
          <a:custGeom>
            <a:avLst/>
            <a:gdLst>
              <a:gd name="connsiteX0" fmla="*/ 2132070 w 2228193"/>
              <a:gd name="connsiteY0" fmla="*/ 0 h 6845864"/>
              <a:gd name="connsiteX1" fmla="*/ 2228193 w 2228193"/>
              <a:gd name="connsiteY1" fmla="*/ 0 h 6845864"/>
              <a:gd name="connsiteX2" fmla="*/ 2228193 w 2228193"/>
              <a:gd name="connsiteY2" fmla="*/ 6845864 h 6845864"/>
              <a:gd name="connsiteX3" fmla="*/ 0 w 2228193"/>
              <a:gd name="connsiteY3" fmla="*/ 6845864 h 6845864"/>
              <a:gd name="connsiteX4" fmla="*/ 163139 w 2228193"/>
              <a:gd name="connsiteY4" fmla="*/ 6755280 h 6845864"/>
              <a:gd name="connsiteX5" fmla="*/ 2130212 w 2228193"/>
              <a:gd name="connsiteY5" fmla="*/ 29715 h 6845864"/>
              <a:gd name="connsiteX6" fmla="*/ 2132070 w 2228193"/>
              <a:gd name="connsiteY6" fmla="*/ 0 h 684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8193" h="6845864">
                <a:moveTo>
                  <a:pt x="2132070" y="0"/>
                </a:moveTo>
                <a:lnTo>
                  <a:pt x="2228193" y="0"/>
                </a:lnTo>
                <a:lnTo>
                  <a:pt x="2228193" y="6845864"/>
                </a:lnTo>
                <a:lnTo>
                  <a:pt x="0" y="6845864"/>
                </a:lnTo>
                <a:lnTo>
                  <a:pt x="163139" y="6755280"/>
                </a:lnTo>
                <a:cubicBezTo>
                  <a:pt x="1116618" y="6045423"/>
                  <a:pt x="1878156" y="3418473"/>
                  <a:pt x="2130212" y="29715"/>
                </a:cubicBezTo>
                <a:lnTo>
                  <a:pt x="2132070" y="0"/>
                </a:lnTo>
                <a:close/>
              </a:path>
            </a:pathLst>
          </a:custGeom>
          <a:solidFill>
            <a:srgbClr val="003155"/>
          </a:soli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691825-53C1-9F41-80DA-101D3F1D6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619" y="907060"/>
            <a:ext cx="9418320" cy="188359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85000"/>
              </a:lnSpc>
              <a:defRPr sz="7200" b="0" i="0" baseline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94B2E-7482-0F42-9C14-2F8806CCA5CA}"/>
              </a:ext>
            </a:extLst>
          </p:cNvPr>
          <p:cNvSpPr txBox="1"/>
          <p:nvPr userDrawn="1"/>
        </p:nvSpPr>
        <p:spPr>
          <a:xfrm>
            <a:off x="3639670" y="-762000"/>
            <a:ext cx="5764306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Big Image Divider Page</a:t>
            </a:r>
          </a:p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Change Picture in the Format Background menu</a:t>
            </a:r>
          </a:p>
        </p:txBody>
      </p:sp>
    </p:spTree>
    <p:extLst>
      <p:ext uri="{BB962C8B-B14F-4D97-AF65-F5344CB8AC3E}">
        <p14:creationId xmlns:p14="http://schemas.microsoft.com/office/powerpoint/2010/main" val="211998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9800-4CCC-E04E-AE81-F6128910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E871C-6E49-5640-92D6-09FAF4014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1" y="1798320"/>
            <a:ext cx="9246191" cy="4457700"/>
          </a:xfrm>
        </p:spPr>
        <p:txBody>
          <a:bodyPr/>
          <a:lstStyle>
            <a:lvl1pPr>
              <a:defRPr sz="3120"/>
            </a:lvl1pPr>
            <a:lvl2pPr>
              <a:defRPr sz="2400"/>
            </a:lvl2pPr>
            <a:lvl3pPr>
              <a:defRPr sz="2160"/>
            </a:lvl3pPr>
            <a:lvl4pPr>
              <a:defRPr sz="2160"/>
            </a:lvl4pPr>
            <a:lvl5pPr>
              <a:defRPr sz="216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842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7" y="5099690"/>
            <a:ext cx="9312167" cy="48434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2880" b="0" i="0">
                <a:solidFill>
                  <a:srgbClr val="10D3DC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5" y="5598764"/>
            <a:ext cx="8930393" cy="7188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5000"/>
              </a:lnSpc>
              <a:spcBef>
                <a:spcPts val="8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95" indent="0">
              <a:buNone/>
              <a:defRPr sz="1200"/>
            </a:lvl2pPr>
            <a:lvl3pPr marL="914390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7" indent="0">
              <a:buNone/>
              <a:defRPr sz="900"/>
            </a:lvl6pPr>
            <a:lvl7pPr marL="2743172" indent="0">
              <a:buNone/>
              <a:defRPr sz="900"/>
            </a:lvl7pPr>
            <a:lvl8pPr marL="3200368" indent="0">
              <a:buNone/>
              <a:defRPr sz="900"/>
            </a:lvl8pPr>
            <a:lvl9pPr marL="3657564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914407" y="6317621"/>
            <a:ext cx="8930391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U.S. Department of Commerce | National Oceanic and Atmospheric Administration | National Marine Fisheries Service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68165" y="6304133"/>
            <a:ext cx="746235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200" b="1" i="0" smtClean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i="0" dirty="0">
              <a:solidFill>
                <a:srgbClr val="13B9C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3B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6D79893C-AE73-C043-942F-2E89F031DFE2}"/>
              </a:ext>
            </a:extLst>
          </p:cNvPr>
          <p:cNvSpPr/>
          <p:nvPr userDrawn="1"/>
        </p:nvSpPr>
        <p:spPr>
          <a:xfrm rot="16200000" flipH="1">
            <a:off x="-1307178" y="1487187"/>
            <a:ext cx="6659955" cy="4082923"/>
          </a:xfrm>
          <a:custGeom>
            <a:avLst/>
            <a:gdLst>
              <a:gd name="connsiteX0" fmla="*/ 0 w 6504497"/>
              <a:gd name="connsiteY0" fmla="*/ 0 h 2032239"/>
              <a:gd name="connsiteX1" fmla="*/ 6504497 w 6504497"/>
              <a:gd name="connsiteY1" fmla="*/ 0 h 2032239"/>
              <a:gd name="connsiteX2" fmla="*/ 6504497 w 6504497"/>
              <a:gd name="connsiteY2" fmla="*/ 6484 h 2032239"/>
              <a:gd name="connsiteX3" fmla="*/ 6476264 w 6504497"/>
              <a:gd name="connsiteY3" fmla="*/ 8249 h 2032239"/>
              <a:gd name="connsiteX4" fmla="*/ 86067 w 6504497"/>
              <a:gd name="connsiteY4" fmla="*/ 1877235 h 2032239"/>
              <a:gd name="connsiteX5" fmla="*/ 0 w 6504497"/>
              <a:gd name="connsiteY5" fmla="*/ 2032239 h 2032239"/>
              <a:gd name="connsiteX6" fmla="*/ 0 w 6504497"/>
              <a:gd name="connsiteY6" fmla="*/ 0 h 2032239"/>
              <a:gd name="connsiteX0" fmla="*/ 9298 w 6504497"/>
              <a:gd name="connsiteY0" fmla="*/ 0 h 4068349"/>
              <a:gd name="connsiteX1" fmla="*/ 6504497 w 6504497"/>
              <a:gd name="connsiteY1" fmla="*/ 2036110 h 4068349"/>
              <a:gd name="connsiteX2" fmla="*/ 6504497 w 6504497"/>
              <a:gd name="connsiteY2" fmla="*/ 2042594 h 4068349"/>
              <a:gd name="connsiteX3" fmla="*/ 6476264 w 6504497"/>
              <a:gd name="connsiteY3" fmla="*/ 2044359 h 4068349"/>
              <a:gd name="connsiteX4" fmla="*/ 86067 w 6504497"/>
              <a:gd name="connsiteY4" fmla="*/ 3913345 h 4068349"/>
              <a:gd name="connsiteX5" fmla="*/ 0 w 6504497"/>
              <a:gd name="connsiteY5" fmla="*/ 4068349 h 4068349"/>
              <a:gd name="connsiteX6" fmla="*/ 9298 w 6504497"/>
              <a:gd name="connsiteY6" fmla="*/ 0 h 4068349"/>
              <a:gd name="connsiteX0" fmla="*/ 9298 w 6625021"/>
              <a:gd name="connsiteY0" fmla="*/ 0 h 4068349"/>
              <a:gd name="connsiteX1" fmla="*/ 6504497 w 6625021"/>
              <a:gd name="connsiteY1" fmla="*/ 2036110 h 4068349"/>
              <a:gd name="connsiteX2" fmla="*/ 6504497 w 6625021"/>
              <a:gd name="connsiteY2" fmla="*/ 2042594 h 4068349"/>
              <a:gd name="connsiteX3" fmla="*/ 6625021 w 6625021"/>
              <a:gd name="connsiteY3" fmla="*/ 2044360 h 4068349"/>
              <a:gd name="connsiteX4" fmla="*/ 86067 w 6625021"/>
              <a:gd name="connsiteY4" fmla="*/ 3913345 h 4068349"/>
              <a:gd name="connsiteX5" fmla="*/ 0 w 6625021"/>
              <a:gd name="connsiteY5" fmla="*/ 4068349 h 4068349"/>
              <a:gd name="connsiteX6" fmla="*/ 9298 w 6625021"/>
              <a:gd name="connsiteY6" fmla="*/ 0 h 4068349"/>
              <a:gd name="connsiteX0" fmla="*/ 9298 w 6625021"/>
              <a:gd name="connsiteY0" fmla="*/ 0 h 4068349"/>
              <a:gd name="connsiteX1" fmla="*/ 6504497 w 6625021"/>
              <a:gd name="connsiteY1" fmla="*/ 2036110 h 4068349"/>
              <a:gd name="connsiteX2" fmla="*/ 6513793 w 6625021"/>
              <a:gd name="connsiteY2" fmla="*/ 1921729 h 4068349"/>
              <a:gd name="connsiteX3" fmla="*/ 6625021 w 6625021"/>
              <a:gd name="connsiteY3" fmla="*/ 2044360 h 4068349"/>
              <a:gd name="connsiteX4" fmla="*/ 86067 w 6625021"/>
              <a:gd name="connsiteY4" fmla="*/ 3913345 h 4068349"/>
              <a:gd name="connsiteX5" fmla="*/ 0 w 6625021"/>
              <a:gd name="connsiteY5" fmla="*/ 4068349 h 4068349"/>
              <a:gd name="connsiteX6" fmla="*/ 9298 w 6625021"/>
              <a:gd name="connsiteY6" fmla="*/ 0 h 4068349"/>
              <a:gd name="connsiteX0" fmla="*/ 9298 w 6736929"/>
              <a:gd name="connsiteY0" fmla="*/ 0 h 4068349"/>
              <a:gd name="connsiteX1" fmla="*/ 6504497 w 6736929"/>
              <a:gd name="connsiteY1" fmla="*/ 2036110 h 4068349"/>
              <a:gd name="connsiteX2" fmla="*/ 6736929 w 6736929"/>
              <a:gd name="connsiteY2" fmla="*/ 1103566 h 4068349"/>
              <a:gd name="connsiteX3" fmla="*/ 6625021 w 6736929"/>
              <a:gd name="connsiteY3" fmla="*/ 2044360 h 4068349"/>
              <a:gd name="connsiteX4" fmla="*/ 86067 w 6736929"/>
              <a:gd name="connsiteY4" fmla="*/ 3913345 h 4068349"/>
              <a:gd name="connsiteX5" fmla="*/ 0 w 6736929"/>
              <a:gd name="connsiteY5" fmla="*/ 4068349 h 4068349"/>
              <a:gd name="connsiteX6" fmla="*/ 9298 w 6736929"/>
              <a:gd name="connsiteY6" fmla="*/ 0 h 4068349"/>
              <a:gd name="connsiteX0" fmla="*/ 9298 w 6736929"/>
              <a:gd name="connsiteY0" fmla="*/ 0 h 4068349"/>
              <a:gd name="connsiteX1" fmla="*/ 6550987 w 6736929"/>
              <a:gd name="connsiteY1" fmla="*/ 9297 h 4068349"/>
              <a:gd name="connsiteX2" fmla="*/ 6736929 w 6736929"/>
              <a:gd name="connsiteY2" fmla="*/ 1103566 h 4068349"/>
              <a:gd name="connsiteX3" fmla="*/ 6625021 w 6736929"/>
              <a:gd name="connsiteY3" fmla="*/ 2044360 h 4068349"/>
              <a:gd name="connsiteX4" fmla="*/ 86067 w 6736929"/>
              <a:gd name="connsiteY4" fmla="*/ 3913345 h 4068349"/>
              <a:gd name="connsiteX5" fmla="*/ 0 w 6736929"/>
              <a:gd name="connsiteY5" fmla="*/ 4068349 h 4068349"/>
              <a:gd name="connsiteX6" fmla="*/ 9298 w 6736929"/>
              <a:gd name="connsiteY6" fmla="*/ 0 h 4068349"/>
              <a:gd name="connsiteX0" fmla="*/ 894 w 6737822"/>
              <a:gd name="connsiteY0" fmla="*/ 0 h 4068349"/>
              <a:gd name="connsiteX1" fmla="*/ 6551880 w 6737822"/>
              <a:gd name="connsiteY1" fmla="*/ 9297 h 4068349"/>
              <a:gd name="connsiteX2" fmla="*/ 6737822 w 6737822"/>
              <a:gd name="connsiteY2" fmla="*/ 1103566 h 4068349"/>
              <a:gd name="connsiteX3" fmla="*/ 6625914 w 6737822"/>
              <a:gd name="connsiteY3" fmla="*/ 2044360 h 4068349"/>
              <a:gd name="connsiteX4" fmla="*/ 86960 w 6737822"/>
              <a:gd name="connsiteY4" fmla="*/ 3913345 h 4068349"/>
              <a:gd name="connsiteX5" fmla="*/ 893 w 6737822"/>
              <a:gd name="connsiteY5" fmla="*/ 4068349 h 4068349"/>
              <a:gd name="connsiteX6" fmla="*/ 894 w 6737822"/>
              <a:gd name="connsiteY6" fmla="*/ 0 h 4068349"/>
              <a:gd name="connsiteX0" fmla="*/ 894 w 6625914"/>
              <a:gd name="connsiteY0" fmla="*/ 0 h 4068349"/>
              <a:gd name="connsiteX1" fmla="*/ 6551880 w 6625914"/>
              <a:gd name="connsiteY1" fmla="*/ 9297 h 4068349"/>
              <a:gd name="connsiteX2" fmla="*/ 6625914 w 6625914"/>
              <a:gd name="connsiteY2" fmla="*/ 2044360 h 4068349"/>
              <a:gd name="connsiteX3" fmla="*/ 86960 w 6625914"/>
              <a:gd name="connsiteY3" fmla="*/ 3913345 h 4068349"/>
              <a:gd name="connsiteX4" fmla="*/ 893 w 6625914"/>
              <a:gd name="connsiteY4" fmla="*/ 4068349 h 4068349"/>
              <a:gd name="connsiteX5" fmla="*/ 894 w 6625914"/>
              <a:gd name="connsiteY5" fmla="*/ 0 h 4068349"/>
              <a:gd name="connsiteX0" fmla="*/ 894 w 6625914"/>
              <a:gd name="connsiteY0" fmla="*/ 0 h 4068349"/>
              <a:gd name="connsiteX1" fmla="*/ 6598367 w 6625914"/>
              <a:gd name="connsiteY1" fmla="*/ 9297 h 4068349"/>
              <a:gd name="connsiteX2" fmla="*/ 6625914 w 6625914"/>
              <a:gd name="connsiteY2" fmla="*/ 2044360 h 4068349"/>
              <a:gd name="connsiteX3" fmla="*/ 86960 w 6625914"/>
              <a:gd name="connsiteY3" fmla="*/ 3913345 h 4068349"/>
              <a:gd name="connsiteX4" fmla="*/ 893 w 6625914"/>
              <a:gd name="connsiteY4" fmla="*/ 4068349 h 4068349"/>
              <a:gd name="connsiteX5" fmla="*/ 894 w 6625914"/>
              <a:gd name="connsiteY5" fmla="*/ 0 h 4068349"/>
              <a:gd name="connsiteX0" fmla="*/ 894 w 6635557"/>
              <a:gd name="connsiteY0" fmla="*/ 0 h 4068349"/>
              <a:gd name="connsiteX1" fmla="*/ 6635557 w 6635557"/>
              <a:gd name="connsiteY1" fmla="*/ 9297 h 4068349"/>
              <a:gd name="connsiteX2" fmla="*/ 6625914 w 6635557"/>
              <a:gd name="connsiteY2" fmla="*/ 2044360 h 4068349"/>
              <a:gd name="connsiteX3" fmla="*/ 86960 w 6635557"/>
              <a:gd name="connsiteY3" fmla="*/ 3913345 h 4068349"/>
              <a:gd name="connsiteX4" fmla="*/ 893 w 6635557"/>
              <a:gd name="connsiteY4" fmla="*/ 4068349 h 4068349"/>
              <a:gd name="connsiteX5" fmla="*/ 894 w 6635557"/>
              <a:gd name="connsiteY5" fmla="*/ 0 h 4068349"/>
              <a:gd name="connsiteX0" fmla="*/ 894 w 6636181"/>
              <a:gd name="connsiteY0" fmla="*/ 0 h 4068349"/>
              <a:gd name="connsiteX1" fmla="*/ 6635557 w 6636181"/>
              <a:gd name="connsiteY1" fmla="*/ 9297 h 4068349"/>
              <a:gd name="connsiteX2" fmla="*/ 6635212 w 6636181"/>
              <a:gd name="connsiteY2" fmla="*/ 2044361 h 4068349"/>
              <a:gd name="connsiteX3" fmla="*/ 86960 w 6636181"/>
              <a:gd name="connsiteY3" fmla="*/ 3913345 h 4068349"/>
              <a:gd name="connsiteX4" fmla="*/ 893 w 6636181"/>
              <a:gd name="connsiteY4" fmla="*/ 4068349 h 4068349"/>
              <a:gd name="connsiteX5" fmla="*/ 894 w 6636181"/>
              <a:gd name="connsiteY5" fmla="*/ 0 h 406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36181" h="4068349">
                <a:moveTo>
                  <a:pt x="894" y="0"/>
                </a:moveTo>
                <a:lnTo>
                  <a:pt x="6635557" y="9297"/>
                </a:lnTo>
                <a:cubicBezTo>
                  <a:pt x="6632343" y="687651"/>
                  <a:pt x="6638426" y="1366007"/>
                  <a:pt x="6635212" y="2044361"/>
                </a:cubicBezTo>
                <a:cubicBezTo>
                  <a:pt x="3415433" y="2283849"/>
                  <a:pt x="761420" y="3007411"/>
                  <a:pt x="86960" y="3913345"/>
                </a:cubicBezTo>
                <a:lnTo>
                  <a:pt x="893" y="4068349"/>
                </a:lnTo>
                <a:cubicBezTo>
                  <a:pt x="3992" y="2712233"/>
                  <a:pt x="-2205" y="1356116"/>
                  <a:pt x="8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0108" y="1261387"/>
            <a:ext cx="8089879" cy="24868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0108" y="4130518"/>
            <a:ext cx="8089879" cy="9428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Freeform 12"/>
          <p:cNvSpPr/>
          <p:nvPr userDrawn="1"/>
        </p:nvSpPr>
        <p:spPr>
          <a:xfrm>
            <a:off x="-12698" y="5"/>
            <a:ext cx="6527799" cy="2039519"/>
          </a:xfrm>
          <a:custGeom>
            <a:avLst/>
            <a:gdLst>
              <a:gd name="connsiteX0" fmla="*/ 0 w 6504497"/>
              <a:gd name="connsiteY0" fmla="*/ 0 h 2032239"/>
              <a:gd name="connsiteX1" fmla="*/ 6504497 w 6504497"/>
              <a:gd name="connsiteY1" fmla="*/ 0 h 2032239"/>
              <a:gd name="connsiteX2" fmla="*/ 6504497 w 6504497"/>
              <a:gd name="connsiteY2" fmla="*/ 6484 h 2032239"/>
              <a:gd name="connsiteX3" fmla="*/ 6476264 w 6504497"/>
              <a:gd name="connsiteY3" fmla="*/ 8249 h 2032239"/>
              <a:gd name="connsiteX4" fmla="*/ 86067 w 6504497"/>
              <a:gd name="connsiteY4" fmla="*/ 1877235 h 2032239"/>
              <a:gd name="connsiteX5" fmla="*/ 0 w 6504497"/>
              <a:gd name="connsiteY5" fmla="*/ 2032239 h 2032239"/>
              <a:gd name="connsiteX6" fmla="*/ 0 w 6504497"/>
              <a:gd name="connsiteY6" fmla="*/ 0 h 203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497" h="2032239">
                <a:moveTo>
                  <a:pt x="0" y="0"/>
                </a:moveTo>
                <a:lnTo>
                  <a:pt x="6504497" y="0"/>
                </a:lnTo>
                <a:lnTo>
                  <a:pt x="6504497" y="6484"/>
                </a:lnTo>
                <a:lnTo>
                  <a:pt x="6476264" y="8249"/>
                </a:lnTo>
                <a:cubicBezTo>
                  <a:pt x="3256485" y="247737"/>
                  <a:pt x="760527" y="971301"/>
                  <a:pt x="86067" y="1877235"/>
                </a:cubicBezTo>
                <a:lnTo>
                  <a:pt x="0" y="2032239"/>
                </a:lnTo>
                <a:lnTo>
                  <a:pt x="0" y="0"/>
                </a:lnTo>
                <a:close/>
              </a:path>
            </a:pathLst>
          </a:custGeom>
          <a:solidFill>
            <a:srgbClr val="00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76191" y="597242"/>
            <a:ext cx="1305918" cy="181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3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193" r:id="rId2"/>
    <p:sldLayoutId id="2147484206" r:id="rId3"/>
  </p:sldLayoutIdLst>
  <p:txStyles>
    <p:titleStyle>
      <a:lvl1pPr algn="l" defTabSz="914390" rtl="0" eaLnBrk="1" latinLnBrk="0" hangingPunct="1">
        <a:lnSpc>
          <a:spcPct val="80000"/>
        </a:lnSpc>
        <a:spcBef>
          <a:spcPct val="0"/>
        </a:spcBef>
        <a:buNone/>
        <a:defRPr sz="8800" kern="1200">
          <a:solidFill>
            <a:schemeClr val="accent1">
              <a:lumMod val="20000"/>
              <a:lumOff val="80000"/>
            </a:schemeClr>
          </a:solidFill>
          <a:latin typeface="Cambria" charset="0"/>
          <a:ea typeface="Cambria" charset="0"/>
          <a:cs typeface="Cambria" charset="0"/>
        </a:defRPr>
      </a:lvl1pPr>
    </p:titleStyle>
    <p:bodyStyle>
      <a:lvl1pPr marL="0" indent="0" algn="l" defTabSz="914390" rtl="0" eaLnBrk="1" latinLnBrk="0" hangingPunct="1">
        <a:lnSpc>
          <a:spcPct val="90000"/>
        </a:lnSpc>
        <a:spcBef>
          <a:spcPts val="1000"/>
        </a:spcBef>
        <a:buFont typeface="Arial"/>
        <a:buNone/>
        <a:defRPr sz="3600" b="0" i="0" kern="1200">
          <a:solidFill>
            <a:schemeClr val="tx2"/>
          </a:solidFill>
          <a:latin typeface="Cambria" charset="0"/>
          <a:ea typeface="Cambria" charset="0"/>
          <a:cs typeface="Cambria" charset="0"/>
        </a:defRPr>
      </a:lvl1pPr>
      <a:lvl2pPr marL="685793" indent="-228598" algn="l" defTabSz="91439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8" indent="-228598" algn="l" defTabSz="91439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4" indent="-228598" algn="l" defTabSz="91439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5" indent="-228598" algn="l" defTabSz="91439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0" indent="-228598" algn="l" defTabSz="91439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5" indent="-228598" algn="l" defTabSz="91439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2" indent="-228598" algn="l" defTabSz="91439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0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7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2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4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 userDrawn="1"/>
        </p:nvSpPr>
        <p:spPr>
          <a:xfrm rot="10800000" flipH="1" flipV="1">
            <a:off x="9436274" y="-1"/>
            <a:ext cx="2748583" cy="6858001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3F2E07-4019-8344-849F-ACFB3A596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90701"/>
            <a:ext cx="9221907" cy="42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9505F17E-5F7C-6F40-B444-12740BC4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1F264657-4B2C-7A47-95A5-D327466D468F}"/>
              </a:ext>
            </a:extLst>
          </p:cNvPr>
          <p:cNvSpPr/>
          <p:nvPr userDrawn="1"/>
        </p:nvSpPr>
        <p:spPr>
          <a:xfrm>
            <a:off x="10078038" y="0"/>
            <a:ext cx="2124749" cy="6870664"/>
          </a:xfrm>
          <a:custGeom>
            <a:avLst/>
            <a:gdLst>
              <a:gd name="connsiteX0" fmla="*/ 2004484 w 2124749"/>
              <a:gd name="connsiteY0" fmla="*/ 0 h 6870664"/>
              <a:gd name="connsiteX1" fmla="*/ 2124749 w 2124749"/>
              <a:gd name="connsiteY1" fmla="*/ 0 h 6870664"/>
              <a:gd name="connsiteX2" fmla="*/ 2124749 w 2124749"/>
              <a:gd name="connsiteY2" fmla="*/ 6870664 h 6870664"/>
              <a:gd name="connsiteX3" fmla="*/ 0 w 2124749"/>
              <a:gd name="connsiteY3" fmla="*/ 6870664 h 6870664"/>
              <a:gd name="connsiteX4" fmla="*/ 155565 w 2124749"/>
              <a:gd name="connsiteY4" fmla="*/ 6774688 h 6870664"/>
              <a:gd name="connsiteX5" fmla="*/ 1980631 w 2124749"/>
              <a:gd name="connsiteY5" fmla="*/ 312225 h 6870664"/>
              <a:gd name="connsiteX6" fmla="*/ 2004484 w 2124749"/>
              <a:gd name="connsiteY6" fmla="*/ 0 h 687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749" h="6870664">
                <a:moveTo>
                  <a:pt x="2004484" y="0"/>
                </a:moveTo>
                <a:lnTo>
                  <a:pt x="2124749" y="0"/>
                </a:lnTo>
                <a:lnTo>
                  <a:pt x="2124749" y="6870664"/>
                </a:lnTo>
                <a:lnTo>
                  <a:pt x="0" y="6870664"/>
                </a:lnTo>
                <a:lnTo>
                  <a:pt x="155565" y="6774688"/>
                </a:lnTo>
                <a:cubicBezTo>
                  <a:pt x="1007953" y="6069582"/>
                  <a:pt x="1699475" y="3579231"/>
                  <a:pt x="1980631" y="312225"/>
                </a:cubicBezTo>
                <a:lnTo>
                  <a:pt x="200448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67DEB9-63B0-044C-A3F4-44770C72DAB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296448" y="5817721"/>
            <a:ext cx="1644235" cy="74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6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205" r:id="rId2"/>
    <p:sldLayoutId id="2147484207" r:id="rId3"/>
    <p:sldLayoutId id="2147484208" r:id="rId4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txStyles>
    <p:titleStyle>
      <a:lvl1pPr algn="l" defTabSz="91439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rgbClr val="008998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182878" indent="-182878" algn="l" defTabSz="91439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3120" kern="1200" spc="11" baseline="0">
          <a:solidFill>
            <a:schemeClr val="tx1">
              <a:lumMod val="50000"/>
              <a:lumOff val="50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457195" indent="-182878" algn="l" defTabSz="91439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>
              <a:lumMod val="50000"/>
              <a:lumOff val="50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731513" indent="-182878" algn="l" defTabSz="91439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160" kern="1200">
          <a:solidFill>
            <a:schemeClr val="tx1">
              <a:lumMod val="50000"/>
              <a:lumOff val="50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005830" indent="-182878" algn="l" defTabSz="91439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160" kern="1200">
          <a:solidFill>
            <a:schemeClr val="tx1">
              <a:lumMod val="50000"/>
              <a:lumOff val="50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1280147" indent="-182878" algn="l" defTabSz="91439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160" kern="1200">
          <a:solidFill>
            <a:schemeClr val="tx1">
              <a:lumMod val="50000"/>
              <a:lumOff val="50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1599984" indent="-228598" algn="l" defTabSz="91439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82" indent="-228598" algn="l" defTabSz="91439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78" indent="-228598" algn="l" defTabSz="91439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76" indent="-228598" algn="l" defTabSz="91439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0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7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2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4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 userDrawn="1"/>
        </p:nvSpPr>
        <p:spPr>
          <a:xfrm rot="10800000" flipH="1" flipV="1">
            <a:off x="10251331" y="2"/>
            <a:ext cx="1933525" cy="5987459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8" name="Rectangle 7"/>
          <p:cNvSpPr/>
          <p:nvPr userDrawn="1"/>
        </p:nvSpPr>
        <p:spPr>
          <a:xfrm>
            <a:off x="0" y="6317617"/>
            <a:ext cx="12184856" cy="538757"/>
          </a:xfrm>
          <a:prstGeom prst="rect">
            <a:avLst/>
          </a:prstGeom>
          <a:solidFill>
            <a:srgbClr val="0031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507E4-1480-5B42-BE0C-80F0536E1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4990"/>
            <a:ext cx="10515600" cy="4352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E5CD0623-A49F-594E-B9B1-A035D67A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69CF971-00A6-9D4C-BEFB-C61AD5D59DEB}"/>
              </a:ext>
            </a:extLst>
          </p:cNvPr>
          <p:cNvSpPr txBox="1">
            <a:spLocks/>
          </p:cNvSpPr>
          <p:nvPr userDrawn="1"/>
        </p:nvSpPr>
        <p:spPr>
          <a:xfrm>
            <a:off x="914407" y="6317621"/>
            <a:ext cx="8930391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U.S. Department of Commerce | National Oceanic and Atmospheric Administration | National Marine Fisheries Service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DE272-B7D5-5E47-8F41-62392D9FBF95}"/>
              </a:ext>
            </a:extLst>
          </p:cNvPr>
          <p:cNvSpPr txBox="1"/>
          <p:nvPr userDrawn="1"/>
        </p:nvSpPr>
        <p:spPr>
          <a:xfrm>
            <a:off x="168165" y="6304133"/>
            <a:ext cx="746235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200" b="1" i="0" smtClean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i="0" dirty="0">
              <a:solidFill>
                <a:srgbClr val="13B9C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2F96850-84F1-BE46-9F48-6F56FC7C48E4}"/>
              </a:ext>
            </a:extLst>
          </p:cNvPr>
          <p:cNvSpPr/>
          <p:nvPr userDrawn="1"/>
        </p:nvSpPr>
        <p:spPr>
          <a:xfrm>
            <a:off x="10078580" y="0"/>
            <a:ext cx="2124749" cy="6870664"/>
          </a:xfrm>
          <a:custGeom>
            <a:avLst/>
            <a:gdLst>
              <a:gd name="connsiteX0" fmla="*/ 2004484 w 2124749"/>
              <a:gd name="connsiteY0" fmla="*/ 0 h 6870664"/>
              <a:gd name="connsiteX1" fmla="*/ 2124749 w 2124749"/>
              <a:gd name="connsiteY1" fmla="*/ 0 h 6870664"/>
              <a:gd name="connsiteX2" fmla="*/ 2124749 w 2124749"/>
              <a:gd name="connsiteY2" fmla="*/ 6870664 h 6870664"/>
              <a:gd name="connsiteX3" fmla="*/ 0 w 2124749"/>
              <a:gd name="connsiteY3" fmla="*/ 6870664 h 6870664"/>
              <a:gd name="connsiteX4" fmla="*/ 155565 w 2124749"/>
              <a:gd name="connsiteY4" fmla="*/ 6774688 h 6870664"/>
              <a:gd name="connsiteX5" fmla="*/ 1980631 w 2124749"/>
              <a:gd name="connsiteY5" fmla="*/ 312225 h 6870664"/>
              <a:gd name="connsiteX6" fmla="*/ 2004484 w 2124749"/>
              <a:gd name="connsiteY6" fmla="*/ 0 h 687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749" h="6870664">
                <a:moveTo>
                  <a:pt x="2004484" y="0"/>
                </a:moveTo>
                <a:lnTo>
                  <a:pt x="2124749" y="0"/>
                </a:lnTo>
                <a:lnTo>
                  <a:pt x="2124749" y="6870664"/>
                </a:lnTo>
                <a:lnTo>
                  <a:pt x="0" y="6870664"/>
                </a:lnTo>
                <a:lnTo>
                  <a:pt x="155565" y="6774688"/>
                </a:lnTo>
                <a:cubicBezTo>
                  <a:pt x="1007953" y="6069582"/>
                  <a:pt x="1699475" y="3579231"/>
                  <a:pt x="1980631" y="312225"/>
                </a:cubicBezTo>
                <a:lnTo>
                  <a:pt x="200448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EAE264-7772-1940-B920-96D8E940A4E7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14920" y="5817721"/>
            <a:ext cx="1644235" cy="74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6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71" r:id="rId2"/>
    <p:sldLayoutId id="2147484163" r:id="rId3"/>
    <p:sldLayoutId id="2147484195" r:id="rId4"/>
    <p:sldLayoutId id="2147484201" r:id="rId5"/>
    <p:sldLayoutId id="2147484175" r:id="rId6"/>
    <p:sldLayoutId id="2147484196" r:id="rId7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txStyles>
    <p:titleStyle>
      <a:lvl1pPr algn="l" defTabSz="914390" rtl="0" eaLnBrk="1" latinLnBrk="0" hangingPunct="1">
        <a:lnSpc>
          <a:spcPct val="90000"/>
        </a:lnSpc>
        <a:spcBef>
          <a:spcPct val="0"/>
        </a:spcBef>
        <a:buNone/>
        <a:defRPr sz="4400" b="0" i="0" kern="1200" spc="-50" baseline="0">
          <a:solidFill>
            <a:schemeClr val="accent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182878" indent="-182878" algn="l" defTabSz="91439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3360" b="0" i="0" kern="1200" spc="11" baseline="0">
          <a:solidFill>
            <a:schemeClr val="tx1">
              <a:lumMod val="50000"/>
              <a:lumOff val="50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457195" indent="-182878" algn="l" defTabSz="91439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920" b="0" i="0" kern="1200">
          <a:solidFill>
            <a:schemeClr val="tx1">
              <a:lumMod val="50000"/>
              <a:lumOff val="50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731513" indent="-182878" algn="l" defTabSz="91439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80" b="0" i="0" kern="1200">
          <a:solidFill>
            <a:schemeClr val="tx1">
              <a:lumMod val="50000"/>
              <a:lumOff val="50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005830" indent="-182878" algn="l" defTabSz="91439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80" b="0" i="0" kern="1200">
          <a:solidFill>
            <a:schemeClr val="tx1">
              <a:lumMod val="50000"/>
              <a:lumOff val="50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1280147" indent="-182878" algn="l" defTabSz="91439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80" b="0" i="0" kern="1200">
          <a:solidFill>
            <a:schemeClr val="tx1">
              <a:lumMod val="50000"/>
              <a:lumOff val="50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1599984" indent="-228598" algn="l" defTabSz="91439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82" indent="-228598" algn="l" defTabSz="91439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78" indent="-228598" algn="l" defTabSz="91439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76" indent="-228598" algn="l" defTabSz="91439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0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7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2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4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3B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2BA96B6A-148E-3046-BEE0-D9CC1BD533D0}"/>
              </a:ext>
            </a:extLst>
          </p:cNvPr>
          <p:cNvSpPr/>
          <p:nvPr userDrawn="1"/>
        </p:nvSpPr>
        <p:spPr>
          <a:xfrm>
            <a:off x="512171" y="-1"/>
            <a:ext cx="9570645" cy="3392897"/>
          </a:xfrm>
          <a:custGeom>
            <a:avLst/>
            <a:gdLst>
              <a:gd name="connsiteX0" fmla="*/ 0 w 9570645"/>
              <a:gd name="connsiteY0" fmla="*/ 0 h 3392897"/>
              <a:gd name="connsiteX1" fmla="*/ 9570645 w 9570645"/>
              <a:gd name="connsiteY1" fmla="*/ 0 h 3392897"/>
              <a:gd name="connsiteX2" fmla="*/ 8706778 w 9570645"/>
              <a:gd name="connsiteY2" fmla="*/ 83074 h 3392897"/>
              <a:gd name="connsiteX3" fmla="*/ 127415 w 9570645"/>
              <a:gd name="connsiteY3" fmla="*/ 3132932 h 3392897"/>
              <a:gd name="connsiteX4" fmla="*/ 0 w 9570645"/>
              <a:gd name="connsiteY4" fmla="*/ 3392897 h 3392897"/>
              <a:gd name="connsiteX5" fmla="*/ 0 w 9570645"/>
              <a:gd name="connsiteY5" fmla="*/ 0 h 339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70645" h="3392897">
                <a:moveTo>
                  <a:pt x="0" y="0"/>
                </a:moveTo>
                <a:lnTo>
                  <a:pt x="9570645" y="0"/>
                </a:lnTo>
                <a:lnTo>
                  <a:pt x="8706778" y="83074"/>
                </a:lnTo>
                <a:cubicBezTo>
                  <a:pt x="4369604" y="552913"/>
                  <a:pt x="1063492" y="1708511"/>
                  <a:pt x="127415" y="3132932"/>
                </a:cubicBezTo>
                <a:lnTo>
                  <a:pt x="0" y="339289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 rot="10800000">
            <a:off x="9" y="-1"/>
            <a:ext cx="2087936" cy="6878155"/>
          </a:xfrm>
          <a:custGeom>
            <a:avLst/>
            <a:gdLst>
              <a:gd name="connsiteX0" fmla="*/ 2132070 w 2228193"/>
              <a:gd name="connsiteY0" fmla="*/ 0 h 6845864"/>
              <a:gd name="connsiteX1" fmla="*/ 2228193 w 2228193"/>
              <a:gd name="connsiteY1" fmla="*/ 0 h 6845864"/>
              <a:gd name="connsiteX2" fmla="*/ 2228193 w 2228193"/>
              <a:gd name="connsiteY2" fmla="*/ 6845864 h 6845864"/>
              <a:gd name="connsiteX3" fmla="*/ 0 w 2228193"/>
              <a:gd name="connsiteY3" fmla="*/ 6845864 h 6845864"/>
              <a:gd name="connsiteX4" fmla="*/ 163139 w 2228193"/>
              <a:gd name="connsiteY4" fmla="*/ 6755280 h 6845864"/>
              <a:gd name="connsiteX5" fmla="*/ 2130212 w 2228193"/>
              <a:gd name="connsiteY5" fmla="*/ 29715 h 6845864"/>
              <a:gd name="connsiteX6" fmla="*/ 2132070 w 2228193"/>
              <a:gd name="connsiteY6" fmla="*/ 0 h 684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8193" h="6845864">
                <a:moveTo>
                  <a:pt x="2132070" y="0"/>
                </a:moveTo>
                <a:lnTo>
                  <a:pt x="2228193" y="0"/>
                </a:lnTo>
                <a:lnTo>
                  <a:pt x="2228193" y="6845864"/>
                </a:lnTo>
                <a:lnTo>
                  <a:pt x="0" y="6845864"/>
                </a:lnTo>
                <a:lnTo>
                  <a:pt x="163139" y="6755280"/>
                </a:lnTo>
                <a:cubicBezTo>
                  <a:pt x="1116618" y="6045423"/>
                  <a:pt x="1878156" y="3418473"/>
                  <a:pt x="2130212" y="29715"/>
                </a:cubicBezTo>
                <a:lnTo>
                  <a:pt x="2132070" y="0"/>
                </a:lnTo>
                <a:close/>
              </a:path>
            </a:pathLst>
          </a:custGeom>
          <a:solidFill>
            <a:srgbClr val="00467F"/>
          </a:soli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57552" y="2745344"/>
            <a:ext cx="9204435" cy="212735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3F5BF5-9188-DA40-AC0F-D6C1035299A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2365" y="402280"/>
            <a:ext cx="2470373" cy="11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0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202" r:id="rId2"/>
    <p:sldLayoutId id="2147484203" r:id="rId3"/>
  </p:sldLayoutIdLst>
  <p:txStyles>
    <p:titleStyle>
      <a:lvl1pPr algn="l" defTabSz="914390" rtl="0" eaLnBrk="1" latinLnBrk="0" hangingPunct="1">
        <a:lnSpc>
          <a:spcPct val="80000"/>
        </a:lnSpc>
        <a:spcBef>
          <a:spcPct val="0"/>
        </a:spcBef>
        <a:buNone/>
        <a:defRPr sz="8640" kern="1200">
          <a:solidFill>
            <a:srgbClr val="103D72"/>
          </a:solidFill>
          <a:latin typeface="Cambria" charset="0"/>
          <a:ea typeface="Cambria" charset="0"/>
          <a:cs typeface="Cambria" charset="0"/>
        </a:defRPr>
      </a:lvl1pPr>
    </p:titleStyle>
    <p:bodyStyle>
      <a:lvl1pPr marL="0" indent="0" algn="l" defTabSz="914390" rtl="0" eaLnBrk="1" latinLnBrk="0" hangingPunct="1">
        <a:lnSpc>
          <a:spcPct val="90000"/>
        </a:lnSpc>
        <a:spcBef>
          <a:spcPts val="1000"/>
        </a:spcBef>
        <a:buFont typeface="Arial"/>
        <a:buNone/>
        <a:defRPr sz="3600" b="0" i="0" kern="1200">
          <a:solidFill>
            <a:schemeClr val="accent1">
              <a:lumMod val="20000"/>
              <a:lumOff val="80000"/>
            </a:schemeClr>
          </a:solidFill>
          <a:latin typeface="Cambria" charset="0"/>
          <a:ea typeface="Cambria" charset="0"/>
          <a:cs typeface="Cambria" charset="0"/>
        </a:defRPr>
      </a:lvl1pPr>
      <a:lvl2pPr marL="685793" indent="-228598" algn="l" defTabSz="91439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8" indent="-228598" algn="l" defTabSz="91439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4" indent="-228598" algn="l" defTabSz="91439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5" indent="-228598" algn="l" defTabSz="91439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0" indent="-228598" algn="l" defTabSz="91439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5" indent="-228598" algn="l" defTabSz="91439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2" indent="-228598" algn="l" defTabSz="91439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0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7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2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4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E0F8D81-A842-2B43-8DD8-F2F0BAAB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94C3FFB9-3D85-D240-9889-30D000CFFE6F}"/>
              </a:ext>
            </a:extLst>
          </p:cNvPr>
          <p:cNvSpPr txBox="1">
            <a:spLocks/>
          </p:cNvSpPr>
          <p:nvPr/>
        </p:nvSpPr>
        <p:spPr>
          <a:xfrm>
            <a:off x="680214" y="2409825"/>
            <a:ext cx="1670050" cy="88367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0" indent="0" algn="l" defTabSz="91439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600" b="0" i="0" kern="120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685793" indent="-228598" algn="l" defTabSz="91439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88" indent="-228598" algn="l" defTabSz="91439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84" indent="-228598" algn="l" defTabSz="91439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75" indent="-228598" algn="l" defTabSz="91439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0" indent="-228598" algn="l" defTabSz="91439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5" indent="-228598" algn="l" defTabSz="91439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2" indent="-228598" algn="l" defTabSz="91439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accent5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Optional 2-Line Office Identifier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AB004B-7146-D24B-9BB4-78CEBFA52CC3}"/>
              </a:ext>
            </a:extLst>
          </p:cNvPr>
          <p:cNvCxnSpPr>
            <a:cxnSpLocks/>
          </p:cNvCxnSpPr>
          <p:nvPr/>
        </p:nvCxnSpPr>
        <p:spPr>
          <a:xfrm>
            <a:off x="680214" y="2756478"/>
            <a:ext cx="129967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99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DA4D54-1702-E348-8502-443CFF5C0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FC6D69E-3CFC-C143-8611-81B0AE5867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2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7CE3-424F-E34C-BE57-AFD51AC3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43436-31B0-3244-9F7A-8A563F22E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4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5435CD-EB39-A444-8DDC-D4EA8DC3B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D49DEDC-23BB-CA4D-9A4A-83AF47AE5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F94812-90D5-9F4A-A532-9764FA77A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226DF60-4DD0-7244-91F0-986AF634D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3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0947-329C-1643-B0EB-1994976F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3BB8E-CC5A-0343-A700-E2232476E9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5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A9929A-0C1D-3C47-807D-F7E2BA432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3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>
</file>

<file path=ppt/theme/theme1.xml><?xml version="1.0" encoding="utf-8"?>
<a:theme xmlns:a="http://schemas.openxmlformats.org/drawingml/2006/main" name="Main Title-Teal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Presentation widecreen" id="{B74B449F-A425-2F4F-8721-B93E14EA19DB}" vid="{E32F22CB-176F-1946-BBB2-744863961F50}"/>
    </a:ext>
  </a:extLst>
</a:theme>
</file>

<file path=ppt/theme/theme2.xml><?xml version="1.0" encoding="utf-8"?>
<a:theme xmlns:a="http://schemas.openxmlformats.org/drawingml/2006/main" name="1_View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Presentation widecreen" id="{B74B449F-A425-2F4F-8721-B93E14EA19DB}" vid="{459B28F1-56FE-024C-8431-D1C37F92382D}"/>
    </a:ext>
  </a:extLst>
</a:theme>
</file>

<file path=ppt/theme/theme3.xml><?xml version="1.0" encoding="utf-8"?>
<a:theme xmlns:a="http://schemas.openxmlformats.org/drawingml/2006/main" name="Main Text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Presentation widecreen" id="{B74B449F-A425-2F4F-8721-B93E14EA19DB}" vid="{F1EFD0D9-E26F-6243-B965-7C5459339027}"/>
    </a:ext>
  </a:extLst>
</a:theme>
</file>

<file path=ppt/theme/theme4.xml><?xml version="1.0" encoding="utf-8"?>
<a:theme xmlns:a="http://schemas.openxmlformats.org/drawingml/2006/main" name="Intro TEAL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Presentation widecreen" id="{B74B449F-A425-2F4F-8721-B93E14EA19DB}" vid="{9CD04C39-DBCA-C440-B820-AFCA4C130F8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</TotalTime>
  <Words>52</Words>
  <Application>Microsoft Macintosh PowerPoint</Application>
  <PresentationFormat>Widescreen</PresentationFormat>
  <Paragraphs>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Narrow</vt:lpstr>
      <vt:lpstr>Calibri</vt:lpstr>
      <vt:lpstr>Cambria</vt:lpstr>
      <vt:lpstr>Wingdings 2</vt:lpstr>
      <vt:lpstr>Main Title-Teal</vt:lpstr>
      <vt:lpstr>1_View</vt:lpstr>
      <vt:lpstr>Main Text</vt:lpstr>
      <vt:lpstr>Intro TEAL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Head</dc:title>
  <dc:creator>Microsoft Office User</dc:creator>
  <cp:lastModifiedBy>Microsoft Office User</cp:lastModifiedBy>
  <cp:revision>11</cp:revision>
  <dcterms:created xsi:type="dcterms:W3CDTF">2019-09-23T21:05:27Z</dcterms:created>
  <dcterms:modified xsi:type="dcterms:W3CDTF">2019-09-25T15:35:09Z</dcterms:modified>
</cp:coreProperties>
</file>