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A66B6-BF63-4F09-9A6F-8343E5F98863}" v="408" dt="2019-05-01T17:48:3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Kathryn" userId="7b7550e7-05ec-4c83-a9a9-28c83af2e2f6" providerId="ADAL" clId="{BE7A66B6-BF63-4F09-9A6F-8343E5F98863}"/>
    <pc:docChg chg="undo custSel addSld modSld">
      <pc:chgData name="Harris, Kathryn" userId="7b7550e7-05ec-4c83-a9a9-28c83af2e2f6" providerId="ADAL" clId="{BE7A66B6-BF63-4F09-9A6F-8343E5F98863}" dt="2019-05-01T18:21:34.404" v="1464" actId="20577"/>
      <pc:docMkLst>
        <pc:docMk/>
      </pc:docMkLst>
      <pc:sldChg chg="modSp">
        <pc:chgData name="Harris, Kathryn" userId="7b7550e7-05ec-4c83-a9a9-28c83af2e2f6" providerId="ADAL" clId="{BE7A66B6-BF63-4F09-9A6F-8343E5F98863}" dt="2019-04-30T19:23:08.550" v="14" actId="20577"/>
        <pc:sldMkLst>
          <pc:docMk/>
          <pc:sldMk cId="798780466" sldId="257"/>
        </pc:sldMkLst>
        <pc:spChg chg="mod">
          <ac:chgData name="Harris, Kathryn" userId="7b7550e7-05ec-4c83-a9a9-28c83af2e2f6" providerId="ADAL" clId="{BE7A66B6-BF63-4F09-9A6F-8343E5F98863}" dt="2019-04-30T19:23:08.550" v="14" actId="20577"/>
          <ac:spMkLst>
            <pc:docMk/>
            <pc:sldMk cId="798780466" sldId="257"/>
            <ac:spMk id="2" creationId="{00000000-0000-0000-0000-000000000000}"/>
          </ac:spMkLst>
        </pc:spChg>
      </pc:sldChg>
      <pc:sldChg chg="addSp delSp modSp">
        <pc:chgData name="Harris, Kathryn" userId="7b7550e7-05ec-4c83-a9a9-28c83af2e2f6" providerId="ADAL" clId="{BE7A66B6-BF63-4F09-9A6F-8343E5F98863}" dt="2019-04-30T23:11:26.845" v="1250" actId="14100"/>
        <pc:sldMkLst>
          <pc:docMk/>
          <pc:sldMk cId="2050796765" sldId="258"/>
        </pc:sldMkLst>
        <pc:spChg chg="mod">
          <ac:chgData name="Harris, Kathryn" userId="7b7550e7-05ec-4c83-a9a9-28c83af2e2f6" providerId="ADAL" clId="{BE7A66B6-BF63-4F09-9A6F-8343E5F98863}" dt="2019-04-30T21:30:54.748" v="1224" actId="1076"/>
          <ac:spMkLst>
            <pc:docMk/>
            <pc:sldMk cId="2050796765" sldId="258"/>
            <ac:spMk id="2" creationId="{00000000-0000-0000-0000-000000000000}"/>
          </ac:spMkLst>
        </pc:spChg>
        <pc:spChg chg="mod">
          <ac:chgData name="Harris, Kathryn" userId="7b7550e7-05ec-4c83-a9a9-28c83af2e2f6" providerId="ADAL" clId="{BE7A66B6-BF63-4F09-9A6F-8343E5F98863}" dt="2019-04-30T23:11:21.885" v="1249" actId="1076"/>
          <ac:spMkLst>
            <pc:docMk/>
            <pc:sldMk cId="2050796765" sldId="258"/>
            <ac:spMk id="3" creationId="{00000000-0000-0000-0000-000000000000}"/>
          </ac:spMkLst>
        </pc:spChg>
        <pc:spChg chg="add del mod">
          <ac:chgData name="Harris, Kathryn" userId="7b7550e7-05ec-4c83-a9a9-28c83af2e2f6" providerId="ADAL" clId="{BE7A66B6-BF63-4F09-9A6F-8343E5F98863}" dt="2019-04-30T23:11:00.035" v="1245" actId="478"/>
          <ac:spMkLst>
            <pc:docMk/>
            <pc:sldMk cId="2050796765" sldId="258"/>
            <ac:spMk id="6" creationId="{26B55CE2-9661-4534-B027-1AD43B35CED8}"/>
          </ac:spMkLst>
        </pc:spChg>
        <pc:spChg chg="add mod">
          <ac:chgData name="Harris, Kathryn" userId="7b7550e7-05ec-4c83-a9a9-28c83af2e2f6" providerId="ADAL" clId="{BE7A66B6-BF63-4F09-9A6F-8343E5F98863}" dt="2019-04-30T23:11:26.845" v="1250" actId="14100"/>
          <ac:spMkLst>
            <pc:docMk/>
            <pc:sldMk cId="2050796765" sldId="258"/>
            <ac:spMk id="7" creationId="{CEFBFA20-5A7A-43E7-9D96-B481948C19AF}"/>
          </ac:spMkLst>
        </pc:spChg>
        <pc:picChg chg="add mod">
          <ac:chgData name="Harris, Kathryn" userId="7b7550e7-05ec-4c83-a9a9-28c83af2e2f6" providerId="ADAL" clId="{BE7A66B6-BF63-4F09-9A6F-8343E5F98863}" dt="2019-04-30T23:11:13.091" v="1248" actId="1076"/>
          <ac:picMkLst>
            <pc:docMk/>
            <pc:sldMk cId="2050796765" sldId="258"/>
            <ac:picMk id="5" creationId="{A2503386-DBE0-4496-85C7-C5966D0EA8F1}"/>
          </ac:picMkLst>
        </pc:picChg>
        <pc:inkChg chg="add">
          <ac:chgData name="Harris, Kathryn" userId="7b7550e7-05ec-4c83-a9a9-28c83af2e2f6" providerId="ADAL" clId="{BE7A66B6-BF63-4F09-9A6F-8343E5F98863}" dt="2019-04-30T21:05:07.126" v="670" actId="9405"/>
          <ac:inkMkLst>
            <pc:docMk/>
            <pc:sldMk cId="2050796765" sldId="258"/>
            <ac:inkMk id="4" creationId="{A25FFEEF-BC78-4818-8092-B6AADC229E32}"/>
          </ac:inkMkLst>
        </pc:inkChg>
      </pc:sldChg>
      <pc:sldChg chg="modSp">
        <pc:chgData name="Harris, Kathryn" userId="7b7550e7-05ec-4c83-a9a9-28c83af2e2f6" providerId="ADAL" clId="{BE7A66B6-BF63-4F09-9A6F-8343E5F98863}" dt="2019-04-30T19:28:10.399" v="31" actId="20577"/>
        <pc:sldMkLst>
          <pc:docMk/>
          <pc:sldMk cId="322108982" sldId="259"/>
        </pc:sldMkLst>
        <pc:spChg chg="mod">
          <ac:chgData name="Harris, Kathryn" userId="7b7550e7-05ec-4c83-a9a9-28c83af2e2f6" providerId="ADAL" clId="{BE7A66B6-BF63-4F09-9A6F-8343E5F98863}" dt="2019-04-30T19:28:10.399" v="31" actId="20577"/>
          <ac:spMkLst>
            <pc:docMk/>
            <pc:sldMk cId="322108982" sldId="259"/>
            <ac:spMk id="2" creationId="{00000000-0000-0000-0000-000000000000}"/>
          </ac:spMkLst>
        </pc:spChg>
      </pc:sldChg>
      <pc:sldChg chg="modSp">
        <pc:chgData name="Harris, Kathryn" userId="7b7550e7-05ec-4c83-a9a9-28c83af2e2f6" providerId="ADAL" clId="{BE7A66B6-BF63-4F09-9A6F-8343E5F98863}" dt="2019-05-01T18:21:34.404" v="1464" actId="20577"/>
        <pc:sldMkLst>
          <pc:docMk/>
          <pc:sldMk cId="1996422719" sldId="260"/>
        </pc:sldMkLst>
        <pc:spChg chg="mod">
          <ac:chgData name="Harris, Kathryn" userId="7b7550e7-05ec-4c83-a9a9-28c83af2e2f6" providerId="ADAL" clId="{BE7A66B6-BF63-4F09-9A6F-8343E5F98863}" dt="2019-05-01T17:54:52.105" v="1384" actId="1076"/>
          <ac:spMkLst>
            <pc:docMk/>
            <pc:sldMk cId="1996422719" sldId="260"/>
            <ac:spMk id="2" creationId="{00000000-0000-0000-0000-000000000000}"/>
          </ac:spMkLst>
        </pc:spChg>
        <pc:spChg chg="mod">
          <ac:chgData name="Harris, Kathryn" userId="7b7550e7-05ec-4c83-a9a9-28c83af2e2f6" providerId="ADAL" clId="{BE7A66B6-BF63-4F09-9A6F-8343E5F98863}" dt="2019-05-01T18:21:34.404" v="1464" actId="20577"/>
          <ac:spMkLst>
            <pc:docMk/>
            <pc:sldMk cId="1996422719" sldId="260"/>
            <ac:spMk id="3" creationId="{00000000-0000-0000-0000-000000000000}"/>
          </ac:spMkLst>
        </pc:spChg>
      </pc:sldChg>
      <pc:sldChg chg="modSp">
        <pc:chgData name="Harris, Kathryn" userId="7b7550e7-05ec-4c83-a9a9-28c83af2e2f6" providerId="ADAL" clId="{BE7A66B6-BF63-4F09-9A6F-8343E5F98863}" dt="2019-04-30T19:28:33.484" v="50" actId="20577"/>
        <pc:sldMkLst>
          <pc:docMk/>
          <pc:sldMk cId="3633230944" sldId="261"/>
        </pc:sldMkLst>
        <pc:spChg chg="mod">
          <ac:chgData name="Harris, Kathryn" userId="7b7550e7-05ec-4c83-a9a9-28c83af2e2f6" providerId="ADAL" clId="{BE7A66B6-BF63-4F09-9A6F-8343E5F98863}" dt="2019-04-30T19:28:33.484" v="50" actId="20577"/>
          <ac:spMkLst>
            <pc:docMk/>
            <pc:sldMk cId="3633230944" sldId="261"/>
            <ac:spMk id="2" creationId="{00000000-0000-0000-0000-000000000000}"/>
          </ac:spMkLst>
        </pc:spChg>
      </pc:sldChg>
      <pc:sldChg chg="modSp">
        <pc:chgData name="Harris, Kathryn" userId="7b7550e7-05ec-4c83-a9a9-28c83af2e2f6" providerId="ADAL" clId="{BE7A66B6-BF63-4F09-9A6F-8343E5F98863}" dt="2019-04-30T19:28:38.703" v="63" actId="20577"/>
        <pc:sldMkLst>
          <pc:docMk/>
          <pc:sldMk cId="929643458" sldId="262"/>
        </pc:sldMkLst>
        <pc:spChg chg="mod">
          <ac:chgData name="Harris, Kathryn" userId="7b7550e7-05ec-4c83-a9a9-28c83af2e2f6" providerId="ADAL" clId="{BE7A66B6-BF63-4F09-9A6F-8343E5F98863}" dt="2019-04-30T19:28:38.703" v="63" actId="20577"/>
          <ac:spMkLst>
            <pc:docMk/>
            <pc:sldMk cId="929643458" sldId="262"/>
            <ac:spMk id="2" creationId="{00000000-0000-0000-0000-000000000000}"/>
          </ac:spMkLst>
        </pc:spChg>
      </pc:sldChg>
      <pc:sldChg chg="modSp add">
        <pc:chgData name="Harris, Kathryn" userId="7b7550e7-05ec-4c83-a9a9-28c83af2e2f6" providerId="ADAL" clId="{BE7A66B6-BF63-4F09-9A6F-8343E5F98863}" dt="2019-05-01T17:48:40.623" v="1262" actId="20577"/>
        <pc:sldMkLst>
          <pc:docMk/>
          <pc:sldMk cId="3949950431" sldId="263"/>
        </pc:sldMkLst>
        <pc:spChg chg="mod">
          <ac:chgData name="Harris, Kathryn" userId="7b7550e7-05ec-4c83-a9a9-28c83af2e2f6" providerId="ADAL" clId="{BE7A66B6-BF63-4F09-9A6F-8343E5F98863}" dt="2019-05-01T17:48:40.623" v="1262" actId="20577"/>
          <ac:spMkLst>
            <pc:docMk/>
            <pc:sldMk cId="3949950431" sldId="263"/>
            <ac:spMk id="2" creationId="{B23B3A0B-2564-4F69-AF6A-636F7CE2C4EC}"/>
          </ac:spMkLst>
        </pc:spChg>
        <pc:spChg chg="mod">
          <ac:chgData name="Harris, Kathryn" userId="7b7550e7-05ec-4c83-a9a9-28c83af2e2f6" providerId="ADAL" clId="{BE7A66B6-BF63-4F09-9A6F-8343E5F98863}" dt="2019-05-01T17:48:36.777" v="1252"/>
          <ac:spMkLst>
            <pc:docMk/>
            <pc:sldMk cId="3949950431" sldId="263"/>
            <ac:spMk id="3" creationId="{DE71291A-9816-466D-A0DC-A78B0DE5239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30T21:05:07.104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101 169 7424,'-65'-112'4096,"38"55"-6144,18 57 0,18 6-1536,3 12 128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Impedance Spectroscopy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Kitty Harris and Josh </a:t>
            </a:r>
            <a:r>
              <a:rPr lang="en-US" dirty="0" err="1"/>
              <a:t>Eslarboukh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13" y="469972"/>
            <a:ext cx="9939363" cy="678511"/>
          </a:xfrm>
        </p:spPr>
        <p:txBody>
          <a:bodyPr/>
          <a:lstStyle/>
          <a:p>
            <a:r>
              <a:rPr lang="en-US" dirty="0"/>
              <a:t>Frequency Dependence of 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5310" y="1160130"/>
                <a:ext cx="11032619" cy="4545496"/>
              </a:xfrm>
            </p:spPr>
            <p:txBody>
              <a:bodyPr/>
              <a:lstStyle/>
              <a:p>
                <a:r>
                  <a:rPr lang="en-US" b="1" dirty="0"/>
                  <a:t>Impedance </a:t>
                </a:r>
                <a:r>
                  <a:rPr lang="en-US" dirty="0"/>
                  <a:t>is a measure of how current flow is hindered in a system.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𝑠𝑒𝑟𝑖𝑒𝑠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𝑝𝑎𝑟𝑎𝑙𝑙𝑒𝑙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So, for our system under test, we end up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310" y="1160130"/>
                <a:ext cx="11032619" cy="4545496"/>
              </a:xfrm>
              <a:blipFill>
                <a:blip r:embed="rId2"/>
                <a:stretch>
                  <a:fillRect l="-387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FFEEF-BC78-4818-8092-B6AADC229E32}"/>
                  </a:ext>
                </a:extLst>
              </p14:cNvPr>
              <p14:cNvContentPartPr/>
              <p14:nvPr/>
            </p14:nvContentPartPr>
            <p14:xfrm>
              <a:off x="9199820" y="-1524720"/>
              <a:ext cx="36720" cy="6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FFEEF-BC78-4818-8092-B6AADC229E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5500" y="-1529040"/>
                <a:ext cx="45360" cy="69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503386-DBE0-4496-85C7-C5966D0EA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399" y="3772133"/>
            <a:ext cx="4528330" cy="3085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EFBFA20-5A7A-43E7-9D96-B481948C1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310" y="4115280"/>
                <a:ext cx="6840089" cy="4545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 frequency approaches zero, the system behaves more like a DC circuit and charge cannot cross the branch containing the capacitor,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 frequency becomes arbitrarily large, the current can arc across the capacitor, effectively ignoring its presence,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EFBFA20-5A7A-43E7-9D96-B481948C1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10" y="4115280"/>
                <a:ext cx="6840089" cy="4545496"/>
              </a:xfrm>
              <a:prstGeom prst="rect">
                <a:avLst/>
              </a:prstGeom>
              <a:blipFill>
                <a:blip r:embed="rId6"/>
                <a:stretch>
                  <a:fillRect l="-624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9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Lock-In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69" y="262393"/>
            <a:ext cx="4455844" cy="1057524"/>
          </a:xfrm>
        </p:spPr>
        <p:txBody>
          <a:bodyPr/>
          <a:lstStyle/>
          <a:p>
            <a:r>
              <a:rPr lang="en-US" dirty="0"/>
              <a:t>Frequency 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1319917"/>
            <a:ext cx="11815639" cy="4591305"/>
          </a:xfrm>
        </p:spPr>
        <p:txBody>
          <a:bodyPr/>
          <a:lstStyle/>
          <a:p>
            <a:r>
              <a:rPr lang="en-US" dirty="0"/>
              <a:t>A digital frequency counter measures frequency by taking counts of a periodic function over a set time period.</a:t>
            </a:r>
          </a:p>
          <a:p>
            <a:r>
              <a:rPr lang="en-US" dirty="0"/>
              <a:t>An oscillator (ex: </a:t>
            </a:r>
            <a:r>
              <a:rPr lang="en-US"/>
              <a:t>quartz crystals) </a:t>
            </a:r>
            <a:r>
              <a:rPr lang="en-US" dirty="0"/>
              <a:t>is placed inside the device </a:t>
            </a:r>
          </a:p>
        </p:txBody>
      </p:sp>
    </p:spTree>
    <p:extLst>
      <p:ext uri="{BB962C8B-B14F-4D97-AF65-F5344CB8AC3E}">
        <p14:creationId xmlns:p14="http://schemas.microsoft.com/office/powerpoint/2010/main" val="19964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vs.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3A0B-2564-4F69-AF6A-636F7CE2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291A-9816-466D-A0DC-A78B0DE5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https://www.instructables.com/id/Digital-Frequency-Counter/</a:t>
            </a:r>
          </a:p>
        </p:txBody>
      </p:sp>
    </p:spTree>
    <p:extLst>
      <p:ext uri="{BB962C8B-B14F-4D97-AF65-F5344CB8AC3E}">
        <p14:creationId xmlns:p14="http://schemas.microsoft.com/office/powerpoint/2010/main" val="39499504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415</TotalTime>
  <Words>167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Wisp</vt:lpstr>
      <vt:lpstr>Impedance Spectroscopy</vt:lpstr>
      <vt:lpstr>Phasor Notation</vt:lpstr>
      <vt:lpstr>Frequency Dependence of Impedance</vt:lpstr>
      <vt:lpstr>Lock-In Amplifier</vt:lpstr>
      <vt:lpstr>Frequency Meter</vt:lpstr>
      <vt:lpstr>Prediction vs. Data</vt:lpstr>
      <vt:lpstr>Curve Fitting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Spectroscopy</dc:title>
  <dc:creator>Harris, Kathryn</dc:creator>
  <cp:lastModifiedBy>Kathryn Harris</cp:lastModifiedBy>
  <cp:revision>2</cp:revision>
  <dcterms:created xsi:type="dcterms:W3CDTF">2019-04-26T17:00:17Z</dcterms:created>
  <dcterms:modified xsi:type="dcterms:W3CDTF">2019-05-01T18:21:40Z</dcterms:modified>
</cp:coreProperties>
</file>