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9T19:26:07.4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 57 3328,'-1'7'1032,"1"-5"-162,3-3-373,2 22-102,4 54 227,1-5-336,-4 1 1,-3 8-287,3 138 2539,-6-216-2504,0 0 1,0 0-1,0 1 1,0-1-1,0 0 1,0 0 0,-1 0-1,1 1 1,0-1-1,-1 0 1,1 0-1,-1 0 1,1 0-1,-1 0 1,0 1-36,1-2 6,-1 0 1,1 0-1,0 1 1,0-1-1,-1 0 1,1 0-1,0 0 1,0 0-1,-1 0 1,1 0-1,0 0 1,0 1-1,-1-1 0,1 0 1,0 0-1,-1 0 1,1 0-1,0 0 1,0 0-1,-1 0 1,1 0-1,0-1 1,-1 1-1,1 0 1,0 0-1,0 0 0,-1 0 1,1 0-1,0 0 1,0 0-1,-1-1 1,1 1-1,0 0 1,0 0-1,0 0 1,-1-1-1,1 1 1,0 0-1,0 0 0,0-1 1,0 1-1,-1 0 1,1 0-1,0-1 1,0 1-1,0 0 1,0 0-1,0-1 1,0 1-1,0 0 1,0 0-1,0-1-6,-6-13 240,1-2-229,0-1 1,2 0-1,0 1 0,1-1 0,1 0 1,0-14-12,4-16 94,7-37-94,-4 40 9,-1-12-137,-5 49 11,2 9 94,2 8 27,-4-9-18,12 24-62,0-4 46,-8-9 33,0 0 0,-1 1 0,-1 0 0,0 0 0,-1-1 0,0 1 0,0 3-3,4-79 491,-11-57-141,3 93-316,3-77-34,2 101 13,2 9 16,3 10 14,-3 4-86,-1 1 1,-1-1-1,-1 1 0,-1 0 1,0 3 42,-10 161 618,10-186-615,0-63 123,-3-1 1,-7-43-127,6 81-170,1 1-1,1-2 171,10 70-171,-7-17 145,-1 1 0,-2 0 0,-2 15 26,-3 49-28,1-32 1201,-41-335-554,45 224-779,3 44-4,-1 36-24,0 14 169,0 6 157,1 0-1,3 4-137,-3 30-151,-1-51 814,-9-53-279,8-16-378,1-1 1,1 1 0,7-35-7,-8 73 1,5-108-22,-5 109 4,0-1-1,0 1 1,0-1 0,1 0 0,-1 1 0,0-1 0,0 1 0,0-1 0,0 0 0,1 1 0,-1-1 0,0 1 0,1-1 0,-1 1 0,0-1 0,1 1 0,-1-1 0,1 1 0,-1-1 0,1 1 0,-1-1 17,10 4-541,-8-1 472,-1 0 1,1 0-1,-1 0 1,1 0 0,-1 0-1,1 0 1,-1 1-1,0-1 1,1 2 68,5 29-167,0 0 1,1 32 166,4 23 290,-12-77-258,1 2 20,2-12-67,3-8-54,23-36 80,2 1 0,1 1-1,2 2 1,19-15-11,-53 53 0,1 1 0,-1-1-1,0 1 1,1 0 0,-1-1 0,1 1 0,-1-1 0,1 1-1,-1 0 1,1 0 0,-1-1 0,1 1 0,-1 0-1,1 0 1,-1-1 0,1 1 0,-1 0 0,1 0 0,0 0-1,-1 0 1,1 0 0,-1 0 0,1 0 0,-1 0 0,1 0-1,0 0 1,-1 0 0,1 0 0,-1 0 0,1 1 0,0 0-4,0-1 1,-1 1 0,1 0-1,-1 0 1,1 0 0,-1 0-1,1 0 1,-1 0 0,1-1-1,-1 1 1,0 0 0,1 0-1,-1 0 1,0 0 0,0 0-1,0 1 4,1 3-15,-1 1 0,0-1 0,0 1 0,0-1 0,-1 0 0,0 2 15,-5 10 84,-1 0 1,-1-1-1,0 1 1,-1-2-1,0 1 1,-2-1-1,0-1 1,0 0-1,-3 1-84,7-6 8,7-9-4,-1 1 0,1-1 0,0 1 0,0-1 0,-1 1 0,1-1 0,0 1 0,-1-1 0,1 1 0,-1-1 0,1 1 0,0-1 0,-1 0 1,1 1-1,-1-1 0,1 0 0,-1 1 0,1-1 0,-1 0 0,1 0 0,-1 1 0,1-1 0,-1 0 0,0 0 0,1 0 0,-1 0 0,1 0 1,-1 0-1,0 0 0,1 0 0,-1 0 0,1 0 0,-1 0 0,1 0 0,-1 0 0,0-1-4,1 0-1,-1 0 0,1 0 1,0 1-1,0-1 0,-1 0 0,1 0 0,0 0 1,0 0-1,0 0 0,0 0 0,0 0 0,1 0 1,-1 0-1,0 0 0,0 0 0,1 0 0,-1 0 1,0 0-1,1 1 0,-1-1 0,1 0 0,-1 0 1,1 0 0,12-22-35,1 0 1,1 1 0,1 1 0,1 1 0,1 0 0,1 1 0,0 1 0,1 1-1,1 0 1,1 2 0,0 0 0,1 2 0,1 0 0,0 2 0,13-5 34,-35 16-21,0-1-1,-1 0 1,1 1 0,0-1 0,-1 1 0,1 0 0,0 0 0,0-1 0,-1 1 0,1 0 0,0 1 0,0-1 0,-1 0 0,2 0 21,-3 1-3,1-1 0,-1 0 0,0 0 0,1 1 0,-1-1 0,0 0 0,0 1 0,1-1 1,-1 0-1,0 1 0,0-1 0,1 1 0,-1-1 0,0 0 0,0 1 0,0-1 0,0 1 1,0-1-1,0 1 0,0-1 0,0 0 0,0 1 0,0-1 0,0 1 0,0-1 1,0 1-1,0-1 0,0 0 0,0 1 0,0-1 0,0 1 0,-1-1 0,1 0 3,-3 8 24,0-1 0,-1-1-1,0 1 1,0 0 0,-2 1-24,0 0 37,-36 49 214,-2-2-1,-3-2 1,-2-2 0,-24 16-251,65-61-10,12-16-7,14-17 22,3 2-22,1 0 0,1 1 0,1 2 0,1 0 0,5-2 17,-6 7-19,-5 3 18,1 1 0,0 0 1,12-4 0,-13 12 88,-19 5-87,0 0 0,0 0 0,0 0 1,0 1-1,1-1 0,-1 0 0,0 0 0,0 0 0,0 0 0,0 1 0,0-1 0,0 0 0,1 0 0,-1 0 0,0 0 0,0 1 0,0-1 1,0 0-1,0 0 0,0 0 0,0 1 0,0-1 0,0 0 0,0 0 0,0 1 0,0-1 0,0 0 0,0 0 0,0 0 0,0 1 1,0-1-1,0 0 0,0 0 0,-1 0 0,1 1 0,0-1 0,0 0 0,0 0 0,0 0 0,0 0 0,0 1 0,-1-1-1,-22 29 123,-17 16 237,-1 5-360,15-16-169,-2-2-1,-29 26 170,59-66-27,4-7 33,7-2-6,0 1 0,1 1 0,0 0 0,1 0 0,1 2 0,0 0 0,1 0 0,0 2 0,1 0 0,1 1 0,17-7 0,-33 16 16,0 0 0,-1 0 0,1 0 0,0 0 0,0 1 0,0-1 0,0 1 0,-1-1 0,1 1 0,0 0 0,0 0 0,3 1-16,-6-1 4,1 0 1,-1 0 0,0 0-1,1 1 1,-1-1 0,1 0 0,-1 0-1,0 0 1,1 1 0,-1-1-1,1 0 1,-1 0 0,0 1 0,1-1-1,-1 0 1,0 1 0,0-1-1,1 0 1,-1 1 0,0-1 0,0 1-1,0-1 1,1 0 0,-1 1-1,0-1 1,0 1 0,0-1 0,0 1-5,0 1 4,0-1 0,0 0 0,-1 1 1,1-1-1,-1 1 0,1-1 1,-1 1-1,1-1 0,-1 0 0,0 0 1,0 1-1,1-1 0,-1 0 1,-1 1-5,-31 39 32,-3-1 0,-2-1 0,-1-3 0,-17 12-32,47-40 0,9-5 20,5-5 24,8-4 20,11-14-57,-3 1 9,1 1 1,1 0-1,1 2 1,0 1 0,1 1-1,12-4-16,-35 17 4,0 0-1,0 1 1,1-1-1,-1 0 0,0 1 1,1-1-1,-1 1 1,1 0-1,-1 0 1,0 0-1,1 0 1,-1 0-1,1 1 1,-1-1-1,0 1 0,1-1 1,1 2-4,-3-1 3,0-1-1,0 1 1,0 0 0,0 0-1,0 0 1,-1 0 0,1 0-1,0 0 1,-1 0 0,1 0-1,-1 0 1,1 0 0,-1 1-1,1-1 1,-1 0 0,0 0-1,1 1 1,-1-1 0,0 0-1,0 0 1,0 1 0,0-1-1,0 0 1,0 0 0,-1 0-1,1 1 1,0-1 0,-1 0-1,1 0 1,0 0 0,-1 1-1,0-1 1,1 0 0,-1 1-3,-4 6 6,1 1 0,-1-1 1,0 0-1,-1-1 1,0 1-1,0-1 0,-1 0 1,0-1-1,0 1 1,-4 1-7,-3 3 12,0-2 1,0 0 0,-1 0 0,0-2 0,-9 4-13,16-7-11,0-1 0,-1 0 1,1 0-1,-1-1 0,1 0 1,-1-1-1,0 0 0,1 0 1,-1-1-1,-6 0 11,14 0-4,1 0 1,-1 0-1,1-1 0,-1 1 1,1 0-1,-1 0 0,1 0 1,0-1-1,-1 1 0,1 0 1,-1-1-1,1 1 0,0 0 1,-1-1-1,1 1 0,0 0 1,-1-1-1,1 1 0,0-1 1,0 1-1,0-1 0,-1 1 1,1-1-1,0 1 0,0-1 1,0 1-1,0-1 0,0 1 1,0-1-1,0 1 0,0-1 1,0 1-1,0-1 0,0 1 1,0-1-1,0 1 4,5-22-123,-5 21 122,5-10-3,0 0 0,1 0 0,0 0 1,1 1-1,0 0 0,0 0 0,3-1 4,61-64 6,-33 40 23,3 1 1,0 2 0,2 2 0,1 2 0,27-11-30,-54 34 177,-17 5-175,0 0 1,1 0-1,-1 0 0,0 1 0,1-1 0,-1 0 0,0 0 0,0 0 1,1 0-1,-1 0 0,0 1 0,1-1 0,-1 0 0,0 0 1,0 1-1,0-1 0,1 0 0,-1 0 0,0 1 0,0-1 1,0 0-1,1 0 0,-1 1 0,0-1 0,0 0 0,0 1 1,0-1-1,0 0 0,0 1-2,0 1 8,0-1 1,0 1-1,0 0 1,-1-1-1,1 1 1,0-1-1,-1 1 1,0-1-1,1 1 1,-1-1-1,0 1 1,0-1-1,0 1 0,1-1 1,-2 0-1,1 1 1,0-1-9,-19 18 136,0-1 0,-2-1 0,0-1-1,0-1 1,-25 12-136,13-7 153,-6 4-96,0-2 0,-2-2 0,-24 8-57,55-25 17,1 1 0,-1-1 1,0-1-1,-2 0-17,10-2 2,-1 1 1,1-1-1,-1 0 1,1 0-1,0-1 1,-1 1-1,1-1 1,0 1-1,-1-1 1,1 0-1,0 0 1,0-1-1,0 1 1,0 0-1,-1-1-2,3 0-4,0 1 0,-1 0 1,1-1-1,0 1 0,0-1 0,0 1 0,0-1 0,0 1 1,0-1-1,0 0 0,1 0 0,-1 1 0,1-1 0,-1 0 1,1 0-1,0 0 0,-1 1 0,1-1 0,0 0 0,0 0 0,0 0 1,1 0-1,-1 0 0,0 1 0,1-1 0,-1 0 0,1 0 1,-1 0-1,1 1 0,0-1 4,2-5-20,0-1 0,0 1 0,1 0 0,0 1 0,0-1 1,3-3 19,2 1-62,-1 1 0,1-1 1,0 1-1,1 1 0,-1 0 1,2 0-1,-1 1 1,1 0-1,10-3 62,6-2-64,-1 2 0,1 1 0,20-3 64,-41 10-17,1 0 1,-1 0 0,1 1-1,-1 0 1,1 0-1,-1 1 1,6 1 16,-11-2 1,0 0 1,0 0 0,0 0-1,1 0 1,-1 1 0,0-1-1,0 0 1,0 1 0,0-1-1,0 1 1,1-1-1,-1 1 1,0 0 0,0 0-1,0-1 1,-1 1 0,1 0-1,0 0 1,0 0 0,0 0-1,-1 0 1,1 0 0,0 0-1,-1 0 1,1 0 0,-1 0-1,1 0 1,-1 0 0,0 1-1,1-1 1,-1 0-1,0 0 1,0 0 0,0 1-1,0-1 1,0 0 0,0 0-1,0 1 1,0-1 0,0 0-1,-1 0 1,1 0 0,-1 1-1,1-1-1,-4 7 35,1 0 0,-2 0-1,1 0 1,-1-1 0,0 1-1,-1-1 1,0-1 0,0 1-1,0-1 1,-3 2-35,-12 9 157,0 0 1,-20 11-158,20-15 85,-2-1 0,1-1 1,-1-1-1,-1-1 0,1-1 1,-1-1-1,-24 3-85,45-9 5,-1-1 1,1 1-1,0-1 1,-1 0 0,1 0-1,-1 0 1,1 0-1,0-1 1,-1 0-1,1 1 1,0-1-1,-1 0 1,1 0-1,0-1 1,0 1 0,-1-1-6,2 0-2,1 1 0,-1-1 0,0 1 0,1-1 0,0 0 0,-1 0 0,1 0 0,0 0 0,0 0 0,0 0 0,0 0 1,0 0-1,0 0 0,0 0 0,1 0 0,-1-1 0,1 1 0,0 0 0,0 0 0,0-1 0,0 1 0,0 0 0,0 0 1,1-2 1,0-8-4,2 0 1,0 0-1,0 1 1,1-1-1,0 1 1,1 0-1,1 0 1,0 0-1,0 1 1,1 0 0,0 0-1,0 1 1,1 0-1,1 0 1,0 0 3,9-7-133,0 1 0,0 1 0,1 0 1,1 1-1,0 2 0,1 0 0,9-3 133,-22 11-23,-1-1 0,0 2 0,1-1 0,-1 1 0,1 0 0,0 0 0,0 1 0,0 0 0,0 1 0,0 0 0,0 0 1,-1 1-1,2-1 23,-9 1 1,0-1 0,1 0 0,-1 0 0,1 0 0,-1 0 0,1 1 1,-1-1-1,1 0 0,-1 0 0,0 1 0,1-1 0,-1 0 0,0 1 1,1-1-1,-1 0 0,0 1 0,1-1 0,-1 1 0,0-1 1,0 0-1,1 1 0,-1-1 0,0 1 0,0-1 0,0 1 0,0-1 1,0 1-1,0-1 0,0 1 0,1-1 0,-1 1 0,-1-1 0,1 1 1,0-1-1,0 0 0,0 1 0,0-1 0,0 1 0,0-1 1,0 1-1,-1-1-1,-10 22 84,7-17-66,-9 14 21,-2-1 0,0-1 0,-1-1 0,-1 0 0,-1-1 0,-5 3-39,-5 5-21,-9 7-32,-1-2 0,-42 22 53,72-46 42,1 0 1,-1 0 0,0-1-1,0 0 1,0 0 0,-6 0-43,10-2 15,1-1 0,0 1 0,-1-1 0,1 0 0,0 0 0,-1 0 0,1 0 0,-1-1 0,1 1 0,0-1 0,0 0 0,-1 0 0,1 0 0,0 0 0,0-1 0,0 0 1,-3-1-16,5 2-7,0 0 1,1 0 0,-1 0 0,0 0 0,1 0 0,-1-1 0,0 1 0,1 0 0,-1 0 0,1-1-1,0 1 1,-1 0 0,1 0 0,0-1 0,0 1 0,0 0 0,0-1 0,0 1 0,0 0 0,0-1 0,0 1-1,1 0 1,-1-1 0,1 1 0,-1 0 0,0 0 0,1-1 0,0 1 0,0 0 6,1-6-58,1-6 55,1 0 1,1 0 0,0 0-1,1 0 1,1 1 0,0 0-1,0 1 1,1-1 0,6-6 2,14-15-117,-19 21 100,1-1 0,0 2 0,1-1 0,1 2 1,-1-1-1,2 2 0,5-4 17,-18 12 0,0 1 0,1 0 0,-1-1 0,1 1 0,-1-1 0,1 1 0,-1 0 0,1-1 0,-1 1-1,1 0 1,-1 0 0,1 0 0,-1-1 0,1 1 0,-1 0 0,1 0 0,-1 0 0,1 0 0,-1 0 0,1 0 0,0 0 0,-1 0 0,1 0 0,-1 0 0,1 0 0,-1 0 0,1 0 0,0 1 0,-1-1 0,1 0 0,-1 0 0,1 1 0,-1-1 0,1 0 0,-1 2 2,0-1 1,0 0 0,1 0 0,-1 1-1,0-1 1,0 0 0,0 1 0,-1-1-1,1 0 1,0 0 0,0 0 0,-1 1-1,1-1 1,-1 1-3,-20 42 70,9-26-13,-1 0 1,0-1-1,-1 0 1,-1-1 0,-17 14-58,-4-1 176,-1-1 0,-12 5-176,45-30 9,0-1 0,1 0 0,-1 0 0,0 0 0,0 0 0,0-1 0,0 0 0,-1 0 0,1 0 0,0 0 0,0-1 0,-1 1 0,1-1 0,0 0 0,-1 0 0,0-1-9,4 1 0,-1-1-1,1 1 0,-1-1 1,1 1-1,-1-1 1,1 0-1,-1 1 0,1-1 1,0 0-1,-1 0 0,1 0 1,0 0-1,0 0 1,0-1-1,0 1 0,0 0 1,0 0-1,0-1 1,-1 0 0,1-1-1,0 1 1,0-1-1,1 0 1,-1 1 0,0-1-1,1 0 1,0 0-1,0 1 1,0-1-1,0 0 1,0 0 0,0-2-1,4-14-11,1 0-1,0 0 1,2 1-1,0-1 1,1 1-1,0 1 0,3-2 13,9-23 46,-5 22-153,-7 17 34,-8 4 71,0-1 0,1 1 1,-1 0-1,0-1 0,1 1 0,-1-1 1,0 1-1,0 0 0,1-1 0,-1 1 1,0-1-1,0 1 0,0 0 0,0-1 1,0 1-1,0 0 0,0-1 0,0 1 1,0 0 1,-1 28 0,0 1 0,-3-1 0,0 0 0,-2 0 0,0 0 0,-6 11 0,-1-3 21,-15 31-21,17-35 176,6-20 34,4-36-106,0-52-134,2-85-67,3 125 42,1-19-146,-7 113 208,-2 0 0,-3 0 0,-11 41-7,8-51 85,9-46-3,-4-7 55,-1-9 49,-2-18-267,3-1 0,0 0 0,2 0 0,1 0 0,2-13 81,11 61-116,1 15 126,14 108-10,-22-107 13,-3-21 65,1 0 1,0 0-1,0 0 0,1 0 1,4 10-79,-7-20 277,0-18-298,-2-45 90,-6-26-69,1 25 37,2-29-37,4 69-92,0 16 32,1 0 0,-1 0 0,1 0 0,1 0 0,-1 1 0,1-1 1,1-3 59,-1 10-5,-1 0 1,0 0 0,1 0-1,-1 0 1,1 1 0,-1-1 0,0 0-1,1 0 1,-1 1 0,0-1 0,1 0-1,-1 0 1,0 1 0,1-1-1,-1 0 1,0 1 0,0-1 0,0 0-1,1 1 1,-1-1 0,0 1 0,0-1-1,0 0 1,0 1 0,0-1-1,1 1 1,-1-1 0,0 0 0,0 1-1,0-1 1,0 1 0,0-1 4,6 19 9,1 28 224,-1 0 0,-3 0 0,-1 0 0,-3 11-233,1-25 1478,0-106-1713,4 0 1,10-55 234,-9 100 268,-2 14-493,-1 0 1,0 0-1,-1-5 225,1 12-505,2 10 262,3 13 117,-4 12 62,0-1 0,-2 1 0,-1 0 0,-2 12 64,1 20 106,1 30 300,0-90-404,0 0 0,0 0 0,0 0 0,0 0 0,0 0 0,0 0-1,0 0 1,0 0 0,0 0 0,1 0 0,-1 0 0,0 0 0,0 0 0,0 0 0,0 0 0,0 0 0,0 0 0,0 0 0,0 0 0,0 0 0,0 0 0,0 0 0,1 0 0,-1 0 0,0 0-1,0 0 1,0 0 0,0 0 0,0 0 0,0 0 0,0 0 0,0 0 0,0 0 0,0 1 0,0-1 0,0 0 0,0 0 0,0 0 0,0 0 0,0 0 0,0 0 0,0 0 0,0 0 0,0 0 0,0 0-1,0 1 1,0-1 0,0 0 0,0 0 0,0 0 0,0 0 0,0 0 0,0 0 0,0 0 0,0 0 0,0 0 0,0 0 0,0 0 0,0 1 0,0-1 0,0 0-2,6-11 5,4-15-23,25-125-3,-5 70-491,-23 70 171,-1 16 205,-1 21 123,-6-6 33,-2 0 1,0 0-1,-1 0 1,-1 0-1,-2 3-20,0 5-40,0-1-1,0 11 41,7-23 170,5-20 29,8-27-56,-4 5-133,1-5-35,2 0 1,1 1-1,2-3 25,-3 6-129,-11 24 97,0 0 0,1 0 0,-1 0 1,1 0-1,0 0 0,0 1 0,0-1 0,0 0 0,1 1 0,0 0 0,-1 0 0,1 0 0,0 0 0,2-1 32,-5 4-2,0 0 0,1-1 1,-1 1-1,0 0 0,1 0 0,-1 0 1,0 0-1,1 0 0,-1 0 0,0 0 1,1 0-1,-1 0 0,0 0 1,1 0-1,-1 0 0,0 0 0,1 0 1,-1 0-1,0 0 0,1 0 0,-1 0 1,0 0-1,0 1 0,1-1 0,-1 0 1,0 0-1,1 0 0,-1 0 0,0 1 1,0-1-1,1 0 0,-1 0 1,0 1-1,0-1 0,0 0 0,1 0 1,-1 1-1,0-1 0,0 0 0,0 1 1,0-1-1,0 0 0,0 1 0,0-1 1,0 0-1,1 1 0,-1-1 1,0 0-1,0 1 0,0-1 2,1 20-62,-1-19 62,-3 33 177,-1 0 1,-1 0-1,-2-1 1,-2 0-1,-3 6-177,9-26 30,11-52 183,-5 22-369,1 1-1,0-1 1,7-14 156,-11 31-6,0 0 0,0 0 0,0 0 1,0-1-1,0 1 0,0 0 0,0 0 1,0 0-1,0 0 0,0-1 0,0 1 0,0 0 1,0 0-1,0 0 0,1 0 0,-1-1 0,0 1 1,0 0-1,0 0 0,0 0 0,0 0 0,0 0 1,0 0-1,1-1 0,-1 1 0,0 0 1,0 0-1,0 0 0,0 0 0,1 0 0,-1 0 1,0 0-1,0 0 0,0 0 0,0 0 0,1 0 1,-1 0-1,0 0 0,0 0 0,0 0 0,0 0 1,1 0-1,-1 0 0,0 0 0,0 0 1,0 0-1,0 0 0,1 0 0,-1 0 0,0 0 1,0 0-1,0 1 0,0-1 0,0 0 0,1 0 1,-1 0-1,0 0 0,0 0 6,6 15-223,1 21-349,-7-27 636,1 13-3215,1-1 0,5 18 3151,-6-32-738,1-1 1,0 1 0,1 0 0,-1-1 0,1 0 0,1 1-1,-1-1 1,1-1 0,0 1 0,4 4 737,22 19-1664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9T19:26:13.2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388 188 3712,'-10'3'718,"-1"0"0,0-1 1,0-1-1,0 0 0,1 0 0,-1-1 0,0 0 1,-10-2-719,-42 1 910,51 3-735,9-1-99,0-1 1,1 0 0,-1 1 0,0-1 0,0 0-1,1 0 1,-1 0 0,0 0 0,0-1 0,1 1-1,-1-1 1,0 0 0,-1 0-77,3 0 3,1 1 1,0 0-1,0-1 0,-1 1 1,1 0-1,0-1 0,0 1 1,0-1-1,0 1 0,0 0 1,0-1-1,-1 1 0,1-1 1,0 1-1,0 0 0,0-1 0,0 1 1,0-1-1,1 1 0,-1 0 1,0-1-1,0 1 0,0-1 1,0 1-1,0 0 0,0-1 1,1 1-1,-1 0 0,0-1 1,0 1-1,1 0 0,-1-1 1,0 1-1,0 0 0,1-1 1,-1 1-1,0 0 0,1 0 1,-1 0-1,0-1 0,1 1 1,-1 0-1,1 0-3,19-17 33,-15 13-81,5-3 43,0-1-1,1 2 1,0-1 0,0 2-1,0-1 1,0 2 0,1-1-1,0 1 1,7 0 5,-12 2-1,1 1 0,-1 0 0,1 0 0,0 1 0,-1 0 0,1 1 0,0 0 0,-1 0 0,1 0 0,-1 1 0,1 0 0,-1 0 0,0 1 0,0 0 0,0 1 0,1 0 1,-6-3 38,1 1 0,-1 0 1,1 1-1,-1-1 0,0 0 0,0 1 0,0-1 0,0 1 1,0 0-1,-1 0 0,1 0 0,-1 0 0,1 0 0,-1 0 1,0 0-1,0 0 0,-1 0 0,1 0 0,-1 0 0,0 1 1,1-1-1,-1 0 0,-1 0 0,1 1 0,0-1 1,-1 0-1,0 0 0,1 0 0,-1 1 0,0-1 0,-1 0 1,1 0-1,-1-1 0,1 1 0,-1 0 0,0 0 0,0-1 1,0 1-39,-10 11 384,-1 0 0,0-1 0,-1-1 0,0 0 0,-4 1-384,12-9 82,0 0 0,0-1 0,-1 0 1,1 0-1,-8 2-82,12-4 36,-1 0-1,0-1 1,1 1 0,-1 0-1,1-1 1,-1 0-1,0 1 1,1-1 0,-1 0-1,0 0 1,0-1-1,1 1 1,-1 0 0,1-1-1,-1 0 1,0 0-36,2 0 0,0 1 1,0-1-1,0 0 1,0 0-1,0 0 1,1 0-1,-1 0 1,0 0-1,1 0 1,-1 0-1,1 0 1,-1 0-1,1 0 1,-1 0-1,1 0 1,0-1-1,0 1 1,0 0-1,-1 0 1,1 0-1,0 0 1,0-1-1,1 1 1,-1 0-1,0 0 0,0 0 1,0-1-1,1 1 1,-1 0-1,1 0 1,-1 0-1,1 0 1,-1 0-1,1-1 0,2-3-24,0-1-1,1 1 0,-1-1 1,1 1-1,3-3 25,5-4-21,1 2 0,-1-1-1,2 2 1,0 0 0,0 0-1,0 1 1,1 1 0,0 1-1,1 0 1,-1 1 0,1 0-1,0 1 1,0 1 0,0 1-1,1 0 1,1 1 21,-17 1 13,0 0 0,0 0 0,0 0 0,0 0 1,0 0-1,1 0 0,-2 0 0,1 0 0,0 0 0,0 1 0,0-1 0,0 0 1,0 1-1,0-1 0,0 0 0,0 1 0,0-1 0,0 1 0,-1 0 0,2 0-13,-2-1 12,0 1-1,0-1 0,0 1 0,0 0 0,0-1 0,0 1 0,0-1 0,0 1 0,0-1 0,0 1 1,-1-1-1,1 1 0,0-1 0,0 1 0,-1-1 0,1 1 0,0-1 0,-1 1 0,1-1 0,0 0 0,-1 1 1,1-1-1,0 1 0,-1-1 0,0 1-11,-3 2 56,0 1-1,-1-1 1,0 0 0,0 0 0,0 0 0,-5 2-56,-3-1 14,0 0 0,0-1 1,-1-1-1,0 0 0,-10 0-14,-72-2-25,74 0-115,0 0-1,-16 2 141,107-11 128,6 2-128,130-18 362,-155 24-426,-48 1 61,1 0-1,0 1 0,-1-1 0,1 1 1,-1-1-1,0 1 0,1 0 0,-1 0 1,0 0-1,1 0 0,-1 0 0,0 1 1,0-1-1,0 1 0,0-1 0,0 1 0,1 1 4,-3-2-8,0-1 0,0 1-1,1-1 1,-1 1 0,0 0-1,0-1 1,0 1 0,0 0-1,0-1 1,0 1 0,0 0-1,0-1 1,-1 1 0,1-1-1,0 1 1,0 0 0,0-1-1,-1 1 1,1-1 0,0 1-1,-1-1 1,1 1 0,-1-1-1,1 1 1,0-1 0,-1 1-1,1-1 1,-1 1 0,1-1-1,-1 1 9,-18 14-342,17-13 316,-34 25-14,6-3-4,-1-2 1,-1 0-1,-35 16 44,49-27 36,-12 6-134,29-16 92,0-1 1,0 1-1,1-1 0,-1 0 0,0 1 0,0-1 1,0 0-1,0 0 0,0 0 0,0 0 0,0 0 0,0 0 1,0 0-1,0 0 0,0 0 0,0 0 0,0 0 0,0-1 1,0 1-1,0 0 0,0-1 0,0 1 0,0-1 1,0 1-1,1-1 0,-2 0 6,1 0-7,1 0 0,-1 0 1,1 0-1,-1 0 0,1 0 0,-1 0 1,1 0-1,0 0 0,-1 0 0,1 0 1,0 0-1,0-1 0,0 1 1,0 0-1,0 0 0,0 0 0,0 0 1,0-1-1,0 1 0,1 0 0,-1 0 1,0 0-1,1 0 0,-1 0 0,1 0 1,-1 0-1,1 0 0,-1 0 1,1 0-1,0 0 0,0 0 0,-1 0 1,1 0 6,30-30 63,-30 30-53,20-19-32,1 2 1,1 1 0,0 1-1,1 1 1,1 1 0,1 0 21,-24 13 0,0 0 1,0 1 0,0-1 0,0 0-1,0 1 1,0 0 0,0-1 0,0 1 0,0 0-1,0 0 1,0 0 0,0 0 0,0 1 0,0-1-1,0 0 1,1 1-1,-2 0 0,0-1 1,0 1-1,-1-1 0,1 1 0,0-1 0,-1 1 1,1 0-1,-1-1 0,1 1 0,-1 0 1,1 0-1,-1-1 0,1 1 0,-1 0 1,0 0-1,1-1 0,-1 1 0,0 0 0,0 0 1,0 0-1,0 0 0,1-1 0,-1 1 1,0 0-1,0 0 0,-1 0 0,1 0 0,0 0 1,0-1-1,0 1 0,-1 0 0,1 0 1,0 0-1,-1 0 0,1-1 0,0 1 0,-1 0 1,1-1-1,-1 2 0,-4 8 22,0 0 0,-1 0 1,0 0-1,0-1 0,-1 0 0,-1 0-22,7-7 3,0-1-1,0 1 0,0-1 1,0 0-1,-1 0 0,1 0 1,0 1-1,-1-1 0,1 0 1,-1-1-1,1 1 0,-1 0 1,0 0-1,1-1 1,-1 1-1,0-1 0,1 1 1,-1-1-1,0 0 0,0 0 1,0 0-1,1 0 0,-1 0 1,0 0-1,0 0 0,1 0 1,-1-1-1,0 1 1,1-1-1,-1 1 0,0-1 1,1 0-1,-1 0 0,1 0 1,-1 1-1,1-2 0,-1 1 1,1 0-1,0 0 0,-1 0 1,1 0-1,0-1 1,-1 0-3,1 0-3,0 0 0,0 0 0,0 0 1,0 0-1,0-1 0,0 1 1,0 0-1,1 0 0,-1-1 1,1 1-1,0 0 0,0-1 1,0 1-1,0-1 0,0 1 1,0 0-1,0-1 0,1 1 0,-1 0 1,1 0-1,0-1 0,0 0 3,4-9-22,0 0-1,0 0 0,5-6 23,-8 13 0,3-4-16,1 0 0,-1 0 0,2 0 1,-1 1-1,1-1 0,0 2 1,8-7 15,-11 10-7,0 2 0,0-1 0,0 0 0,0 1 0,1 0 0,-1 0 0,1 0 0,-1 0 0,1 1 0,0 0 0,-1 0 0,1 0 1,0 0-1,0 1 0,0 0 0,-1 0 0,1 0 0,1 1 7,-4-1 3,-1 0 0,0 0 1,0 0-1,0 0 0,0 1 0,0-1 1,0 0-1,0 1 0,0-1 0,0 1 1,0 0-1,0-1 0,0 1 0,0 0 1,0-1-1,0 1 0,0 0 0,-1 0 1,1 0-1,0 0 0,-1 0 0,1 0 1,0 0-4,0 1 10,-1 0 0,1 0 0,-1 0 0,0 0 1,1 0-1,-1 0 0,0 0 0,0 0 1,0 0-1,-1 0 0,1 0 0,-1 2-10,0 3 24,-2 0-1,1-1 1,-1 1 0,1-1-1,-2 1 1,1-1 0,-3 3-24,-2 2 17,-4 8 197,-1-2 1,-1 0-1,-1 0 0,-13 11-214,24-24 58,-1-1 0,0 1 0,0-1 0,0 0 0,-1 0 0,1-1 0,-1 1 0,1-1 0,-2 0-58,4-1 18,-1-1 0,0 1 0,1-1 0,-1 1-1,0-1 1,1 0 0,-1-1 0,0 1 0,1-1-1,-1 1 1,1-1 0,-1 0 0,0-1 0,1 1-1,-2-1-17,4 1-5,-1 1-1,1-1 1,-1 0-1,1 0 1,-1 1-1,1-1 1,-1 0-1,1 0 1,0-1-1,-1 1 1,1 0-1,0 0 1,0-1-1,0 1 1,0 0-1,0-1 1,0 1-1,1-1 1,-1 1-1,0-1 1,1 0-1,-1 1 1,1-1-1,0 0 1,-1 1-1,1-1 1,0 0-1,0 1 0,0-2 6,1 1-14,-1-1 0,1 0 0,0 0 0,0 1 0,1-1 0,-1 0 0,0 1 0,1-1 0,0 1 0,-1 0 0,1-1 0,0 1 0,0 0 0,0 0 0,0 0 0,2-1 14,5-3-4,0-1 0,0 1-1,0 1 1,1 0-1,-1 0 1,8-2 4,-12 6 0,0-1 1,1 1-1,-1 0 0,0 0 1,0 0-1,1 1 0,-1 0 1,0 0-1,1 0 1,-1 1-1,0-1 0,0 1 1,0 0-1,3 2 0,-6-3 3,-1 1 1,1 0-1,0 0 0,0 1 0,-1-1 0,1 0 1,0 1-1,-1-1 0,0 1 0,1-1 0,-1 1 1,0 0-1,0-1 0,0 1 0,0 0 0,0 0 1,0 0-1,0 0 0,-1 0 0,1 0 0,-1 0 1,1 0-1,-1 0 0,0 0 0,0 0 0,0 0 1,0 0-1,0 0 0,0 0 0,0 0 0,-1 0 1,0 2-4,-1 8 49,-1 0 0,-1 1 0,0-1 0,-4 7-49,4-10 86,1-1 0,-2 0 0,1 0 0,-1 0-1,-1-1 1,1 0 0,-1 0 0,0 0 0,-2 1-86,5-5 32,0-1 1,0 0-1,0 1 0,0-1 0,0 0 1,-1-1-1,1 1 0,0-1 0,-1 1 0,0-1 1,1 0-1,-1 0 0,0-1 0,1 1 1,-1-1-1,0 0 0,0 0 0,1 0 1,-1 0-1,0 0 0,1-1 0,-1 0 0,0 0-32,-4-1-32,1-1 0,0 1-1,0-2 1,0 1-1,1-1 1,-1 0-1,1 0 1,0-1-1,0 1 1,0-1 0,1-1-1,-5-5 33,8 9-13,0-2 0,0 1-1,0 0 1,0 0 0,0-1 0,1 1-1,0-1 1,0 1 0,0-1 0,0 0 0,0 1-1,1-1 1,-1 0 0,1 1 0,0-1-1,0 0 1,1 0 0,-1 1 0,1-1-1,0 0 1,-1 1 0,2-1 0,-1 0 0,0 1-1,1 0 1,0-1 0,0 1 13,3-5-14,0 1-1,1-1 1,-1 1 0,2 1 0,-1-1-1,1 1 1,0 0 0,1 0-1,-1 1 1,1 0 0,0 1 0,0-1-1,1 1 1,3-1 14,-6 3 3,-1 0 0,1 0 1,-1 0-1,1 1 0,0 0 0,0 0 0,-1 0 0,1 1 0,0 0 0,0 0 0,0 0 1,-1 1-1,1 0 0,0 0 0,0 0 0,-1 1 0,1 0 0,-1 0 0,1 0 0,-1 1 1,0-1-1,0 1 0,1 1-3,-4-2 10,0 0 0,0 1 1,1-1-1,-1 0 0,-1 1 0,1 0 1,0-1-1,-1 1 0,1 0 0,-1 0 1,0 0-1,0 0 0,0 0 0,0 0 1,0 1-11,0 2 34,-1 0 1,1 0 0,-1 0-1,-1 0 1,1 0 0,-1 0-1,0 0 1,0 0-35,-4 11 187,0-1 0,-1 1-1,-1-2 1,-1 1 0,-2 4-187,3-7 183,-1 0-1,0 0 1,-1-1-1,0 0 1,-1 0-1,-6 4-182,13-13 31,0 0 0,0 0 0,-1-1-1,1 1 1,-1-1 0,0 0 0,0 0 0,1 0-1,-1-1 1,-1 1 0,1-1 0,0 0 0,0 0 0,0-1-1,-1 1 1,1-1 0,0 0 0,0 0 0,-1 0-1,1-1 1,0 1 0,0-1 0,-1 0 0,-2-2-31,0 1-10,0-1 1,1-1 0,-1 1 0,1-1-1,-1 0 1,1-1 0,1 0 0,-1 0-1,1 0 1,-1 0 0,2-1 0,-1 0-1,1 0 1,-1 0 0,2 0-1,-1-1 1,1 0 0,0 0 0,-2-5 9,2 2-11,0-1 0,0 1-1,1-1 1,0 1 0,1-1 0,0 0 0,1 0 0,0 0 0,1 0 0,0 0 0,0 1 0,1-1 0,1-1 11,1-1-60,0 1 0,0-1 1,2 1-1,-1 0 0,8-10 60,-12 19-11,1 1 0,0-1 0,-1 1 0,1-1 0,0 1 0,1 0 0,-1 0 0,0 0-1,0 0 1,1 0 0,-1 1 0,1-1 0,0 1 0,0-1 0,-1 1 0,1 0 0,0 0 0,0 0 0,0 1 0,0-1 0,0 1 0,0-1 0,0 1 0,0 0-1,0 0 1,0 1 0,3-1 11,-4 1 1,0-1-1,0 1 1,-1-1-1,1 1 1,0-1-1,-1 1 1,1 0-1,0 0 1,-1 0-1,1 0 1,-1 0-1,0 0 1,1 0-1,-1 1 1,0-1 0,1 0-1,-1 1 1,0-1-1,0 1 1,0-1-1,0 3 0,0-1 2,0 0 1,0 0-1,0 0 1,-1 0-1,1 1 1,-1-1-1,0 0 0,0 0 1,0 1-1,-1-1 1,0 3-3,-1 5 11,-1 0 1,0-1-1,-1 1 1,-1-1-1,1 0 1,-6 7-12,3-4 24,-2 0 0,1-1 0,-2 0-1,0 0 1,0-1 0,-3 2-24,10-10 1,-1 0 1,0 0-1,0 0 1,0 0-1,0-1 0,-1 1 1,1-1-1,-1 0 1,1 0-1,-1-1 0,0 0 1,1 1-1,-1-1 0,0-1 1,0 1-1,0-1 1,0 0-1,0 0 0,0 0 1,-4-2-2,-1 0 9,0-1 0,1 0 0,-1-1 1,0 0-1,1-1 0,0 1 0,0-2 1,1 1-1,-1-2 0,-2-2-9,7 7-4,1-2 0,0 1 1,-1 0-1,1-1 0,0 1 0,1-1 0,-1 0 0,1 0 0,-1 0 1,1 0-1,0 0 0,1 0 0,-1-1 0,1 1 0,0-1 1,0 1-1,0-1 0,0 0 0,1 1 0,0-1 0,0 1 0,0-1 1,1 0-1,0 0 4,2-8-9,2 0 0,0 0 0,1 0 1,0 1-1,1 0 0,0 0 0,1 0 0,0 1 1,0 0-1,2 1 0,-1 0 0,1 1 1,1-1-1,0 2 0,0 0 0,0 0 0,10-4 9,-19 11 1,1-1-1,-1 1 1,0 0-1,1 1 0,-1-1 1,0 0-1,1 1 0,-1-1 1,1 1-1,-1 0 1,1 0-1,-1 0 0,1 0 1,-1 0-1,1 0 0,-1 1 1,1 0-1,-1-1 1,1 1-1,-1 0 0,0 0 1,1 0-1,-1 0 1,0 0-1,0 1 0,0-1 1,0 1-1,1 1 0,-1-1-2,0 1-1,0-1 1,0 1-1,-1 0 1,1 0 0,-1 0-1,0-1 1,0 1-1,0 1 1,0-1-1,-1 0 1,1 0 0,-1 0-1,0 0 1,0 0-1,0 1 1,0-1-1,0 0 1,-1 0 0,1 0-1,-1 0 1,-1 2 2,-4 16 7,0-1 0,-2 0 0,-1 0 0,-1 0 0,0-1 0,-1-1 0,-1 0 1,-1 0-1,-2 0-7,12-14 7,0-1 0,-1 1 0,1-1 1,-1 0-1,0-1 0,1 1 0,-1 0 1,-1-1-1,1 0 0,0 0 1,0 0-1,-1-1 0,1 1 0,-1-1 1,1 0-1,-1-1 0,1 1 0,-1-1 1,0 0-1,1 0 0,-1 0 0,0 0 1,1-1-1,-1 0 0,1 0 0,-1 0 1,1-1-1,-1 1 0,1-1 0,0 0 1,0 0-1,0-1 0,0 1 0,0-1 1,0 0-1,1 0 0,-1 0 0,1 0 1,0-1-1,0 1 0,0-1 0,1 0 1,-1 0-1,1 0 0,0 0 0,0 0 1,0-1-1,1 1 0,-1-1 0,1-1-7,-1-4-26,0 1-1,1-1 0,1 1 0,0-1 1,0 0-1,1 1 0,0-1 0,0 1 0,3-8 27,5-16 41,2 0 0,2-3-41,-1 4-118,-3 16 63,-9 16 54,0-1-1,0 1 0,0 0 1,1 0-1,-1 0 0,0 1 0,0-1 1,0 0-1,0 0 0,1 0 1,-1 0-1,0 0 0,0 0 0,0 0 1,0 0-1,1 0 0,-1 0 1,0 0-1,0 0 0,0 1 0,0-1 1,0 0-1,0 0 0,1 0 1,-1 0-1,0 0 0,0 1 0,0-1 1,0 0-1,0 0 0,0 0 1,0 0-1,0 1 0,0-1 1,0 0-1,0 0 0,0 0 0,0 0 1,0 1-1,0-1 0,0 0 1,0 0-1,0 0 0,0 0 0,0 1 1,0-1 1,0 36-102,-3-14 102,-2 0 0,-1 0 0,-5 13 0,-7 24 0,6-15 256,-7 13-256,-3 10 256,22-67-252,0 1-1,0-1 1,0 1-1,0-1 1,0 0-1,0 1 1,0-1-1,0 1 1,0-1-1,0 1 1,-1-1-1,1 1 1,0-1-1,0 0 0,0 1 1,-1-1-1,1 1 1,0-1-1,0 0 1,-1 1-1,1-1 1,0 0-1,-1 1 1,1-1-1,0 0 1,-1 0-1,1 1 1,-1-1-1,1 0 1,0 0-1,-1 0 1,1 0-1,-1 1 1,1-1-1,-1 0 0,1 0 1,-1 0-1,1 0-3,-1-1 10,-1 0-1,2 0 1,-1 0 0,0 0-1,0 0 1,0 0-1,0 0 1,1-1-1,-1 1 1,0 0-1,1 0 1,-1-1-1,1 1-9,-14-45 128,10 11-183,1 0 0,2 0-1,3-31 56,0-3-90,-2 58 28,-1 7 53,1 1 0,0-1 1,0 0-1,0 1 0,1-1 1,-1 1-1,1-1 0,0 0 1,0 1-1,0-1 9,-1 5-2,0-1 0,0 0 1,0 0-1,0 0 0,0 0 0,0 0 0,0 0 0,0 0 1,0 0-1,0 1 0,0-1 0,0 0 0,0 0 0,0 0 1,1 0-1,-1 0 0,0 0 0,0 0 0,0 0 0,0 0 1,0 0-1,0 0 0,0 0 0,0 1 0,0-1 1,0 0-1,0 0 0,1 0 0,-1 0 0,0 0 0,0 0 1,0 0-1,0 0 0,0 0 0,0 0 0,0 0 0,0 0 1,1 0-1,-1 0 0,0 0 0,0 0 0,0 0 0,0 0 1,0 0-1,0 0 0,0 0 0,0 0 0,0-1 0,1 1 1,-1 0-1,0 0 0,0 0 0,0 0 0,0 0 1,0 0-1,0 0 0,0 0 0,0 0 0,0 0 0,0 0 1,0 0 1,1 7 4,-3 38-16,-2 0-1,-6 25 13,-4 36 47,14-91 115,0-13-111,1 0-1,-1 1 1,0-1 0,0 0 0,0 1 0,0-1 0,-1 1 0,1-1 0,-1 0 0,1 1 0,-1-1 0,0 0-1,0 0 1,0 2-51,0-4 0,1 0 0,0 0 0,-1 0 0,1-1 0,-1 1 0,1 0 0,-1 0 0,1 0 0,0 0 0,-1 0 0,1-1 0,-1 1 0,1 0 0,0 0 0,-1-1 0,1 1 0,0 0 0,-1-1 0,1 1 0,0 0 0,0-1 0,-1 1 0,1 0 0,0-1 0,0 1 0,0-1 0,-1 1 0,1-1 0,0 1 0,0 0 0,0-1 0,0 1 0,0-1 0,0 1 0,0-1 0,-7-20 0,6 19 0,-1-12-27,0 1-1,0-1 1,1 1-1,1-1 1,1 1 0,0-1-1,1-2 28,1-37-64,0 33 58,-3 20 5,0 0 1,0 0 0,0 0-1,0-1 1,0 1 0,0 0 0,1 0-1,-1 0 1,0 0 0,0 0-1,0 0 1,0-1 0,0 1-1,0 0 1,1 0 0,-1 0-1,0 0 1,0 0 0,0 0 0,0 0-1,1 0 1,-1 0 0,0 0-1,0 0 1,0 0 0,0 0-1,1 0 1,-1 0 0,0 0-1,0 0 1,0 0 0,0 0 0,1 0-1,-1 0 1,0 0 0,0 0-1,0 0 1,0 0 0,0 0-1,1 1 1,-1-1 0,0 0 0,0 0-1,0 0 1,0 0 0,0 0-1,0 0 1,1 1 0,0 1-2,0 0 0,1 0 1,-1 0-1,0 0 0,0 1 0,0-1 1,0 0-1,-1 1 0,1-1 0,0 1 0,-1-1 1,0 2 1,4 61-82,-3 13 82,-1-58-4,0-14 41,0-1-1,1 1 1,-1 0 0,1 0-1,1 0 1,-1-1-1,3 6-36,-4-11 4,0 0-1,0 1 0,0-1 1,0 0-1,0 0 1,0 0-1,0 0 0,0 1 1,1-1-1,-1 0 0,0 0 1,0 0-1,0 0 0,0 0 1,0 1-1,0-1 0,0 0 1,0 0-1,1 0 1,-1 0-1,0 0 0,0 0 1,0 0-1,0 0 0,0 1 1,1-1-1,-1 0 0,0 0 1,0 0-1,0 0 0,0 0 1,1 0-1,-1 0 1,0 0-1,0 0 0,0 0 1,0 0-1,1 0 0,-1 0 1,0 0-1,0 0 0,0 0 1,0 0-1,1 0 1,-1-1-1,0 1 0,0 0 1,0 0-1,0 0 0,1 0 1,-1 0-1,0 0 0,0 0 1,0 0-1,0-1 0,0 1 1,0 0-1,0 0 1,1 0-1,-1 0 0,0 0 1,0-1-1,0 1-3,5-13 51,-4 10-58,8-19-22,1 0 0,0 1-1,2 0 1,13-16 29,61-73-154,-77 99 169,-5 7-14,-1-1 0,1 2-1,0-1 1,0 0-1,0 1 1,1-1 0,-1 1-1,1 1 1,0-1-1,-4 2-1,0 1 0,0-1 1,1 1-1,-1 0 0,0-1 1,0 1-1,1 0 0,-1 0 1,0 0-1,0 0 0,1 0 1,-1 0-1,0 0 0,0 0 1,1 1-1,-1-1 0,0 0 1,0 1-1,0-1 0,1 1 1,-1-1-1,0 1 0,0 0 1,0-1-1,0 1 0,0 0 1,0 0-1,0 0 0,0 0 1,-1 0-1,1 0 0,0 0 1,0 0-1,-1 0 0,1 0 1,-1 0-1,1 0 0,-1 0 1,1 1-1,-1 0 1,3 5-8,-1 1 1,0-1-1,0 0 0,-1 1 0,0 0 1,-1-1-1,1 1 0,-1-1 1,-1 1-1,1 0 0,-3 6 8,-2 14 23,-3 0 1,-5 16-24,1-6 59,12-37-53,-3 8 54,1 0-1,-1-1 1,-1 1-1,1-1 1,-2 1-1,-2 3-59,7-11 1,0-1 0,-1 1 0,1-1 0,0 1 0,0-1 0,-1 0 0,1 1 0,0-1 0,-1 0 0,1 1 0,-1-1 0,1 0 0,0 1 0,-1-1 0,1 0 0,-1 0-1,1 1 1,-1-1 0,1 0 0,-1 0 0,1 0 0,-1 0-1,-4-6 6,4 3-7,1 0 0,-1 1 1,1-1-1,0 0 0,0 0 1,0 1-1,0-1 0,1-2 1,5-20-17,1-1 0,1 2 0,1-1 0,1 1 0,2 1 0,0-1 0,1 2 0,2 0 0,0 1 0,1 0 0,1 2 0,1-1-1,0 2 1,2 1 0,1-1 17,-16 15-10,-1 0 0,1 0 0,0 0 0,0 1 0,-1-1 0,2 1 0,-1 0 0,0 1 0,0-1 0,1 1 0,-1 0 0,0 1 0,5-1 10,-8 1-8,-1 0 1,1 0 0,0 1-1,0-1 1,-1 0 0,1 1 0,0 0-1,0-1 1,-1 1 0,1 0-1,-1 0 1,1 0 0,-1 0 0,1 0-1,-1 0 1,1 0 0,0 1 7,0 1 1,-1-1 0,0 0 1,1 1-1,-1-1 0,0 1 1,0-1-1,0 1 0,-1-1 1,1 1-1,0 0 0,-1 0 1,0-1-1,0 1 0,0 0 1,0 0-2,-1 9 9,0 0 1,-1 0-1,-1 0 0,1 0 1,-2-1-1,0 1 1,0-1-1,-1 0 0,-1 0 1,0-1-1,0 0 1,-4 5-10,-8 10 35,-1-2 1,-2 0 0,0 0 0,-10 6-36,29-27 6,-7 6 28,-1 0 1,0 0-1,-4 1-34,13-8-4,-1 1-1,1-1 0,-1 0 1,0 0-1,0 0 1,1-1-1,-1 1 1,0 0-1,0-1 1,0 1-1,0-1 0,0 0 1,0 1-1,0-1 1,0 0-1,0 0 1,0 0-1,0-1 1,0 1-1,0 0 0,0-1 1,1 1-1,-1-1 1,0 0 4,1 0-4,0 1-1,0-1 1,0 0 0,0 0 0,0 0 0,1 0-1,-1 0 1,0 0 0,1 0 0,-1 0 0,1-1-1,-1 1 1,1 0 0,0 0 0,-1 0 0,1 0-1,0-1 1,0 1 0,0 0 0,0 0 0,0-1-1,0 1 1,0 0 0,0 0 0,0 0 0,1-1-1,-1 1 1,0 0 0,1 0 0,-1 0 0,1 0-1,0 0 1,-1 0 0,1-1 4,4-6-2,-1 0 1,1 0-1,1 1 1,1-3 1,-3 6-1,30-36-2,2 1-1,1 3 1,2 1-1,1 1 1,2 3-1,17-9 4,-54 36-11,0 1-7,0-1-1,0 1 0,0 0 1,0 0-1,1 0 0,-1 1 1,1 0-1,-1 0 0,1 0 1,0 1-1,0 0 0,3-1 19,-8 2-1,0 0 1,0 1-1,0-1 0,0 0 0,0 0 0,0 0 0,0 1 0,0-1 1,0 1-1,0-1 0,0 0 0,0 1 0,-1 0 0,1-1 0,0 1 0,0-1 1,0 1-1,-1 0 0,1 0 0,-1-1 0,1 1 0,0 0 0,-1 0 1,1 0-1,-1 0 0,0 0 0,1 0 0,-1 0 0,0-1 0,1 1 0,-1 0 1,0 0-1,0 0 0,0 0 0,0 0 0,0 0 0,0 0 0,0 0 0,0 0 1,0 0-1,-1 0 0,1 0 0,0 1 1,-2 5-14,1 0 0,-1-1 0,0 1 1,0 0-1,-3 4 14,-15 27 42,-2-1 1,-1-1 0,-2-1-1,-1-1 1,-2-2 0,-15 14-43,31-33 101,7-7-177,0 0-1,-1-1 1,0 0 0,0 1 0,0-2-1,-1 1 1,1-1 0,-1 0 0,0 0-1,-2 0 77,9-4-16,-1 1-1,0-1 0,1 0 0,-1 0 0,0 1 0,0-1 0,1 0 0,-1 0 0,0 0 1,1 0-1,-1 0 0,0 0 0,0 0 0,1 0 0,-1 0 0,0 0 0,0 0 1,1 0-1,-1-1 0,0 1 0,1 0 0,-1 0 0,0-1 0,1 1 0,-1-1 1,0 1-1,1 0 0,-1-1 0,1 1 0,-1-1 0,1 1 0,-1-1 0,1 0 1,-1 1-1,1-1 0,0 1 0,-1-1 0,1 0 0,0 1 0,-1-1 0,1 0 1,0 0-1,0 1 0,0-1 0,0 0 0,0 1 0,0-1 0,0 0 0,0 0 1,0 0 16,0-3-41,0-1 0,1 0 0,0 1 0,0-1 0,0 1 0,1-1 0,1-3 41,16-31-207,2 2-1,2 0 1,1 1 0,2 1 0,1 2-1,2 0 1,14-9 207,-42 40-11,0 1 0,0 0 0,0 0 0,0 0 0,1 0 0,-1 0 0,0 0 0,1 0 0,-1 0 0,1 1 1,-1-1-1,1 0 0,-1 1 0,1-1 0,-1 1 0,1 0 0,0-1 0,1 1 11,-2 1-1,-1-1 0,1 0 0,0 1-1,-1-1 1,1 1 0,0-1 0,-1 1 0,1-1 0,0 1 0,-1-1 0,1 1 0,-1 0 0,1-1-1,-1 1 1,0 0 0,1-1 0,-1 1 0,0 0 0,1 0 0,-1-1 0,0 1 0,0 0 0,1 0-1,-1 0 1,0 0 0,0-1 0,0 1 0,0 0 0,0 0 0,0 0 0,-1-1 0,1 1 0,0 0-1,0 0 2,-4 16 33,0 0 0,-1 0 0,-1-1 0,-1 0 0,0 0 0,-1-1 0,-7 11-33,13-22 4,-14 24 194,0-1-1,-2-1 1,-8 8-198,16-22 163,0-1 0,-1 0 0,0-1 1,-1 0-1,0-1 0,0 0 0,-1-1 1,-2 1-164,14-8 2,-1 0-1,0-1 1,1 1 0,-1 0 0,0 0-1,0-1 1,0 1 0,1-1 0,-1 0 0,0 1-1,0-1 1,0 0 0,0 0 0,0 0-1,0 0 1,0 0 0,1-1 0,-1 1-1,0-1 1,0 1 0,0-1 0,1 1 0,-1-1-1,0 0 1,0 0 0,1 0 0,-1 0-1,1 0 1,-1 0 0,0-1-2,1-1 0,-1 1-1,0 0 0,1-1 1,-1 0-1,1 1 1,0-1-1,0 0 1,0 1-1,0-1 1,1 0-1,-1 0 1,1 0-1,0 0 1,-1 0-1,1 0 1,1 1-1,-1-1 0,0 0 1,1 0-1,0-1 1,2-10-12,1 2 0,0-1 0,1 0 0,1 1 0,0 0 0,1 0 0,0 0-1,0 1 1,2 0 0,1-2 12,22-22-72,0 2-1,15-9 73,-2 0 10,-42 38 10,0 1-12,-1 0 0,1 0 1,0 1-1,0-1 0,1 1 1,-1-1-1,0 1 1,1 0-1,0 0 0,-1 0 1,1 1-1,0-1 0,2 0-8,-6 3 0,1-1 0,-1 0 0,0 0 0,0 0 0,0 0 0,1 0 0,-1 0 0,0 0 0,0 0 0,0 0 0,1 0 0,-1 1 0,0-1 0,0 0 0,0 0 0,0 0 0,0 0 0,1 1 0,-1-1 0,0 0 0,0 0 0,0 0 0,0 0 0,0 1 0,0-1 0,0 0 0,0 0 0,1 1 0,-1-1 0,0 0 0,0 0 0,0 0 0,0 1 0,0-1 0,0 0 0,0 0 0,0 0 0,-1 1 0,1-1 0,0 0 0,0 0 0,-3 12 0,3-10 0,-6 13-859,0-1 0,0-1 0,-1 1 0,-1-1-1,-2 2 860,2-2-1214,0 0-1,1 0 1,0 1-1,1 0 0,0 0 1,1 3 1214,-2 22-4032,0 8 192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9T19:26:19.5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587 377 4992,'-1'-8'2842,"-2"-13"-2207,3 20-469,-1 0-1,1 0 1,0 0-1,-1 0 1,1 0 0,0 0-1,-1 0 1,1 0-1,-1 1 1,0-1-1,1 0 1,-1 0 0,0 0-1,1 1 1,-1-1-1,0 0 1,0 1 0,1-1-1,-1 1 1,0-1-1,0 1 1,0-1-1,0 1 1,0 0-166,-25-3 698,14 3 134,5-1-644,-1 0 1,1-1-1,-1 0 1,1 0-1,0 0 1,-5-3-189,-8-2 208,-6-4 69,25 10-256,0 0-1,0 1 1,0-1 0,0 0-1,1 0 1,-1 0-1,0 0 1,0-1-1,1 1 1,-1 0-1,1 0 1,-1 0-1,1 0 1,-1-1 0,1 1-1,0 0 1,0 0-1,-1-1 1,1 1-1,0 0 1,0-2-21,1 2 9,-1-1 0,1 1 0,-1 0 0,1-1 0,-1 1 0,1 0 0,0-1 0,-1 1 0,1 0 0,0 0-1,0 0 1,0-1 0,0 1 0,0 0 0,0 0 0,1 1 0,-1-1 0,0 0-9,25-15 95,-5 3-109,5-1-53,0 1 0,9-3 67,-28 13 11,1 1-1,0-1 1,0 1-1,0 1 1,1-1-1,-1 1 1,0 1-1,0-1 1,1 1-1,1 1-10,-8-1 5,-1 0-1,0 0 0,1 0 1,-1 0-1,0 0 1,1 1-1,-1-1 1,0 0-1,0 1 1,1-1-1,-1 1 0,0-1 1,0 1-1,0 0 1,0 0-1,0-1 1,0 1-1,0 0 1,0 0-1,0 0 0,0 0 1,0 0-1,0 0 1,0 0-1,-1 0 1,1 0-1,0 1 1,-1-1-1,1 0 0,-1 0 1,0 1-1,1-1 1,-1 0-1,0 0 1,0 1-1,0-1 1,0 0-1,0 1 0,0-1-4,-1 3 41,1 0 0,-1 0-1,-1 0 1,1-1 0,-1 1-1,1 0 1,-1-1 0,0 1-1,-1-1 1,1 0 0,0 0-1,-3 3-40,-5 3 121,-1 1-1,0-1 1,0-1-1,-1 1 0,0-2 1,0 0-1,-1-1 0,0 0 1,0 0-1,0-2 1,-1 0-1,0 0 0,0-1 1,-12 1-121,17-4 71,1 0-1,-1-1 1,1 0 0,0 0-1,-1-1 1,1 0 0,0 0 0,0-1-1,0 0 1,0-1 0,1 1 0,-1-2-1,1 1 1,0-1 0,0 0 0,0 0-1,1-1 1,0 0 0,-2-2-71,6 6-14,1 0-1,0 0 1,0 0 0,0 0 0,0 0 0,1 0-1,-1 0 1,0 0 0,1 0 0,-1 0 0,1-1-1,0 1 1,0 0 0,0 0 0,0 0 0,0-1-1,0 1 1,1 0 0,-1 0 0,1 0 0,-1 0-1,1 0 1,0 0 0,0 0 0,0 0 0,0 0-1,1-1 15,1-2-10,0 0-1,1 0 0,-1 1 0,1 0 1,0 0-1,0 0 0,1 0 1,-1 1-1,1-1 0,1 0 11,11-5-28,0 0 0,1 2-1,-1 0 1,2 1 0,-1 0 0,16-2 28,-24 6-6,-1 1-1,0 0 1,1 0 0,-1 1 0,1 0 0,-1 0-1,1 1 1,-1 1 0,0 0 0,1 0 0,-1 0-1,0 1 1,0 1 0,6 3 6,-13-7 0,-1 1 0,0 0 0,0 0 1,0 0-1,0-1 0,0 1 0,0 0 0,0 0 0,0 0 0,0 0 0,0 1 1,0-1-1,-1 0 0,1 0 0,-1 0 0,1 1 0,-1-1 0,1 0 0,-1 1 1,1-1-1,-1 0 0,0 1 0,0-1 0,0 1 0,0-1 0,0 0 0,0 1 0,0-1 1,0 0-1,-1 1 0,1-1 0,-1 0 0,1 1 0,-1-1 0,1 0 0,-1 0 1,1 1-1,-1-1 0,0 0 0,0 0 0,0 0 0,0 0 0,0 0 0,-5 6 85,1 0-1,-2 0 1,1-1-1,-1 0 1,0 0-1,-1 0-84,2-2 43,-70 48 475,66-47-467,0 1 0,0-1 0,0-1 0,-1 0 0,1-1-1,-1 1 1,-1-2-51,6-1 48,0-1 0,0 0 0,0-1 0,0 1 0,0-1 0,0 0 0,0-1 0,0 1 1,0-1-1,-4-2-48,2 0 5,-1 0 0,0 0 0,1-1 1,0 0-1,0 0 0,-2-3-5,9 7-14,-1 0-1,1 0 1,-1 0 0,1-1-1,0 1 1,-1 0-1,1-1 1,0 1-1,0-1 1,0 0-1,0 1 1,0-1-1,0 0 1,1 1 0,-1-1-1,1 0 1,-1 0-1,1 0 1,-1 0-1,1 0 1,0 1-1,0-1 1,0 0-1,0 0 1,0 0-1,1 0 1,-1 0 0,0 0-1,1 1 1,0-1-1,-1 0 1,1 0-1,0 1 1,0-1-1,0 0 1,0 1-1,0-1 1,1 0 14,2-2-45,0 0 1,0 0-1,0 1 0,0-1 0,0 1 1,1 0-1,0 1 0,-1-1 1,1 1-1,0 0 0,0 0 0,1 0 1,0 1 44,6-2-7,0 1 0,-1 0 0,1 1 0,0 1 0,6 0 7,-15 0-8,-1 0 0,0 0-1,1 0 1,-1 0 0,1 1-1,-1-1 1,1 1-1,-1-1 1,0 1 0,1 0-1,-1 0 1,0 0-1,0 1 1,1-1 0,-1 0-1,0 1 1,-1-1 0,1 1-1,0 0 1,0 0-1,-1-1 1,1 1 0,-1 0-1,1 1 1,-1-1 0,0 0-1,0 0 1,0 0-1,0 1 9,0-1 3,-1 0 0,0 0 0,0 1-1,0-1 1,-1 0 0,1 0-1,0 0 1,-1 0 0,1 0 0,-1 0-1,0 0 1,1 0 0,-1 0-1,0-1 1,0 1 0,0 0 0,-1 0-1,1-1 1,0 1 0,-2 1-3,-31 27 287,21-21-235,0 0 1,-1-1 0,1 0-1,-2-1 1,1-1 0,-1 0-1,0-1 1,0 0 0,-7 0-53,13-3 43,0-1 1,0 0 0,1-1-1,-1 0 1,0 0 0,0-1-1,1 0 1,-1-1-1,1 0 1,-1 0 0,1-1-1,-1 0 1,1 0 0,0-1-1,1 0 1,-1 0 0,-5-5-44,8 6-25,1-1 0,-1 1 0,1-1 0,-1 0 0,1 0 1,0-1-1,0 1 0,0-2 25,3 4-12,1 1 1,-1-1 0,0 1-1,1-1 1,-1 1-1,1-1 1,-1 0-1,1 1 1,0-1-1,0 0 1,0 1-1,0-1 1,0 1-1,0-1 1,0 0-1,1 1 1,-1-1-1,0 0 1,1 1-1,-1-1 1,1 1-1,0-1 1,0 1-1,-1-1 1,1 1-1,0 0 1,0-1-1,0 1 1,1 0-1,-1 0 1,0-1 11,2 0-7,0-1 0,0 1 0,0 0 0,0 0-1,0 0 1,1 0 0,-1 1 0,1-1 0,-1 1 0,1 0 0,-1 0 0,1 0 0,0 1-1,-1-1 1,1 1 0,0 0 0,0 0 0,-1 0 0,1 0 0,0 1 0,-1-1 0,1 1-1,0 0 1,-1 0 0,1 1 0,-1-1 0,1 1 0,-1 0 0,0-1 0,0 1 0,0 1-1,0-1 1,0 0 0,0 1 0,-1-1 0,1 1 0,-1 0 0,1 0 0,-1 0 0,0 0-1,0 1 1,-1-1 0,1 0 0,-1 1 0,0-1 0,1 1 0,-1-1 0,-1 1 0,1 0-1,-1-1 1,1 2 7,-1 5 47,-1 0-1,0 0 0,0 1 0,-1-1 0,0 0-46,2-8 25,-1 0 0,0 1 0,1-1 0,-1 0 0,0 0 0,0 0 0,0 0 0,0 0 0,0 0 1,-1 0-1,1 0 0,-1 0 0,1 0 0,-1-1 0,0 1 0,1-1 0,-1 1 0,0-1 0,0 0 0,0 1 0,0-1 0,0 0 0,0 0 0,-2 0-25,2-1 0,1 0 0,0 0 0,-1 0 0,1 0 0,0 0 0,0-1 0,-1 1 0,1 0 0,0-1 0,0 1 0,-1-1 0,1 1 0,0-1 0,0 0 0,0 1-1,0-1 1,0 0 0,0 0 0,0 0 0,0 0 0,0 0 0,0 0 0,1 0 0,-1 0 0,0 0 0,1 0 0,-1 0 0,1-1 0,-1 0 0,-2-3 28,1-1 1,0 0 0,0 0 0,0 0-1,1 0 1,0-3-29,-5-45-156,3 0-1,2 0 1,4-28 156,5 48-411,0 21 150,-7 13 257,-1 0 1,0 0 0,1-1 0,-1 1-1,1 0 1,-1 0 0,0 0 0,1 0-1,-1 0 1,0 0 0,1 0 0,-1 0-1,1 0 1,-1 0 0,0 0 0,1 0-1,-1 1 1,0-1 0,1 0 0,-1 0-1,0 0 1,1 0 0,-1 1-1,0-1 1,1 0 0,-1 0 0,0 1-1,0-1 1,1 0 0,-1 0 0,0 1-1,0-1 1,1 0 0,-1 1 0,0-1-1,0 0 4,2 5 7,0 0-1,0 0 1,-1 0-1,1-1 0,-1 1 1,-1 1-1,1-1 1,-1 0-1,1 0 0,-2 0 1,1 0-1,-1 4-6,1 7 9,-1 11 40,-1 1 1,-1-1 0,-2 0 0,-1 0 0,0 0-1,-10 23-49,13-43 80,0 0 0,0-1 0,0 1 0,-1-1 0,0 1 0,0-1 0,0 0 0,-3 1-80,7-7 3,0 1 0,0-1 1,-1 0-1,1 0 0,0 0 0,0 0 0,0 0 0,-1 1 0,1-1 0,0 0 0,0 0 0,0 0 0,-1 0 0,1 0 0,0 0 0,0 0 0,-1 0 1,1 0-1,0 0 0,0 0 0,-1 0 0,1 0 0,0 0 0,0 0 0,-1 0 0,1 0 0,0 0 0,0 0 0,-1 0 0,1-1 0,0 1 0,0 0 0,0 0 1,-1 0-1,1 0 0,0 0 0,0-1 0,0 1 0,-1 0-3,-7-13 77,-3-17-18,11 30-59,-7-32-67,1 0 0,1-1 0,2 1 0,1-1-1,3-27 68,-1 42-69,2 4-81,4 11 71,-5 3 73,-1 1 1,1-1 0,0 1-1,0-1 1,-1 1 0,1-1-1,-1 1 1,1 0 0,0 0-1,-1-1 1,1 1 0,-1 0-1,1 0 1,-1 0 0,0-1-1,1 1 1,-1 0 0,0 0-1,0 0 1,0 0 0,1 0 5,12 64 419,-2 0 1,-3 1-1,-2 22-419,-7-113 59,-2-1 0,-1 1 0,-2-7-59,-6-35 58,3 7-202,4 35 35,1 0 1,2 0 0,0-2 108,4 58-77,2 0 0,2 7 77,4 36-17,-3 18 1318,-4 29-1301,-13-159 470,-7-97-447,-9-56-452,22 162-78,4 26 265,0 10 81,0 2 133,9 120 134,-8-26 335,1-14 206,-28-224 249,20 88-1425,3 17 350,-2 0 0,-1 1 0,-4-13 179,2 29-160,8 13 155,0 0 1,0 0 0,-1 0 0,1 0-1,0 0 1,0 0 0,0 0 0,-1 0 0,1 0-1,0 0 1,0 1 0,0-1 0,-1 0-1,1 0 1,0 0 0,0 0 0,0 0-1,-1 1 1,1-1 0,0 0 0,0 0-1,0 0 1,0 0 0,0 1 0,0-1 0,-1 0-1,1 0 1,0 1 0,0-1 0,0 0-1,0 0 1,0 0 0,0 1 0,0-1 4,-4 28-144,7 24 158,2 0 0,3 0 0,6 16-14,-13-59 59,0-4 1,0 0 0,0 0 0,0 0-1,0 0 1,1 0 0,0-1 0,0 1 0,0 0 0,1 0-60,-3-5 1,0 1-1,1-1 1,-1 0 0,0 0 0,0 0 0,0 0 0,0 0 0,0 1 0,0-1 0,0 0 0,1 0 0,-1 0 0,0 0 0,0 0 0,0 0 0,0 0 0,0 0-1,1 0 1,-1 0 0,0 0 0,0 1 0,0-1 0,0 0 0,1 0 0,-1 0 0,0 0 0,0 0 0,0 0 0,0 0 0,1 0 0,-1-1 0,0 1-1,0 0 1,0 0 0,0 0 0,0 0 0,1 0 0,-1 0 0,0 0 0,0 0 0,0 0 0,0 0-1,4-9 73,0-11 241,-4-317-932,0 341 610,1 1 0,0 0 0,1-1 0,-1 1 0,1-1 0,1 1 8,3 13 26,32 96 28,4 13 42,-42-127-95,2 10 133,1 0 0,0 0 0,0-1-1,1 1 1,0-1 0,1 0 0,3 4-134,-8-13 4,0 1 0,0-1 0,1 0-1,-1 0 1,0 1 0,0-1 0,1 0 0,-1 0-1,0 0 1,0 1 0,1-1 0,-1 0 0,0 0-1,1 0 1,-1 0 0,0 0 0,1 0 0,-1 1-1,0-1 1,1 0 0,-1 0 0,0 0 0,1 0-1,-1 0 1,0 0 0,1 0 0,-1-1 0,0 1-1,1 0 1,-1 0 0,0 0 0,1 0-4,8-10 132,2-18 41,-6-10-114,-1 0 1,-1 0-60,6-60-204,-8 87 54,1 1 1,0-1 0,1 1-1,0 0 1,0-1 0,5-7 149,-7 17-5,-1 0 1,1 1-1,-1-1 1,0 0-1,1 1 1,-1-1-1,1 1 1,0-1 0,-1 0-1,1 1 1,-1-1-1,1 1 1,0 0-1,-1-1 1,1 1-1,0 0 1,0-1 0,-1 1-1,1 0 1,0 0-1,0-1 1,-1 1-1,1 0 1,0 0-1,0 0 1,0 0 4,1 0-2,-1 1-1,1-1 1,-1 1-1,0 0 1,1-1 0,-1 1-1,0 0 1,0 0 0,1 0-1,-1 0 1,0 0-1,0 0 1,1 1 2,1 2-16,1 0 1,-1 1-1,0-1 0,-1 1 1,1 0-1,-1-1 1,2 6 15,-1-1 26,-2 0 1,1 0 0,-1 0 0,0 1 0,-1-1-1,0 0 1,0 0 0,-1 0 0,-1 2-27,2-7 38,-1 0 0,0 0 0,0 0 0,0 0 0,-1 0 0,1 0 0,-1 0 0,0 0 0,0 0 0,-1-1 1,1 1-1,-1-1 0,1 0 0,-1 0 0,0 0 0,0 0 0,-1 0 0,1 0 0,-1-1 0,-1 2-38,4-4 9,0 1 0,0-1 0,1 0 0,-1 1 0,0-1 0,0 0 0,0 0 0,0 1 0,0-1-1,0 0 1,0 0 0,0 0 0,0 0 0,0 0 0,0 0 0,1 0 0,-1 0 0,0-1 0,0 1 0,0 0 0,0-1 0,0 1 0,0 0-1,0-1 1,1 1 0,-1-1 0,0 1 0,0-1 0,1 0 0,-1 1 0,0-1 0,1 0 0,-1 1 0,0-1 0,1 0 0,-1 0-1,1 0 1,0 1 0,-1-1 0,1 0 0,0 0 0,-1 0 0,1 0 0,0 0 0,0-1-9,-1-2-2,0 0 0,0 0 0,0 0 0,1-1 0,0 1 0,0 0 0,0-1 0,0 1 0,2-3 2,-1-1-37,1 1 0,1 0 1,0 0-1,0 1 0,0-1 0,1 1 0,3-6 37,-6 10-38,0 1 0,0-1 0,0 1 0,1-1 0,-1 1-1,0 0 1,0 0 0,1-1 0,-1 1 0,1 0 0,0 0 0,-1 0 0,1 1 0,-1-1 0,1 0 0,0 0 0,0 1 0,-1-1 0,1 1 0,0 0-1,0 0 1,0-1 0,0 1 0,-1 0 0,1 1 0,0-1 0,0 0 0,0 0 0,0 1 0,-1-1 0,1 1 0,0 0 0,1 0 38,-1 0-9,-1 1 1,1-1-1,-1 0 1,1 1-1,-1-1 1,0 1-1,0-1 1,0 1-1,0 0 1,0 0-1,0-1 1,0 1-1,0 0 1,-1 0-1,1 0 1,-1 0-1,1 1 9,3 36 102,-5-20-387,-1-1 1,-1 1-1,-1-1 0,0 0 1,-4 8 284,-7 33-4674,12-46 1167,1 0 0,1 0 0,0 9 3507,1 12-6144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34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4" name="CustomShape 15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28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066EB2C-2B4F-4ADA-94E8-B13B403545C8}" type="datetime">
              <a:rPr lang="en-US" sz="900" b="0" strike="noStrike" spc="-1">
                <a:solidFill>
                  <a:srgbClr val="8B8B8B"/>
                </a:solidFill>
                <a:latin typeface="Century Gothic"/>
              </a:rPr>
              <a:t>5/9/2019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0" name="CustomShape 31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PlaceHolder 32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129731-E6A3-450E-A2F9-916366343887}" type="slidenum">
              <a:rPr lang="en-US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  <p:sp>
        <p:nvSpPr>
          <p:cNvPr id="32" name="PlaceHolder 3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0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2" name="Group 14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83" name="CustomShape 15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5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28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9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600" b="0" strike="noStrike" spc="-1">
                <a:solidFill>
                  <a:srgbClr val="404040"/>
                </a:solidFill>
                <a:latin typeface="Century Gothic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Fifth level</a:t>
            </a:r>
          </a:p>
        </p:txBody>
      </p:sp>
      <p:sp>
        <p:nvSpPr>
          <p:cNvPr id="98" name="PlaceHolder 30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6EE0867-2F15-4613-9474-493C37F4AEB1}" type="datetime">
              <a:rPr lang="en-US" sz="900" b="0" strike="noStrike" spc="-1">
                <a:solidFill>
                  <a:srgbClr val="8B8B8B"/>
                </a:solidFill>
                <a:latin typeface="Century Gothic"/>
              </a:rPr>
              <a:t>5/9/2019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9" name="PlaceHolder 31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0" name="CustomShape 32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PlaceHolder 3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DDE4726-F465-4C05-ADF6-B457EA82605C}" type="slidenum">
              <a:rPr lang="en-US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customXml" Target="../ink/ink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notes.com/articles/test-methods/frequency-counter-timer/how-does-a-frequency-counter-work-operation.php" TargetMode="External"/><Relationship Id="rId2" Type="http://schemas.openxmlformats.org/officeDocument/2006/relationships/hyperlink" Target="https://www.instructables.com/id/Digital-Frequency-Counter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262626"/>
                </a:solidFill>
                <a:latin typeface="Century Gothic"/>
              </a:rPr>
              <a:t>Impedance Spectroscopy</a:t>
            </a:r>
            <a:endParaRPr lang="en-US" sz="5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2589120" y="4777200"/>
            <a:ext cx="8915040" cy="1126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Century Gothic"/>
              </a:rPr>
              <a:t>Kitty Harris and Josh Eslarboukh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Phasor Notation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2057760" y="155448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Phasors are essentially a shorthand for oscillating functions expressed as functions of their phase and magnitude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Name is portmanteau (“phase vector”)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  <a:ea typeface="Noto Sans CJK SC Regular"/>
              </a:rPr>
              <a:t>Consolidates signal information, for example: 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  <a:ea typeface="Noto Sans CJK SC Regular"/>
              </a:rPr>
              <a:t>e(t)=√(</a:t>
            </a: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2)Acos(ωt+ϕ)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  <a:ea typeface="Noto Sans CJK SC Regular"/>
              </a:rPr>
              <a:t>Becomes A∠ϕ = A*e^(jω+ϕ) where j=√</a:t>
            </a: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(−1)</a:t>
            </a:r>
          </a:p>
          <a:p>
            <a:pPr marL="343080" indent="-342720">
              <a:spcBef>
                <a:spcPts val="1417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Allows for use of complex impedance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Z = R + jX 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Z = total complex impedance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R = resistor impedance, “resistance” 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X = capacitor/inductor impedance, “reactance”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Complies with Kirchhoff's circuit laws and Ohm’s law of resistivity </a:t>
            </a:r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8869680" y="2162520"/>
            <a:ext cx="3057120" cy="240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652760" y="469800"/>
            <a:ext cx="9938880" cy="678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Frequency Dependence of Impedance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735480" y="1251360"/>
            <a:ext cx="11032200" cy="45450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800" b="0" strike="noStrike" spc="-1" dirty="0">
                <a:latin typeface="Century Gothic"/>
              </a:rPr>
              <a:t> 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46" name="Ink 3"/>
          <p:cNvPicPr/>
          <p:nvPr/>
        </p:nvPicPr>
        <p:blipFill>
          <a:blip r:embed="rId3"/>
          <a:stretch/>
        </p:blipFill>
        <p:spPr>
          <a:xfrm>
            <a:off x="9195480" y="-1528920"/>
            <a:ext cx="45000" cy="69480"/>
          </a:xfrm>
          <a:prstGeom prst="rect">
            <a:avLst/>
          </a:prstGeom>
          <a:ln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744120" y="4115700"/>
            <a:ext cx="7159320" cy="4545000"/>
          </a:xfrm>
          <a:prstGeom prst="rect">
            <a:avLst/>
          </a:prstGeom>
          <a:blipFill rotWithShape="0">
            <a:blip r:embed="rId4"/>
            <a:stretch>
              <a:fillRect l="-594" t="-668" r="-847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entury Gothic"/>
              </a:rPr>
              <a:t> 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9" name="Picture 9"/>
          <p:cNvPicPr/>
          <p:nvPr/>
        </p:nvPicPr>
        <p:blipFill>
          <a:blip r:embed="rId5"/>
          <a:stretch/>
        </p:blipFill>
        <p:spPr>
          <a:xfrm>
            <a:off x="7903440" y="3858840"/>
            <a:ext cx="4226040" cy="299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Lock-In Amplifier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914400" y="1371600"/>
            <a:ext cx="6766560" cy="493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Especially at low current, background noise conflicts with data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Need a way to remove unwanted signals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One solution: Lock-in Amplifier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Phase sensitive detection / demodulation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Synchronizes internal oscillator to external reference signal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Multiplies and integrates two signals (reference and input):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Asigsin(ωsigt+ϕsig)×Arefsin(ωreft+ϕref)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Output becomes: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0 for differing frequencies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Vout=(1/2)Vsig*Vref*cos(ϕ)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Result is isolation of signals with frequencies of interest, effectively reduces background noise </a:t>
            </a:r>
          </a:p>
        </p:txBody>
      </p:sp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7772400" y="1463040"/>
            <a:ext cx="4227480" cy="164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962160" y="262440"/>
            <a:ext cx="4455360" cy="1057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Frequency Meter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17880" y="1319760"/>
            <a:ext cx="11815200" cy="2092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A digital frequency counter measures frequency by taking counts of a periodic function over a </a:t>
            </a:r>
            <a:r>
              <a:rPr lang="en-US" sz="1800" b="1" strike="noStrike" spc="-1">
                <a:solidFill>
                  <a:srgbClr val="404040"/>
                </a:solidFill>
                <a:latin typeface="Century Gothic"/>
              </a:rPr>
              <a:t>gate time.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800" b="1" strike="noStrike" spc="-1">
                <a:solidFill>
                  <a:srgbClr val="404040"/>
                </a:solidFill>
                <a:latin typeface="Century Gothic"/>
              </a:rPr>
              <a:t>Direct counting </a:t>
            </a: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methods measure how many times the voltage (or other property being measured) passes a given threshold.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800" b="1" strike="noStrike" spc="-1">
                <a:solidFill>
                  <a:srgbClr val="404040"/>
                </a:solidFill>
                <a:latin typeface="Century Gothic"/>
              </a:rPr>
              <a:t>Reciprocal </a:t>
            </a: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frequency counters measure the period of a cycle and take the inverse.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89520" y="2774880"/>
            <a:ext cx="11608560" cy="367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6" name="Graphic 10"/>
          <p:cNvPicPr/>
          <p:nvPr/>
        </p:nvPicPr>
        <p:blipFill>
          <a:blip r:embed="rId2"/>
          <a:stretch/>
        </p:blipFill>
        <p:spPr>
          <a:xfrm>
            <a:off x="5681880" y="3413160"/>
            <a:ext cx="6316200" cy="2987280"/>
          </a:xfrm>
          <a:prstGeom prst="rect">
            <a:avLst/>
          </a:prstGeom>
          <a:ln>
            <a:noFill/>
          </a:ln>
        </p:spPr>
      </p:pic>
      <p:sp>
        <p:nvSpPr>
          <p:cNvPr id="157" name="CustomShape 4"/>
          <p:cNvSpPr/>
          <p:nvPr/>
        </p:nvSpPr>
        <p:spPr>
          <a:xfrm>
            <a:off x="389520" y="3171960"/>
            <a:ext cx="5474160" cy="87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7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A clock produces a signal which is divided by the </a:t>
            </a:r>
            <a:r>
              <a:rPr lang="en-US" sz="1800" b="1" strike="noStrike" spc="-1" dirty="0">
                <a:solidFill>
                  <a:srgbClr val="404040"/>
                </a:solidFill>
                <a:latin typeface="Century Gothic"/>
              </a:rPr>
              <a:t>decade dividers 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into the appropriate gate time.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1328040" y="4208040"/>
            <a:ext cx="4353480" cy="263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The “gate flip flop” receives this information and signals when the next set of counts should begin.</a:t>
            </a: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The </a:t>
            </a:r>
            <a:r>
              <a:rPr lang="en-US" sz="1800" b="1" strike="noStrike" spc="-1">
                <a:solidFill>
                  <a:srgbClr val="404040"/>
                </a:solidFill>
                <a:latin typeface="Century Gothic"/>
              </a:rPr>
              <a:t>latch </a:t>
            </a: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holds the last value so that it can continue to be displayed while the counter is updating based on a new set of data.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-7560" y="0"/>
            <a:ext cx="12206880" cy="685764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0" name="Group 2"/>
          <p:cNvGrpSpPr/>
          <p:nvPr/>
        </p:nvGrpSpPr>
        <p:grpSpPr>
          <a:xfrm>
            <a:off x="4836240" y="228600"/>
            <a:ext cx="2850840" cy="6638400"/>
            <a:chOff x="4836240" y="228600"/>
            <a:chExt cx="2850840" cy="6638400"/>
          </a:xfrm>
        </p:grpSpPr>
        <p:sp>
          <p:nvSpPr>
            <p:cNvPr id="161" name="CustomShape 3"/>
            <p:cNvSpPr/>
            <p:nvPr/>
          </p:nvSpPr>
          <p:spPr>
            <a:xfrm>
              <a:off x="4836240" y="2575080"/>
              <a:ext cx="100440" cy="62568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4"/>
            <p:cNvSpPr/>
            <p:nvPr/>
          </p:nvSpPr>
          <p:spPr>
            <a:xfrm>
              <a:off x="4964760" y="3156480"/>
              <a:ext cx="646200" cy="232200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CustomShape 5"/>
            <p:cNvSpPr/>
            <p:nvPr/>
          </p:nvSpPr>
          <p:spPr>
            <a:xfrm>
              <a:off x="5643000" y="5447160"/>
              <a:ext cx="609120" cy="141984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6"/>
            <p:cNvSpPr/>
            <p:nvPr/>
          </p:nvSpPr>
          <p:spPr>
            <a:xfrm>
              <a:off x="5796000" y="6503760"/>
              <a:ext cx="171000" cy="36324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CustomShape 7"/>
            <p:cNvSpPr/>
            <p:nvPr/>
          </p:nvSpPr>
          <p:spPr>
            <a:xfrm>
              <a:off x="4936680" y="3201120"/>
              <a:ext cx="821520" cy="332820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CustomShape 8"/>
            <p:cNvSpPr/>
            <p:nvPr/>
          </p:nvSpPr>
          <p:spPr>
            <a:xfrm>
              <a:off x="4858560" y="228600"/>
              <a:ext cx="105840" cy="292752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CustomShape 9"/>
            <p:cNvSpPr/>
            <p:nvPr/>
          </p:nvSpPr>
          <p:spPr>
            <a:xfrm>
              <a:off x="4914360" y="2944080"/>
              <a:ext cx="77760" cy="49356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CustomShape 10"/>
            <p:cNvSpPr/>
            <p:nvPr/>
          </p:nvSpPr>
          <p:spPr>
            <a:xfrm>
              <a:off x="5605920" y="5478840"/>
              <a:ext cx="189720" cy="102456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11"/>
            <p:cNvSpPr/>
            <p:nvPr/>
          </p:nvSpPr>
          <p:spPr>
            <a:xfrm>
              <a:off x="5611320" y="1398960"/>
              <a:ext cx="2075760" cy="404784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CustomShape 12"/>
            <p:cNvSpPr/>
            <p:nvPr/>
          </p:nvSpPr>
          <p:spPr>
            <a:xfrm>
              <a:off x="5758560" y="6530040"/>
              <a:ext cx="161640" cy="33696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CustomShape 13"/>
            <p:cNvSpPr/>
            <p:nvPr/>
          </p:nvSpPr>
          <p:spPr>
            <a:xfrm>
              <a:off x="5605920" y="5359320"/>
              <a:ext cx="37080" cy="22140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CustomShape 14"/>
            <p:cNvSpPr/>
            <p:nvPr/>
          </p:nvSpPr>
          <p:spPr>
            <a:xfrm>
              <a:off x="5686200" y="6244560"/>
              <a:ext cx="238320" cy="6220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3" name="Group 15"/>
          <p:cNvGrpSpPr/>
          <p:nvPr/>
        </p:nvGrpSpPr>
        <p:grpSpPr>
          <a:xfrm>
            <a:off x="4677120" y="-720"/>
            <a:ext cx="2356200" cy="6853680"/>
            <a:chOff x="4677120" y="-720"/>
            <a:chExt cx="2356200" cy="6853680"/>
          </a:xfrm>
        </p:grpSpPr>
        <p:sp>
          <p:nvSpPr>
            <p:cNvPr id="174" name="CustomShape 16"/>
            <p:cNvSpPr/>
            <p:nvPr/>
          </p:nvSpPr>
          <p:spPr>
            <a:xfrm>
              <a:off x="4677120" y="-720"/>
              <a:ext cx="493920" cy="440064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CustomShape 17"/>
            <p:cNvSpPr/>
            <p:nvPr/>
          </p:nvSpPr>
          <p:spPr>
            <a:xfrm>
              <a:off x="5200200" y="4316400"/>
              <a:ext cx="423000" cy="158040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CustomShape 18"/>
            <p:cNvSpPr/>
            <p:nvPr/>
          </p:nvSpPr>
          <p:spPr>
            <a:xfrm>
              <a:off x="5656320" y="5862600"/>
              <a:ext cx="430560" cy="99036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CustomShape 19"/>
            <p:cNvSpPr/>
            <p:nvPr/>
          </p:nvSpPr>
          <p:spPr>
            <a:xfrm>
              <a:off x="5171400" y="4364280"/>
              <a:ext cx="551520" cy="223560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CustomShape 20"/>
            <p:cNvSpPr/>
            <p:nvPr/>
          </p:nvSpPr>
          <p:spPr>
            <a:xfrm>
              <a:off x="5117760" y="1289160"/>
              <a:ext cx="173880" cy="302688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CustomShape 21"/>
            <p:cNvSpPr/>
            <p:nvPr/>
          </p:nvSpPr>
          <p:spPr>
            <a:xfrm>
              <a:off x="5761440" y="6571440"/>
              <a:ext cx="133920" cy="28116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CustomShape 22"/>
            <p:cNvSpPr/>
            <p:nvPr/>
          </p:nvSpPr>
          <p:spPr>
            <a:xfrm>
              <a:off x="5152320" y="4107600"/>
              <a:ext cx="82080" cy="511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CustomShape 23"/>
            <p:cNvSpPr/>
            <p:nvPr/>
          </p:nvSpPr>
          <p:spPr>
            <a:xfrm>
              <a:off x="5623560" y="3145680"/>
              <a:ext cx="1409760" cy="271656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CustomShape 24"/>
            <p:cNvSpPr/>
            <p:nvPr/>
          </p:nvSpPr>
          <p:spPr>
            <a:xfrm>
              <a:off x="5723280" y="6600240"/>
              <a:ext cx="120240" cy="25272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CustomShape 25"/>
            <p:cNvSpPr/>
            <p:nvPr/>
          </p:nvSpPr>
          <p:spPr>
            <a:xfrm>
              <a:off x="5623560" y="5897160"/>
              <a:ext cx="137520" cy="67392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CustomShape 26"/>
            <p:cNvSpPr/>
            <p:nvPr/>
          </p:nvSpPr>
          <p:spPr>
            <a:xfrm>
              <a:off x="5623560" y="5772600"/>
              <a:ext cx="37800" cy="22752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CustomShape 27"/>
            <p:cNvSpPr/>
            <p:nvPr/>
          </p:nvSpPr>
          <p:spPr>
            <a:xfrm>
              <a:off x="5656320" y="6322680"/>
              <a:ext cx="210240" cy="53028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6" name="TextShape 28"/>
          <p:cNvSpPr txBox="1"/>
          <p:nvPr/>
        </p:nvSpPr>
        <p:spPr>
          <a:xfrm>
            <a:off x="6474960" y="583200"/>
            <a:ext cx="5037480" cy="64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Prediction vs. Data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7" name="CustomShape 29"/>
          <p:cNvSpPr/>
          <p:nvPr/>
        </p:nvSpPr>
        <p:spPr>
          <a:xfrm>
            <a:off x="464580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8" name="CustomShape 30"/>
          <p:cNvSpPr/>
          <p:nvPr/>
        </p:nvSpPr>
        <p:spPr>
          <a:xfrm flipV="1">
            <a:off x="4645800" y="71424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9" name="Picture 11"/>
          <p:cNvPicPr/>
          <p:nvPr/>
        </p:nvPicPr>
        <p:blipFill>
          <a:blip r:embed="rId2"/>
          <a:srcRect l="4796"/>
          <a:stretch/>
        </p:blipFill>
        <p:spPr>
          <a:xfrm>
            <a:off x="-1440" y="3429000"/>
            <a:ext cx="4646520" cy="3428640"/>
          </a:xfrm>
          <a:prstGeom prst="rect">
            <a:avLst/>
          </a:prstGeom>
          <a:ln>
            <a:noFill/>
          </a:ln>
        </p:spPr>
      </p:pic>
      <p:sp>
        <p:nvSpPr>
          <p:cNvPr id="190" name="Line 31"/>
          <p:cNvSpPr/>
          <p:nvPr/>
        </p:nvSpPr>
        <p:spPr>
          <a:xfrm>
            <a:off x="-16920" y="3429000"/>
            <a:ext cx="4662360" cy="360"/>
          </a:xfrm>
          <a:prstGeom prst="line">
            <a:avLst/>
          </a:prstGeom>
          <a:ln w="5076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TextShape 32"/>
          <p:cNvSpPr txBox="1"/>
          <p:nvPr/>
        </p:nvSpPr>
        <p:spPr>
          <a:xfrm>
            <a:off x="6474960" y="1224000"/>
            <a:ext cx="5033160" cy="5370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1" strike="noStrike" spc="-1">
                <a:solidFill>
                  <a:srgbClr val="404040"/>
                </a:solidFill>
                <a:latin typeface="Century Gothic"/>
              </a:rPr>
              <a:t>Voltage Data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700" b="0" strike="noStrike" spc="-1">
                <a:solidFill>
                  <a:srgbClr val="404040"/>
                </a:solidFill>
                <a:latin typeface="Century Gothic"/>
              </a:rPr>
              <a:t>We see an almost perfect correlation here, especially in the center. </a:t>
            </a: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700" b="0" strike="noStrike" spc="-1">
                <a:solidFill>
                  <a:srgbClr val="404040"/>
                </a:solidFill>
                <a:latin typeface="Century Gothic"/>
              </a:rPr>
              <a:t>Asymptotes match fairly well</a:t>
            </a: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700" b="0" strike="noStrike" spc="-1">
                <a:solidFill>
                  <a:srgbClr val="404040"/>
                </a:solidFill>
                <a:latin typeface="Century Gothic"/>
              </a:rPr>
              <a:t>Standard deviation: 8*10</a:t>
            </a:r>
            <a:r>
              <a:rPr lang="en-US" sz="1700" b="0" strike="noStrike" spc="-1" baseline="30000">
                <a:solidFill>
                  <a:srgbClr val="404040"/>
                </a:solidFill>
                <a:latin typeface="Century Gothic"/>
              </a:rPr>
              <a:t>-8</a:t>
            </a:r>
            <a:r>
              <a:rPr lang="en-US" sz="1700" b="0" strike="noStrike" spc="-1">
                <a:solidFill>
                  <a:srgbClr val="404040"/>
                </a:solidFill>
                <a:latin typeface="Century Gothic"/>
              </a:rPr>
              <a:t>[V]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1" strike="noStrike" spc="-1">
                <a:solidFill>
                  <a:srgbClr val="404040"/>
                </a:solidFill>
                <a:latin typeface="Century Gothic"/>
              </a:rPr>
              <a:t>Phase Data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700" b="0" strike="noStrike" spc="-1">
                <a:solidFill>
                  <a:srgbClr val="404040"/>
                </a:solidFill>
                <a:latin typeface="Century Gothic"/>
              </a:rPr>
              <a:t>The left half of the plot appears to be roughly correct.</a:t>
            </a: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700" b="0" strike="noStrike" spc="-1">
                <a:solidFill>
                  <a:srgbClr val="404040"/>
                </a:solidFill>
                <a:latin typeface="Century Gothic"/>
              </a:rPr>
              <a:t>The dip occurs at the right point.</a:t>
            </a: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700" b="0" strike="noStrike" spc="-1">
                <a:solidFill>
                  <a:srgbClr val="404040"/>
                </a:solidFill>
                <a:latin typeface="Century Gothic"/>
              </a:rPr>
              <a:t>We have positive phase; this should be impossible with an ideal circuit of our type</a:t>
            </a: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700" b="0" strike="noStrike" spc="-1">
                <a:solidFill>
                  <a:srgbClr val="404040"/>
                </a:solidFill>
                <a:latin typeface="Century Gothic"/>
              </a:rPr>
              <a:t>Possible explanation: Something within the circuit is behaving as an inductor, producing a field opposing the current, causing the positive phase.</a:t>
            </a: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700" b="0" strike="noStrike" spc="-1">
                <a:solidFill>
                  <a:srgbClr val="404040"/>
                </a:solidFill>
                <a:latin typeface="Century Gothic"/>
              </a:rPr>
              <a:t>Standard deviation: 0.05 [radians]</a:t>
            </a:r>
          </a:p>
        </p:txBody>
      </p:sp>
      <p:pic>
        <p:nvPicPr>
          <p:cNvPr id="192" name="Picture 3"/>
          <p:cNvPicPr/>
          <p:nvPr/>
        </p:nvPicPr>
        <p:blipFill>
          <a:blip r:embed="rId3"/>
          <a:stretch/>
        </p:blipFill>
        <p:spPr>
          <a:xfrm>
            <a:off x="-6120" y="-9360"/>
            <a:ext cx="4651200" cy="33984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003016-3BFA-4117-8F95-4DEB1C4C6CDD}"/>
                  </a:ext>
                </a:extLst>
              </p14:cNvPr>
              <p14:cNvContentPartPr/>
              <p14:nvPr/>
            </p14:nvContentPartPr>
            <p14:xfrm>
              <a:off x="2624102" y="6550684"/>
              <a:ext cx="308520" cy="22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003016-3BFA-4117-8F95-4DEB1C4C6C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6102" y="6533044"/>
                <a:ext cx="3441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364E9D5-E2EE-43CB-A300-665B96B1EECD}"/>
                  </a:ext>
                </a:extLst>
              </p14:cNvPr>
              <p14:cNvContentPartPr/>
              <p14:nvPr/>
            </p14:nvContentPartPr>
            <p14:xfrm>
              <a:off x="2781062" y="3128164"/>
              <a:ext cx="261000" cy="181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364E9D5-E2EE-43CB-A300-665B96B1EE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3062" y="3110164"/>
                <a:ext cx="296640" cy="2174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4007741-A41C-4214-AF22-1EF026757AB7}"/>
              </a:ext>
            </a:extLst>
          </p:cNvPr>
          <p:cNvSpPr txBox="1"/>
          <p:nvPr/>
        </p:nvSpPr>
        <p:spPr>
          <a:xfrm>
            <a:off x="2551562" y="6500259"/>
            <a:ext cx="570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[kHz]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581144-F272-4D1A-AD95-02E081900208}"/>
              </a:ext>
            </a:extLst>
          </p:cNvPr>
          <p:cNvSpPr txBox="1"/>
          <p:nvPr/>
        </p:nvSpPr>
        <p:spPr>
          <a:xfrm>
            <a:off x="2757057" y="3067749"/>
            <a:ext cx="570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[kHz]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2121181" y="677065"/>
            <a:ext cx="3221794" cy="66302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Curve Fitting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635725" y="1452054"/>
            <a:ext cx="7150963" cy="528489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Assuming a circuit with the same arrangement but different component values, Python can be used to fit a curve and approximate unknown circuit values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</a:rPr>
              <a:t>SciPy.curve_fit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() allows users to define a custom function with parameters to be optimized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404040"/>
                </a:solidFill>
                <a:latin typeface="Century Gothic"/>
              </a:rPr>
              <a:t>Values from curve_fit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200" spc="-1" dirty="0">
                <a:solidFill>
                  <a:srgbClr val="404040"/>
                </a:solidFill>
                <a:latin typeface="Century Gothic"/>
              </a:rPr>
              <a:t>R0 = 6.82329841e+04</a:t>
            </a:r>
            <a:br>
              <a:rPr lang="pt-BR" sz="1200" spc="-1" dirty="0">
                <a:solidFill>
                  <a:srgbClr val="404040"/>
                </a:solidFill>
                <a:latin typeface="Century Gothic"/>
              </a:rPr>
            </a:br>
            <a:r>
              <a:rPr lang="pt-BR" sz="1200" spc="-1" dirty="0">
                <a:solidFill>
                  <a:srgbClr val="404040"/>
                </a:solidFill>
                <a:latin typeface="Century Gothic"/>
              </a:rPr>
              <a:t>R1 = 1.36179032e+03 </a:t>
            </a:r>
            <a:br>
              <a:rPr lang="pt-BR" sz="1200" spc="-1" dirty="0">
                <a:solidFill>
                  <a:srgbClr val="404040"/>
                </a:solidFill>
                <a:latin typeface="Century Gothic"/>
              </a:rPr>
            </a:br>
            <a:r>
              <a:rPr lang="pt-BR" sz="1200" spc="-1" dirty="0">
                <a:solidFill>
                  <a:srgbClr val="404040"/>
                </a:solidFill>
                <a:latin typeface="Century Gothic"/>
              </a:rPr>
              <a:t>R2 = 1.00003488e+00</a:t>
            </a:r>
            <a:br>
              <a:rPr lang="pt-BR" sz="1200" spc="-1" dirty="0">
                <a:solidFill>
                  <a:srgbClr val="404040"/>
                </a:solidFill>
                <a:latin typeface="Century Gothic"/>
              </a:rPr>
            </a:br>
            <a:r>
              <a:rPr lang="pt-BR" sz="1200" spc="-1" dirty="0">
                <a:solidFill>
                  <a:srgbClr val="404040"/>
                </a:solidFill>
                <a:latin typeface="Century Gothic"/>
              </a:rPr>
              <a:t>C = -2.20289657e-04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200" spc="-1" dirty="0">
                <a:solidFill>
                  <a:srgbClr val="404040"/>
                </a:solidFill>
                <a:latin typeface="Century Gothic"/>
              </a:rPr>
              <a:t>Covariance Matrix: </a:t>
            </a:r>
            <a:br>
              <a:rPr lang="pt-BR" sz="1200" spc="-1" dirty="0">
                <a:solidFill>
                  <a:srgbClr val="404040"/>
                </a:solidFill>
                <a:latin typeface="Century Gothic"/>
              </a:rPr>
            </a:br>
            <a:r>
              <a:rPr lang="pt-BR" sz="1200" spc="-1" dirty="0">
                <a:solidFill>
                  <a:srgbClr val="404040"/>
                </a:solidFill>
                <a:latin typeface="Century Gothic"/>
              </a:rPr>
              <a:t>[7.29720286e+21 1.45637188e+20 2.08120685e+14 2.35187976e+13]</a:t>
            </a:r>
            <a:br>
              <a:rPr lang="pt-BR" sz="1200" spc="-1" dirty="0">
                <a:solidFill>
                  <a:srgbClr val="404040"/>
                </a:solidFill>
                <a:latin typeface="Century Gothic"/>
              </a:rPr>
            </a:br>
            <a:r>
              <a:rPr lang="pt-BR" sz="1200" spc="-1" dirty="0">
                <a:solidFill>
                  <a:srgbClr val="404040"/>
                </a:solidFill>
                <a:latin typeface="Century Gothic"/>
              </a:rPr>
              <a:t>[1.45637188e+20 2.90661927e+18 4.15366154e+12 4.69386915e+11]</a:t>
            </a:r>
            <a:br>
              <a:rPr lang="pt-BR" sz="1200" spc="-1" dirty="0">
                <a:solidFill>
                  <a:srgbClr val="404040"/>
                </a:solidFill>
                <a:latin typeface="Century Gothic"/>
              </a:rPr>
            </a:br>
            <a:r>
              <a:rPr lang="pt-BR" sz="1200" spc="-1" dirty="0">
                <a:solidFill>
                  <a:srgbClr val="404040"/>
                </a:solidFill>
                <a:latin typeface="Century Gothic"/>
              </a:rPr>
              <a:t>[2.07711078e+14 4.14548663e+12 2.78138962e+07 6.67042843e+05]</a:t>
            </a:r>
            <a:br>
              <a:rPr lang="pt-BR" sz="1200" spc="-1" dirty="0">
                <a:solidFill>
                  <a:srgbClr val="404040"/>
                </a:solidFill>
                <a:latin typeface="Century Gothic"/>
              </a:rPr>
            </a:br>
            <a:r>
              <a:rPr lang="pt-BR" sz="1200" spc="-1" dirty="0">
                <a:solidFill>
                  <a:srgbClr val="404040"/>
                </a:solidFill>
                <a:latin typeface="Century Gothic"/>
              </a:rPr>
              <a:t>[2.35188426e+13 4.69387815e+11 6.68364286e+05 7.58012135e+04]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404040"/>
                </a:solidFill>
                <a:latin typeface="Century Gothic"/>
              </a:rPr>
              <a:t>Fit is close until higher frequency limit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404040"/>
                </a:solidFill>
                <a:latin typeface="Century Gothic"/>
              </a:rPr>
              <a:t>Possible background inductance affecting derivation for V(f) due to affect on total 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system </a:t>
            </a:r>
            <a:r>
              <a:rPr lang="en-US" b="0" strike="noStrike" spc="-1" dirty="0">
                <a:solidFill>
                  <a:srgbClr val="404040"/>
                </a:solidFill>
                <a:latin typeface="Century Gothic"/>
              </a:rPr>
              <a:t>impedance</a:t>
            </a:r>
          </a:p>
        </p:txBody>
      </p:sp>
      <p:pic>
        <p:nvPicPr>
          <p:cNvPr id="196" name="Picture 195"/>
          <p:cNvPicPr/>
          <p:nvPr/>
        </p:nvPicPr>
        <p:blipFill>
          <a:blip r:embed="rId2"/>
          <a:stretch/>
        </p:blipFill>
        <p:spPr>
          <a:xfrm>
            <a:off x="7359588" y="2012616"/>
            <a:ext cx="4832412" cy="2008080"/>
          </a:xfrm>
          <a:prstGeom prst="rect">
            <a:avLst/>
          </a:prstGeom>
          <a:ln>
            <a:noFill/>
          </a:ln>
        </p:spPr>
      </p:pic>
      <p:pic>
        <p:nvPicPr>
          <p:cNvPr id="197" name="Picture 196"/>
          <p:cNvPicPr/>
          <p:nvPr/>
        </p:nvPicPr>
        <p:blipFill>
          <a:blip r:embed="rId3"/>
          <a:stretch/>
        </p:blipFill>
        <p:spPr>
          <a:xfrm>
            <a:off x="8459923" y="4536"/>
            <a:ext cx="2568240" cy="2008080"/>
          </a:xfrm>
          <a:prstGeom prst="rect">
            <a:avLst/>
          </a:prstGeom>
          <a:ln>
            <a:noFill/>
          </a:ln>
        </p:spPr>
      </p:pic>
      <p:pic>
        <p:nvPicPr>
          <p:cNvPr id="1028" name="Picture 4" descr="data:image/png;base64,iVBORw0KGgoAAAANSUhEUgAAAZMAAAEaCAYAAADUo7pxAAAABHNCSVQICAgIfAhkiAAAAAlwSFlzAAALEgAACxIB0t1+/AAAADl0RVh0U29mdHdhcmUAbWF0cGxvdGxpYiB2ZXJzaW9uIDMuMC4zLCBodHRwOi8vbWF0cGxvdGxpYi5vcmcvnQurowAAIABJREFUeJzs3Xd4FNX6wPHvu5tOJ1SBkNAUUAyCKFy9oliwYgOpAhbkKlfRn15Frl2ueq8VG6IoIiAiNkQFFcQGIkFBBaSHEFEJoZOefX9/zATXmIQNyWZT3s/zzMPuzJmz7+5keffMnDlHVBVjjDGmLDyhDsAYY0zVZ8nEGGNMmVkyMcYYU2aWTIwxxpSZJRNjjDFlZsnEGGNMmVkyMVWOiIwQka9CHYcx5g+WTEyFE5EFInJ/Eev7ichvIhJWyvpURNqVX4ShJSKLRSRLRA74LT1DHZcxJbFkYkJhKjBMRKTQ+mHADFXNq/iQKp0xqlrbb1lauEBpk64xwWTJxITCu0BD4NSCFSLSALgAmOY+ryci00QkTUS2isi/ReQvf68i8oX7cJX7C/4KEWkgIvPcfXe7j1v67ZMgIl+IyH4R+VREnhWR6X7bTxaRJSKyR0RWiUjvot6EiNwhInMKrXtKRCa6j0eIyGb3dbaIyJAj/cD86lcRuUFENgAb3HXHiMgnIrJLRNaJyAC/8rEiMldE9onItyLyQMEpQhGJd+sL8yu/WESu8Xt+lYisdT/HBSLSulAso0Vkg7v9Wf8fCCJyrbvvfhFZIyIniMhtIvJWoff0tIg8WdbPxoSYqtpiS4UvwIvAS37PrwNW+j2fBrwH1AHigfXA1e62EcBXfmUVaOf3PBa4DIhx938TeNdv+1LgUSACOAXYB0x3t7UA0oHzcH5sneU+b1zEe2gNZAB13ede4FfgZKCWW+/R7rbmQOcAP5vFwDXFbFPgE5xkHO2+zjZgJBAGnADsLHgtYBYw2y13LPBLwWfnfq4KhBX12sDFwEago1v3v4ElhWKZB9QH4oA0oK+7rb/7WicCArRzP6/mwEGgvlsuDNgBdAv136QtZVtCHoAtNXNx/xPfC0S7z78GbnYfe4FsoJNf+euAxe7jEpNJEa+VCOx2H8cBeUCM3/bpfsnkduC1QvsvAIYXU/dXwJXu47OATe7jWsAenKQWXcrPZrGbpPa4y3eF3usZfs+vAL4stP8LwD3u55gLHOO37T+lSCYf4SZw97nHjau1Xyyn+G2fDdzh95ndVMz7+wi41n18AbAm1H+PtpR9sdNcJiRU9SucX7L9RKQNzi/Yme7mRjithq1+u2zFaTUclojEiMgL7umxfcAXQH0R8QJHAbtUNcNvl21+j1sD/d1TXHtEZA9O4mtezMvNBAa5jwcXvAdVPYjzH/1o4FcR+UBEjgkkfteNqlrfXU4otK1wvCcVincI0AxojPPL37+8/2d6OK2Bp/zq3YXTyvA/Dr/5Pc4AaruPWwGbiqn3VWCo+3go8FopYjKVlCUTE0rTgCtxLrx/rKq/u+t34vyibu1XNg7ntEkg/g84GjhJVesCf3fXC85pqIYiEuNXvpXf4204LZP6fkstVX24mNd6E+jtXpO5hD8SIqq6QFXPwklEP+Oc2isP/kN9bwM+LxRvbVX9B06yziv0/uL8Hh90//X/LJoVqvu6QnVHq+qSAGLcBrQtZtu7QBcRORanZTIjgPpMJWfJxITSNOBM4FqcX6sAqGo+zimTCSJSx73oewvO6aii/A608XteB8gE9ohIQ5xTPgV1bwWSgHtFJMLtcnuh377TgQtF5BwR8YpIlIgUJIu/UNU0nFNDrwBbVHUtgIg0FZGLRKQWzim7A0B+QJ9K6cwDOojIMBEJd5cTRaSj+zm+7b7XGBHpBAwvFPsvwFD3vV7FnxPAJGCciHR231M9EekfYFwvAbeKSDdxtCu4eK+qWcAcnMT7raqmlO0jMJWBJRMTMqqaDCzBub4wt9Dmf+L8ct6Mc11iJvByMVXdC7zqno4ZADyJc3F6J/ANML9Q+SFAT5wL6w8Cb+D8h4+qbgP6AXfi/LLfBtxGyd+VmThJcabfOg9OC2k7zumh04DrAUTkVBE5UEJ9AVPV/cDZwED3tX4DHgEi3SJjcE49/YbTJfuVQlVci/P+0oHOOMejoO533LpmuacLfwLODTCuN4EJOJ/Jfv7owVfgVeA47BRXtSGqNjmWqdlE5A3gZ1W957CFqzgRGYFzgf2UEMcRh3Pqr5mq7gtlLKZ8WMvE1DjuaaC2IuIRkb44LZF3Qx1XTSHO/UK3ALMskVQfdgetqYma4VxLiAVSgX+o6vehDalmcK8h/Y7Tq6xviMMx5chOcxljjCkzO81ljDGmzCyZGGOMKbMacc2kUaNGGh8fH+owjDGmSlmxYsVOVW0cSNkakUzi4+NJSkoKdRjGGFOliEjAw+/YaS5jjDFlZsnEGGNMmVkyMcYYU2Y14pqJMcYA5ObmkpqaSlZWVqhDqVSioqJo2bIl4eHhR1yHJZNizJgB48dDSgrExcGECTCkzJOuGmNCKTU1lTp16hAfH4/fDMM1mqqSnp5OamoqCQkJR1yPneYqwowZMGoUbN0Kqs6/o0Y566uCGTMgPh48HuffqhK3McGWlZVFbGysJRI/IkJsbGyZW2vWMinC+PGQkQF4fEQnpKE+wefzMP5J4ZhTPLRsEE3TulHk5vvYtiuDcK8Hr0cI8wrhHg8xkV4iw7wFU5RW6B9uQSLMcOcRLEiEYC0rY6Biv49VRXl8JkFNJu6IrE/hzEX9UuHZ6kQkEmeCpG448ylcoarJIhKLM3nOicBUVR1TRN1zgTaqemx5x53iTtXjicqlyeV/vj/lsufhX32P5vre7di+J5MzHvv8L/vf368zV/aMZ+2v+zlv4peEuYkmzOMhzCs80O9YLjz+KH5I3cPYWSvdROQh3Ct4PcLtfY/h5Dax/JC6h6c+3YDXI4R7PYfquO60NnRoWofV2/fyzne/EOb1HHqNJ2d4yPa0BKLw1s0gvNEB8jIiGP+fCPpdHkGtCK99mYwJIa/Xy3HHHUdubi5hYWEMHz6csWPH4vEUf6IoOTmZJUuWMHjw4AqMtHSClkzc+bafBc7CGZl1uYjMVdU1fsWuBnarajsRGYgzEc8VQBZwF3CsuxSu+1KcmeuCIi7O+UX/YK//0GJrKvl4yFcvkdEezjjLQ53di2BBFM19wsfHZZKHF596yMNDPkKrPT/C1zG0yvHxcsf95KmQj4c89ZCnQpf0bfBDHZrsz2VI3R3k+oRcn7Mt1yc0/G0nSAPCfz9Ig/QU8lTI8QkHfc723A6Z4GnIzuR0vvh2PTn5Qo4PctVDwy5estaEcTAnFtqkE3vO6kPv69h7IMLr4aOxp9K2cW3m//Qb837YTsNaETSIiXD+rRXB2Z2aEhXu5WB2Hl6PEBXuLZfP1a5DmaomGH+z0dHRrFy5EoAdO3YwePBg9u7dy3333VfsPsnJycycObNSJ5OgjRrsTod6r6qe4z4fB6CqD/mVWeCWWSoiYTizwTVWNyh3Ip/u/i0TEamNM3PeKGB2IC2T7t27a2nugC84VfTOpRdzdOxGvJ58wjz51K+XR1R4PqgPfPmg+X/8q76A668oeT4vu7LrsyunHvupR+O29dgrdTgmoTWRdRux7Hf4YEMW27Jj2JYVxR6twx5qseKe86gXHc5DH63lhc83ExPh/VOymTK8O+FeD19uSCNlVwYNY5z1se72RrUj/xJL4dNvADExMHmyJRRTcdauXUvHjh0DKhusv9natWtz4MAfv4U3b97MiSeeyM6dO9m6dSvDhg3j4MGDADzzzDP06tWLk08+mbVr15KQkMDw4cO55JJLiixXFkV9NiKyQlW7B7J/ME9ztcCZ8rRAKnBScWVUNU9E9uLMMbGzhHofAB4DMkooUyYFfyijxr8b+C8S1b8mGF9B4skrYpu7vvC6gud/2lYoefnyik5ovnyWf5vP7Fn5aH4uDaL3EBu9iyZ1dtErcRfNPGmQuQ5WfAz52ZyE3wHx+/9fn6wLMQ35p6cug5vXZp/UYbfWZmdeLdL31CF87TaIbsiyJWm8vTaTXdQhy62gblQYP9x7DgD3vb+aVdv20LBWBJ9+EEFEjwg8e6M58H084HxJx4+3ZGIqp0PXTv0E42+2TZs2+Hw+duzYQZMmTfjkk0+Iiopiw4YNDBo0iKSkJB5++GEeffRR5s2b58aRUWS5UApmMinqxHzhZlAgZf4oLJIItFPVm0UkvsQXFxmF03ohLi6uxECLMmRIKf9gRMAbRqj7NJx4Iqyv/9emeTP/96IKuRmQsQsyd0FGuvt4N2TsQtx1tTN2UTtzF2T84mzLdifFm+P8cytwa5TzON8bSU54fbIj6sHUpyGmIZfuCuP4zAh27K9FrZbR7EuIJm1fI37YdB7b9rWk4Tk/sS/Pw2c/N+akNg2JibD+IKbyKLh2Guj6sig4Q5Sbm8uYMWNYuXIlXq+X9evXF1k+0HIVKZjf3lSgld/zlsD2Ysqkuqe56gG7SqizJ9BNRJJxYm8iIotVtXfhgqo6GZgMzmmuI3wPVdJhE6EIRNRylvqtSihYSF6Ok1Qyd/klIifxeDN3EZ2xm+iCdTvWclxGOsdl7nZaUXXdOqKBm//FL/ua863vaFZEteHhVzuQ7InjhNaxDOzRin6JLcrw7o0pHwXXTotaX542b96M1+ulSZMm3HfffTRt2pRVq1bh8/mIiooqcp8nnngioHIVKZjJZDnQXkQSgF+AgUDhq0dzgeHAUuByYJGWcBFHVZ8HngdwWybzikokJkjCIqBOU2cJlM8H2Xt5b9YuHp+wm9qedFrXS+GUuG84LX4Jl0QtBiDTW5eVaR3x/XAyNOrH/gYduXPuOk5t14hTOzSieb3o4LwnY4oxYULR10wmTCi/10hLS2P06NGMGTMGEWHv3r20bNkSj8fDq6++Sn5+PgB16tRh//79h/YrrlwoBS2ZuNdAxgALcLoGv6yqq0XkfiBJVecCU4DXRGQjTotkYMH+buujLhAhIhcDZxfqCWaqAo8HohvQb2QDDkQ4p98+WgEfpl3LhEuUIedvha1LiN76NT23LoXNT8Hmp4gJi2Fofju++qkDY30d2d+oCyd1aMHIXgnExcYcqt56iJlgKfg7Ku+/r8zMTBITEw91DR42bBi33HILANdffz2XXXYZb775Jqeffjq1atUCoEuXLoSFhXH88cczYsSIYsuFUo2YA760vblMCO3/DbYugZSl6Nav4fc1CEou4fygbYg/4SxiO/VmWV47pszP542nGrNva10KLr9ZDzFTktL05qppytqby5KJqdwyd0PKMtj6Nb7kr5HfViG+PHx4WO2LY7nvGJZmHsuin88gedGJ+LIiaN0akpNDHbipjCyZFK8ydw02puyiG8DRfeHovs5AcjkHIXU5nq1L2Pna1wxq8RlX1ZnPge7PMLH9AO5/5r+kpNj1FWMqmg30aKqWiFrQpjecficjF31Avf+k8reXF7Bwy2ncWX8aa2/owXV/f4fUXQdDHakxNYolE1NlTZgA4VERLNl2Mhe/Nps+094jI682z/cewfanzuStDz4iL7/yjUxgTHVkycRUWUOGOBfbW7d2bp3Z5OvNqp5fsueMR+jo/YVLvh3Ewv8OZO2GjaEO1Zhqz5KJqdKGDHEutvt8zr+Dh4ZR/++jqX3bKpLbX0mf7E9pOf0UkmbcC3nZIY7WmOrLkompliS6AW2GTiTz6q9IrZtI9w1PwLMn4VvzvjOcjDEhkJ6eTmJiIomJiTRr1owWLVqQmJhI/fr16dSpU6jDKxNLJqZaq9OqEx3/bz4MfQu8EXhmD2X9o33Ym7wy1KGZGig2NpaVK1eycuVKRo8ezc0333zoeUnzmRypvLy8cq+zOJZMTM3Q7kx09FcsSriVxgfWUXvq6WyZOgo9kBbqyIwBID8/n2uvvZbOnTtz9tlnk5mZCcCmTZvo27cv3bp149RTT+Xnn38GYOvWrfTp04cuXbrQp08fUtwRKEeMGMEtt9zC6aefzm233Ub79u1JS3P+zn0+H+3atWPnzpIGZj8ydp+JqTEkLIIzht/F+uQr+fqNf9N3y5tkPDaPvFP/Rb2/X++MPWZqlCteWPqXdRd0ac6wnvFk5uQz4pVv/7L98m4t6d+9FbsO5vCP6Sv+tO2N63oecSwbNmzg9ddf58UXX2TAgAG89dZbDB06lFGjRjFp0iTat2/PsmXLuP7661m0aBFjxozhyiuvZPjw4bz88svceOONvPvuuwCsX7+eTz/9FK/XS/369ZkxYwZjx47l008/5fjjj6dRo0ZHHGdxrGViapwO8a0597ZpvN/rTVbRnnpf3APP94T1C+x6igmZhIQEEhMTAejWrRvJyckcOHCAJUuW0L9/fxITE7nuuuv49ddfAVi6dOmhmReHDRvGV199daiu/v374/U6M6ReddVVTJs2DYCXX36ZkSNHBiV+a5mYGsnrES4550yyTu8NyQvRBXciMwewv8XfqdPvf9DkmFCHaCpASS2J6Ahvidsb1oooU0uksMjIP2ao83q9ZGZm4vP5qF+//qFpfksi8sf0UP4DP7Zq1YqmTZuyaNEili1bxowZM8otZn/WMjE1WlREGHQ4h9+GLOIxz0h8qSvwPdeLvPdvdeZlMSaE6tatS0JCAm+++SbgTKK1atUqAHr16sWsWbMAmDFjBqecckqx9VxzzTUMHTqUAQMGHGqxlDdLJsYAzRvW45pb/8eTHWcxI+90ZMUUcp9MhGUvQH5uqMMzNdiMGTOYMmUKxx9/PJ07d+a9994DYOLEibzyyit06dKF1157jaeeeqrYOi666CIOHDgQtFNcYKMGG/MXSzel8+Kc9xmd9RI99Ef2RhzNP+f9h+nfnGlzplRxNXXU4KSkJG6++Wa+/PLLYsuUddRga5kYU0jPtrE8d8sw6o76gM+bz2Tn7zlMO/sypl18Lb9sy2XUKGdSLmOqgocffpjLLruMhx56KKivYy0TY0oQHw/76m/i7gseZGzY27y37lwGvPkqzVtG2pwpVVBNbZkEwlomxgRRSgrs/qEN9ywcz79zR9Lv6I94b+Ag0rZnHH5nY2oQSybGlCAuDlBh3zftmPjJjdyWO4qz2y7i05H9IftAqMMzptKwZGJMCSZMcOaVB9i/vA2TF17H2MwbOKn5Uph+KWTtDW2AxlQSQU0mItJXRNaJyEYRuaOI7ZEi8oa7fZmIxLvrY0XkMxE5ICLP+JWPEZEPRORnEVktIg8HM35jCs+Z0uC3dhzT6d94BrwCv6xAp/Wz+1GMIYjJRES8wLPAuUAnYJCIFB5j+Wpgt6q2A54AHnHXZwF3AbcWUfWjqnoM0BX4m4icG4z4jSlQeM6U60dEQ6d+fNrlMfJ//Ql99UI4WP4D55nqyev1HhqGPjExkeTkZJKSkrjxxhsBWLx4MUuWLAlxlKUXzOFUegAbVXUzgIjMAvoBa/zK9APudR/PAZ4REVHVg8BXItLOv0JVzQA+cx/niMh3QMsgvgdjirU84iRezf4/Xt7xBGFTz0eufA/qNAt1WKaSi46O/svwKPHx8XTv7nSaWrx4MbVr16ZXr16hCO+IBfM0Vwtgm9/zVHddkWVUNQ/YC8QGUrmI1AcuBBaWOVJjjsAd5x5Du54XMTTrX2SnbWXz3ecRVz+V+Hi7D8WUzuLFi7ngggtITk5m0qRJPPHEEyQmJpZ4k2FlE8yWiRSxrvBNLYGU+WvFImHA68DEgpZPEWVGAaMA4uLiDlelMaUmItx9QScGrlUG7/Yytdb/WDz8PHpO+ZRRo5oAdqd8pfbRHfDbj+VbZ7Pj4NySL+VmZmYeGh04ISGBd95559C2+Ph4Ro8eTe3atbn11qLO8ldewWyZpAKt/J63BLYXV8ZNEPWAQK5mTgY2qOqTxRVQ1cmq2l1Vuzdu3LhUgRsTKBFh2XOd+fz7M7lo6Qs0q72DtwYMIzcrh/HjQx2dqYwKTnOtXLnyT4mkqgtmy2Q50F5EEoBfgIHA4EJl5gLDgaXA5cAiPcwt+SLyIE7SuabcIzbmCKSkCLr1WD7nOEb+/ixvXH4VE8/9F9d/WOxvHVMZHKYFYUonaMlEVfNEZAywAPACL6vqahG5H0hS1bnAFOA1EdmI0yIZWLC/iCQDdYEIEbkYOBvYB4wHfga+c8fvf0ZVXwrW+zDmcOLiYOtW54zte/t680zGJYzp/gopOV2Aq0IbnKly6tSpw759+0IdRqkFdXIsVf0Q+LDQurv9HmcB/YvZN76Yaou6zmJMyEyYAKNGQUYG5KbX5r8HB9HJu5UHe90GWztC6/KbQMlUfxdeeCGXX3457733Hk8//TSnnnpqqEMKiN0Bb0wZ+d/YqJmReL45kZv1enaEN0NnD4O9qaEO0VQiBw78dRie3r17M2/ePAA6dOjADz/8wMqVK6tMIgFLJsaUiz/d2LiiITdf2J0hB24iNysDZg2B3MxQh2hMUFkyMSYIhveK59jjT+T1lnehv66CuTdCDZjuwdRcQb1mYkxNJSI82v94wr1d4YsDsOhBaN4Fev0z1KEZExTWMjEmSMK9ztdrXfvr+L72aegnd8NGG7Ah1GrChIClVR6fiSUTY4JsS3oGQ3YO57fIBJhzFewqctAGUwGioqJIT0+3hOJHVUlPTycqKqpM9dhpLmOCrO+xzVh5Wmf6f/FPFta+h8jXB8M1n0BknVCHVuO0bNmS1NRU0tLSQh1KpRIVFUXLlmUbM9eSiTEV4NazO/BD6h5GpYxh6s6HkXdGw4DXwGMnBypSeHg4CQkJoQ6jWrK/ZGMqQJjXw8RBXVkf040pntHw8zzG937cRhg21YYlE2MqSKPakQxqejI3/fcBXv/xMu497SEaZq9k1ChLKKbqs2RiTAV6/P5aZBzwMmbhw6RlN2TaJaPJy862EYZNlWfJxJgKlJLi/Kvd0xjnGcmxTdZyX+//HFpvTFVlycSYClQwT9ver9uzcH8Pph84h9t6TeTibstCG5gxZWTJxJgKNGECxMSALyuC9PldeChsAKk5TZl68WjIORjq8Iw5YpZMjKlA/iMMZ29pwsFNHbjdczV1czfDp/eFOjxjjpglE2MqmP8Iwz9N70RC93PI6HotfPsCbP481OEZc0QsmRgTQrUjw3jo0i7EnHs/GtsO3rsBsvaGOixjSs2SiTGVwI5sD3dxA7rvF1hwZ6jDMabULJkYUwnUjQpnSU4bpnkuhu+nw7r5oQ7JmFKxZGJMJRAV7uXxAYk8lNGP7ZFt4P0bIWNXqMMyJmBBTSYi0ldE1onIRhG5o4jtkSLyhrt9mYjEu+tjReQzETkgIs8U2qebiPzo7jNRRCSY78GYipLYqj7X9O7INfuuIXdfOq9feauN3WWqjKAlExHxAs8C5wKdgEEi0qlQsauB3araDngCeMRdnwXcBdxaRNXPA6OA9u7St/yjNyY0Gu9ozw87uvDEnoEMOvYtOoZ/YmN3mSohmC2THsBGVd2sqjnALKBfoTL9gFfdx3OAPiIiqnpQVb/CSSqHiEhzoK6qLlVndptpwMVBfA/GVKh77vLw+1vduPul/7I2rQPPnXcLmpNhY3eZSi+YyaQFsM3veaq7rsgyqpoH7AViD1Nn6mHqNKbKSkmBvL0xZGfWYvRHj5HQIIW7T3vExu4ylV4wk0lR1zIKz5UZSJkjKi8io0QkSUSSbFY1U1UUjN0FsPaEaGZl9OH/ej7DWV1Why4oYwIQzGSSCrTye94S2F5cGREJA+oBJXVhSXXrKalOAFR1sqp2V9XujRs3LmXoxoRGwdhdAPuXJ/CIpz/7fLWYPnCsc8u8MZVUMJPJcqC9iCSISAQwEJhbqMxcYLj7+HJgkXstpEiq+iuwX0ROdntxXQm8V/6hGxMafxq7a1sjdicfw8MMpnHWt/Dd1FCHZ0yxgpZM3GsgY4AFwFpgtqquFpH7ReQit9gUIFZENgK3AIe6D4tIMvA4MEJEUv16gv0DeAnYCGwCPgrWezAmFPzH7lr+Yifmh/dmTWQX9NN7Yf/voQ7PmCJJCQ2BaqN79+6alJQU6jCMOSKvLU3mwwXLmJo/hrfWXMSdK6YwYYKTdIwJJhFZoardAylrd8AbU9ltas3cRwfw8Fc3M/i4OcTzpd17Yioda5kYU8nFx8PWrRBTZw9rruvJ3gMNOOGFL2gZF0ZycqijM9WZtUyMqUYK7jGJ6L6dh8IG0KXpakZ3f9nuPTGViiUTYyq5Q/PGL2nPBwf+xhcZiTxw+oMktt8Z2sCM8WPJxJhKruDeE80OZ/fijtzvHUztyIO8cd39oQ7NmEMsmRhTyfnfe5KxuiUbdxzHDO1Lu33TYPv3oQ7PGKCEC/AicmkA+2ep6oflG1L5swvwpjpZvX0vryxcxX9/HYmnYRu4agF47HehKX+luQBfUjJJx7m7vKT5Qv6uqm1LH2LFsmRiqqXvpztzxl88CRIHhToaUw2VJpmElbDtI1W96jAvNL1UkRljys3Goy4kqtZztPj0HuSY8yGqbqhDMjVYSW3jkYfbWVWHlmMsxphSWJm6n+t3DUQO/A5f/DfU4ZgarqRk8ouIvCgiZ9jUuMZUPpd2bUFEXHfelTPQb56HtPWhDsnUYCUlk45AEs70udtE5EkROaliwjLGHI7HI9zf71gmZPUniyiYfzvUgBEtTOVUbDJR1XRVfUFVT8eZgncL8KSIbBKRCRUWoTGmWJ2Oqsv5PY/nfzmXwKZFsK7Sd6401VRA/QlVdTvOcPHPA/uBa4IZlDEmcDef1YF6p16Pr9HRMH8c5GaGOiRTA5WYTEQkSkT6i8jbOHOH9AHGAUdVRHDGmMOrFx3OTed0wnPe/2DPVljydKhDMjVQsclERGYCKcAVwEygtaoOV9WPVDW/ogI0xgTmu7AuLI08Bf3ycdizLdThmBqmpJbJAqCtql6uqnNUNauigjLGlF5UmJfb9vYnK8fH7Gv/TXy8zXliKk5JySRdVfeXtLOIXFDO8RhjjtD3n9Vl/coTeS7/QgZ0fpfWfGWTaJkKU9JwKmuBwZQ8nMpUVe0SjMDKkw2nYmqC+HhI+S2Xttd8zGf93jsJAAAgAElEQVT1bmJnelO6Tf6CVnFem0TLHJHyGk7ld+Dxw+y/IeCojDFBlZICquH8+vnxPHThIJ5tNpGru07jpe8PO5iFMWVWbDJR1d5lrVxE+gJPAV7gJVV9uND2SGAa0A1IB65Q1WR32zjgaiAfuFFVF7jrb8bpmqzAj8BIu55jjDOJ1tatcPCnFkzN/QdX9FzOhDMe4Jv9lwD1Qx2eqeaCNm61iHiBZ4FzgU7AIBHpVKjY1cBuVW0HPAE84u7bCRgIdAb6As+JiFdEWgA3At1V9VicJDUwWO/BmKqkYBItEDLWHcVN8x8hNmYXb1z/v1CHZmqAYE6C0APYqKqbVTUHmAX0K1SmH/Cq+3gO0McdB6wfMEtVs1V1C7DRrQ+c1lS0iIQBMcD2IL4HY6oM/0m0RGB3XAve1j4cs28S7LQz0ia4gplMWgD+nd1T3XVFllHVPGAvEFvcvqr6C/Aozv0vvwJ7VfXjoERvTBU0ZAgkJ4PPB998XJsntT9ZRMKCO0MdmqnmDptMRCRGRO4SkRfd5+0D7BJcVC+wwl3HiitT5HoRaYDTaknAuQu/logUOQy+iIwSkSQRSUpLSwsgXGOql2b1ohh4ejcey74YNnwMGz4JdUimGgukZfIKkA30dJ+nAg8GsF8q0MrveUv+ekrqUBn3tFU9YFcJ+54JbFHVNFXNBd4GehX14qo6WVW7q2r3xo0bBxCuMdXPNae24dM6/Uj1HIXOHwf5uaEOyVRTgSSTtqr6XyAXQFUzKfnekwLLgfYikiAiETgXyucWKjMXGO4+vhxYpM6NL3OBgSISKSIJQHvgW5zTWye7rSXBGStsbQCxGFMjRYV7uf38LtydNRhJ38Atp0y2O+NNUASSTHJEJBr3FJWItMVpqZTIvQYyBmdYlrXAbFVdLSL3i8hFbrEpQKyIbARuAe5w910NzAbWAPOBG1Q1X1WX4Vyo/w6nW7AHmBzomzWmJkpf1Yy3Zt3A/I19uPu0R8hIS7M74025K/YO+EMFRM4C/o3Tvfdj4G/ACFVdHPToyondAW9qsvh45/6To2PX8+M/ejLth4FcM/dZWrfG7ow3JSrNHfCHbZmo6ifApcAI4HWcezwWlyVAY0zFSUlx/61fjyn5fbm663ROPGrFofXGlIdAenOdALTG6Yq7HYgTkbbuBXNjTCUXF+f8m5XakKcODOD3vAY8fe5ttI7zhTYwU60Ecs3kOeAbnGsTLwJLcW5AXC8iZwcxNmNMOSi4M16zw9m2sBuP+K7gpJYrmHn766EOzVQjgSSTZKCr2822G9AV+Amnm+5/gxibMaYc+N8Zn7G2Be/8dhHf+zpw0v67IWtvqMMz1UQgyeQYt3cVAKq6Bie5bA5eWMaY8vTHnfHCxw914UEdgWSkw+f2e9CUj0CSyToReV5ETnOX53BOcUXi3ntijKk62jetw4t3XIuccCUsmwRp60IdkqkGAkkmI3AGWhwL3AxsdtflAqcHKzBjTPA0rBUBfe4mLywG34f/gsPcImDM4QTSNThTVR9T1UtU9WJVfVRVM1TVp6oHKiJIY0z5W7UrjAcOXoJny2L4eV6owzFVXCBdg9uLyBwRWSMimwuWigjOGBM8XVrWY3u7wazXVuR9NA5yM0MdkqnCAh3o8XkgD+e01jTgtWAGZYwJPhHh7n5deNA3grB92+DriaEOyVRhgSSTaFVdiDP0ylZVvRc4I7hhGWMqQquGMZx0xsXMyz+Z/C8fgz12W7w5MoEkkywR8QAbRGSMiFwCNAlyXMaYCnLtqW2Y22Q0isCC8aEOx1RRgSSTsTjT494IdAOGAlcGMyhjTMWJCPPwwpiLWV3/Vlg7lzPbLrZh6k2pBZJM4lX1gKqmqupIVb0MiAt2YMaYijNzpnD6+DFsOdiCp867je3bcmyYelMqgSSTcQGuM8ZUUePHw958D/czlM6x67m110QyMpz1xgSi2JF/ReRc4DyghYj4d/Ooi9OzyxhTTaSkgGokcxYOpv/5n3FX7/8ye/UlbE5pG+rQTBVRUstkO7ACyHL/LVjmAucEPzRjTEUpGKb+wPetGbf1JvI8Hib1G0tcnN0ZbwJTbDJR1VWqOhVnDvhX/Za3VXV3xYVojAm2gmHqQVgz73QeyR7Ima2/YMbtb4Y6NFNFlHSa60f+mPf9L9tVtUvwwjLGVKQhQ5x/x4+HlJRazFw2ltFnfsff9o+DjDMhpmFoAzSVXrFzwItI65J2VNWtQYkoCGwOeGOOwG8/wQt/RxMHI/2eCXU0JgTKZQ549273rW7SyAKOc5fMQBOJiPQVkXUislFE7ihie6SIvOFuXyYi8X7bxrnr14nIOX7r67tjhf0sImtFpGcgsRhjSqnZsSS1GIJ8/xokfx3qaEwlF8hAjwOAb4H+wABgmYhcHsB+XuBZ4FygEzBIRDoVKnY1sFtV2wFPAI+4+3YCBgKdgb7Ac259AE8B81X1GOB4YO3hYjHGHJkV8aPY5mvMgbfGQF52qMMxlVgg95mMB05U1eGqeiXQA7grgP16ABtVdbOq5uDMG9+vUJl+wKvu4zlAH3Eu0PQDZqlqtqpuwZlPpYeI1AX+DkwBUNUcVd0TQCzGmCNw1emdebHuGGrv30zmZ4+FOhxTiQWSTDyqusPveXqA+7UAtvk9T3XXFVlGVfOAvUBsCfu2AdKAV0TkexF5SURqBRCLMeYIhHs9DBx8Fe/n9yR8yeOwc2OoQzKVVCBJYb6ILBCRESIyAvgA+DCA/f7aBcztHRZAmeLWhwEnAM+ralfgIPCXazEAIjJKRJJEJCktLS2AcI0xRel0VF1+OfluDvoiyHznRpuV0RQpkJkWbwNeALrgXKOYrKq3B1B3KtDK73lLnBshiywjImFAPWBXCfumAqmqusxdPwcnuRQV92RV7a6q3Rs3bhxAuMaY4lx1zslknnYX0b98DateD3U4phIqNpmIyDMi0gvAvVHxFlW9WVXfCbDu5UB7EUkQkQicC+pzC5WZCwx3H18OLFKnr/JcYKDb2ysBaA98q6q/AdtE5Gh3nz7AmgDjMcYcoYgwD816X8eOqJPZ9cadNK6VbiMLmz8pqWWyAXhMRJJF5BERSSxNxe41kDHAApweV7NVdbWI3C8iF7nFpgCxIrIRuAX3lJWqrgZm4ySK+cANqprv7vNPYIaI/AAkAv8pTVzGmCMz43UPF8+7kzoR+3jy0lvYuhUbWdgcUuxNi4cKODcvDnSXKOB1nJ5W64MfXvmwmxaNKbv4eEj5JZ/H/zmasXVnc9GbM3h/zQW0bg3JyaGOzgRDaW5aPGwyKVRxV+BloIuqeg9XvrKwZGJM2Xk8zrX3Wkft4Nur+hDrO0DHx1ewJ7shPl+oozPBUC53wPtVFi4iF4rIDOAjYD1wWRljNMZUMQUjCx/c3oRRSx+hYdhenh98w6H1pmYr6QL8WSLyMk4PqlE43YHbquoVqvpuRQVojKkc/hhZGL5eeC6P/T6MK1p9yLRxhfvVmJqopJbJncBSoKOqXqiqM1T1YAXFZYypZIYMgcmToXVrZyTxlxY8Snrk8fTYcTMnHL0Tjwfr4VWDlTTQ4+mq+qKq7qrIgIwxldeQIc7Fdp8PNm4JZ2nTSUjOXu7qMwpVrIdXDRbIHfDGGFOkMfd34uFtV3NJk4UMO2MKgM0dX0NZMjHGHLGUFHhgxv0kZR/N03/7Nwkt1h1ab2oWSybGmCMWFwf5eZEMnjkVjygzh4zE4821Hl41kCUTY8wRK+jhtSGlE2O/uZeTo1dz38UPMmFCqCMzFc2SiTHmiPn38Hrlk+t4N+VixnV+mree/NZ6d9UwlkyMMWXyRw8vIaf3RLbtbcFjp15F/Sa/Wu+uGsSSiTGm3Pzr7noMfW8ScXV+4YVh/0DC86x3Vw1hycQYU25SUuDr5L/xn1Vj6F/rM24Z8QB4fNa7qwawZGKMKTcFvbjunXsvH//2Nx5q/jQX9H+NuDibnbG6s2RijCk3Bb27fOplwNSZbMloydSjxzPqluWhDs0EmSUTY0y58e/dtS+nPqMXzCHGA+PCx0L2gVCHZ4LIkokxplz5j9+16IcORA+ZiuxYS8bsUcz/cXuowzNBYsnEGBNc7c6Esx4gZtMH/PzGXXy+Pi3UEZkgsGRijAm+njeQc+xAxobN4a3pz7Fq255QR2TKmSUTY0zwiRDR7ylym5/AI55n+c8rb7I5za6hVCdBTSYi0ldE1onIRhG5o4jtkSLyhrt9mYjE+20b565fJyLnFNrPKyLfi8i8YMZvjClH4VGED36d8FoNeML3CJM+XBbqiEw5CloyEREv8CxwLtAJGCQinQoVuxrYrartgCeAR9x9OwEDgc5AX+A5t74CNwFrgxW7MSZI6jQjbPBMmnn38VDeo5CXE+qITDkJZsukB7BRVTerag4wC+hXqEw/4FX38Rygj4iIu36Wqmar6hZgo1sfItISOB94KYixG2OCpUU3PP2exbttCbkf3Mb/FvxMVm5+qKMyZRTMZNIC2Ob3PNVdV2QZVc0D9gKxh9n3SeBfgK/8QzbGVIgu/eGUmwn/fip7v5jEzW+sJN9nd8lXZcFMJlLEusJ/LcWVKXK9iFwA7FDVFYd9cZFRIpIkIklpadYV0ZhK54y7oP053B/xGnvWLGTwo6uJj1cbur6KCmYySQVa+T1vCRS+Y+lQGREJA+oBu0rY92/ARSKSjHPa7AwRmV7Ui6vqZFXtrqrdGzduXPZ3Y4wpXx4vXPYSnti2TI54hl92L2fPURtRxYaur4KCmUyWA+1FJEFEInAuqM8tVGYuMNx9fDmwSFXVXT/Q7e2VALQHvlXVcaraUlXj3foWqerQIL4HY0wwRdWFQa+Tny1Mzn+Kpt1+xhOZC2BD11cxQUsm7jWQMcACnJ5Xs1V1tYjcLyIXucWmALEishG4BbjD3Xc1MBtYA8wHblBVu0JnTHUU25b+s6fSISqFR3bPQLO94PHhicy1oeurEHEaAtVb9+7dNSkpKdRhGGOKER8PFzWdxMRzb+eZb6/lnowRRHfcQdi3XUle0SDU4dVYIrJCVbsHUtbugDfGhNyECTDlp+v435J/MqbHi7wY9yDRZOM5aykvfrGZmvCjt6oLC3UAxhgzZAiAMH78g/y6vzmPnj2eXlG7+F/zO5jw4VqWbUnn0f7HUz8mItShmmJYy8QYUykUDF3/+NIb8Ax4hWZ5K3l0/7949Mx6LNu8i1/3ZoU6RFMCSybGmMqn8yVw5bvIwTQu/34kS0Y0pGPzugAsXrcDn93gWOlYMjHGVE6te8HVH0NYFHVm9oMNn7B0UzojXlnOtdOS2H3QxvWqTCyZGGMqr8ZHwzWfQGxbmHkFJ++Zx/39OvPlhp2cP/FLVmzdFeoIjcuSiTGmcqvTDEZ+CG16I+/fyJVZr/PW6J6EeT0MeOEbpn69JdQRGiyZGGOqgsg6MPgNSBwKnz/Mcd+NZ94NJ3FO56Y0qhMZ6ugM1jXYGFNVeMOh3zNQryV8/jB19//Gs/2nIpF1AHhrRSqtY2PoHt8wxIHWTNYyMcZUHSJw+ji46GnY9Bky9XzY/zu5+T4mfb6JKyZ/w/OLN1lvrxCwZGKMqXpOuBIGzYKdG2DKmYTv2shb1/eib+dmPDL/Z656dTm7rLdXhbJkYoypmjqcDSM+gNxMmHIWdX9P4pnBXXng4mNZsjGdCyZ+yYHsvFBHWWNYMjHGVF0tToCrP4FajWBaP2TtXIad3Jq3r+/FNae2oXakc1l4xgxnMEmbeCt4LJkYY6q2hglOQjkqEWYPh2+e59gW9bjqlAQAHnwhnVvnLmfbjmybeCuILJkYY6q+mIZw5XtwzPkw/w5YMB58PgBeej2TiFY7aT7yS6IS0gC1ibeCwJKJMaZ6CI+GAdOgx3Ww9Bl46yrIzSLli5b8+lovNDeMpgO+pfnVXxBz9K828VY5s/tMjDHVh8cL5z7i3IvyyV2w/3eOazeDHzY05NdXTiXmmO3U6ZqCJyqXuDjYn5XLlp0H6dKyfqgjr/JspkVjTPX04xx49x/s9SZw0tNzWPdb3KFNMTHK5MlCfptk7n5vNce1qMeQk+K4KPEoYiLsN3YBm2nRGGOOuxyGvk09+Y3vrz+T87quQgRat4bJk4UhQ+Diri14oF9ncvJ83PH2j5w0YSH3vPcTefm+UEdf5VjLxBhTve1YC9Mvh6w9cPnL0OGcvxRRVVZs3c2MZSmk7c9m+jUnAbA8eRfHtahHVLi3oqOuFCpNy0RE+orIOhHZKCJ3FLE9UkTecLcvE5F4v23j3PXrROQcd10rEflMRNaKyGoRuSmY8RtjqoEmHZ1h7BvEw8wBMPtK2PPnq+8iQvf4hjxxRSLTruoBQPqBbAa/+A09H1rIfz5cS/LOg3a/SgmC1jIRES+wHjgLSAWWA4NUdY1fmeuBLqo6WkQGApeo6hUi0gl4HegBHAV8CnQAmgDNVfU7EakDrAAu9q+zKNYyMcaQmwlfT4SvngAU/jYW/nYTRMQUWdznU5ZsSmf6N1v5ZO3v5PuUnJRG7Py0I7lpzqyPMTEweXLBHPbVT2VpmfQANqrqZlXNAWYB/QqV6Qe86j6eA/QREXHXz1LVbFXdAmwEeqjqr6r6HYCq7gfWAi2C+B6MMdVFeDT0vh3GLIejz4XPH4Zne8BPb0MRP6o9HuGU9o2YNKwbS+44A37sgKfeQTTHuUAf0+FXok75kfFTUli9fS+5Nfw6SzC7LbQAtvk9TwVOKq6MquaJyF4g1l3/TaF9/5Q03FNiXYFl5Rm0Maaaq98K+k+FE6+Bj+6AOSNh+RQ492FodlyRuzStG0XKR+1RbQcIAGH1M6jVcTtEpXD+RIgI89D5qLrMvq4n4V4P6QeyqRcdTpi3ZvRzCua7lCLWFU7/xZUpcV8RqQ28BYxV1X1FvrjIKBFJEpGktLS0AEM2xtQY8afAdZ/D+Y/DjtXwwt9h3i2QUfRUwHFx4P9f075v27LtqbNhXm8mDurK8J6tiY+tRbibPG59cxWd71nAJc99zd3v/cSbSdvY8Pv+P9VZ2mswgZYPybUdVQ3KAvQEFvg9HweMK1RmAdDTfRwG7MQ5Wn8qW6hcuPv8lkBj6datmxpjTLEOpqt+cKvqvQ1UH4pT/eYF1bzcPxWZPl01JkbVOSfmLDExzvqiLPjpV33g/dU6YNIS7XTXR9r69nnaf9KSQ9tHPbFRG5ywTcMb7VM8+YetL9DXnz5dNaZ2vobVP6ASnnvYeksCJGmA/88G8wJ8GM4F+D7ALzgX4Aer6mq/MjcAx+kfF+AvVdUBItIZmMkfF+AXAu0BH841ll2qOjbQWOwCvDEmIL+vgfm3w5YvoEkn5276hL8f2jxjhjOmV0qK01KZMCGwi+8+n7Il/SCZOfkc26Ie+T6l7f99ApG5h8povrB/RTx1N3diwyYf5z31JdERXqLCvUSHe/l8oYe0748iY+1ReKJziD1vFZ7IPKJq59GqbS4HsvK4+awO3D0onu0H9nPUNV/w++weZG1pDDj31yQnl+7jKM0F+KBdM1HnGsgYnFaEF3hZVVeLyP042W4uMAV4TUQ2AruAge6+q0VkNrAGyANuUNV8ETkFGAb8KCIr3Ze6U1U/DNb7MMbUIE07wZVzYe378PF4ePVC6HgRnP0gNGjNkCFH1nPL4xHaNq596LnXI6RMPAtvgwNENttLWL1MJCyf7O0N2JMC+T6lXZPaZObmk5mTz57MXHKi8vHGZAOgPsFbKxvNCSNjZzQnnlGH2lFhtGtc2xlzLDyanfOOJzetzqHXDPZYZHbTojHGFCU3E5Y8DV8+jtOV+CanO3ExXYlLKz7eGQ6/sOJaEIGWL229JaksXYONMabqCo+G0/4F/0xyhrb//BF45kT46a0iuxKX1oQJzn0q/mJinPVlKV/aesuLJRNjjClJvZbOMCwjP4KYBjDnKph0Knz7ImTuPuJqhwxxbnhs3Rq/McOKP40WaPnS1lte7DSXMcYEypcPK2fC8hfh11UQFuVcUznhSqersRR1V0PVVSkuwBtjTLXj8cIJw5xl+0r4/jX44U34cTY0bANdh0HiYKjTLNSRVjhrmRhjTFnkZDi9v76bBlu/AvFCh75Owml3Fnir7m92a5kYY0xFiYiB469wlp0bndbKypmw7gOo3Qy6DoGuQ52WSzVmLRNjjClv+bmwfoGTWDZ8DOpzbn48YTgccwGER4U6woBYy8QYY0LJGw4dL3CWfdth5Qz47jV462qIqg/HD3SurzQ7NtSRlhtrmRhjTEXw+SD5C+faytr3IT8HjjrB6Ql27KUQVS/UEf5FaVomlkyMMaaiZeyCH2bDd6/CjjXgCYNWJ0HbM6BdH2h2vDPkb4hZMinEkokxplJShV++g5/fh40L4bcfnPUxsdDmdCe5tD0D6jYPSXiWTAqxZGKMqRIOpMHmz5zEsmkRHNzhrG/S6Y/E0rqXM9RLBbBkUoglE2NMlaMKv//kJJWNCyFlqXOdxRsJRyVCyxOhRTfn33otg3L3vSWTQiyZGGOqvJyDsHUJbF4Mqcud4VzyspxttZtCi+7Q0l2O6gqRdUqsLhDWNdgYY6qbiFrQ/ixnAcjLcVouv6yA1CQnwaz7wNkmHmjcEVp2g7MegOj6QQ/PkokxxlRFYRHQ4gRn6XGtsy5jl3NBP3U5/JIEmz6DC8reQgkonAp5FWOMMcEX0xDan+ks4Fx3qaCRjEPfkdkYY0xwVOCQ+JZMjDHGlJklE2OMMWUW1GQiIn1FZJ2IbBSRO4rYHikib7jbl4lIvN+2ce76dSJyTqB1GmOMqXhBSyYi4gWeBc4FOgGDRKRToWJXA7tVtR3wBPCIu28nYCDQGegLPCci3gDrNMYYU8GC2TLpAWxU1c2qmgPMAvoVKtMPeNV9PAfoIyLirp+lqtmqugXY6NYXSJ3GGGMqWDCTSQtgm9/zVHddkWVUNQ/YC8SWsG8gdRpjjKlgwUwmRfVJKzx2S3FlSrv+ry8uMkpEkkQkKS0trcRAjTHGlE0wb1pMBVr5PW8JbC+mTKqIhAH1gF2H2fdwdQKgqpOByQAikiYie3BaPoXVK2J9UesaATuLeq0KUFQ8FVlXoPscrlxJ24vbFuj6UB4fKL9jFMrjc7gypTlG9h06sn1C+R2Cvx6j1iXE8meqGpQFJ1FtBhKACGAV0LlQmRuASe7jgcBs93Fnt3yku/9mwBtInSXEMznQ9cWsSwrWZ3WksVdUXYHuc7hyJW0vzfEpan0oj095HqNQHp/yPEb2HQrOMQrmd6isxyhoLRNVzRORMcACnETwsqquFpH73YDnAlOA10RkI06LZKC772oRmQ2sAfKAG1Q1H6CoOgMM6f1SrC+ubKiUZzxHUleg+xyuXEnbS3N8AnmtilZe8YTy+ByujH2Hjryuav8dqhFD0JcHEUnSAIdiNhXPjk/lZ8eo8ivLMbI74AM3OdQBmBLZ8an87BhVfkd8jKxlYowxpsysZWKMMabMLJkYY4wpM0smxhhjysySSTkQkTYiMkVE5oQ6FuMQkVoi8qqIvCgiQ0Idj/kr+95UbiJysfv9eU9Ezj5c+RqfTETkZRHZISI/FVof8FD36gw8eXVwIzWlPFaXAnNU9VrgogoPtoYqzTGy703FK+Xxedf9/owArjhc3TU+mQBTcYa5P6S4oe5F5DgRmVdoaVLxIddYUwnwWOEMtVMwKGh+BcZY000l8GNkKt5USn98/u1uL1Ewx+aqElT1C/9JuVyHhroHEJFZQD9VfQi4oGIjNAVKc6xwxndrCazEfjRVmFIeozUVG50pzfERkbXAw8BHqvrd4eq2L1nRSjXUvYjEisgkoKuIjAt2cOZPijtWbwOXicjzVL6hPWqaIo+RfW8qjeK+Q/8EzgQuF5HRh6ukxrdMihHwUPcAqpoOHPbDNkFR5LFS1YPAyIoOxhSpuGNk35vKobjjMxGYGGgl1jIpWiDD55vKwY5V5WfHqHIrl+NjyaRoy4H2IpIgIhE4oxnPDXFMpmh2rCo/O0aVW7kcnxqfTETkdWApcLSIpIrI1epMIVww1P1anHlWAh3q3gSJHavKz45R5RbM42MDPRpjjCmzGt8yMcYYU3aWTIwxxpSZJRNjjDFlZsnEGGNMmVkyMcYYU2aWTIwxxpSZJRNTY4hIvois9FviQx1TeRGRESKSJiIvuc97i8i8QmWmisjlJdTxPxH5TURuDXa8pvqxsblMTZKpqonFbRSRMPcGrqrqDVUdc6Q7q+ptInKwPAMyNYe1TEyN5v6if1NE3gc+dtfdJiLLReQHEbnPr+x4dwKhT0Xk9YJf8CKyWOT/27uDEKuqOI7j3y8RNuTkJloYVJukEAatmUVE4iKEFoFC6MYkbBEtAjetIrBVi9y1igZcCVlBEC1SIaJhimZystq4yyBoIQiKKUn1b3HPqzvDOPOYGxL5+8DAefe++z/vLN783znnvft3urXvVS+09h3t0/4o1kvt+O52zYfqefWEajs3o36pfqcuqJPqnLqj9zrm1akBY57uzc5+UPPL5RgsM5O4nUyo51r7x6ra19pPAFNVdcmuPOnDdDUeBD5WdwG/0t2zaCfd+2YJOLtOfy8Cl6tqRt0EzKun27mdwHa6G+rNA0+qC8BJ4EBVLar3ANeBWbpqd0fUbcCmqvp+jPE+1RsvwAPAJ1X1DbADuqUt4NMxYkWsKckkbic3W+Y6U1WXWntP+/u2Pd5Ml1wmgY+q6hqAOs6N8PYAU719ii0t1g1goap+brHOAQ8Bl4FfqmoRoKqutPMfAK+rrwKH6arljWOuqv4u5qYuu07dDzzWXmfEIEkmEd2sY0Tgzap6p/8E9Qg3r2nzO/8sGd+1ItYrVXVqRazdwG+9Q3/QvRddrY+quqaeoatOuB+YXmc861K3A28Au6oqZY1jsOyZRCx3CjisbgZQ71fvA74A9qkT6iTwbO+aC8DjrR4DM00AAAD+SURBVP3cilgvq3e2WNvUu9fo+zywVZ1pz59URx/4ZukKFS32ZlEbom4B3gMOVdXFIbEiRjIzieipqtPqo8BXbU/8KnCwqpbUk3Q15X8C5nqXHQPeV58HPusdn6VbvlpqG+wXgb1r9H1DPQC8rU7Q7Zc8DVytqrPqFeD4vzDMvcCDwLttjKz1LbeIceQW9BEboB6l+yd/7Bb1txX4HHikqv5c5fwLwPSQrwa3OEe5heOK/48sc0X8x6mHgK+B11ZLJM114JnRjxY32M9bwEGW7yFFjCUzk4iIGCwzk4iIGCzJJCIiBksyiYiIwZJMIiJisCSTiIgYLMkkIiIG+wt4e9uvLdqMVgAAAABJRU5ErkJggg==">
            <a:extLst>
              <a:ext uri="{FF2B5EF4-FFF2-40B4-BE49-F238E27FC236}">
                <a16:creationId xmlns:a16="http://schemas.microsoft.com/office/drawing/2014/main" id="{05222327-E78B-4071-BE91-1E91CBDE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794" y="3970449"/>
            <a:ext cx="38385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F10B6F-18A4-4E76-922D-2E9602A4578B}"/>
                  </a:ext>
                </a:extLst>
              </p14:cNvPr>
              <p14:cNvContentPartPr/>
              <p14:nvPr/>
            </p14:nvContentPartPr>
            <p14:xfrm>
              <a:off x="10290302" y="6460684"/>
              <a:ext cx="248400" cy="164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F10B6F-18A4-4E76-922D-2E9602A457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72662" y="6443044"/>
                <a:ext cx="284040" cy="1998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FD9F906-F4AF-4AF4-ABBC-16631FB64ACD}"/>
              </a:ext>
            </a:extLst>
          </p:cNvPr>
          <p:cNvSpPr txBox="1"/>
          <p:nvPr/>
        </p:nvSpPr>
        <p:spPr>
          <a:xfrm>
            <a:off x="10253697" y="6419653"/>
            <a:ext cx="570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[kHz]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References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800" b="0" u="sng" strike="noStrike" spc="-1">
                <a:solidFill>
                  <a:srgbClr val="FEC05F"/>
                </a:solidFill>
                <a:uFillTx/>
                <a:latin typeface="Century Gothic"/>
                <a:hlinkClick r:id="rId2"/>
              </a:rPr>
              <a:t>https://www.instructables.com/id/Digital-Frequency-Counter/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78712"/>
              </a:buClr>
              <a:buFont typeface="Wingdings 3" charset="2"/>
              <a:buChar char=""/>
            </a:pPr>
            <a:r>
              <a:rPr lang="en-US" sz="1800" b="0" u="sng" strike="noStrike" spc="-1">
                <a:solidFill>
                  <a:srgbClr val="FEC05F"/>
                </a:solidFill>
                <a:uFillTx/>
                <a:latin typeface="Century Gothic"/>
                <a:hlinkClick r:id="rId3"/>
              </a:rPr>
              <a:t>https://www.electronics-notes.com/articles/test-methods/frequency-counter-timer/how-does-a-frequency-counter-work-operation.php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2003</TotalTime>
  <Words>527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Century Gothic</vt:lpstr>
      <vt:lpstr>Symbol</vt:lpstr>
      <vt:lpstr>Times New Roman</vt:lpstr>
      <vt:lpstr>Wingdings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Impedance Spectroscopy</dc:title>
  <dc:subject/>
  <dc:creator>Harris, Kathryn</dc:creator>
  <dc:description/>
  <cp:lastModifiedBy>Kathryn Harris</cp:lastModifiedBy>
  <cp:revision>64</cp:revision>
  <dcterms:created xsi:type="dcterms:W3CDTF">2019-04-26T17:00:17Z</dcterms:created>
  <dcterms:modified xsi:type="dcterms:W3CDTF">2019-05-09T19:28:05Z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