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E6A47-8BBB-EBF0-9C90-3D8BC1C7906B}" v="1" dt="2019-05-07T18:27:55.018"/>
    <p1510:client id="{BE7A66B6-BF63-4F09-9A6F-8343E5F98863}" v="466" dt="2019-05-06T22:45:2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Kathryn" userId="7b7550e7-05ec-4c83-a9a9-28c83af2e2f6" providerId="ADAL" clId="{BE7A66B6-BF63-4F09-9A6F-8343E5F98863}"/>
    <pc:docChg chg="undo custSel addSld delSld modSld">
      <pc:chgData name="Harris, Kathryn" userId="7b7550e7-05ec-4c83-a9a9-28c83af2e2f6" providerId="ADAL" clId="{BE7A66B6-BF63-4F09-9A6F-8343E5F98863}" dt="2019-05-06T22:45:34.588" v="3842" actId="6549"/>
      <pc:docMkLst>
        <pc:docMk/>
      </pc:docMkLst>
      <pc:sldChg chg="modSp add del">
        <pc:chgData name="Harris, Kathryn" userId="7b7550e7-05ec-4c83-a9a9-28c83af2e2f6" providerId="ADAL" clId="{BE7A66B6-BF63-4F09-9A6F-8343E5F98863}" dt="2019-05-06T22:45:20.741" v="3837" actId="2696"/>
        <pc:sldMkLst>
          <pc:docMk/>
          <pc:sldMk cId="798780466" sldId="257"/>
        </pc:sldMkLst>
        <pc:spChg chg="mod">
          <ac:chgData name="Harris, Kathryn" userId="7b7550e7-05ec-4c83-a9a9-28c83af2e2f6" providerId="ADAL" clId="{BE7A66B6-BF63-4F09-9A6F-8343E5F98863}" dt="2019-04-30T19:23:08.550" v="14" actId="20577"/>
          <ac:spMkLst>
            <pc:docMk/>
            <pc:sldMk cId="798780466" sldId="257"/>
            <ac:spMk id="2" creationId="{00000000-0000-0000-0000-000000000000}"/>
          </ac:spMkLst>
        </pc:spChg>
      </pc:sldChg>
      <pc:sldChg chg="addSp delSp modSp">
        <pc:chgData name="Harris, Kathryn" userId="7b7550e7-05ec-4c83-a9a9-28c83af2e2f6" providerId="ADAL" clId="{BE7A66B6-BF63-4F09-9A6F-8343E5F98863}" dt="2019-05-02T19:18:40.002" v="1743" actId="20577"/>
        <pc:sldMkLst>
          <pc:docMk/>
          <pc:sldMk cId="2050796765" sldId="258"/>
        </pc:sldMkLst>
        <pc:spChg chg="mod">
          <ac:chgData name="Harris, Kathryn" userId="7b7550e7-05ec-4c83-a9a9-28c83af2e2f6" providerId="ADAL" clId="{BE7A66B6-BF63-4F09-9A6F-8343E5F98863}" dt="2019-04-30T21:30:54.748" v="1224" actId="1076"/>
          <ac:spMkLst>
            <pc:docMk/>
            <pc:sldMk cId="2050796765" sldId="258"/>
            <ac:spMk id="2" creationId="{00000000-0000-0000-0000-000000000000}"/>
          </ac:spMkLst>
        </pc:spChg>
        <pc:spChg chg="mod">
          <ac:chgData name="Harris, Kathryn" userId="7b7550e7-05ec-4c83-a9a9-28c83af2e2f6" providerId="ADAL" clId="{BE7A66B6-BF63-4F09-9A6F-8343E5F98863}" dt="2019-04-30T23:11:21.885" v="1249" actId="1076"/>
          <ac:spMkLst>
            <pc:docMk/>
            <pc:sldMk cId="2050796765" sldId="258"/>
            <ac:spMk id="3" creationId="{00000000-0000-0000-0000-000000000000}"/>
          </ac:spMkLst>
        </pc:spChg>
        <pc:spChg chg="add del mod">
          <ac:chgData name="Harris, Kathryn" userId="7b7550e7-05ec-4c83-a9a9-28c83af2e2f6" providerId="ADAL" clId="{BE7A66B6-BF63-4F09-9A6F-8343E5F98863}" dt="2019-04-30T23:11:00.035" v="1245" actId="478"/>
          <ac:spMkLst>
            <pc:docMk/>
            <pc:sldMk cId="2050796765" sldId="258"/>
            <ac:spMk id="6" creationId="{26B55CE2-9661-4534-B027-1AD43B35CED8}"/>
          </ac:spMkLst>
        </pc:spChg>
        <pc:spChg chg="add mod">
          <ac:chgData name="Harris, Kathryn" userId="7b7550e7-05ec-4c83-a9a9-28c83af2e2f6" providerId="ADAL" clId="{BE7A66B6-BF63-4F09-9A6F-8343E5F98863}" dt="2019-05-02T19:18:40.002" v="1743" actId="20577"/>
          <ac:spMkLst>
            <pc:docMk/>
            <pc:sldMk cId="2050796765" sldId="258"/>
            <ac:spMk id="7" creationId="{CEFBFA20-5A7A-43E7-9D96-B481948C19AF}"/>
          </ac:spMkLst>
        </pc:spChg>
        <pc:picChg chg="add mod">
          <ac:chgData name="Harris, Kathryn" userId="7b7550e7-05ec-4c83-a9a9-28c83af2e2f6" providerId="ADAL" clId="{BE7A66B6-BF63-4F09-9A6F-8343E5F98863}" dt="2019-04-30T23:11:13.091" v="1248" actId="1076"/>
          <ac:picMkLst>
            <pc:docMk/>
            <pc:sldMk cId="2050796765" sldId="258"/>
            <ac:picMk id="5" creationId="{A2503386-DBE0-4496-85C7-C5966D0EA8F1}"/>
          </ac:picMkLst>
        </pc:picChg>
        <pc:inkChg chg="add">
          <ac:chgData name="Harris, Kathryn" userId="7b7550e7-05ec-4c83-a9a9-28c83af2e2f6" providerId="ADAL" clId="{BE7A66B6-BF63-4F09-9A6F-8343E5F98863}" dt="2019-04-30T21:05:07.126" v="670" actId="9405"/>
          <ac:inkMkLst>
            <pc:docMk/>
            <pc:sldMk cId="2050796765" sldId="258"/>
            <ac:inkMk id="4" creationId="{A25FFEEF-BC78-4818-8092-B6AADC229E32}"/>
          </ac:inkMkLst>
        </pc:inkChg>
      </pc:sldChg>
      <pc:sldChg chg="modSp add del">
        <pc:chgData name="Harris, Kathryn" userId="7b7550e7-05ec-4c83-a9a9-28c83af2e2f6" providerId="ADAL" clId="{BE7A66B6-BF63-4F09-9A6F-8343E5F98863}" dt="2019-05-06T22:45:20.158" v="3836" actId="2696"/>
        <pc:sldMkLst>
          <pc:docMk/>
          <pc:sldMk cId="322108982" sldId="259"/>
        </pc:sldMkLst>
        <pc:spChg chg="mod">
          <ac:chgData name="Harris, Kathryn" userId="7b7550e7-05ec-4c83-a9a9-28c83af2e2f6" providerId="ADAL" clId="{BE7A66B6-BF63-4F09-9A6F-8343E5F98863}" dt="2019-04-30T19:28:10.399" v="31" actId="20577"/>
          <ac:spMkLst>
            <pc:docMk/>
            <pc:sldMk cId="322108982" sldId="259"/>
            <ac:spMk id="2" creationId="{00000000-0000-0000-0000-000000000000}"/>
          </ac:spMkLst>
        </pc:spChg>
      </pc:sldChg>
      <pc:sldChg chg="addSp delSp modSp">
        <pc:chgData name="Harris, Kathryn" userId="7b7550e7-05ec-4c83-a9a9-28c83af2e2f6" providerId="ADAL" clId="{BE7A66B6-BF63-4F09-9A6F-8343E5F98863}" dt="2019-05-02T22:31:07.945" v="2815" actId="1076"/>
        <pc:sldMkLst>
          <pc:docMk/>
          <pc:sldMk cId="1996422719" sldId="260"/>
        </pc:sldMkLst>
        <pc:spChg chg="mod">
          <ac:chgData name="Harris, Kathryn" userId="7b7550e7-05ec-4c83-a9a9-28c83af2e2f6" providerId="ADAL" clId="{BE7A66B6-BF63-4F09-9A6F-8343E5F98863}" dt="2019-05-01T17:54:52.105" v="1384" actId="1076"/>
          <ac:spMkLst>
            <pc:docMk/>
            <pc:sldMk cId="1996422719" sldId="260"/>
            <ac:spMk id="2" creationId="{00000000-0000-0000-0000-000000000000}"/>
          </ac:spMkLst>
        </pc:spChg>
        <pc:spChg chg="mod">
          <ac:chgData name="Harris, Kathryn" userId="7b7550e7-05ec-4c83-a9a9-28c83af2e2f6" providerId="ADAL" clId="{BE7A66B6-BF63-4F09-9A6F-8343E5F98863}" dt="2019-05-02T22:10:05.311" v="2222" actId="27636"/>
          <ac:spMkLst>
            <pc:docMk/>
            <pc:sldMk cId="1996422719" sldId="260"/>
            <ac:spMk id="3" creationId="{00000000-0000-0000-0000-000000000000}"/>
          </ac:spMkLst>
        </pc:spChg>
        <pc:spChg chg="add del mod">
          <ac:chgData name="Harris, Kathryn" userId="7b7550e7-05ec-4c83-a9a9-28c83af2e2f6" providerId="ADAL" clId="{BE7A66B6-BF63-4F09-9A6F-8343E5F98863}" dt="2019-05-02T22:12:49.666" v="2232" actId="478"/>
          <ac:spMkLst>
            <pc:docMk/>
            <pc:sldMk cId="1996422719" sldId="260"/>
            <ac:spMk id="7" creationId="{878C8455-9A0E-44B6-A994-6E2739F4BA58}"/>
          </ac:spMkLst>
        </pc:spChg>
        <pc:spChg chg="add mod">
          <ac:chgData name="Harris, Kathryn" userId="7b7550e7-05ec-4c83-a9a9-28c83af2e2f6" providerId="ADAL" clId="{BE7A66B6-BF63-4F09-9A6F-8343E5F98863}" dt="2019-05-02T22:10:00.101" v="2217"/>
          <ac:spMkLst>
            <pc:docMk/>
            <pc:sldMk cId="1996422719" sldId="260"/>
            <ac:spMk id="8" creationId="{F34F4385-3FF1-43CB-A039-7030BDC484C6}"/>
          </ac:spMkLst>
        </pc:spChg>
        <pc:spChg chg="add del mod">
          <ac:chgData name="Harris, Kathryn" userId="7b7550e7-05ec-4c83-a9a9-28c83af2e2f6" providerId="ADAL" clId="{BE7A66B6-BF63-4F09-9A6F-8343E5F98863}" dt="2019-05-02T22:09:44.055" v="2212" actId="478"/>
          <ac:spMkLst>
            <pc:docMk/>
            <pc:sldMk cId="1996422719" sldId="260"/>
            <ac:spMk id="9" creationId="{6C1131AB-8CF4-48C6-B13D-8C05EC3472AA}"/>
          </ac:spMkLst>
        </pc:spChg>
        <pc:spChg chg="add mod">
          <ac:chgData name="Harris, Kathryn" userId="7b7550e7-05ec-4c83-a9a9-28c83af2e2f6" providerId="ADAL" clId="{BE7A66B6-BF63-4F09-9A6F-8343E5F98863}" dt="2019-05-02T22:30:51.472" v="2812" actId="27636"/>
          <ac:spMkLst>
            <pc:docMk/>
            <pc:sldMk cId="1996422719" sldId="260"/>
            <ac:spMk id="12" creationId="{D1458126-1AA9-4F9F-9FC2-0CF7E1F87FF2}"/>
          </ac:spMkLst>
        </pc:spChg>
        <pc:spChg chg="add mod">
          <ac:chgData name="Harris, Kathryn" userId="7b7550e7-05ec-4c83-a9a9-28c83af2e2f6" providerId="ADAL" clId="{BE7A66B6-BF63-4F09-9A6F-8343E5F98863}" dt="2019-05-02T22:31:07.945" v="2815" actId="1076"/>
          <ac:spMkLst>
            <pc:docMk/>
            <pc:sldMk cId="1996422719" sldId="260"/>
            <ac:spMk id="13" creationId="{006AF862-74CE-412E-82C6-0F4828777551}"/>
          </ac:spMkLst>
        </pc:spChg>
        <pc:picChg chg="add del mod">
          <ac:chgData name="Harris, Kathryn" userId="7b7550e7-05ec-4c83-a9a9-28c83af2e2f6" providerId="ADAL" clId="{BE7A66B6-BF63-4F09-9A6F-8343E5F98863}" dt="2019-05-02T18:35:28.645" v="1525"/>
          <ac:picMkLst>
            <pc:docMk/>
            <pc:sldMk cId="1996422719" sldId="260"/>
            <ac:picMk id="5" creationId="{575410A7-C1E1-4936-A4FD-5198C2BA77DF}"/>
          </ac:picMkLst>
        </pc:picChg>
        <pc:picChg chg="add del mod">
          <ac:chgData name="Harris, Kathryn" userId="7b7550e7-05ec-4c83-a9a9-28c83af2e2f6" providerId="ADAL" clId="{BE7A66B6-BF63-4F09-9A6F-8343E5F98863}" dt="2019-05-02T22:09:09.634" v="2205" actId="478"/>
          <ac:picMkLst>
            <pc:docMk/>
            <pc:sldMk cId="1996422719" sldId="260"/>
            <ac:picMk id="6" creationId="{956B64B9-BAC0-4E1E-8E5A-EF4EA971C811}"/>
          </ac:picMkLst>
        </pc:picChg>
        <pc:picChg chg="add mod">
          <ac:chgData name="Harris, Kathryn" userId="7b7550e7-05ec-4c83-a9a9-28c83af2e2f6" providerId="ADAL" clId="{BE7A66B6-BF63-4F09-9A6F-8343E5F98863}" dt="2019-05-02T22:10:11.584" v="2223" actId="1076"/>
          <ac:picMkLst>
            <pc:docMk/>
            <pc:sldMk cId="1996422719" sldId="260"/>
            <ac:picMk id="11" creationId="{78CA68C0-C104-4A9A-AE4B-94F3ADB0C4D2}"/>
          </ac:picMkLst>
        </pc:picChg>
      </pc:sldChg>
      <pc:sldChg chg="addSp delSp modSp">
        <pc:chgData name="Harris, Kathryn" userId="7b7550e7-05ec-4c83-a9a9-28c83af2e2f6" providerId="ADAL" clId="{BE7A66B6-BF63-4F09-9A6F-8343E5F98863}" dt="2019-05-03T17:59:35.699" v="3806" actId="20577"/>
        <pc:sldMkLst>
          <pc:docMk/>
          <pc:sldMk cId="3633230944" sldId="261"/>
        </pc:sldMkLst>
        <pc:spChg chg="mod">
          <ac:chgData name="Harris, Kathryn" userId="7b7550e7-05ec-4c83-a9a9-28c83af2e2f6" providerId="ADAL" clId="{BE7A66B6-BF63-4F09-9A6F-8343E5F98863}" dt="2019-05-02T23:09:54.568" v="2845" actId="1076"/>
          <ac:spMkLst>
            <pc:docMk/>
            <pc:sldMk cId="3633230944" sldId="261"/>
            <ac:spMk id="2" creationId="{00000000-0000-0000-0000-000000000000}"/>
          </ac:spMkLst>
        </pc:spChg>
        <pc:spChg chg="add del mod">
          <ac:chgData name="Harris, Kathryn" userId="7b7550e7-05ec-4c83-a9a9-28c83af2e2f6" providerId="ADAL" clId="{BE7A66B6-BF63-4F09-9A6F-8343E5F98863}" dt="2019-05-03T17:59:35.699" v="3806" actId="20577"/>
          <ac:spMkLst>
            <pc:docMk/>
            <pc:sldMk cId="3633230944" sldId="261"/>
            <ac:spMk id="3" creationId="{00000000-0000-0000-0000-000000000000}"/>
          </ac:spMkLst>
        </pc:spChg>
        <pc:picChg chg="add del mod">
          <ac:chgData name="Harris, Kathryn" userId="7b7550e7-05ec-4c83-a9a9-28c83af2e2f6" providerId="ADAL" clId="{BE7A66B6-BF63-4F09-9A6F-8343E5F98863}" dt="2019-05-02T23:08:36.072" v="2826" actId="478"/>
          <ac:picMkLst>
            <pc:docMk/>
            <pc:sldMk cId="3633230944" sldId="261"/>
            <ac:picMk id="4" creationId="{22D52466-21CC-4E0E-A0FD-14D3877C9CD7}"/>
          </ac:picMkLst>
        </pc:picChg>
        <pc:picChg chg="add mod">
          <ac:chgData name="Harris, Kathryn" userId="7b7550e7-05ec-4c83-a9a9-28c83af2e2f6" providerId="ADAL" clId="{BE7A66B6-BF63-4F09-9A6F-8343E5F98863}" dt="2019-05-03T17:58:37.898" v="3722" actId="1076"/>
          <ac:picMkLst>
            <pc:docMk/>
            <pc:sldMk cId="3633230944" sldId="261"/>
            <ac:picMk id="4" creationId="{702696ED-8B82-4174-9BCC-7CB610457E20}"/>
          </ac:picMkLst>
        </pc:picChg>
        <pc:picChg chg="add del mod">
          <ac:chgData name="Harris, Kathryn" userId="7b7550e7-05ec-4c83-a9a9-28c83af2e2f6" providerId="ADAL" clId="{BE7A66B6-BF63-4F09-9A6F-8343E5F98863}" dt="2019-05-02T23:08:22.930" v="2822"/>
          <ac:picMkLst>
            <pc:docMk/>
            <pc:sldMk cId="3633230944" sldId="261"/>
            <ac:picMk id="5" creationId="{6486DAA2-619F-4E06-9565-F441CD409697}"/>
          </ac:picMkLst>
        </pc:picChg>
        <pc:picChg chg="add del mod">
          <ac:chgData name="Harris, Kathryn" userId="7b7550e7-05ec-4c83-a9a9-28c83af2e2f6" providerId="ADAL" clId="{BE7A66B6-BF63-4F09-9A6F-8343E5F98863}" dt="2019-05-02T23:08:32.773" v="2824"/>
          <ac:picMkLst>
            <pc:docMk/>
            <pc:sldMk cId="3633230944" sldId="261"/>
            <ac:picMk id="6" creationId="{67F51F69-A476-4AB2-A45C-EF267E7FA3CC}"/>
          </ac:picMkLst>
        </pc:picChg>
        <pc:picChg chg="add mod">
          <ac:chgData name="Harris, Kathryn" userId="7b7550e7-05ec-4c83-a9a9-28c83af2e2f6" providerId="ADAL" clId="{BE7A66B6-BF63-4F09-9A6F-8343E5F98863}" dt="2019-05-02T23:09:39.874" v="2841" actId="14100"/>
          <ac:picMkLst>
            <pc:docMk/>
            <pc:sldMk cId="3633230944" sldId="261"/>
            <ac:picMk id="7" creationId="{44CC60C5-6B08-4A95-BE31-8A87EF98FB1D}"/>
          </ac:picMkLst>
        </pc:picChg>
        <pc:picChg chg="add mod">
          <ac:chgData name="Harris, Kathryn" userId="7b7550e7-05ec-4c83-a9a9-28c83af2e2f6" providerId="ADAL" clId="{BE7A66B6-BF63-4F09-9A6F-8343E5F98863}" dt="2019-05-02T23:14:41.451" v="3097" actId="14100"/>
          <ac:picMkLst>
            <pc:docMk/>
            <pc:sldMk cId="3633230944" sldId="261"/>
            <ac:picMk id="8" creationId="{6919D0F6-70FC-4FD1-95F2-CF066BFB9747}"/>
          </ac:picMkLst>
        </pc:picChg>
        <pc:picChg chg="del mod">
          <ac:chgData name="Harris, Kathryn" userId="7b7550e7-05ec-4c83-a9a9-28c83af2e2f6" providerId="ADAL" clId="{BE7A66B6-BF63-4F09-9A6F-8343E5F98863}" dt="2019-05-03T17:58:14.050" v="3716" actId="478"/>
          <ac:picMkLst>
            <pc:docMk/>
            <pc:sldMk cId="3633230944" sldId="261"/>
            <ac:picMk id="26" creationId="{CB68AA1A-2B65-4D98-879D-927186C35A3B}"/>
          </ac:picMkLst>
        </pc:picChg>
      </pc:sldChg>
      <pc:sldChg chg="modSp add del">
        <pc:chgData name="Harris, Kathryn" userId="7b7550e7-05ec-4c83-a9a9-28c83af2e2f6" providerId="ADAL" clId="{BE7A66B6-BF63-4F09-9A6F-8343E5F98863}" dt="2019-05-06T22:45:19.409" v="3835" actId="2696"/>
        <pc:sldMkLst>
          <pc:docMk/>
          <pc:sldMk cId="929643458" sldId="262"/>
        </pc:sldMkLst>
        <pc:spChg chg="mod">
          <ac:chgData name="Harris, Kathryn" userId="7b7550e7-05ec-4c83-a9a9-28c83af2e2f6" providerId="ADAL" clId="{BE7A66B6-BF63-4F09-9A6F-8343E5F98863}" dt="2019-04-30T19:28:38.703" v="63" actId="20577"/>
          <ac:spMkLst>
            <pc:docMk/>
            <pc:sldMk cId="929643458" sldId="262"/>
            <ac:spMk id="2" creationId="{00000000-0000-0000-0000-000000000000}"/>
          </ac:spMkLst>
        </pc:spChg>
      </pc:sldChg>
      <pc:sldChg chg="addSp delSp modSp add">
        <pc:chgData name="Harris, Kathryn" userId="7b7550e7-05ec-4c83-a9a9-28c83af2e2f6" providerId="ADAL" clId="{BE7A66B6-BF63-4F09-9A6F-8343E5F98863}" dt="2019-05-06T22:45:34.588" v="3842" actId="6549"/>
        <pc:sldMkLst>
          <pc:docMk/>
          <pc:sldMk cId="3949950431" sldId="263"/>
        </pc:sldMkLst>
        <pc:spChg chg="mod">
          <ac:chgData name="Harris, Kathryn" userId="7b7550e7-05ec-4c83-a9a9-28c83af2e2f6" providerId="ADAL" clId="{BE7A66B6-BF63-4F09-9A6F-8343E5F98863}" dt="2019-05-01T17:48:40.623" v="1262" actId="20577"/>
          <ac:spMkLst>
            <pc:docMk/>
            <pc:sldMk cId="3949950431" sldId="263"/>
            <ac:spMk id="2" creationId="{B23B3A0B-2564-4F69-AF6A-636F7CE2C4EC}"/>
          </ac:spMkLst>
        </pc:spChg>
        <pc:spChg chg="mod">
          <ac:chgData name="Harris, Kathryn" userId="7b7550e7-05ec-4c83-a9a9-28c83af2e2f6" providerId="ADAL" clId="{BE7A66B6-BF63-4F09-9A6F-8343E5F98863}" dt="2019-05-06T22:45:34.588" v="3842" actId="6549"/>
          <ac:spMkLst>
            <pc:docMk/>
            <pc:sldMk cId="3949950431" sldId="263"/>
            <ac:spMk id="3" creationId="{DE71291A-9816-466D-A0DC-A78B0DE5239C}"/>
          </ac:spMkLst>
        </pc:spChg>
        <pc:spChg chg="add del">
          <ac:chgData name="Harris, Kathryn" userId="7b7550e7-05ec-4c83-a9a9-28c83af2e2f6" providerId="ADAL" clId="{BE7A66B6-BF63-4F09-9A6F-8343E5F98863}" dt="2019-05-06T22:43:53.447" v="3811"/>
          <ac:spMkLst>
            <pc:docMk/>
            <pc:sldMk cId="3949950431" sldId="263"/>
            <ac:spMk id="4" creationId="{338090E3-CF29-4D42-8B38-A061DF64BA4C}"/>
          </ac:spMkLst>
        </pc:spChg>
        <pc:spChg chg="add del">
          <ac:chgData name="Harris, Kathryn" userId="7b7550e7-05ec-4c83-a9a9-28c83af2e2f6" providerId="ADAL" clId="{BE7A66B6-BF63-4F09-9A6F-8343E5F98863}" dt="2019-05-06T22:43:57.979" v="3813"/>
          <ac:spMkLst>
            <pc:docMk/>
            <pc:sldMk cId="3949950431" sldId="263"/>
            <ac:spMk id="5" creationId="{E54FDE1A-F9E7-4102-9B95-A22BF15B382E}"/>
          </ac:spMkLst>
        </pc:spChg>
        <pc:spChg chg="add del mod">
          <ac:chgData name="Harris, Kathryn" userId="7b7550e7-05ec-4c83-a9a9-28c83af2e2f6" providerId="ADAL" clId="{BE7A66B6-BF63-4F09-9A6F-8343E5F98863}" dt="2019-05-06T22:45:18.903" v="3834"/>
          <ac:spMkLst>
            <pc:docMk/>
            <pc:sldMk cId="3949950431" sldId="263"/>
            <ac:spMk id="6" creationId="{8B0B1EA3-E330-4AD3-873F-F300393DBAB2}"/>
          </ac:spMkLst>
        </pc:spChg>
      </pc:sldChg>
    </pc:docChg>
  </pc:docChgLst>
  <pc:docChgLst>
    <pc:chgData name="Harris, Kathryn" userId="S::kathryn.harris@ucdenver.edu::7b7550e7-05ec-4c83-a9a9-28c83af2e2f6" providerId="AD" clId="Web-{AB3E6A47-8BBB-EBF0-9C90-3D8BC1C7906B}"/>
    <pc:docChg chg="modSld">
      <pc:chgData name="Harris, Kathryn" userId="S::kathryn.harris@ucdenver.edu::7b7550e7-05ec-4c83-a9a9-28c83af2e2f6" providerId="AD" clId="Web-{AB3E6A47-8BBB-EBF0-9C90-3D8BC1C7906B}" dt="2019-05-07T18:27:55.018" v="0" actId="1076"/>
      <pc:docMkLst>
        <pc:docMk/>
      </pc:docMkLst>
      <pc:sldChg chg="modSp">
        <pc:chgData name="Harris, Kathryn" userId="S::kathryn.harris@ucdenver.edu::7b7550e7-05ec-4c83-a9a9-28c83af2e2f6" providerId="AD" clId="Web-{AB3E6A47-8BBB-EBF0-9C90-3D8BC1C7906B}" dt="2019-05-07T18:27:55.018" v="0" actId="1076"/>
        <pc:sldMkLst>
          <pc:docMk/>
          <pc:sldMk cId="2050796765" sldId="258"/>
        </pc:sldMkLst>
        <pc:picChg chg="mod">
          <ac:chgData name="Harris, Kathryn" userId="S::kathryn.harris@ucdenver.edu::7b7550e7-05ec-4c83-a9a9-28c83af2e2f6" providerId="AD" clId="Web-{AB3E6A47-8BBB-EBF0-9C90-3D8BC1C7906B}" dt="2019-05-07T18:27:55.018" v="0" actId="1076"/>
          <ac:picMkLst>
            <pc:docMk/>
            <pc:sldMk cId="2050796765" sldId="258"/>
            <ac:picMk id="9" creationId="{820DC8FA-A4A8-46F7-8643-8E083F45EB6D}"/>
          </ac:picMkLst>
        </pc:picChg>
      </pc:sldChg>
    </pc:docChg>
  </pc:docChgLst>
  <pc:docChgLst>
    <pc:chgData name="Harris, Kathryn" userId="S::kathryn.harris@ucdenver.edu::7b7550e7-05ec-4c83-a9a9-28c83af2e2f6" providerId="AD" clId="Web-{9B8C2B17-A484-48A0-949F-70C1C57D77C2}"/>
    <pc:docChg chg="modSld">
      <pc:chgData name="Harris, Kathryn" userId="S::kathryn.harris@ucdenver.edu::7b7550e7-05ec-4c83-a9a9-28c83af2e2f6" providerId="AD" clId="Web-{9B8C2B17-A484-48A0-949F-70C1C57D77C2}" dt="2019-05-03T17:11:52.439" v="64" actId="14100"/>
      <pc:docMkLst>
        <pc:docMk/>
      </pc:docMkLst>
      <pc:sldChg chg="addSp delSp modSp">
        <pc:chgData name="Harris, Kathryn" userId="S::kathryn.harris@ucdenver.edu::7b7550e7-05ec-4c83-a9a9-28c83af2e2f6" providerId="AD" clId="Web-{9B8C2B17-A484-48A0-949F-70C1C57D77C2}" dt="2019-05-03T17:09:01.237" v="29" actId="14100"/>
        <pc:sldMkLst>
          <pc:docMk/>
          <pc:sldMk cId="2050796765" sldId="258"/>
        </pc:sldMkLst>
        <pc:spChg chg="mod">
          <ac:chgData name="Harris, Kathryn" userId="S::kathryn.harris@ucdenver.edu::7b7550e7-05ec-4c83-a9a9-28c83af2e2f6" providerId="AD" clId="Web-{9B8C2B17-A484-48A0-949F-70C1C57D77C2}" dt="2019-05-03T17:09:01.237" v="29" actId="14100"/>
          <ac:spMkLst>
            <pc:docMk/>
            <pc:sldMk cId="2050796765" sldId="258"/>
            <ac:spMk id="7" creationId="{CEFBFA20-5A7A-43E7-9D96-B481948C19AF}"/>
          </ac:spMkLst>
        </pc:spChg>
        <pc:picChg chg="del">
          <ac:chgData name="Harris, Kathryn" userId="S::kathryn.harris@ucdenver.edu::7b7550e7-05ec-4c83-a9a9-28c83af2e2f6" providerId="AD" clId="Web-{9B8C2B17-A484-48A0-949F-70C1C57D77C2}" dt="2019-05-03T17:03:13.394" v="2"/>
          <ac:picMkLst>
            <pc:docMk/>
            <pc:sldMk cId="2050796765" sldId="258"/>
            <ac:picMk id="5" creationId="{A2503386-DBE0-4496-85C7-C5966D0EA8F1}"/>
          </ac:picMkLst>
        </pc:picChg>
        <pc:picChg chg="add del mod">
          <ac:chgData name="Harris, Kathryn" userId="S::kathryn.harris@ucdenver.edu::7b7550e7-05ec-4c83-a9a9-28c83af2e2f6" providerId="AD" clId="Web-{9B8C2B17-A484-48A0-949F-70C1C57D77C2}" dt="2019-05-03T17:08:51.174" v="26"/>
          <ac:picMkLst>
            <pc:docMk/>
            <pc:sldMk cId="2050796765" sldId="258"/>
            <ac:picMk id="6" creationId="{F39D3AFE-96CC-4B9F-B801-0D3D7A1E4E08}"/>
          </ac:picMkLst>
        </pc:picChg>
        <pc:picChg chg="add mod">
          <ac:chgData name="Harris, Kathryn" userId="S::kathryn.harris@ucdenver.edu::7b7550e7-05ec-4c83-a9a9-28c83af2e2f6" providerId="AD" clId="Web-{9B8C2B17-A484-48A0-949F-70C1C57D77C2}" dt="2019-05-03T17:08:57.065" v="28" actId="14100"/>
          <ac:picMkLst>
            <pc:docMk/>
            <pc:sldMk cId="2050796765" sldId="258"/>
            <ac:picMk id="9" creationId="{820DC8FA-A4A8-46F7-8643-8E083F45EB6D}"/>
          </ac:picMkLst>
        </pc:picChg>
      </pc:sldChg>
      <pc:sldChg chg="addSp delSp modSp mod setBg">
        <pc:chgData name="Harris, Kathryn" userId="S::kathryn.harris@ucdenver.edu::7b7550e7-05ec-4c83-a9a9-28c83af2e2f6" providerId="AD" clId="Web-{9B8C2B17-A484-48A0-949F-70C1C57D77C2}" dt="2019-05-03T17:11:52.439" v="64" actId="14100"/>
        <pc:sldMkLst>
          <pc:docMk/>
          <pc:sldMk cId="3633230944" sldId="261"/>
        </pc:sldMkLst>
        <pc:spChg chg="mod">
          <ac:chgData name="Harris, Kathryn" userId="S::kathryn.harris@ucdenver.edu::7b7550e7-05ec-4c83-a9a9-28c83af2e2f6" providerId="AD" clId="Web-{9B8C2B17-A484-48A0-949F-70C1C57D77C2}" dt="2019-05-03T17:11:47.174" v="62" actId="14100"/>
          <ac:spMkLst>
            <pc:docMk/>
            <pc:sldMk cId="3633230944" sldId="261"/>
            <ac:spMk id="2" creationId="{00000000-0000-0000-0000-000000000000}"/>
          </ac:spMkLst>
        </pc:spChg>
        <pc:spChg chg="mod ord">
          <ac:chgData name="Harris, Kathryn" userId="S::kathryn.harris@ucdenver.edu::7b7550e7-05ec-4c83-a9a9-28c83af2e2f6" providerId="AD" clId="Web-{9B8C2B17-A484-48A0-949F-70C1C57D77C2}" dt="2019-05-03T17:11:52.439" v="64" actId="14100"/>
          <ac:spMkLst>
            <pc:docMk/>
            <pc:sldMk cId="3633230944" sldId="261"/>
            <ac:spMk id="3" creationId="{00000000-0000-0000-0000-000000000000}"/>
          </ac:spMkLst>
        </pc:spChg>
        <pc:spChg chg="add del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11" creationId="{9AD3FB61-6AE9-4485-BE50-6A67D1BBD5D3}"/>
          </ac:spMkLst>
        </pc:spChg>
        <pc:spChg chg="add del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41" creationId="{17E39382-3BDF-4F54-8585-82ACB0EE38DA}"/>
          </ac:spMkLst>
        </pc:spChg>
        <pc:spChg chg="add del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43" creationId="{06E7B50D-4267-4B64-A59B-48EA8221E348}"/>
          </ac:spMkLst>
        </pc:spChg>
        <pc:spChg chg="add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50" creationId="{9AD3FB61-6AE9-4485-BE50-6A67D1BBD5D3}"/>
          </ac:spMkLst>
        </pc:spChg>
        <pc:spChg chg="add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80" creationId="{17E39382-3BDF-4F54-8585-82ACB0EE38DA}"/>
          </ac:spMkLst>
        </pc:spChg>
        <pc:spChg chg="add">
          <ac:chgData name="Harris, Kathryn" userId="S::kathryn.harris@ucdenver.edu::7b7550e7-05ec-4c83-a9a9-28c83af2e2f6" providerId="AD" clId="Web-{9B8C2B17-A484-48A0-949F-70C1C57D77C2}" dt="2019-05-03T17:10:25.752" v="39"/>
          <ac:spMkLst>
            <pc:docMk/>
            <pc:sldMk cId="3633230944" sldId="261"/>
            <ac:spMk id="82" creationId="{06E7B50D-4267-4B64-A59B-48EA8221E348}"/>
          </ac:spMkLst>
        </pc:spChg>
        <pc:grpChg chg="add del">
          <ac:chgData name="Harris, Kathryn" userId="S::kathryn.harris@ucdenver.edu::7b7550e7-05ec-4c83-a9a9-28c83af2e2f6" providerId="AD" clId="Web-{9B8C2B17-A484-48A0-949F-70C1C57D77C2}" dt="2019-05-03T17:10:25.752" v="39"/>
          <ac:grpSpMkLst>
            <pc:docMk/>
            <pc:sldMk cId="3633230944" sldId="261"/>
            <ac:grpSpMk id="13" creationId="{2315C98F-1CCA-4D5A-A03F-29B4BED6CC44}"/>
          </ac:grpSpMkLst>
        </pc:grpChg>
        <pc:grpChg chg="add del">
          <ac:chgData name="Harris, Kathryn" userId="S::kathryn.harris@ucdenver.edu::7b7550e7-05ec-4c83-a9a9-28c83af2e2f6" providerId="AD" clId="Web-{9B8C2B17-A484-48A0-949F-70C1C57D77C2}" dt="2019-05-03T17:10:25.752" v="39"/>
          <ac:grpSpMkLst>
            <pc:docMk/>
            <pc:sldMk cId="3633230944" sldId="261"/>
            <ac:grpSpMk id="27" creationId="{08C1A257-22D4-41EF-AF6A-CF2D5A1DCD03}"/>
          </ac:grpSpMkLst>
        </pc:grpChg>
        <pc:grpChg chg="add">
          <ac:chgData name="Harris, Kathryn" userId="S::kathryn.harris@ucdenver.edu::7b7550e7-05ec-4c83-a9a9-28c83af2e2f6" providerId="AD" clId="Web-{9B8C2B17-A484-48A0-949F-70C1C57D77C2}" dt="2019-05-03T17:10:25.752" v="39"/>
          <ac:grpSpMkLst>
            <pc:docMk/>
            <pc:sldMk cId="3633230944" sldId="261"/>
            <ac:grpSpMk id="52" creationId="{2315C98F-1CCA-4D5A-A03F-29B4BED6CC44}"/>
          </ac:grpSpMkLst>
        </pc:grpChg>
        <pc:grpChg chg="add">
          <ac:chgData name="Harris, Kathryn" userId="S::kathryn.harris@ucdenver.edu::7b7550e7-05ec-4c83-a9a9-28c83af2e2f6" providerId="AD" clId="Web-{9B8C2B17-A484-48A0-949F-70C1C57D77C2}" dt="2019-05-03T17:10:25.752" v="39"/>
          <ac:grpSpMkLst>
            <pc:docMk/>
            <pc:sldMk cId="3633230944" sldId="261"/>
            <ac:grpSpMk id="66" creationId="{08C1A257-22D4-41EF-AF6A-CF2D5A1DCD03}"/>
          </ac:grpSpMkLst>
        </pc:grpChg>
        <pc:picChg chg="add del mod ord">
          <ac:chgData name="Harris, Kathryn" userId="S::kathryn.harris@ucdenver.edu::7b7550e7-05ec-4c83-a9a9-28c83af2e2f6" providerId="AD" clId="Web-{9B8C2B17-A484-48A0-949F-70C1C57D77C2}" dt="2019-05-03T17:09:37.143" v="31"/>
          <ac:picMkLst>
            <pc:docMk/>
            <pc:sldMk cId="3633230944" sldId="261"/>
            <ac:picMk id="4" creationId="{6ABEE362-9589-4D73-835A-364F8AB4B847}"/>
          </ac:picMkLst>
        </pc:picChg>
        <pc:picChg chg="add del mod">
          <ac:chgData name="Harris, Kathryn" userId="S::kathryn.harris@ucdenver.edu::7b7550e7-05ec-4c83-a9a9-28c83af2e2f6" providerId="AD" clId="Web-{9B8C2B17-A484-48A0-949F-70C1C57D77C2}" dt="2019-05-03T17:10:04.252" v="36"/>
          <ac:picMkLst>
            <pc:docMk/>
            <pc:sldMk cId="3633230944" sldId="261"/>
            <ac:picMk id="6" creationId="{6F5A864C-AAF6-46FE-8D6F-D2D0AA6FE722}"/>
          </ac:picMkLst>
        </pc:picChg>
        <pc:picChg chg="add del">
          <ac:chgData name="Harris, Kathryn" userId="S::kathryn.harris@ucdenver.edu::7b7550e7-05ec-4c83-a9a9-28c83af2e2f6" providerId="AD" clId="Web-{9B8C2B17-A484-48A0-949F-70C1C57D77C2}" dt="2019-05-03T17:04:59.503" v="14"/>
          <ac:picMkLst>
            <pc:docMk/>
            <pc:sldMk cId="3633230944" sldId="261"/>
            <ac:picMk id="7" creationId="{44CC60C5-6B08-4A95-BE31-8A87EF98FB1D}"/>
          </ac:picMkLst>
        </pc:picChg>
        <pc:picChg chg="del">
          <ac:chgData name="Harris, Kathryn" userId="S::kathryn.harris@ucdenver.edu::7b7550e7-05ec-4c83-a9a9-28c83af2e2f6" providerId="AD" clId="Web-{9B8C2B17-A484-48A0-949F-70C1C57D77C2}" dt="2019-05-03T17:04:45.878" v="11"/>
          <ac:picMkLst>
            <pc:docMk/>
            <pc:sldMk cId="3633230944" sldId="261"/>
            <ac:picMk id="8" creationId="{6919D0F6-70FC-4FD1-95F2-CF066BFB9747}"/>
          </ac:picMkLst>
        </pc:picChg>
        <pc:picChg chg="add mod ord">
          <ac:chgData name="Harris, Kathryn" userId="S::kathryn.harris@ucdenver.edu::7b7550e7-05ec-4c83-a9a9-28c83af2e2f6" providerId="AD" clId="Web-{9B8C2B17-A484-48A0-949F-70C1C57D77C2}" dt="2019-05-03T17:10:25.752" v="39"/>
          <ac:picMkLst>
            <pc:docMk/>
            <pc:sldMk cId="3633230944" sldId="261"/>
            <ac:picMk id="10" creationId="{A0A65F7D-37D3-4558-8354-DAED575B6605}"/>
          </ac:picMkLst>
        </pc:picChg>
        <pc:picChg chg="add mod">
          <ac:chgData name="Harris, Kathryn" userId="S::kathryn.harris@ucdenver.edu::7b7550e7-05ec-4c83-a9a9-28c83af2e2f6" providerId="AD" clId="Web-{9B8C2B17-A484-48A0-949F-70C1C57D77C2}" dt="2019-05-03T17:10:25.752" v="39"/>
          <ac:picMkLst>
            <pc:docMk/>
            <pc:sldMk cId="3633230944" sldId="261"/>
            <ac:picMk id="26" creationId="{CB68AA1A-2B65-4D98-879D-927186C35A3B}"/>
          </ac:picMkLst>
        </pc:picChg>
        <pc:cxnChg chg="add del mod">
          <ac:chgData name="Harris, Kathryn" userId="S::kathryn.harris@ucdenver.edu::7b7550e7-05ec-4c83-a9a9-28c83af2e2f6" providerId="AD" clId="Web-{9B8C2B17-A484-48A0-949F-70C1C57D77C2}" dt="2019-05-03T17:10:25.752" v="39"/>
          <ac:cxnSpMkLst>
            <pc:docMk/>
            <pc:sldMk cId="3633230944" sldId="261"/>
            <ac:cxnSpMk id="45" creationId="{B7A81025-7EA9-493C-A8AA-C2443AD28078}"/>
          </ac:cxnSpMkLst>
        </pc:cxnChg>
        <pc:cxnChg chg="add">
          <ac:chgData name="Harris, Kathryn" userId="S::kathryn.harris@ucdenver.edu::7b7550e7-05ec-4c83-a9a9-28c83af2e2f6" providerId="AD" clId="Web-{9B8C2B17-A484-48A0-949F-70C1C57D77C2}" dt="2019-05-03T17:10:25.752" v="39"/>
          <ac:cxnSpMkLst>
            <pc:docMk/>
            <pc:sldMk cId="3633230944" sldId="261"/>
            <ac:cxnSpMk id="84" creationId="{B7A81025-7EA9-493C-A8AA-C2443AD2807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30T21:05:07.10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101 169 7424,'-65'-112'4096,"38"55"-6144,18 57 0,18 6-1536,3 12 128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Digital-Frequency-Counter/" TargetMode="External"/><Relationship Id="rId2" Type="http://schemas.openxmlformats.org/officeDocument/2006/relationships/hyperlink" Target="https://www.electronics-notes.com/articles/test-methods/frequency-counter-timer/how-does-a-frequency-counter-work-operatio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Impedance Spectroscopy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Kitty Harris and Josh </a:t>
            </a:r>
            <a:r>
              <a:rPr lang="en-US" err="1"/>
              <a:t>Eslarboukh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Phasor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13" y="469972"/>
            <a:ext cx="9939363" cy="678511"/>
          </a:xfrm>
        </p:spPr>
        <p:txBody>
          <a:bodyPr/>
          <a:lstStyle/>
          <a:p>
            <a:r>
              <a:rPr lang="en-US"/>
              <a:t>Frequency Dependence of Impedance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310" y="1160130"/>
                <a:ext cx="11032619" cy="4545496"/>
              </a:xfrm>
            </p:spPr>
            <p:txBody>
              <a:bodyPr/>
              <a:lstStyle/>
              <a:p>
                <a:r>
                  <a:rPr lang="en-US" b="1"/>
                  <a:t>Impedance </a:t>
                </a:r>
                <a:r>
                  <a:rPr lang="en-US"/>
                  <a:t>is a measure of how current flow is hindered in a system.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nary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𝑝𝑎𝑟𝑎𝑙𝑙𝑒𝑙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So, for our system under test, we end up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310" y="1160130"/>
                <a:ext cx="11032619" cy="4545496"/>
              </a:xfrm>
              <a:blipFill>
                <a:blip r:embed="rId2"/>
                <a:stretch>
                  <a:fillRect l="-498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FFEEF-BC78-4818-8092-B6AADC229E32}"/>
                  </a:ext>
                </a:extLst>
              </p14:cNvPr>
              <p14:cNvContentPartPr/>
              <p14:nvPr/>
            </p14:nvContentPartPr>
            <p14:xfrm>
              <a:off x="9199820" y="-1524720"/>
              <a:ext cx="36720" cy="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FFEEF-BC78-4818-8092-B6AADC229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5500" y="-1529040"/>
                <a:ext cx="45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EFBFA20-5A7A-43E7-9D96-B481948C1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310" y="4115280"/>
                <a:ext cx="7159637" cy="454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As frequency approaches zero, the system behaves more like a DC circuit and charge cannot cross the branch containing the capacitor,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As frequency becomes arbitrarily large, the current can arc across the capacitor, effectively ignoring its presence,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r>
                  <a:rPr lang="en-US" b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EFBFA20-5A7A-43E7-9D96-B481948C1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0" y="4115280"/>
                <a:ext cx="7159637" cy="4545496"/>
              </a:xfrm>
              <a:prstGeom prst="rect">
                <a:avLst/>
              </a:prstGeom>
              <a:blipFill>
                <a:blip r:embed="rId5"/>
                <a:stretch>
                  <a:fillRect l="-767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0DC8FA-A4A8-46F7-8643-8E083F45E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045" y="3858917"/>
            <a:ext cx="4226232" cy="29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Lock-In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69" y="262393"/>
            <a:ext cx="4455844" cy="1057524"/>
          </a:xfrm>
        </p:spPr>
        <p:txBody>
          <a:bodyPr/>
          <a:lstStyle/>
          <a:p>
            <a:r>
              <a:rPr lang="en-US"/>
              <a:t>Frequency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319918"/>
            <a:ext cx="11815639" cy="2093096"/>
          </a:xfrm>
        </p:spPr>
        <p:txBody>
          <a:bodyPr>
            <a:normAutofit/>
          </a:bodyPr>
          <a:lstStyle/>
          <a:p>
            <a:r>
              <a:rPr lang="en-US"/>
              <a:t>A digital frequency counter measures frequency by taking counts of a periodic function over a </a:t>
            </a:r>
            <a:r>
              <a:rPr lang="en-US" b="1"/>
              <a:t>gate time.</a:t>
            </a:r>
          </a:p>
          <a:p>
            <a:r>
              <a:rPr lang="en-US" b="1"/>
              <a:t>Direct counting </a:t>
            </a:r>
            <a:r>
              <a:rPr lang="en-US"/>
              <a:t>methods measure how many times the voltage (or other property being measured) passes a given threshold.</a:t>
            </a:r>
          </a:p>
          <a:p>
            <a:r>
              <a:rPr lang="en-US" b="1"/>
              <a:t>Reciprocal </a:t>
            </a:r>
            <a:r>
              <a:rPr lang="en-US"/>
              <a:t>frequency counters measure the period of a cycle and take the inverse.</a:t>
            </a:r>
          </a:p>
          <a:p>
            <a:endParaRPr lang="en-US" b="1"/>
          </a:p>
          <a:p>
            <a:endParaRPr lang="en-US"/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4F4385-3FF1-43CB-A039-7030BDC484C6}"/>
              </a:ext>
            </a:extLst>
          </p:cNvPr>
          <p:cNvSpPr txBox="1">
            <a:spLocks/>
          </p:cNvSpPr>
          <p:nvPr/>
        </p:nvSpPr>
        <p:spPr>
          <a:xfrm>
            <a:off x="389614" y="2775005"/>
            <a:ext cx="11608903" cy="367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8CA68C0-C104-4A9A-AE4B-94F3ADB0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835" y="3413014"/>
            <a:ext cx="6316682" cy="29876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458126-1AA9-4F9F-9FC2-0CF7E1F87FF2}"/>
              </a:ext>
            </a:extLst>
          </p:cNvPr>
          <p:cNvSpPr txBox="1">
            <a:spLocks/>
          </p:cNvSpPr>
          <p:nvPr/>
        </p:nvSpPr>
        <p:spPr>
          <a:xfrm>
            <a:off x="389614" y="3172116"/>
            <a:ext cx="5474473" cy="878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clock produces a signal which is divided by the </a:t>
            </a:r>
            <a:r>
              <a:rPr lang="en-US" b="1"/>
              <a:t>decade dividers </a:t>
            </a:r>
            <a:r>
              <a:rPr lang="en-US"/>
              <a:t>into the appropriate gate time.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6AF862-74CE-412E-82C6-0F4828777551}"/>
              </a:ext>
            </a:extLst>
          </p:cNvPr>
          <p:cNvSpPr txBox="1">
            <a:spLocks/>
          </p:cNvSpPr>
          <p:nvPr/>
        </p:nvSpPr>
        <p:spPr>
          <a:xfrm>
            <a:off x="1327868" y="4207960"/>
            <a:ext cx="4353967" cy="263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“gate flip flop” receives this information and signals when the next set of counts should begin.</a:t>
            </a:r>
          </a:p>
          <a:p>
            <a:r>
              <a:rPr lang="en-US"/>
              <a:t>The </a:t>
            </a:r>
            <a:r>
              <a:rPr lang="en-US" b="1"/>
              <a:t>latch </a:t>
            </a:r>
            <a:r>
              <a:rPr lang="en-US"/>
              <a:t>holds the last value so that it can continue to be displayed while the counter is updating based on a new set of data.</a:t>
            </a:r>
          </a:p>
        </p:txBody>
      </p:sp>
    </p:spTree>
    <p:extLst>
      <p:ext uri="{BB962C8B-B14F-4D97-AF65-F5344CB8AC3E}">
        <p14:creationId xmlns:p14="http://schemas.microsoft.com/office/powerpoint/2010/main" val="19964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AD3FB61-6AE9-4485-BE50-6A67D1BBD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15C98F-1CCA-4D5A-A03F-29B4BED6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8456C65E-3C59-4D40-864F-2A31AF2C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2C3C90EF-2E9B-44A4-AB78-BEBD307C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8E12179-609D-4AF7-96BF-E828E5852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008B167-7073-455A-9573-FBDDF23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9FC9F31E-3F8D-4B62-87C7-BBBD035E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84F10612-C7D6-428E-9148-D931DFB23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043D6C36-269F-44CF-B0F2-349C6645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6C168F67-740E-466B-8BDA-26A6F2B7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CF2E0909-CFBD-4E94-BEEA-9B6DF1DFB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5B8BB545-FACB-4642-8938-14D8CD792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36904FB-4D24-4290-AD83-449182E6D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68AFD49-42C0-402C-8593-37AC0754F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8C1A257-22D4-41EF-AF6A-CF2D5A1DC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5A189A6-9285-450E-9B7E-80B2D590B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D59B349F-5A32-4504-9284-1BE405A5C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79CEC7EC-900E-4C58-9230-308D5E4F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DC40C46F-A374-45DD-8616-ABBFD1F60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5A53528-B55E-4DEA-8E5D-041E3F2A8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33C2044-55CC-4D24-83D6-56DA2A4D9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7FE42B80-0325-42E2-A066-69C44DD35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A0F3EB45-3286-4ACF-B3E0-E3C8CF23F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DABF753A-353D-49D9-8111-08D35B7A6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52FED251-392F-4094-8F4A-371A795E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2082796-8C4C-405B-9F59-11B4223D6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8358644C-7384-41C4-978E-1125B9BF8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902" y="583142"/>
            <a:ext cx="5037903" cy="641794"/>
          </a:xfrm>
        </p:spPr>
        <p:txBody>
          <a:bodyPr>
            <a:normAutofit/>
          </a:bodyPr>
          <a:lstStyle/>
          <a:p>
            <a:r>
              <a:rPr lang="en-US"/>
              <a:t>Prediction vs. 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E39382-3BDF-4F54-8585-82ACB0EE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06E7B50D-4267-4B64-A59B-48EA8221E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0A65F7D-37D3-4558-8354-DAED575B6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7" r="1" b="1"/>
          <a:stretch/>
        </p:blipFill>
        <p:spPr>
          <a:xfrm>
            <a:off x="-1552" y="3429000"/>
            <a:ext cx="4646985" cy="342900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7A81025-7EA9-493C-A8AA-C2443AD28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061" y="1224117"/>
            <a:ext cx="5033646" cy="5371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/>
              <a:t>Voltage Data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1700"/>
              <a:t>We see an almost perfect correlation here, especially in the center. </a:t>
            </a:r>
          </a:p>
          <a:p>
            <a:pPr>
              <a:lnSpc>
                <a:spcPct val="90000"/>
              </a:lnSpc>
            </a:pPr>
            <a:r>
              <a:rPr lang="en-US" sz="1700"/>
              <a:t>Asymptotes match fairly well</a:t>
            </a:r>
          </a:p>
          <a:p>
            <a:pPr>
              <a:lnSpc>
                <a:spcPct val="90000"/>
              </a:lnSpc>
            </a:pPr>
            <a:r>
              <a:rPr lang="en-US" sz="1700"/>
              <a:t>Standard deviation: 8*10</a:t>
            </a:r>
            <a:r>
              <a:rPr lang="en-US" sz="1700" baseline="30000"/>
              <a:t>-8</a:t>
            </a:r>
            <a:r>
              <a:rPr lang="en-US" sz="1700"/>
              <a:t>[V]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Phase Data</a:t>
            </a:r>
          </a:p>
          <a:p>
            <a:pPr>
              <a:lnSpc>
                <a:spcPct val="90000"/>
              </a:lnSpc>
            </a:pPr>
            <a:r>
              <a:rPr lang="en-US" sz="1700"/>
              <a:t>The left half of the plot appears to be roughly correct.</a:t>
            </a:r>
          </a:p>
          <a:p>
            <a:pPr>
              <a:lnSpc>
                <a:spcPct val="90000"/>
              </a:lnSpc>
            </a:pPr>
            <a:r>
              <a:rPr lang="en-US" sz="1700"/>
              <a:t>The dip occurs at the right point.</a:t>
            </a:r>
          </a:p>
          <a:p>
            <a:pPr>
              <a:lnSpc>
                <a:spcPct val="90000"/>
              </a:lnSpc>
            </a:pPr>
            <a:r>
              <a:rPr lang="en-US" sz="1700"/>
              <a:t>We have positive phase; this should be impossible with an ideal circuit of our type</a:t>
            </a:r>
          </a:p>
          <a:p>
            <a:pPr>
              <a:lnSpc>
                <a:spcPct val="90000"/>
              </a:lnSpc>
            </a:pPr>
            <a:r>
              <a:rPr lang="en-US" sz="1700"/>
              <a:t>Possible explanation: Something within the circuit is behaving as an inductor, producing a field opposing the current, causing the positive phase.</a:t>
            </a:r>
          </a:p>
          <a:p>
            <a:pPr>
              <a:lnSpc>
                <a:spcPct val="90000"/>
              </a:lnSpc>
            </a:pPr>
            <a:r>
              <a:rPr lang="en-US" sz="1700"/>
              <a:t>Standard deviation: 0.05 [radians]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96ED-8B82-4174-9BCC-7CB61045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89" y="-9225"/>
            <a:ext cx="4651557" cy="33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Curve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3A0B-2564-4F69-AF6A-636F7CE2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291A-9816-466D-A0DC-A78B0DE5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i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Does a Frequency Counter Work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(n.d.). Retrieved from Electronics Notes: 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https://www.electronics-notes.com/articles/test-methods/frequency-counter-timer/how-does-a-frequency-counter-work-operation.php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10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err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laserjocky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(2014). </a:t>
            </a:r>
            <a:r>
              <a:rPr lang="en-US" altLang="en-US" i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Digital Frequency Counter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Retrieved from </a:t>
            </a:r>
            <a:r>
              <a:rPr lang="en-US" altLang="en-US" err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instructables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https://www.instructables.com/id/Digital-Frequency-Counter/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04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Impedance Spectroscopy</vt:lpstr>
      <vt:lpstr>Phasor Notation</vt:lpstr>
      <vt:lpstr>Frequency Dependence of Impedance</vt:lpstr>
      <vt:lpstr>Lock-In Amplifier</vt:lpstr>
      <vt:lpstr>Frequency Meter</vt:lpstr>
      <vt:lpstr>Prediction vs. Data</vt:lpstr>
      <vt:lpstr>Curve Fitting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Spectroscopy</dc:title>
  <dc:creator>Harris, Kathryn</dc:creator>
  <cp:revision>1</cp:revision>
  <dcterms:created xsi:type="dcterms:W3CDTF">2019-04-26T17:00:17Z</dcterms:created>
  <dcterms:modified xsi:type="dcterms:W3CDTF">2019-05-07T18:27:59Z</dcterms:modified>
</cp:coreProperties>
</file>