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3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80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15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71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185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90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80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14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250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03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43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80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3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1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8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3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3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826B01-FF20-479E-AC47-FD7F35007C84}" type="datetimeFigureOut">
              <a:rPr lang="es-CO" smtClean="0"/>
              <a:t>03/10/2019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DFB495-5EA3-4677-A1E9-971B62387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988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82453" y="1073219"/>
            <a:ext cx="8209548" cy="732647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s-CO" sz="4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PROGRAMACION DE SOFTWARE</a:t>
            </a:r>
            <a:endParaRPr lang="es-CO" sz="4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8390" y="2294523"/>
            <a:ext cx="6400800" cy="3793456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Aprendiz: </a:t>
            </a:r>
            <a:r>
              <a:rPr lang="es-CO" sz="2800" dirty="0" smtClean="0">
                <a:latin typeface="Bernard MT Condensed" panose="02050806060905020404" pitchFamily="18" charset="0"/>
              </a:rPr>
              <a:t>Gervis Antonio Pájaro </a:t>
            </a:r>
            <a:r>
              <a:rPr lang="es-CO" sz="2800" dirty="0" err="1" smtClean="0">
                <a:latin typeface="Bernard MT Condensed" panose="02050806060905020404" pitchFamily="18" charset="0"/>
              </a:rPr>
              <a:t>Pajaro</a:t>
            </a:r>
            <a:endParaRPr lang="es-CO" sz="2800" dirty="0" smtClean="0">
              <a:latin typeface="Bernard MT Condensed" panose="02050806060905020404" pitchFamily="18" charset="0"/>
            </a:endParaRPr>
          </a:p>
          <a:p>
            <a:r>
              <a:rPr lang="es-CO" sz="28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Instructor: </a:t>
            </a:r>
            <a:r>
              <a:rPr lang="es-CO" sz="2800" dirty="0" smtClean="0">
                <a:latin typeface="Bernard MT Condensed" panose="02050806060905020404" pitchFamily="18" charset="0"/>
              </a:rPr>
              <a:t>Arturo Miranda Lengua</a:t>
            </a:r>
          </a:p>
          <a:p>
            <a:r>
              <a:rPr lang="es-CO" sz="28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Tema: </a:t>
            </a:r>
            <a:r>
              <a:rPr lang="es-CO" sz="2800" dirty="0" smtClean="0">
                <a:latin typeface="Bernard MT Condensed" panose="02050806060905020404" pitchFamily="18" charset="0"/>
              </a:rPr>
              <a:t>Trabajo Final </a:t>
            </a:r>
          </a:p>
          <a:p>
            <a:r>
              <a:rPr lang="es-CO" sz="28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Ficha: </a:t>
            </a:r>
            <a:r>
              <a:rPr lang="es-CO" sz="2800" dirty="0" smtClean="0">
                <a:latin typeface="Bernard MT Condensed" panose="02050806060905020404" pitchFamily="18" charset="0"/>
              </a:rPr>
              <a:t>1805567</a:t>
            </a:r>
          </a:p>
          <a:p>
            <a:r>
              <a:rPr lang="es-CO" sz="2800" dirty="0" smtClean="0">
                <a:solidFill>
                  <a:srgbClr val="FFFF00"/>
                </a:solidFill>
                <a:latin typeface="Bernard MT Condensed" panose="02050806060905020404" pitchFamily="18" charset="0"/>
              </a:rPr>
              <a:t>Fecha:</a:t>
            </a:r>
            <a:r>
              <a:rPr lang="es-CO" sz="2800" dirty="0">
                <a:solidFill>
                  <a:srgbClr val="FFFF00"/>
                </a:solidFill>
                <a:latin typeface="Bernard MT Condensed" panose="02050806060905020404" pitchFamily="18" charset="0"/>
              </a:rPr>
              <a:t> </a:t>
            </a:r>
            <a:r>
              <a:rPr lang="es-CO" sz="2800" dirty="0" smtClean="0">
                <a:latin typeface="Bernard MT Condensed" panose="02050806060905020404" pitchFamily="18" charset="0"/>
              </a:rPr>
              <a:t>19/ 07/2019</a:t>
            </a:r>
            <a:endParaRPr lang="es-CO" sz="2800" dirty="0">
              <a:latin typeface="Bernard MT Condensed" panose="02050806060905020404" pitchFamily="18" charset="0"/>
            </a:endParaRPr>
          </a:p>
        </p:txBody>
      </p:sp>
      <p:pic>
        <p:nvPicPr>
          <p:cNvPr id="1026" name="Picture 2" descr="Resultado de imagen para sena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0" y="1073219"/>
            <a:ext cx="3345614" cy="433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876799" y="2647948"/>
            <a:ext cx="2406316" cy="1010653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INICIO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14137" y="4563976"/>
            <a:ext cx="2406316" cy="1010653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CONTACTO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4876799" y="4563975"/>
            <a:ext cx="2406316" cy="101065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CERRAR SESION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4796589" y="731921"/>
            <a:ext cx="2406316" cy="1010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NOSOTROS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14137" y="673768"/>
            <a:ext cx="2406316" cy="101065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GALERIA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779042" y="673767"/>
            <a:ext cx="2406316" cy="101065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REGISTRO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931442" y="4590043"/>
            <a:ext cx="2406316" cy="101065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LOGIN</a:t>
            </a:r>
            <a:endParaRPr lang="es-CO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6079957" y="1742574"/>
            <a:ext cx="0" cy="9053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6079957" y="3629851"/>
            <a:ext cx="0" cy="9341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220453" y="3629851"/>
            <a:ext cx="1792704" cy="96019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3220453" y="1684420"/>
            <a:ext cx="1656346" cy="10926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295146" y="1684420"/>
            <a:ext cx="1483896" cy="1038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283115" y="3586407"/>
            <a:ext cx="1656346" cy="9775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7202906" y="3684671"/>
            <a:ext cx="1652336" cy="9635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6079957" y="1742574"/>
            <a:ext cx="0" cy="8280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6222331" y="1742574"/>
            <a:ext cx="4010" cy="89350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3128212" y="1742574"/>
            <a:ext cx="1740566" cy="12139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7228974" y="1559921"/>
            <a:ext cx="1437773" cy="10761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2125578" y="1722141"/>
            <a:ext cx="26070" cy="28418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V="1">
            <a:off x="3128212" y="3586407"/>
            <a:ext cx="1740566" cy="8889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6222331" y="3643559"/>
            <a:ext cx="0" cy="8632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3288632" y="1020933"/>
            <a:ext cx="1479884" cy="274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V="1">
            <a:off x="1927061" y="1701461"/>
            <a:ext cx="45119" cy="279094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 flipV="1">
            <a:off x="3284622" y="1216507"/>
            <a:ext cx="1431757" cy="250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 flipH="1" flipV="1">
            <a:off x="7283115" y="1237247"/>
            <a:ext cx="1443790" cy="520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7283115" y="1087040"/>
            <a:ext cx="1479884" cy="2744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V="1">
            <a:off x="10134600" y="1742574"/>
            <a:ext cx="0" cy="27932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5962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</TotalTime>
  <Words>34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 Black</vt:lpstr>
      <vt:lpstr>Bernard MT Condensed</vt:lpstr>
      <vt:lpstr>Century Gothic</vt:lpstr>
      <vt:lpstr>Wingdings 3</vt:lpstr>
      <vt:lpstr>Sector</vt:lpstr>
      <vt:lpstr>PROGRAMACION DE SOFTWARE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Nando jh</dc:creator>
  <cp:lastModifiedBy>Nando jh</cp:lastModifiedBy>
  <cp:revision>8</cp:revision>
  <dcterms:created xsi:type="dcterms:W3CDTF">2019-07-19T15:59:36Z</dcterms:created>
  <dcterms:modified xsi:type="dcterms:W3CDTF">2019-10-03T15:05:35Z</dcterms:modified>
</cp:coreProperties>
</file>