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22F4A-90DD-49F0-AD7C-537F056D1D23}" v="5222" dt="2019-11-17T19:02:22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ry-PC\Desktop\Munkaf&#252;zet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  <c:spPr>
        <a:solidFill>
          <a:schemeClr val="accent6">
            <a:lumMod val="7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128745270477556E-2"/>
          <c:y val="0.12197059992054034"/>
          <c:w val="0.7951407778573133"/>
          <c:h val="0.7448746945964293"/>
        </c:manualLayout>
      </c:layout>
      <c:bar3DChart>
        <c:barDir val="col"/>
        <c:grouping val="stacked"/>
        <c:varyColors val="0"/>
        <c:ser>
          <c:idx val="0"/>
          <c:order val="0"/>
          <c:tx>
            <c:v>Aktivitás</c:v>
          </c:tx>
          <c:spPr>
            <a:solidFill>
              <a:srgbClr val="FFC000"/>
            </a:solidFill>
          </c:spPr>
          <c:invertIfNegative val="0"/>
          <c:cat>
            <c:strRef>
              <c:f>Munka2!$A$2:$A$5</c:f>
              <c:strCache>
                <c:ptCount val="4"/>
                <c:pt idx="0">
                  <c:v>Takács Gergő</c:v>
                </c:pt>
                <c:pt idx="1">
                  <c:v>Kiss Tamás</c:v>
                </c:pt>
                <c:pt idx="2">
                  <c:v>Csicsek Máté</c:v>
                </c:pt>
                <c:pt idx="3">
                  <c:v>Kis Barbara</c:v>
                </c:pt>
              </c:strCache>
            </c:strRef>
          </c:cat>
          <c:val>
            <c:numRef>
              <c:f>Munka2!$B$2:$B$5</c:f>
              <c:numCache>
                <c:formatCode>General</c:formatCode>
                <c:ptCount val="4"/>
                <c:pt idx="0">
                  <c:v>50</c:v>
                </c:pt>
                <c:pt idx="1">
                  <c:v>58</c:v>
                </c:pt>
                <c:pt idx="2">
                  <c:v>50</c:v>
                </c:pt>
                <c:pt idx="3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C4-4610-B14B-0B9F639C2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595648"/>
        <c:axId val="129605632"/>
        <c:axId val="0"/>
      </c:bar3DChart>
      <c:catAx>
        <c:axId val="12959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solidFill>
                  <a:schemeClr val="bg1"/>
                </a:solidFill>
                <a:latin typeface="Times New Roman" pitchFamily="18" charset="0"/>
              </a:defRPr>
            </a:pPr>
            <a:endParaRPr lang="hu-HU"/>
          </a:p>
        </c:txPr>
        <c:crossAx val="129605632"/>
        <c:crosses val="autoZero"/>
        <c:auto val="1"/>
        <c:lblAlgn val="ctr"/>
        <c:lblOffset val="100"/>
        <c:noMultiLvlLbl val="0"/>
      </c:catAx>
      <c:valAx>
        <c:axId val="129605632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 baseline="0">
                <a:solidFill>
                  <a:schemeClr val="bg1"/>
                </a:solidFill>
                <a:latin typeface="Times New Roman" pitchFamily="18" charset="0"/>
              </a:defRPr>
            </a:pPr>
            <a:endParaRPr lang="hu-HU"/>
          </a:p>
        </c:txPr>
        <c:crossAx val="1295956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 baseline="0">
              <a:solidFill>
                <a:schemeClr val="bg1"/>
              </a:solidFill>
              <a:latin typeface="Times New Roman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gradFill>
      <a:gsLst>
        <a:gs pos="14000">
          <a:schemeClr val="bg2">
            <a:lumMod val="75000"/>
            <a:lumOff val="25000"/>
          </a:schemeClr>
        </a:gs>
        <a:gs pos="61000">
          <a:schemeClr val="bg2">
            <a:lumMod val="50000"/>
            <a:lumOff val="50000"/>
          </a:schemeClr>
        </a:gs>
        <a:gs pos="100000">
          <a:schemeClr val="bg2">
            <a:lumMod val="10000"/>
            <a:lumOff val="90000"/>
          </a:schemeClr>
        </a:gs>
      </a:gsLst>
      <a:lin ang="2700000" scaled="1"/>
    </a:gradFill>
    <a:ln>
      <a:gradFill>
        <a:gsLst>
          <a:gs pos="0">
            <a:schemeClr val="bg2">
              <a:lumMod val="90000"/>
              <a:lumOff val="1000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  <c:spPr>
        <a:solidFill>
          <a:schemeClr val="tx1"/>
        </a:solidFill>
        <a:ln>
          <a:solidFill>
            <a:schemeClr val="tx1"/>
          </a:solidFill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607174103237096E-2"/>
          <c:y val="6.9919072615923006E-2"/>
          <c:w val="0.71505402449693789"/>
          <c:h val="0.81410104986876641"/>
        </c:manualLayout>
      </c:layout>
      <c:bar3DChart>
        <c:barDir val="col"/>
        <c:grouping val="clustered"/>
        <c:varyColors val="0"/>
        <c:ser>
          <c:idx val="0"/>
          <c:order val="0"/>
          <c:tx>
            <c:v>Kommitok</c:v>
          </c:tx>
          <c:spPr>
            <a:solidFill>
              <a:schemeClr val="bg1">
                <a:lumMod val="65000"/>
                <a:lumOff val="35000"/>
              </a:schemeClr>
            </a:solidFill>
          </c:spPr>
          <c:invertIfNegative val="0"/>
          <c:cat>
            <c:strRef>
              <c:f>Munka1!$A$1:$A$4</c:f>
              <c:strCache>
                <c:ptCount val="4"/>
                <c:pt idx="0">
                  <c:v>Kiss Tamás</c:v>
                </c:pt>
                <c:pt idx="1">
                  <c:v>Takács Gergő</c:v>
                </c:pt>
                <c:pt idx="2">
                  <c:v>Csicsek Máté</c:v>
                </c:pt>
                <c:pt idx="3">
                  <c:v>Kis Bara</c:v>
                </c:pt>
              </c:strCache>
            </c:strRef>
          </c:cat>
          <c:val>
            <c:numRef>
              <c:f>Munka1!$B$1:$B$4</c:f>
              <c:numCache>
                <c:formatCode>General</c:formatCode>
                <c:ptCount val="4"/>
                <c:pt idx="0">
                  <c:v>36</c:v>
                </c:pt>
                <c:pt idx="1">
                  <c:v>36</c:v>
                </c:pt>
                <c:pt idx="2">
                  <c:v>39</c:v>
                </c:pt>
                <c:pt idx="3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09-480B-B168-2EE8C1DAC71B}"/>
            </c:ext>
          </c:extLst>
        </c:ser>
        <c:ser>
          <c:idx val="1"/>
          <c:order val="1"/>
          <c:tx>
            <c:v>Sorok ++</c:v>
          </c:tx>
          <c:spPr>
            <a:solidFill>
              <a:srgbClr val="00B050"/>
            </a:solidFill>
            <a:effectLst/>
          </c:spPr>
          <c:invertIfNegative val="0"/>
          <c:cat>
            <c:strRef>
              <c:f>Munka1!$A$1:$A$4</c:f>
              <c:strCache>
                <c:ptCount val="4"/>
                <c:pt idx="0">
                  <c:v>Kiss Tamás</c:v>
                </c:pt>
                <c:pt idx="1">
                  <c:v>Takács Gergő</c:v>
                </c:pt>
                <c:pt idx="2">
                  <c:v>Csicsek Máté</c:v>
                </c:pt>
                <c:pt idx="3">
                  <c:v>Kis Bara</c:v>
                </c:pt>
              </c:strCache>
            </c:strRef>
          </c:cat>
          <c:val>
            <c:numRef>
              <c:f>Munka1!$C$1:$C$4</c:f>
              <c:numCache>
                <c:formatCode>General</c:formatCode>
                <c:ptCount val="4"/>
                <c:pt idx="0">
                  <c:v>167</c:v>
                </c:pt>
                <c:pt idx="1">
                  <c:v>191</c:v>
                </c:pt>
                <c:pt idx="2">
                  <c:v>189</c:v>
                </c:pt>
                <c:pt idx="3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09-480B-B168-2EE8C1DAC71B}"/>
            </c:ext>
          </c:extLst>
        </c:ser>
        <c:ser>
          <c:idx val="2"/>
          <c:order val="2"/>
          <c:tx>
            <c:v>Sorok --</c:v>
          </c:tx>
          <c:spPr>
            <a:solidFill>
              <a:srgbClr val="FF0000"/>
            </a:solidFill>
          </c:spPr>
          <c:invertIfNegative val="0"/>
          <c:cat>
            <c:strRef>
              <c:f>Munka1!$A$1:$A$4</c:f>
              <c:strCache>
                <c:ptCount val="4"/>
                <c:pt idx="0">
                  <c:v>Kiss Tamás</c:v>
                </c:pt>
                <c:pt idx="1">
                  <c:v>Takács Gergő</c:v>
                </c:pt>
                <c:pt idx="2">
                  <c:v>Csicsek Máté</c:v>
                </c:pt>
                <c:pt idx="3">
                  <c:v>Kis Bara</c:v>
                </c:pt>
              </c:strCache>
            </c:strRef>
          </c:cat>
          <c:val>
            <c:numRef>
              <c:f>Munka1!$D$1:$D$4</c:f>
              <c:numCache>
                <c:formatCode>General</c:formatCode>
                <c:ptCount val="4"/>
                <c:pt idx="0">
                  <c:v>44</c:v>
                </c:pt>
                <c:pt idx="1">
                  <c:v>35</c:v>
                </c:pt>
                <c:pt idx="2">
                  <c:v>35</c:v>
                </c:pt>
                <c:pt idx="3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C09-480B-B168-2EE8C1DAC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838464"/>
        <c:axId val="129840256"/>
        <c:axId val="0"/>
      </c:bar3DChart>
      <c:catAx>
        <c:axId val="129838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400" baseline="0">
                <a:solidFill>
                  <a:schemeClr val="bg1"/>
                </a:solidFill>
                <a:latin typeface="Times New Roman" pitchFamily="18" charset="0"/>
              </a:defRPr>
            </a:pPr>
            <a:endParaRPr lang="hu-HU"/>
          </a:p>
        </c:txPr>
        <c:crossAx val="129840256"/>
        <c:crosses val="autoZero"/>
        <c:auto val="1"/>
        <c:lblAlgn val="ctr"/>
        <c:lblOffset val="100"/>
        <c:noMultiLvlLbl val="0"/>
      </c:catAx>
      <c:valAx>
        <c:axId val="129840256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</c:spPr>
        <c:txPr>
          <a:bodyPr/>
          <a:lstStyle/>
          <a:p>
            <a:pPr>
              <a:defRPr sz="1400" baseline="0">
                <a:solidFill>
                  <a:schemeClr val="bg1"/>
                </a:solidFill>
                <a:latin typeface="Times New Roman" pitchFamily="18" charset="0"/>
              </a:defRPr>
            </a:pPr>
            <a:endParaRPr lang="hu-HU"/>
          </a:p>
        </c:txPr>
        <c:crossAx val="129838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159681652696638"/>
          <c:y val="0.39492928401828198"/>
          <c:w val="0.12754296841927018"/>
          <c:h val="0.20219515170853941"/>
        </c:manualLayout>
      </c:layout>
      <c:overlay val="0"/>
      <c:spPr>
        <a:noFill/>
        <a:effectLst>
          <a:innerShdw blurRad="63500" dist="50800" dir="13500000">
            <a:prstClr val="black">
              <a:alpha val="50000"/>
            </a:prstClr>
          </a:innerShdw>
        </a:effectLst>
      </c:spPr>
      <c:txPr>
        <a:bodyPr/>
        <a:lstStyle/>
        <a:p>
          <a:pPr>
            <a:defRPr sz="1400" baseline="0">
              <a:solidFill>
                <a:schemeClr val="bg1"/>
              </a:solidFill>
              <a:latin typeface="Times New Roman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14000">
          <a:schemeClr val="bg2">
            <a:lumMod val="75000"/>
            <a:lumOff val="25000"/>
          </a:schemeClr>
        </a:gs>
        <a:gs pos="61000">
          <a:schemeClr val="bg2">
            <a:lumMod val="50000"/>
            <a:lumOff val="50000"/>
          </a:schemeClr>
        </a:gs>
        <a:gs pos="100000">
          <a:schemeClr val="bg2">
            <a:lumMod val="25000"/>
            <a:lumOff val="75000"/>
          </a:schemeClr>
        </a:gs>
      </a:gsLst>
      <a:lin ang="2700000" scaled="1"/>
      <a:tileRect/>
    </a:gradFill>
    <a:ln>
      <a:solidFill>
        <a:schemeClr val="accent1"/>
      </a:solidFill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4DB0-BB1F-45C9-9CF7-C9CB81958CB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B3E8-B56F-4904-B586-C8C806551D59}">
      <dgm:prSet phldrT="[Text]" phldr="0"/>
      <dgm:spPr/>
      <dgm:t>
        <a:bodyPr/>
        <a:lstStyle/>
        <a:p>
          <a:r>
            <a:rPr lang="en-US" dirty="0" err="1">
              <a:latin typeface="Tw Cen MT"/>
            </a:rPr>
            <a:t>Csatlakozás</a:t>
          </a:r>
          <a:r>
            <a:rPr lang="en-US" dirty="0">
              <a:latin typeface="Tw Cen MT"/>
            </a:rPr>
            <a:t> a </a:t>
          </a:r>
          <a:r>
            <a:rPr lang="en-US" dirty="0" err="1">
              <a:latin typeface="Tw Cen MT"/>
            </a:rPr>
            <a:t>weboldalhoz</a:t>
          </a:r>
          <a:r>
            <a:rPr lang="en-US" dirty="0">
              <a:latin typeface="Tw Cen MT"/>
            </a:rPr>
            <a:t> </a:t>
          </a:r>
          <a:r>
            <a:rPr lang="en-US" b="0" i="0" u="none" strike="noStrike" cap="none" baseline="0" noProof="0" dirty="0" err="1">
              <a:latin typeface="Tw Cen MT"/>
            </a:rPr>
            <a:t>egy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b="0" i="0" u="none" strike="noStrike" cap="none" baseline="0" noProof="0" dirty="0" err="1">
              <a:latin typeface="Tw Cen MT"/>
            </a:rPr>
            <a:t>felhasználói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b="0" i="0" u="none" strike="noStrike" cap="none" baseline="0" noProof="0" dirty="0" err="1">
              <a:latin typeface="Tw Cen MT"/>
            </a:rPr>
            <a:t>fiók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b="0" i="0" u="none" strike="noStrike" cap="none" baseline="0" noProof="0" dirty="0" err="1">
              <a:latin typeface="Tw Cen MT"/>
            </a:rPr>
            <a:t>létrehozásával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Tw Cen MT"/>
            </a:rPr>
            <a:t>.</a:t>
          </a:r>
          <a:endParaRPr lang="en-US" dirty="0"/>
        </a:p>
      </dgm:t>
    </dgm:pt>
    <dgm:pt modelId="{35C86321-DB10-47C5-8C9C-195A8116EF46}" type="parTrans" cxnId="{D58F86AE-B4D2-4FD6-AA65-35D28913E83B}">
      <dgm:prSet/>
      <dgm:spPr/>
      <dgm:t>
        <a:bodyPr/>
        <a:lstStyle/>
        <a:p>
          <a:endParaRPr lang="en-US"/>
        </a:p>
      </dgm:t>
    </dgm:pt>
    <dgm:pt modelId="{BAD2A993-D486-43A1-A3D8-D1C7C1FAD9CC}" type="sibTrans" cxnId="{D58F86AE-B4D2-4FD6-AA65-35D28913E83B}">
      <dgm:prSet/>
      <dgm:spPr/>
      <dgm:t>
        <a:bodyPr/>
        <a:lstStyle/>
        <a:p>
          <a:endParaRPr lang="en-US"/>
        </a:p>
      </dgm:t>
    </dgm:pt>
    <dgm:pt modelId="{EAC35DFE-0026-4A8C-B03E-8BCDC1DBC93C}">
      <dgm:prSet phldrT="[Text]" phldr="0"/>
      <dgm:spPr/>
      <dgm:t>
        <a:bodyPr/>
        <a:lstStyle/>
        <a:p>
          <a:pPr rtl="0"/>
          <a:r>
            <a:rPr lang="en-US" dirty="0">
              <a:latin typeface="Tw Cen MT"/>
            </a:rPr>
            <a:t>Termék keresése</a:t>
          </a:r>
          <a:endParaRPr lang="en-US" dirty="0"/>
        </a:p>
      </dgm:t>
    </dgm:pt>
    <dgm:pt modelId="{B2D6A289-F07E-4F47-B4CA-D9873A1FE5C5}" type="parTrans" cxnId="{395069C8-A9B8-4352-97F2-7523F0402379}">
      <dgm:prSet/>
      <dgm:spPr/>
      <dgm:t>
        <a:bodyPr/>
        <a:lstStyle/>
        <a:p>
          <a:endParaRPr lang="en-US"/>
        </a:p>
      </dgm:t>
    </dgm:pt>
    <dgm:pt modelId="{259C821B-C853-41AD-997E-547B748C7770}" type="sibTrans" cxnId="{395069C8-A9B8-4352-97F2-7523F0402379}">
      <dgm:prSet/>
      <dgm:spPr/>
      <dgm:t>
        <a:bodyPr/>
        <a:lstStyle/>
        <a:p>
          <a:endParaRPr lang="en-US"/>
        </a:p>
      </dgm:t>
    </dgm:pt>
    <dgm:pt modelId="{B6484033-6708-4D3A-970B-099573FCDCD9}">
      <dgm:prSet phldrT="[Text]" phldr="0"/>
      <dgm:spPr/>
      <dgm:t>
        <a:bodyPr/>
        <a:lstStyle/>
        <a:p>
          <a:pPr rtl="0"/>
          <a:r>
            <a:rPr lang="en-US" dirty="0">
              <a:latin typeface="Tw Cen MT"/>
            </a:rPr>
            <a:t> Bejelentkezés</a:t>
          </a:r>
          <a:endParaRPr lang="en-US" dirty="0"/>
        </a:p>
      </dgm:t>
    </dgm:pt>
    <dgm:pt modelId="{FBD7054B-49AB-41E9-86C0-D6D8455B2FAB}" type="parTrans" cxnId="{A7BC4ECB-1AB7-4056-B973-6106A2AF1C8A}">
      <dgm:prSet/>
      <dgm:spPr/>
      <dgm:t>
        <a:bodyPr/>
        <a:lstStyle/>
        <a:p>
          <a:endParaRPr lang="en-US"/>
        </a:p>
      </dgm:t>
    </dgm:pt>
    <dgm:pt modelId="{1918C56E-FF63-4DA1-B29C-FC848129DB09}" type="sibTrans" cxnId="{A7BC4ECB-1AB7-4056-B973-6106A2AF1C8A}">
      <dgm:prSet/>
      <dgm:spPr/>
      <dgm:t>
        <a:bodyPr/>
        <a:lstStyle/>
        <a:p>
          <a:endParaRPr lang="en-US"/>
        </a:p>
      </dgm:t>
    </dgm:pt>
    <dgm:pt modelId="{B586C002-B1A6-4709-9882-B9E86233CA79}">
      <dgm:prSet phldrT="[Text]" phldr="0"/>
      <dgm:spPr/>
      <dgm:t>
        <a:bodyPr/>
        <a:lstStyle/>
        <a:p>
          <a:r>
            <a:rPr lang="en-US" dirty="0">
              <a:latin typeface="Tw Cen MT"/>
            </a:rPr>
            <a:t>Kijelentkezés</a:t>
          </a:r>
          <a:endParaRPr lang="en-US" dirty="0"/>
        </a:p>
      </dgm:t>
    </dgm:pt>
    <dgm:pt modelId="{89A13D98-80D6-4848-8884-ECBBE0C1614E}" type="parTrans" cxnId="{E921ABBF-0522-4772-8684-78A1646FCB9B}">
      <dgm:prSet/>
      <dgm:spPr/>
      <dgm:t>
        <a:bodyPr/>
        <a:lstStyle/>
        <a:p>
          <a:endParaRPr lang="en-US"/>
        </a:p>
      </dgm:t>
    </dgm:pt>
    <dgm:pt modelId="{4B4D7587-3AEB-4162-AD94-E5AD7495D874}" type="sibTrans" cxnId="{E921ABBF-0522-4772-8684-78A1646FCB9B}">
      <dgm:prSet/>
      <dgm:spPr/>
      <dgm:t>
        <a:bodyPr/>
        <a:lstStyle/>
        <a:p>
          <a:endParaRPr lang="en-US"/>
        </a:p>
      </dgm:t>
    </dgm:pt>
    <dgm:pt modelId="{065A7E82-BA06-4758-BF20-D9D3C9C5C03A}">
      <dgm:prSet phldr="0"/>
      <dgm:spPr/>
      <dgm:t>
        <a:bodyPr/>
        <a:lstStyle/>
        <a:p>
          <a:pPr rtl="0"/>
          <a:r>
            <a:rPr lang="en-US" dirty="0">
              <a:latin typeface="Tw Cen MT"/>
            </a:rPr>
            <a:t> </a:t>
          </a:r>
          <a:r>
            <a:rPr lang="en-US" dirty="0" err="1">
              <a:latin typeface="Tw Cen MT"/>
            </a:rPr>
            <a:t>Saját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felhasználói</a:t>
          </a:r>
          <a:r>
            <a:rPr lang="en-US" dirty="0">
              <a:latin typeface="Tw Cen MT"/>
            </a:rPr>
            <a:t> fiók</a:t>
          </a:r>
        </a:p>
      </dgm:t>
    </dgm:pt>
    <dgm:pt modelId="{E7D03514-715E-40B5-B1F3-BDF290D8CE01}" type="parTrans" cxnId="{CC50D873-AB5E-4E84-B2E8-70FAD3B1789F}">
      <dgm:prSet/>
      <dgm:spPr/>
    </dgm:pt>
    <dgm:pt modelId="{85F1B676-3062-45BC-9A2F-9478C721EA43}" type="sibTrans" cxnId="{CC50D873-AB5E-4E84-B2E8-70FAD3B1789F}">
      <dgm:prSet/>
      <dgm:spPr/>
    </dgm:pt>
    <dgm:pt modelId="{28FF85AB-766A-4F60-93A9-859D093DDAE6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Termékek</a:t>
          </a:r>
          <a:r>
            <a:rPr lang="en-US" dirty="0">
              <a:latin typeface="Tw Cen MT"/>
            </a:rPr>
            <a:t> listája</a:t>
          </a:r>
        </a:p>
      </dgm:t>
    </dgm:pt>
    <dgm:pt modelId="{436AA3DE-2938-466F-A2F5-86BA4BDCC592}" type="parTrans" cxnId="{3BB25F6E-05DE-4CBA-9CE1-72DBE2A1BA43}">
      <dgm:prSet/>
      <dgm:spPr/>
    </dgm:pt>
    <dgm:pt modelId="{97340E6E-BB4E-4A8B-964C-3F82DD5FFEB5}" type="sibTrans" cxnId="{3BB25F6E-05DE-4CBA-9CE1-72DBE2A1BA43}">
      <dgm:prSet/>
      <dgm:spPr/>
    </dgm:pt>
    <dgm:pt modelId="{FF10AF99-1526-4990-9F7C-EDA33C1F1E45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Termékek</a:t>
          </a:r>
          <a:r>
            <a:rPr lang="en-US" dirty="0">
              <a:latin typeface="Tw Cen MT"/>
            </a:rPr>
            <a:t> adatai</a:t>
          </a:r>
        </a:p>
      </dgm:t>
    </dgm:pt>
    <dgm:pt modelId="{D4C78B90-EA67-424D-9BEE-792AAA91E803}" type="parTrans" cxnId="{21A1620D-1234-4952-BA0C-841AE9B3689E}">
      <dgm:prSet/>
      <dgm:spPr/>
    </dgm:pt>
    <dgm:pt modelId="{9890B6F9-015A-46DD-923C-F0B9FB87698B}" type="sibTrans" cxnId="{21A1620D-1234-4952-BA0C-841AE9B3689E}">
      <dgm:prSet/>
      <dgm:spPr/>
    </dgm:pt>
    <dgm:pt modelId="{D547C805-32CE-485D-8E3F-E9A058C6A569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Kosár</a:t>
          </a:r>
          <a:r>
            <a:rPr lang="en-US" dirty="0">
              <a:latin typeface="Tw Cen MT"/>
            </a:rPr>
            <a:t> megtekintése</a:t>
          </a:r>
        </a:p>
      </dgm:t>
    </dgm:pt>
    <dgm:pt modelId="{0A7BADC6-7EFD-40BD-866C-239EE9F1DFBC}" type="parTrans" cxnId="{5D6C39D7-FC20-4B5B-8749-55BE158C4B55}">
      <dgm:prSet/>
      <dgm:spPr/>
    </dgm:pt>
    <dgm:pt modelId="{1B2315E0-C10D-434D-AEDA-E81AF6B8F93E}" type="sibTrans" cxnId="{5D6C39D7-FC20-4B5B-8749-55BE158C4B55}">
      <dgm:prSet/>
      <dgm:spPr/>
    </dgm:pt>
    <dgm:pt modelId="{76039441-9F2D-4039-AA6B-FB7E680EEFD7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Kosár</a:t>
          </a:r>
          <a:r>
            <a:rPr lang="en-US" dirty="0">
              <a:latin typeface="Tw Cen MT"/>
            </a:rPr>
            <a:t> menedzselése</a:t>
          </a:r>
        </a:p>
      </dgm:t>
    </dgm:pt>
    <dgm:pt modelId="{3C5E0329-DDB2-430A-A9F8-BB3CABE4F9DC}" type="parTrans" cxnId="{1AFBEE60-74EA-4335-AF22-CDC54A47525E}">
      <dgm:prSet/>
      <dgm:spPr/>
    </dgm:pt>
    <dgm:pt modelId="{18715DF2-850E-4BE1-8628-70AD539B6622}" type="sibTrans" cxnId="{1AFBEE60-74EA-4335-AF22-CDC54A47525E}">
      <dgm:prSet/>
      <dgm:spPr/>
    </dgm:pt>
    <dgm:pt modelId="{A32EEDC8-5BB0-4E9E-9259-F41D80A08635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Termék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vásálás</a:t>
          </a:r>
        </a:p>
      </dgm:t>
    </dgm:pt>
    <dgm:pt modelId="{595F09E3-E044-4EC9-8A73-8A216A042CE2}" type="parTrans" cxnId="{A6E11B11-A360-49A5-A17C-A7B0201FBD9A}">
      <dgm:prSet/>
      <dgm:spPr/>
    </dgm:pt>
    <dgm:pt modelId="{ED4FAC50-B2C9-4B2A-AE1C-A5DA0CC55430}" type="sibTrans" cxnId="{A6E11B11-A360-49A5-A17C-A7B0201FBD9A}">
      <dgm:prSet/>
      <dgm:spPr/>
    </dgm:pt>
    <dgm:pt modelId="{8318A5DB-1A35-4A3F-876F-30182F5877AF}">
      <dgm:prSet phldr="0"/>
      <dgm:spPr/>
      <dgm:t>
        <a:bodyPr/>
        <a:lstStyle/>
        <a:p>
          <a:r>
            <a:rPr lang="en-US" dirty="0">
              <a:latin typeface="Tw Cen MT"/>
            </a:rPr>
            <a:t>Kifizetés</a:t>
          </a:r>
          <a:endParaRPr lang="en-US" dirty="0"/>
        </a:p>
      </dgm:t>
    </dgm:pt>
    <dgm:pt modelId="{DAA3B185-255B-4BB9-B79D-C45A46EE8D61}" type="parTrans" cxnId="{5991254F-63F8-4664-A38B-94CA6F59F3A4}">
      <dgm:prSet/>
      <dgm:spPr/>
    </dgm:pt>
    <dgm:pt modelId="{60656581-5BF1-4A23-ADF5-ECAF4E7DFA58}" type="sibTrans" cxnId="{5991254F-63F8-4664-A38B-94CA6F59F3A4}">
      <dgm:prSet/>
      <dgm:spPr/>
    </dgm:pt>
    <dgm:pt modelId="{77B2CE44-4679-4D39-A08C-8449BEC2C776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Felhasználói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fiók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megtekintése</a:t>
          </a:r>
          <a:r>
            <a:rPr lang="en-US" dirty="0">
              <a:latin typeface="Tw Cen MT"/>
            </a:rPr>
            <a:t>/</a:t>
          </a:r>
          <a:r>
            <a:rPr lang="en-US" dirty="0" err="1">
              <a:latin typeface="Tw Cen MT"/>
            </a:rPr>
            <a:t>használata</a:t>
          </a:r>
          <a:r>
            <a:rPr lang="en-US" dirty="0">
              <a:latin typeface="Tw Cen MT"/>
            </a:rPr>
            <a:t>.</a:t>
          </a:r>
        </a:p>
      </dgm:t>
    </dgm:pt>
    <dgm:pt modelId="{0DB5F8B9-1D57-477D-97CF-024EEFB69FA8}" type="parTrans" cxnId="{11C99E1B-A4E1-4957-80DB-34953550626A}">
      <dgm:prSet/>
      <dgm:spPr/>
    </dgm:pt>
    <dgm:pt modelId="{8B15E8F3-2C2C-4F14-9FDC-D2045338E646}" type="sibTrans" cxnId="{11C99E1B-A4E1-4957-80DB-34953550626A}">
      <dgm:prSet/>
      <dgm:spPr/>
    </dgm:pt>
    <dgm:pt modelId="{BAEE83C5-9265-4745-8DA7-042FC47CE731}">
      <dgm:prSet phldr="0"/>
      <dgm:spPr/>
      <dgm:t>
        <a:bodyPr/>
        <a:lstStyle/>
        <a:p>
          <a:pPr rtl="0"/>
          <a:r>
            <a:rPr lang="en-US" dirty="0">
              <a:latin typeface="Tw Cen MT"/>
            </a:rPr>
            <a:t>Saját rendelések</a:t>
          </a:r>
        </a:p>
      </dgm:t>
    </dgm:pt>
    <dgm:pt modelId="{B78D77B7-3B74-40BD-8410-FD5DFCE370A3}" type="parTrans" cxnId="{747E3903-94B2-4335-AEC6-EF5224BD90F2}">
      <dgm:prSet/>
      <dgm:spPr/>
    </dgm:pt>
    <dgm:pt modelId="{16A7EC06-A7B7-4CA9-8007-24D3E9B4D7D7}" type="sibTrans" cxnId="{747E3903-94B2-4335-AEC6-EF5224BD90F2}">
      <dgm:prSet/>
      <dgm:spPr/>
    </dgm:pt>
    <dgm:pt modelId="{D548320B-3B9E-4099-B7F9-1782612DDA8F}">
      <dgm:prSet phldr="0"/>
      <dgm:spPr/>
      <dgm:t>
        <a:bodyPr/>
        <a:lstStyle/>
        <a:p>
          <a:pPr rtl="0"/>
          <a:r>
            <a:rPr lang="en-US" dirty="0">
              <a:latin typeface="Tw Cen MT"/>
            </a:rPr>
            <a:t>Kijelentkezés a fiókból.</a:t>
          </a:r>
          <a:endParaRPr lang="en-US" dirty="0"/>
        </a:p>
      </dgm:t>
    </dgm:pt>
    <dgm:pt modelId="{5224D87A-0C5E-42FB-AF30-B240C3CBD498}" type="parTrans" cxnId="{8CE99987-AD05-455F-AC2A-D8458329D42A}">
      <dgm:prSet/>
      <dgm:spPr/>
    </dgm:pt>
    <dgm:pt modelId="{37DCE618-DCFB-459D-A767-D39C90B22964}" type="sibTrans" cxnId="{8CE99987-AD05-455F-AC2A-D8458329D42A}">
      <dgm:prSet/>
      <dgm:spPr/>
    </dgm:pt>
    <dgm:pt modelId="{67F01AD7-6DA9-4ACC-A6FE-A9B4F4C245CF}" type="pres">
      <dgm:prSet presAssocID="{89454DB0-BB1F-45C9-9CF7-C9CB81958C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110807F3-7E92-41D8-93C5-BDD87ADB0684}" type="pres">
      <dgm:prSet presAssocID="{2440B3E8-B56F-4904-B586-C8C806551D59}" presName="hierRoot1" presStyleCnt="0">
        <dgm:presLayoutVars>
          <dgm:hierBranch val="init"/>
        </dgm:presLayoutVars>
      </dgm:prSet>
      <dgm:spPr/>
    </dgm:pt>
    <dgm:pt modelId="{6AD03566-6576-443D-89CB-EBA95FFBD712}" type="pres">
      <dgm:prSet presAssocID="{2440B3E8-B56F-4904-B586-C8C806551D59}" presName="rootComposite1" presStyleCnt="0"/>
      <dgm:spPr/>
    </dgm:pt>
    <dgm:pt modelId="{1981894E-8E03-4F27-8E4A-C050DE16D92D}" type="pres">
      <dgm:prSet presAssocID="{2440B3E8-B56F-4904-B586-C8C806551D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1F2B9957-0940-4116-B88F-A80CE7675870}" type="pres">
      <dgm:prSet presAssocID="{2440B3E8-B56F-4904-B586-C8C806551D59}" presName="rootConnector1" presStyleLbl="node1" presStyleIdx="0" presStyleCnt="0"/>
      <dgm:spPr/>
      <dgm:t>
        <a:bodyPr/>
        <a:lstStyle/>
        <a:p>
          <a:endParaRPr lang="hu-HU"/>
        </a:p>
      </dgm:t>
    </dgm:pt>
    <dgm:pt modelId="{37316DAE-E908-4DFF-BA54-D770B3DFF621}" type="pres">
      <dgm:prSet presAssocID="{2440B3E8-B56F-4904-B586-C8C806551D59}" presName="hierChild2" presStyleCnt="0"/>
      <dgm:spPr/>
    </dgm:pt>
    <dgm:pt modelId="{1FE28BD3-5CE6-4DB2-92CB-AE4488C560EC}" type="pres">
      <dgm:prSet presAssocID="{B2D6A289-F07E-4F47-B4CA-D9873A1FE5C5}" presName="Name37" presStyleLbl="parChTrans1D2" presStyleIdx="0" presStyleCnt="3"/>
      <dgm:spPr/>
      <dgm:t>
        <a:bodyPr/>
        <a:lstStyle/>
        <a:p>
          <a:endParaRPr lang="hu-HU"/>
        </a:p>
      </dgm:t>
    </dgm:pt>
    <dgm:pt modelId="{6E61F5F5-FED3-41F0-951A-856FECBABE14}" type="pres">
      <dgm:prSet presAssocID="{EAC35DFE-0026-4A8C-B03E-8BCDC1DBC93C}" presName="hierRoot2" presStyleCnt="0">
        <dgm:presLayoutVars>
          <dgm:hierBranch val="init"/>
        </dgm:presLayoutVars>
      </dgm:prSet>
      <dgm:spPr/>
    </dgm:pt>
    <dgm:pt modelId="{0D47F244-F803-4C19-B320-717FBB0EC0A7}" type="pres">
      <dgm:prSet presAssocID="{EAC35DFE-0026-4A8C-B03E-8BCDC1DBC93C}" presName="rootComposite" presStyleCnt="0"/>
      <dgm:spPr/>
    </dgm:pt>
    <dgm:pt modelId="{CCD36FBF-B619-4E78-983D-728445A2CB9D}" type="pres">
      <dgm:prSet presAssocID="{EAC35DFE-0026-4A8C-B03E-8BCDC1DBC93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E775302A-0541-4369-A245-C14214E34CF4}" type="pres">
      <dgm:prSet presAssocID="{EAC35DFE-0026-4A8C-B03E-8BCDC1DBC93C}" presName="rootConnector" presStyleLbl="node2" presStyleIdx="0" presStyleCnt="3"/>
      <dgm:spPr/>
      <dgm:t>
        <a:bodyPr/>
        <a:lstStyle/>
        <a:p>
          <a:endParaRPr lang="hu-HU"/>
        </a:p>
      </dgm:t>
    </dgm:pt>
    <dgm:pt modelId="{04F8153D-6022-40B9-9B8A-E38E321DF72C}" type="pres">
      <dgm:prSet presAssocID="{EAC35DFE-0026-4A8C-B03E-8BCDC1DBC93C}" presName="hierChild4" presStyleCnt="0"/>
      <dgm:spPr/>
    </dgm:pt>
    <dgm:pt modelId="{F16DB07C-4656-4E8C-8C84-377DE0989D45}" type="pres">
      <dgm:prSet presAssocID="{436AA3DE-2938-466F-A2F5-86BA4BDCC592}" presName="Name37" presStyleLbl="parChTrans1D3" presStyleIdx="0" presStyleCnt="10"/>
      <dgm:spPr/>
    </dgm:pt>
    <dgm:pt modelId="{802DFA8A-C654-4FF0-81AD-1C308FC7FA4B}" type="pres">
      <dgm:prSet presAssocID="{28FF85AB-766A-4F60-93A9-859D093DDAE6}" presName="hierRoot2" presStyleCnt="0">
        <dgm:presLayoutVars>
          <dgm:hierBranch val="init"/>
        </dgm:presLayoutVars>
      </dgm:prSet>
      <dgm:spPr/>
    </dgm:pt>
    <dgm:pt modelId="{4F5F2624-780E-4CC8-AE43-91280482F732}" type="pres">
      <dgm:prSet presAssocID="{28FF85AB-766A-4F60-93A9-859D093DDAE6}" presName="rootComposite" presStyleCnt="0"/>
      <dgm:spPr/>
    </dgm:pt>
    <dgm:pt modelId="{33D7130C-5082-4C17-847C-18EE00952DBB}" type="pres">
      <dgm:prSet presAssocID="{28FF85AB-766A-4F60-93A9-859D093DDAE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453C547-22C2-4853-B390-B96201DFF755}" type="pres">
      <dgm:prSet presAssocID="{28FF85AB-766A-4F60-93A9-859D093DDAE6}" presName="rootConnector" presStyleLbl="node3" presStyleIdx="0" presStyleCnt="10"/>
      <dgm:spPr/>
      <dgm:t>
        <a:bodyPr/>
        <a:lstStyle/>
        <a:p>
          <a:endParaRPr lang="hu-HU"/>
        </a:p>
      </dgm:t>
    </dgm:pt>
    <dgm:pt modelId="{FEECC9E1-7613-4A84-90B2-A0BD549CCEB7}" type="pres">
      <dgm:prSet presAssocID="{28FF85AB-766A-4F60-93A9-859D093DDAE6}" presName="hierChild4" presStyleCnt="0"/>
      <dgm:spPr/>
    </dgm:pt>
    <dgm:pt modelId="{01CB4472-059F-4140-B634-273F06630209}" type="pres">
      <dgm:prSet presAssocID="{28FF85AB-766A-4F60-93A9-859D093DDAE6}" presName="hierChild5" presStyleCnt="0"/>
      <dgm:spPr/>
    </dgm:pt>
    <dgm:pt modelId="{99E4F7D8-0FD7-449B-AE0E-4B991E0EA096}" type="pres">
      <dgm:prSet presAssocID="{D4C78B90-EA67-424D-9BEE-792AAA91E803}" presName="Name37" presStyleLbl="parChTrans1D3" presStyleIdx="1" presStyleCnt="10"/>
      <dgm:spPr/>
    </dgm:pt>
    <dgm:pt modelId="{C6D1C2B0-A4A9-44E8-82EB-FCD0AA2922C0}" type="pres">
      <dgm:prSet presAssocID="{FF10AF99-1526-4990-9F7C-EDA33C1F1E45}" presName="hierRoot2" presStyleCnt="0">
        <dgm:presLayoutVars>
          <dgm:hierBranch val="init"/>
        </dgm:presLayoutVars>
      </dgm:prSet>
      <dgm:spPr/>
    </dgm:pt>
    <dgm:pt modelId="{48539A58-84C5-4213-8EB0-6A8B5D753E77}" type="pres">
      <dgm:prSet presAssocID="{FF10AF99-1526-4990-9F7C-EDA33C1F1E45}" presName="rootComposite" presStyleCnt="0"/>
      <dgm:spPr/>
    </dgm:pt>
    <dgm:pt modelId="{64F9D012-96F8-445C-83EA-46E9AD152BCC}" type="pres">
      <dgm:prSet presAssocID="{FF10AF99-1526-4990-9F7C-EDA33C1F1E45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B297831-C429-4068-9E31-4379D7E60895}" type="pres">
      <dgm:prSet presAssocID="{FF10AF99-1526-4990-9F7C-EDA33C1F1E45}" presName="rootConnector" presStyleLbl="node3" presStyleIdx="1" presStyleCnt="10"/>
      <dgm:spPr/>
      <dgm:t>
        <a:bodyPr/>
        <a:lstStyle/>
        <a:p>
          <a:endParaRPr lang="hu-HU"/>
        </a:p>
      </dgm:t>
    </dgm:pt>
    <dgm:pt modelId="{C525B83D-8DC3-4931-8784-0965BE342C4A}" type="pres">
      <dgm:prSet presAssocID="{FF10AF99-1526-4990-9F7C-EDA33C1F1E45}" presName="hierChild4" presStyleCnt="0"/>
      <dgm:spPr/>
    </dgm:pt>
    <dgm:pt modelId="{2BF52240-B2D6-493D-BCE5-DEA2E38C921D}" type="pres">
      <dgm:prSet presAssocID="{FF10AF99-1526-4990-9F7C-EDA33C1F1E45}" presName="hierChild5" presStyleCnt="0"/>
      <dgm:spPr/>
    </dgm:pt>
    <dgm:pt modelId="{95ABC67D-9A9B-47AE-A380-39A78FE970D4}" type="pres">
      <dgm:prSet presAssocID="{0A7BADC6-7EFD-40BD-866C-239EE9F1DFBC}" presName="Name37" presStyleLbl="parChTrans1D3" presStyleIdx="2" presStyleCnt="10"/>
      <dgm:spPr/>
    </dgm:pt>
    <dgm:pt modelId="{29540B04-0DDE-4155-AFE8-E82682EAEF7A}" type="pres">
      <dgm:prSet presAssocID="{D547C805-32CE-485D-8E3F-E9A058C6A569}" presName="hierRoot2" presStyleCnt="0">
        <dgm:presLayoutVars>
          <dgm:hierBranch val="init"/>
        </dgm:presLayoutVars>
      </dgm:prSet>
      <dgm:spPr/>
    </dgm:pt>
    <dgm:pt modelId="{B2539105-5460-456B-9A52-14983CAF148F}" type="pres">
      <dgm:prSet presAssocID="{D547C805-32CE-485D-8E3F-E9A058C6A569}" presName="rootComposite" presStyleCnt="0"/>
      <dgm:spPr/>
    </dgm:pt>
    <dgm:pt modelId="{5C4DB9A5-823E-4D1A-93D4-76327D0CCB84}" type="pres">
      <dgm:prSet presAssocID="{D547C805-32CE-485D-8E3F-E9A058C6A569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4C898217-3006-48E3-824E-604D83CA2B3C}" type="pres">
      <dgm:prSet presAssocID="{D547C805-32CE-485D-8E3F-E9A058C6A569}" presName="rootConnector" presStyleLbl="node3" presStyleIdx="2" presStyleCnt="10"/>
      <dgm:spPr/>
      <dgm:t>
        <a:bodyPr/>
        <a:lstStyle/>
        <a:p>
          <a:endParaRPr lang="hu-HU"/>
        </a:p>
      </dgm:t>
    </dgm:pt>
    <dgm:pt modelId="{E0737794-AADB-4737-B1A6-5A5D2CC75445}" type="pres">
      <dgm:prSet presAssocID="{D547C805-32CE-485D-8E3F-E9A058C6A569}" presName="hierChild4" presStyleCnt="0"/>
      <dgm:spPr/>
    </dgm:pt>
    <dgm:pt modelId="{D55C1410-14A0-4349-B1CA-F49D4A7B55DD}" type="pres">
      <dgm:prSet presAssocID="{D547C805-32CE-485D-8E3F-E9A058C6A569}" presName="hierChild5" presStyleCnt="0"/>
      <dgm:spPr/>
    </dgm:pt>
    <dgm:pt modelId="{98785FE9-72D8-4BD8-B0E7-A85B3A649158}" type="pres">
      <dgm:prSet presAssocID="{3C5E0329-DDB2-430A-A9F8-BB3CABE4F9DC}" presName="Name37" presStyleLbl="parChTrans1D3" presStyleIdx="3" presStyleCnt="10"/>
      <dgm:spPr/>
    </dgm:pt>
    <dgm:pt modelId="{CA68E38A-ECAD-4532-86BF-FA3CE4686AAD}" type="pres">
      <dgm:prSet presAssocID="{76039441-9F2D-4039-AA6B-FB7E680EEFD7}" presName="hierRoot2" presStyleCnt="0">
        <dgm:presLayoutVars>
          <dgm:hierBranch val="init"/>
        </dgm:presLayoutVars>
      </dgm:prSet>
      <dgm:spPr/>
    </dgm:pt>
    <dgm:pt modelId="{CCCF7701-7934-4C53-9B1E-16482CD62AD5}" type="pres">
      <dgm:prSet presAssocID="{76039441-9F2D-4039-AA6B-FB7E680EEFD7}" presName="rootComposite" presStyleCnt="0"/>
      <dgm:spPr/>
    </dgm:pt>
    <dgm:pt modelId="{080A717A-37BF-4C2F-9FFB-9DC8CE2E2CAD}" type="pres">
      <dgm:prSet presAssocID="{76039441-9F2D-4039-AA6B-FB7E680EEFD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53621FA-6BE3-4F51-8F1B-46FF14E443BC}" type="pres">
      <dgm:prSet presAssocID="{76039441-9F2D-4039-AA6B-FB7E680EEFD7}" presName="rootConnector" presStyleLbl="node3" presStyleIdx="3" presStyleCnt="10"/>
      <dgm:spPr/>
      <dgm:t>
        <a:bodyPr/>
        <a:lstStyle/>
        <a:p>
          <a:endParaRPr lang="hu-HU"/>
        </a:p>
      </dgm:t>
    </dgm:pt>
    <dgm:pt modelId="{0961333A-2856-4167-8EBC-5287B4C2372E}" type="pres">
      <dgm:prSet presAssocID="{76039441-9F2D-4039-AA6B-FB7E680EEFD7}" presName="hierChild4" presStyleCnt="0"/>
      <dgm:spPr/>
    </dgm:pt>
    <dgm:pt modelId="{770F71F0-7A43-4DD6-BEAF-B9EF772581A0}" type="pres">
      <dgm:prSet presAssocID="{76039441-9F2D-4039-AA6B-FB7E680EEFD7}" presName="hierChild5" presStyleCnt="0"/>
      <dgm:spPr/>
    </dgm:pt>
    <dgm:pt modelId="{CEBD6492-0507-4777-96D9-593AEAFD4158}" type="pres">
      <dgm:prSet presAssocID="{595F09E3-E044-4EC9-8A73-8A216A042CE2}" presName="Name37" presStyleLbl="parChTrans1D3" presStyleIdx="4" presStyleCnt="10"/>
      <dgm:spPr/>
    </dgm:pt>
    <dgm:pt modelId="{EB6671D1-01E1-484E-80CC-60702B9CA581}" type="pres">
      <dgm:prSet presAssocID="{A32EEDC8-5BB0-4E9E-9259-F41D80A08635}" presName="hierRoot2" presStyleCnt="0">
        <dgm:presLayoutVars>
          <dgm:hierBranch val="init"/>
        </dgm:presLayoutVars>
      </dgm:prSet>
      <dgm:spPr/>
    </dgm:pt>
    <dgm:pt modelId="{555C115E-945B-45F6-BC29-80A92E9CD34D}" type="pres">
      <dgm:prSet presAssocID="{A32EEDC8-5BB0-4E9E-9259-F41D80A08635}" presName="rootComposite" presStyleCnt="0"/>
      <dgm:spPr/>
    </dgm:pt>
    <dgm:pt modelId="{16AC627F-42F8-43FB-8164-634B3070DFC7}" type="pres">
      <dgm:prSet presAssocID="{A32EEDC8-5BB0-4E9E-9259-F41D80A0863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ABF17E9-0DA2-4564-B34F-981BDBC13356}" type="pres">
      <dgm:prSet presAssocID="{A32EEDC8-5BB0-4E9E-9259-F41D80A08635}" presName="rootConnector" presStyleLbl="node3" presStyleIdx="4" presStyleCnt="10"/>
      <dgm:spPr/>
      <dgm:t>
        <a:bodyPr/>
        <a:lstStyle/>
        <a:p>
          <a:endParaRPr lang="hu-HU"/>
        </a:p>
      </dgm:t>
    </dgm:pt>
    <dgm:pt modelId="{8E6067EC-878B-4C44-A099-9AE018C4CBA7}" type="pres">
      <dgm:prSet presAssocID="{A32EEDC8-5BB0-4E9E-9259-F41D80A08635}" presName="hierChild4" presStyleCnt="0"/>
      <dgm:spPr/>
    </dgm:pt>
    <dgm:pt modelId="{CDCE3745-C688-451D-B4B3-7663A4FC716C}" type="pres">
      <dgm:prSet presAssocID="{A32EEDC8-5BB0-4E9E-9259-F41D80A08635}" presName="hierChild5" presStyleCnt="0"/>
      <dgm:spPr/>
    </dgm:pt>
    <dgm:pt modelId="{0C349EF9-7A30-400C-BBD3-D12574DCD582}" type="pres">
      <dgm:prSet presAssocID="{DAA3B185-255B-4BB9-B79D-C45A46EE8D61}" presName="Name37" presStyleLbl="parChTrans1D3" presStyleIdx="5" presStyleCnt="10"/>
      <dgm:spPr/>
    </dgm:pt>
    <dgm:pt modelId="{9E035C57-D128-47D9-ABF7-299E9161748B}" type="pres">
      <dgm:prSet presAssocID="{8318A5DB-1A35-4A3F-876F-30182F5877AF}" presName="hierRoot2" presStyleCnt="0">
        <dgm:presLayoutVars>
          <dgm:hierBranch val="init"/>
        </dgm:presLayoutVars>
      </dgm:prSet>
      <dgm:spPr/>
    </dgm:pt>
    <dgm:pt modelId="{50A6A6F2-811C-4762-8734-F60CE888BBEB}" type="pres">
      <dgm:prSet presAssocID="{8318A5DB-1A35-4A3F-876F-30182F5877AF}" presName="rootComposite" presStyleCnt="0"/>
      <dgm:spPr/>
    </dgm:pt>
    <dgm:pt modelId="{66650A71-142E-49E5-AE31-998251573481}" type="pres">
      <dgm:prSet presAssocID="{8318A5DB-1A35-4A3F-876F-30182F5877AF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E06BB2C-56AF-484A-872B-F7F71DC6F67E}" type="pres">
      <dgm:prSet presAssocID="{8318A5DB-1A35-4A3F-876F-30182F5877AF}" presName="rootConnector" presStyleLbl="node3" presStyleIdx="5" presStyleCnt="10"/>
      <dgm:spPr/>
      <dgm:t>
        <a:bodyPr/>
        <a:lstStyle/>
        <a:p>
          <a:endParaRPr lang="hu-HU"/>
        </a:p>
      </dgm:t>
    </dgm:pt>
    <dgm:pt modelId="{D04B6ACE-3E9B-4472-9833-D7AEE6F1BFD9}" type="pres">
      <dgm:prSet presAssocID="{8318A5DB-1A35-4A3F-876F-30182F5877AF}" presName="hierChild4" presStyleCnt="0"/>
      <dgm:spPr/>
    </dgm:pt>
    <dgm:pt modelId="{EE70F55F-C5A8-41FF-90D1-B1039DEB052C}" type="pres">
      <dgm:prSet presAssocID="{8318A5DB-1A35-4A3F-876F-30182F5877AF}" presName="hierChild5" presStyleCnt="0"/>
      <dgm:spPr/>
    </dgm:pt>
    <dgm:pt modelId="{52421F96-E7A0-4E5D-98AB-609EEB2E74A7}" type="pres">
      <dgm:prSet presAssocID="{EAC35DFE-0026-4A8C-B03E-8BCDC1DBC93C}" presName="hierChild5" presStyleCnt="0"/>
      <dgm:spPr/>
    </dgm:pt>
    <dgm:pt modelId="{38992C82-7934-46EA-852F-BA05D8EC5AE5}" type="pres">
      <dgm:prSet presAssocID="{FBD7054B-49AB-41E9-86C0-D6D8455B2FAB}" presName="Name37" presStyleLbl="parChTrans1D2" presStyleIdx="1" presStyleCnt="3"/>
      <dgm:spPr/>
      <dgm:t>
        <a:bodyPr/>
        <a:lstStyle/>
        <a:p>
          <a:endParaRPr lang="hu-HU"/>
        </a:p>
      </dgm:t>
    </dgm:pt>
    <dgm:pt modelId="{FA2479BA-F643-48CD-9B15-4DE6853BE73E}" type="pres">
      <dgm:prSet presAssocID="{B6484033-6708-4D3A-970B-099573FCDCD9}" presName="hierRoot2" presStyleCnt="0">
        <dgm:presLayoutVars>
          <dgm:hierBranch val="init"/>
        </dgm:presLayoutVars>
      </dgm:prSet>
      <dgm:spPr/>
    </dgm:pt>
    <dgm:pt modelId="{62A0745D-BAA8-4C06-943D-F569DC42FD99}" type="pres">
      <dgm:prSet presAssocID="{B6484033-6708-4D3A-970B-099573FCDCD9}" presName="rootComposite" presStyleCnt="0"/>
      <dgm:spPr/>
    </dgm:pt>
    <dgm:pt modelId="{DD93E8E6-DE0F-4DC4-9EBD-5D982A23984C}" type="pres">
      <dgm:prSet presAssocID="{B6484033-6708-4D3A-970B-099573FCDC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AFC12AAB-A27E-4799-A8D5-1CCDEC0C04BA}" type="pres">
      <dgm:prSet presAssocID="{B6484033-6708-4D3A-970B-099573FCDCD9}" presName="rootConnector" presStyleLbl="node2" presStyleIdx="1" presStyleCnt="3"/>
      <dgm:spPr/>
      <dgm:t>
        <a:bodyPr/>
        <a:lstStyle/>
        <a:p>
          <a:endParaRPr lang="hu-HU"/>
        </a:p>
      </dgm:t>
    </dgm:pt>
    <dgm:pt modelId="{CA905DFE-AB1F-4154-B120-E97FFB74F38F}" type="pres">
      <dgm:prSet presAssocID="{B6484033-6708-4D3A-970B-099573FCDCD9}" presName="hierChild4" presStyleCnt="0"/>
      <dgm:spPr/>
    </dgm:pt>
    <dgm:pt modelId="{15D39779-8ADA-4DE9-9A53-0B382D08BB94}" type="pres">
      <dgm:prSet presAssocID="{89A13D98-80D6-4848-8884-ECBBE0C1614E}" presName="Name37" presStyleLbl="parChTrans1D3" presStyleIdx="6" presStyleCnt="10"/>
      <dgm:spPr/>
      <dgm:t>
        <a:bodyPr/>
        <a:lstStyle/>
        <a:p>
          <a:endParaRPr lang="hu-HU"/>
        </a:p>
      </dgm:t>
    </dgm:pt>
    <dgm:pt modelId="{7715EEF7-E8AB-46DF-9E31-7D706386DF4D}" type="pres">
      <dgm:prSet presAssocID="{B586C002-B1A6-4709-9882-B9E86233CA79}" presName="hierRoot2" presStyleCnt="0">
        <dgm:presLayoutVars>
          <dgm:hierBranch val="init"/>
        </dgm:presLayoutVars>
      </dgm:prSet>
      <dgm:spPr/>
    </dgm:pt>
    <dgm:pt modelId="{B84E3F8E-0BEF-4BD2-8EF6-ABE4122A457E}" type="pres">
      <dgm:prSet presAssocID="{B586C002-B1A6-4709-9882-B9E86233CA79}" presName="rootComposite" presStyleCnt="0"/>
      <dgm:spPr/>
    </dgm:pt>
    <dgm:pt modelId="{201FEF84-83EC-4684-AB37-617D6BB10EC9}" type="pres">
      <dgm:prSet presAssocID="{B586C002-B1A6-4709-9882-B9E86233CA79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203B7339-670C-4FDC-8917-9D06B963D169}" type="pres">
      <dgm:prSet presAssocID="{B586C002-B1A6-4709-9882-B9E86233CA79}" presName="rootConnector" presStyleLbl="node3" presStyleIdx="6" presStyleCnt="10"/>
      <dgm:spPr/>
      <dgm:t>
        <a:bodyPr/>
        <a:lstStyle/>
        <a:p>
          <a:endParaRPr lang="hu-HU"/>
        </a:p>
      </dgm:t>
    </dgm:pt>
    <dgm:pt modelId="{1027E240-5CA1-42C3-B0B7-6F4956D7D3E9}" type="pres">
      <dgm:prSet presAssocID="{B586C002-B1A6-4709-9882-B9E86233CA79}" presName="hierChild4" presStyleCnt="0"/>
      <dgm:spPr/>
    </dgm:pt>
    <dgm:pt modelId="{335C6ED5-5B1A-4A37-8966-7266CD54691E}" type="pres">
      <dgm:prSet presAssocID="{B586C002-B1A6-4709-9882-B9E86233CA79}" presName="hierChild5" presStyleCnt="0"/>
      <dgm:spPr/>
    </dgm:pt>
    <dgm:pt modelId="{9CEFAF23-6D49-48C3-90C6-754647548E86}" type="pres">
      <dgm:prSet presAssocID="{B6484033-6708-4D3A-970B-099573FCDCD9}" presName="hierChild5" presStyleCnt="0"/>
      <dgm:spPr/>
    </dgm:pt>
    <dgm:pt modelId="{62CA9862-B0EB-4002-B828-9239AD45BC63}" type="pres">
      <dgm:prSet presAssocID="{E7D03514-715E-40B5-B1F3-BDF290D8CE01}" presName="Name37" presStyleLbl="parChTrans1D2" presStyleIdx="2" presStyleCnt="3"/>
      <dgm:spPr/>
    </dgm:pt>
    <dgm:pt modelId="{51C284F7-BD41-46B2-BB06-585820F2DE86}" type="pres">
      <dgm:prSet presAssocID="{065A7E82-BA06-4758-BF20-D9D3C9C5C03A}" presName="hierRoot2" presStyleCnt="0">
        <dgm:presLayoutVars>
          <dgm:hierBranch val="init"/>
        </dgm:presLayoutVars>
      </dgm:prSet>
      <dgm:spPr/>
    </dgm:pt>
    <dgm:pt modelId="{0F5A077A-F23B-4FE0-924A-2CC787392EE2}" type="pres">
      <dgm:prSet presAssocID="{065A7E82-BA06-4758-BF20-D9D3C9C5C03A}" presName="rootComposite" presStyleCnt="0"/>
      <dgm:spPr/>
    </dgm:pt>
    <dgm:pt modelId="{C96B0483-FBEC-4CBA-B3B6-1A930A30C9D6}" type="pres">
      <dgm:prSet presAssocID="{065A7E82-BA06-4758-BF20-D9D3C9C5C0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0C8FCD4-3298-4860-A277-0F79EE0D3B3E}" type="pres">
      <dgm:prSet presAssocID="{065A7E82-BA06-4758-BF20-D9D3C9C5C03A}" presName="rootConnector" presStyleLbl="node2" presStyleIdx="2" presStyleCnt="3"/>
      <dgm:spPr/>
      <dgm:t>
        <a:bodyPr/>
        <a:lstStyle/>
        <a:p>
          <a:endParaRPr lang="hu-HU"/>
        </a:p>
      </dgm:t>
    </dgm:pt>
    <dgm:pt modelId="{750500F0-0CFC-4B22-AE64-5B807B9E3624}" type="pres">
      <dgm:prSet presAssocID="{065A7E82-BA06-4758-BF20-D9D3C9C5C03A}" presName="hierChild4" presStyleCnt="0"/>
      <dgm:spPr/>
    </dgm:pt>
    <dgm:pt modelId="{584820F2-392B-4539-AD0B-0D16BAD694D4}" type="pres">
      <dgm:prSet presAssocID="{0DB5F8B9-1D57-477D-97CF-024EEFB69FA8}" presName="Name37" presStyleLbl="parChTrans1D3" presStyleIdx="7" presStyleCnt="10"/>
      <dgm:spPr/>
    </dgm:pt>
    <dgm:pt modelId="{90EB4010-4A23-4B3C-86E5-82852E3BF162}" type="pres">
      <dgm:prSet presAssocID="{77B2CE44-4679-4D39-A08C-8449BEC2C776}" presName="hierRoot2" presStyleCnt="0">
        <dgm:presLayoutVars>
          <dgm:hierBranch val="init"/>
        </dgm:presLayoutVars>
      </dgm:prSet>
      <dgm:spPr/>
    </dgm:pt>
    <dgm:pt modelId="{EBA07E40-33DC-4EBF-BA07-EE3727352CD0}" type="pres">
      <dgm:prSet presAssocID="{77B2CE44-4679-4D39-A08C-8449BEC2C776}" presName="rootComposite" presStyleCnt="0"/>
      <dgm:spPr/>
    </dgm:pt>
    <dgm:pt modelId="{F5CDAACD-B556-47F1-B460-355BB5FC26B6}" type="pres">
      <dgm:prSet presAssocID="{77B2CE44-4679-4D39-A08C-8449BEC2C776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69674D7-C8D8-456F-91D4-37098FFC21B9}" type="pres">
      <dgm:prSet presAssocID="{77B2CE44-4679-4D39-A08C-8449BEC2C776}" presName="rootConnector" presStyleLbl="node3" presStyleIdx="7" presStyleCnt="10"/>
      <dgm:spPr/>
      <dgm:t>
        <a:bodyPr/>
        <a:lstStyle/>
        <a:p>
          <a:endParaRPr lang="hu-HU"/>
        </a:p>
      </dgm:t>
    </dgm:pt>
    <dgm:pt modelId="{333E841F-F214-48D9-AC26-89CD557D2E4B}" type="pres">
      <dgm:prSet presAssocID="{77B2CE44-4679-4D39-A08C-8449BEC2C776}" presName="hierChild4" presStyleCnt="0"/>
      <dgm:spPr/>
    </dgm:pt>
    <dgm:pt modelId="{A3B5748A-7DD0-49B8-8E6D-63B46FC56F7E}" type="pres">
      <dgm:prSet presAssocID="{77B2CE44-4679-4D39-A08C-8449BEC2C776}" presName="hierChild5" presStyleCnt="0"/>
      <dgm:spPr/>
    </dgm:pt>
    <dgm:pt modelId="{14A3EFEE-730F-4B51-85FC-77E9A3C8CA91}" type="pres">
      <dgm:prSet presAssocID="{B78D77B7-3B74-40BD-8410-FD5DFCE370A3}" presName="Name37" presStyleLbl="parChTrans1D3" presStyleIdx="8" presStyleCnt="10"/>
      <dgm:spPr/>
    </dgm:pt>
    <dgm:pt modelId="{F7C70546-EE14-4A0D-8AFB-C97373ED7EAB}" type="pres">
      <dgm:prSet presAssocID="{BAEE83C5-9265-4745-8DA7-042FC47CE731}" presName="hierRoot2" presStyleCnt="0">
        <dgm:presLayoutVars>
          <dgm:hierBranch val="init"/>
        </dgm:presLayoutVars>
      </dgm:prSet>
      <dgm:spPr/>
    </dgm:pt>
    <dgm:pt modelId="{E175122D-6770-43FE-8CB5-B5E61DD737F2}" type="pres">
      <dgm:prSet presAssocID="{BAEE83C5-9265-4745-8DA7-042FC47CE731}" presName="rootComposite" presStyleCnt="0"/>
      <dgm:spPr/>
    </dgm:pt>
    <dgm:pt modelId="{75EBE8EF-AEC8-4AE6-9BE5-EB190710F5B1}" type="pres">
      <dgm:prSet presAssocID="{BAEE83C5-9265-4745-8DA7-042FC47CE731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1F8B465E-7A36-45E9-A0B1-AC49B294B85C}" type="pres">
      <dgm:prSet presAssocID="{BAEE83C5-9265-4745-8DA7-042FC47CE731}" presName="rootConnector" presStyleLbl="node3" presStyleIdx="8" presStyleCnt="10"/>
      <dgm:spPr/>
      <dgm:t>
        <a:bodyPr/>
        <a:lstStyle/>
        <a:p>
          <a:endParaRPr lang="hu-HU"/>
        </a:p>
      </dgm:t>
    </dgm:pt>
    <dgm:pt modelId="{B4DC29E4-2775-45FC-B123-429138BA7E04}" type="pres">
      <dgm:prSet presAssocID="{BAEE83C5-9265-4745-8DA7-042FC47CE731}" presName="hierChild4" presStyleCnt="0"/>
      <dgm:spPr/>
    </dgm:pt>
    <dgm:pt modelId="{04FE4E07-B1FF-4967-B121-AAE6222729BB}" type="pres">
      <dgm:prSet presAssocID="{BAEE83C5-9265-4745-8DA7-042FC47CE731}" presName="hierChild5" presStyleCnt="0"/>
      <dgm:spPr/>
    </dgm:pt>
    <dgm:pt modelId="{9BDCA80F-E78B-48C1-8239-EAA15DC91218}" type="pres">
      <dgm:prSet presAssocID="{5224D87A-0C5E-42FB-AF30-B240C3CBD498}" presName="Name37" presStyleLbl="parChTrans1D3" presStyleIdx="9" presStyleCnt="10"/>
      <dgm:spPr/>
    </dgm:pt>
    <dgm:pt modelId="{F3E03E0E-B03C-4A27-A39B-8D0D6805C87D}" type="pres">
      <dgm:prSet presAssocID="{D548320B-3B9E-4099-B7F9-1782612DDA8F}" presName="hierRoot2" presStyleCnt="0">
        <dgm:presLayoutVars>
          <dgm:hierBranch val="init"/>
        </dgm:presLayoutVars>
      </dgm:prSet>
      <dgm:spPr/>
    </dgm:pt>
    <dgm:pt modelId="{CA410391-2C65-4967-AC8D-FD78A29F676F}" type="pres">
      <dgm:prSet presAssocID="{D548320B-3B9E-4099-B7F9-1782612DDA8F}" presName="rootComposite" presStyleCnt="0"/>
      <dgm:spPr/>
    </dgm:pt>
    <dgm:pt modelId="{842C7299-539A-4BF6-9AD2-98CF3EFBEBF5}" type="pres">
      <dgm:prSet presAssocID="{D548320B-3B9E-4099-B7F9-1782612DDA8F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F0144A6-0A5F-4219-B9BB-4F2B1892DA7D}" type="pres">
      <dgm:prSet presAssocID="{D548320B-3B9E-4099-B7F9-1782612DDA8F}" presName="rootConnector" presStyleLbl="node3" presStyleIdx="9" presStyleCnt="10"/>
      <dgm:spPr/>
      <dgm:t>
        <a:bodyPr/>
        <a:lstStyle/>
        <a:p>
          <a:endParaRPr lang="hu-HU"/>
        </a:p>
      </dgm:t>
    </dgm:pt>
    <dgm:pt modelId="{46641C6E-056A-423D-B3C6-715D8CB81CFA}" type="pres">
      <dgm:prSet presAssocID="{D548320B-3B9E-4099-B7F9-1782612DDA8F}" presName="hierChild4" presStyleCnt="0"/>
      <dgm:spPr/>
    </dgm:pt>
    <dgm:pt modelId="{0FCBA5BD-0C9B-4FC4-8AEE-EAE64BF935BE}" type="pres">
      <dgm:prSet presAssocID="{D548320B-3B9E-4099-B7F9-1782612DDA8F}" presName="hierChild5" presStyleCnt="0"/>
      <dgm:spPr/>
    </dgm:pt>
    <dgm:pt modelId="{C8E8F2D6-A439-4019-9A90-4C65A0263CDE}" type="pres">
      <dgm:prSet presAssocID="{065A7E82-BA06-4758-BF20-D9D3C9C5C03A}" presName="hierChild5" presStyleCnt="0"/>
      <dgm:spPr/>
    </dgm:pt>
    <dgm:pt modelId="{04584960-41BB-447E-B268-35A11267D0CA}" type="pres">
      <dgm:prSet presAssocID="{2440B3E8-B56F-4904-B586-C8C806551D59}" presName="hierChild3" presStyleCnt="0"/>
      <dgm:spPr/>
    </dgm:pt>
  </dgm:ptLst>
  <dgm:cxnLst>
    <dgm:cxn modelId="{D2ABAD4F-4D8D-4739-AEA3-8001A244294C}" type="presOf" srcId="{76039441-9F2D-4039-AA6B-FB7E680EEFD7}" destId="{080A717A-37BF-4C2F-9FFB-9DC8CE2E2CAD}" srcOrd="0" destOrd="0" presId="urn:microsoft.com/office/officeart/2005/8/layout/orgChart1"/>
    <dgm:cxn modelId="{1BD1D5AB-2259-40D2-9A86-6737F6B30268}" type="presOf" srcId="{065A7E82-BA06-4758-BF20-D9D3C9C5C03A}" destId="{C96B0483-FBEC-4CBA-B3B6-1A930A30C9D6}" srcOrd="0" destOrd="0" presId="urn:microsoft.com/office/officeart/2005/8/layout/orgChart1"/>
    <dgm:cxn modelId="{288D4985-3065-4817-805E-8CA972BC73F8}" type="presOf" srcId="{A32EEDC8-5BB0-4E9E-9259-F41D80A08635}" destId="{5ABF17E9-0DA2-4564-B34F-981BDBC13356}" srcOrd="1" destOrd="0" presId="urn:microsoft.com/office/officeart/2005/8/layout/orgChart1"/>
    <dgm:cxn modelId="{CD40600D-1BF2-4AE3-952F-8809EE34DC24}" type="presOf" srcId="{E7D03514-715E-40B5-B1F3-BDF290D8CE01}" destId="{62CA9862-B0EB-4002-B828-9239AD45BC63}" srcOrd="0" destOrd="0" presId="urn:microsoft.com/office/officeart/2005/8/layout/orgChart1"/>
    <dgm:cxn modelId="{EABC583E-54EE-47A0-98C6-68B370DC539C}" type="presOf" srcId="{FBD7054B-49AB-41E9-86C0-D6D8455B2FAB}" destId="{38992C82-7934-46EA-852F-BA05D8EC5AE5}" srcOrd="0" destOrd="0" presId="urn:microsoft.com/office/officeart/2005/8/layout/orgChart1"/>
    <dgm:cxn modelId="{2041BF7A-7575-4D75-90CB-3B8C0632F3F0}" type="presOf" srcId="{A32EEDC8-5BB0-4E9E-9259-F41D80A08635}" destId="{16AC627F-42F8-43FB-8164-634B3070DFC7}" srcOrd="0" destOrd="0" presId="urn:microsoft.com/office/officeart/2005/8/layout/orgChart1"/>
    <dgm:cxn modelId="{E2203581-F24C-47F0-9206-B6246F54A216}" type="presOf" srcId="{5224D87A-0C5E-42FB-AF30-B240C3CBD498}" destId="{9BDCA80F-E78B-48C1-8239-EAA15DC91218}" srcOrd="0" destOrd="0" presId="urn:microsoft.com/office/officeart/2005/8/layout/orgChart1"/>
    <dgm:cxn modelId="{A6E11B11-A360-49A5-A17C-A7B0201FBD9A}" srcId="{EAC35DFE-0026-4A8C-B03E-8BCDC1DBC93C}" destId="{A32EEDC8-5BB0-4E9E-9259-F41D80A08635}" srcOrd="4" destOrd="0" parTransId="{595F09E3-E044-4EC9-8A73-8A216A042CE2}" sibTransId="{ED4FAC50-B2C9-4B2A-AE1C-A5DA0CC55430}"/>
    <dgm:cxn modelId="{34D13230-8858-4629-B59C-6661E7F591A3}" type="presOf" srcId="{D548320B-3B9E-4099-B7F9-1782612DDA8F}" destId="{842C7299-539A-4BF6-9AD2-98CF3EFBEBF5}" srcOrd="0" destOrd="0" presId="urn:microsoft.com/office/officeart/2005/8/layout/orgChart1"/>
    <dgm:cxn modelId="{2493A1E0-A4D7-4F23-B9CA-5234C995BB61}" type="presOf" srcId="{89454DB0-BB1F-45C9-9CF7-C9CB81958CBD}" destId="{67F01AD7-6DA9-4ACC-A6FE-A9B4F4C245CF}" srcOrd="0" destOrd="0" presId="urn:microsoft.com/office/officeart/2005/8/layout/orgChart1"/>
    <dgm:cxn modelId="{34725DAE-E84E-480D-9447-9DBB367A04FD}" type="presOf" srcId="{0A7BADC6-7EFD-40BD-866C-239EE9F1DFBC}" destId="{95ABC67D-9A9B-47AE-A380-39A78FE970D4}" srcOrd="0" destOrd="0" presId="urn:microsoft.com/office/officeart/2005/8/layout/orgChart1"/>
    <dgm:cxn modelId="{3D82E8A2-F030-4834-8694-9CADC4D7E762}" type="presOf" srcId="{28FF85AB-766A-4F60-93A9-859D093DDAE6}" destId="{0453C547-22C2-4853-B390-B96201DFF755}" srcOrd="1" destOrd="0" presId="urn:microsoft.com/office/officeart/2005/8/layout/orgChart1"/>
    <dgm:cxn modelId="{0CD8ACF9-708C-4C37-B348-6377382FD1DC}" type="presOf" srcId="{76039441-9F2D-4039-AA6B-FB7E680EEFD7}" destId="{753621FA-6BE3-4F51-8F1B-46FF14E443BC}" srcOrd="1" destOrd="0" presId="urn:microsoft.com/office/officeart/2005/8/layout/orgChart1"/>
    <dgm:cxn modelId="{CC50D873-AB5E-4E84-B2E8-70FAD3B1789F}" srcId="{2440B3E8-B56F-4904-B586-C8C806551D59}" destId="{065A7E82-BA06-4758-BF20-D9D3C9C5C03A}" srcOrd="2" destOrd="0" parTransId="{E7D03514-715E-40B5-B1F3-BDF290D8CE01}" sibTransId="{85F1B676-3062-45BC-9A2F-9478C721EA43}"/>
    <dgm:cxn modelId="{7CCAC5A8-6AF4-40C6-8B80-D0E981EE9F9B}" type="presOf" srcId="{BAEE83C5-9265-4745-8DA7-042FC47CE731}" destId="{75EBE8EF-AEC8-4AE6-9BE5-EB190710F5B1}" srcOrd="0" destOrd="0" presId="urn:microsoft.com/office/officeart/2005/8/layout/orgChart1"/>
    <dgm:cxn modelId="{68914B32-E827-4E5C-9D7F-2CB825164FD4}" type="presOf" srcId="{28FF85AB-766A-4F60-93A9-859D093DDAE6}" destId="{33D7130C-5082-4C17-847C-18EE00952DBB}" srcOrd="0" destOrd="0" presId="urn:microsoft.com/office/officeart/2005/8/layout/orgChart1"/>
    <dgm:cxn modelId="{681F5EFC-A526-4B7C-BE20-D4DD4262FB50}" type="presOf" srcId="{8318A5DB-1A35-4A3F-876F-30182F5877AF}" destId="{9E06BB2C-56AF-484A-872B-F7F71DC6F67E}" srcOrd="1" destOrd="0" presId="urn:microsoft.com/office/officeart/2005/8/layout/orgChart1"/>
    <dgm:cxn modelId="{56B68BBF-99F4-440A-B8D0-1A51A29EEECB}" type="presOf" srcId="{B2D6A289-F07E-4F47-B4CA-D9873A1FE5C5}" destId="{1FE28BD3-5CE6-4DB2-92CB-AE4488C560EC}" srcOrd="0" destOrd="0" presId="urn:microsoft.com/office/officeart/2005/8/layout/orgChart1"/>
    <dgm:cxn modelId="{1AFBEE60-74EA-4335-AF22-CDC54A47525E}" srcId="{EAC35DFE-0026-4A8C-B03E-8BCDC1DBC93C}" destId="{76039441-9F2D-4039-AA6B-FB7E680EEFD7}" srcOrd="3" destOrd="0" parTransId="{3C5E0329-DDB2-430A-A9F8-BB3CABE4F9DC}" sibTransId="{18715DF2-850E-4BE1-8628-70AD539B6622}"/>
    <dgm:cxn modelId="{6A82C535-A183-406D-BD86-D0122FF2B289}" type="presOf" srcId="{EAC35DFE-0026-4A8C-B03E-8BCDC1DBC93C}" destId="{CCD36FBF-B619-4E78-983D-728445A2CB9D}" srcOrd="0" destOrd="0" presId="urn:microsoft.com/office/officeart/2005/8/layout/orgChart1"/>
    <dgm:cxn modelId="{A985F5C5-4898-4F6E-AF8E-050DC81F494D}" type="presOf" srcId="{B6484033-6708-4D3A-970B-099573FCDCD9}" destId="{DD93E8E6-DE0F-4DC4-9EBD-5D982A23984C}" srcOrd="0" destOrd="0" presId="urn:microsoft.com/office/officeart/2005/8/layout/orgChart1"/>
    <dgm:cxn modelId="{2971D159-84C8-48BC-B918-233746A2BFC2}" type="presOf" srcId="{EAC35DFE-0026-4A8C-B03E-8BCDC1DBC93C}" destId="{E775302A-0541-4369-A245-C14214E34CF4}" srcOrd="1" destOrd="0" presId="urn:microsoft.com/office/officeart/2005/8/layout/orgChart1"/>
    <dgm:cxn modelId="{D58F86AE-B4D2-4FD6-AA65-35D28913E83B}" srcId="{89454DB0-BB1F-45C9-9CF7-C9CB81958CBD}" destId="{2440B3E8-B56F-4904-B586-C8C806551D59}" srcOrd="0" destOrd="0" parTransId="{35C86321-DB10-47C5-8C9C-195A8116EF46}" sibTransId="{BAD2A993-D486-43A1-A3D8-D1C7C1FAD9CC}"/>
    <dgm:cxn modelId="{8CE99987-AD05-455F-AC2A-D8458329D42A}" srcId="{065A7E82-BA06-4758-BF20-D9D3C9C5C03A}" destId="{D548320B-3B9E-4099-B7F9-1782612DDA8F}" srcOrd="2" destOrd="0" parTransId="{5224D87A-0C5E-42FB-AF30-B240C3CBD498}" sibTransId="{37DCE618-DCFB-459D-A767-D39C90B22964}"/>
    <dgm:cxn modelId="{747E3903-94B2-4335-AEC6-EF5224BD90F2}" srcId="{065A7E82-BA06-4758-BF20-D9D3C9C5C03A}" destId="{BAEE83C5-9265-4745-8DA7-042FC47CE731}" srcOrd="1" destOrd="0" parTransId="{B78D77B7-3B74-40BD-8410-FD5DFCE370A3}" sibTransId="{16A7EC06-A7B7-4CA9-8007-24D3E9B4D7D7}"/>
    <dgm:cxn modelId="{5991254F-63F8-4664-A38B-94CA6F59F3A4}" srcId="{EAC35DFE-0026-4A8C-B03E-8BCDC1DBC93C}" destId="{8318A5DB-1A35-4A3F-876F-30182F5877AF}" srcOrd="5" destOrd="0" parTransId="{DAA3B185-255B-4BB9-B79D-C45A46EE8D61}" sibTransId="{60656581-5BF1-4A23-ADF5-ECAF4E7DFA58}"/>
    <dgm:cxn modelId="{2D31C7CA-1142-4A6E-A4E2-B0531F323F9C}" type="presOf" srcId="{3C5E0329-DDB2-430A-A9F8-BB3CABE4F9DC}" destId="{98785FE9-72D8-4BD8-B0E7-A85B3A649158}" srcOrd="0" destOrd="0" presId="urn:microsoft.com/office/officeart/2005/8/layout/orgChart1"/>
    <dgm:cxn modelId="{35AB8E52-4EE3-43D4-A387-5EF310B7F428}" type="presOf" srcId="{77B2CE44-4679-4D39-A08C-8449BEC2C776}" destId="{569674D7-C8D8-456F-91D4-37098FFC21B9}" srcOrd="1" destOrd="0" presId="urn:microsoft.com/office/officeart/2005/8/layout/orgChart1"/>
    <dgm:cxn modelId="{8F68992E-92EC-46C4-9173-D5BA428BAF1A}" type="presOf" srcId="{0DB5F8B9-1D57-477D-97CF-024EEFB69FA8}" destId="{584820F2-392B-4539-AD0B-0D16BAD694D4}" srcOrd="0" destOrd="0" presId="urn:microsoft.com/office/officeart/2005/8/layout/orgChart1"/>
    <dgm:cxn modelId="{0210BA7E-D2AA-42F5-91DB-EBDE8403AB23}" type="presOf" srcId="{B586C002-B1A6-4709-9882-B9E86233CA79}" destId="{203B7339-670C-4FDC-8917-9D06B963D169}" srcOrd="1" destOrd="0" presId="urn:microsoft.com/office/officeart/2005/8/layout/orgChart1"/>
    <dgm:cxn modelId="{49DB2FDD-CD74-4626-A4D3-DF81396BDCA0}" type="presOf" srcId="{D547C805-32CE-485D-8E3F-E9A058C6A569}" destId="{5C4DB9A5-823E-4D1A-93D4-76327D0CCB84}" srcOrd="0" destOrd="0" presId="urn:microsoft.com/office/officeart/2005/8/layout/orgChart1"/>
    <dgm:cxn modelId="{AC905AB3-E884-4C30-9C15-7854B18EA77E}" type="presOf" srcId="{595F09E3-E044-4EC9-8A73-8A216A042CE2}" destId="{CEBD6492-0507-4777-96D9-593AEAFD4158}" srcOrd="0" destOrd="0" presId="urn:microsoft.com/office/officeart/2005/8/layout/orgChart1"/>
    <dgm:cxn modelId="{57A5FFB4-317A-4748-90DB-C01CFDDC07D0}" type="presOf" srcId="{DAA3B185-255B-4BB9-B79D-C45A46EE8D61}" destId="{0C349EF9-7A30-400C-BBD3-D12574DCD582}" srcOrd="0" destOrd="0" presId="urn:microsoft.com/office/officeart/2005/8/layout/orgChart1"/>
    <dgm:cxn modelId="{D377591B-9951-44AA-92E6-A92082489364}" type="presOf" srcId="{2440B3E8-B56F-4904-B586-C8C806551D59}" destId="{1981894E-8E03-4F27-8E4A-C050DE16D92D}" srcOrd="0" destOrd="0" presId="urn:microsoft.com/office/officeart/2005/8/layout/orgChart1"/>
    <dgm:cxn modelId="{3618C187-C9AF-4B90-BB5C-D55B8C6EAB48}" type="presOf" srcId="{D548320B-3B9E-4099-B7F9-1782612DDA8F}" destId="{9F0144A6-0A5F-4219-B9BB-4F2B1892DA7D}" srcOrd="1" destOrd="0" presId="urn:microsoft.com/office/officeart/2005/8/layout/orgChart1"/>
    <dgm:cxn modelId="{895F7490-D8D8-43E0-B21A-F836EBC2FF1D}" type="presOf" srcId="{B78D77B7-3B74-40BD-8410-FD5DFCE370A3}" destId="{14A3EFEE-730F-4B51-85FC-77E9A3C8CA91}" srcOrd="0" destOrd="0" presId="urn:microsoft.com/office/officeart/2005/8/layout/orgChart1"/>
    <dgm:cxn modelId="{053011D6-133B-4CEC-9ED3-431232E4205A}" type="presOf" srcId="{D547C805-32CE-485D-8E3F-E9A058C6A569}" destId="{4C898217-3006-48E3-824E-604D83CA2B3C}" srcOrd="1" destOrd="0" presId="urn:microsoft.com/office/officeart/2005/8/layout/orgChart1"/>
    <dgm:cxn modelId="{11C99E1B-A4E1-4957-80DB-34953550626A}" srcId="{065A7E82-BA06-4758-BF20-D9D3C9C5C03A}" destId="{77B2CE44-4679-4D39-A08C-8449BEC2C776}" srcOrd="0" destOrd="0" parTransId="{0DB5F8B9-1D57-477D-97CF-024EEFB69FA8}" sibTransId="{8B15E8F3-2C2C-4F14-9FDC-D2045338E646}"/>
    <dgm:cxn modelId="{47DCD264-4278-4BA9-8101-F8E627FB764A}" type="presOf" srcId="{436AA3DE-2938-466F-A2F5-86BA4BDCC592}" destId="{F16DB07C-4656-4E8C-8C84-377DE0989D45}" srcOrd="0" destOrd="0" presId="urn:microsoft.com/office/officeart/2005/8/layout/orgChart1"/>
    <dgm:cxn modelId="{C2CD2FEF-855B-40F1-999A-C508EF13879B}" type="presOf" srcId="{065A7E82-BA06-4758-BF20-D9D3C9C5C03A}" destId="{60C8FCD4-3298-4860-A277-0F79EE0D3B3E}" srcOrd="1" destOrd="0" presId="urn:microsoft.com/office/officeart/2005/8/layout/orgChart1"/>
    <dgm:cxn modelId="{0693C851-1991-4531-8297-00AD082357B6}" type="presOf" srcId="{89A13D98-80D6-4848-8884-ECBBE0C1614E}" destId="{15D39779-8ADA-4DE9-9A53-0B382D08BB94}" srcOrd="0" destOrd="0" presId="urn:microsoft.com/office/officeart/2005/8/layout/orgChart1"/>
    <dgm:cxn modelId="{FD48EBB9-217E-4D86-A3B6-0238C42A151F}" type="presOf" srcId="{BAEE83C5-9265-4745-8DA7-042FC47CE731}" destId="{1F8B465E-7A36-45E9-A0B1-AC49B294B85C}" srcOrd="1" destOrd="0" presId="urn:microsoft.com/office/officeart/2005/8/layout/orgChart1"/>
    <dgm:cxn modelId="{3BB25F6E-05DE-4CBA-9CE1-72DBE2A1BA43}" srcId="{EAC35DFE-0026-4A8C-B03E-8BCDC1DBC93C}" destId="{28FF85AB-766A-4F60-93A9-859D093DDAE6}" srcOrd="0" destOrd="0" parTransId="{436AA3DE-2938-466F-A2F5-86BA4BDCC592}" sibTransId="{97340E6E-BB4E-4A8B-964C-3F82DD5FFEB5}"/>
    <dgm:cxn modelId="{395069C8-A9B8-4352-97F2-7523F0402379}" srcId="{2440B3E8-B56F-4904-B586-C8C806551D59}" destId="{EAC35DFE-0026-4A8C-B03E-8BCDC1DBC93C}" srcOrd="0" destOrd="0" parTransId="{B2D6A289-F07E-4F47-B4CA-D9873A1FE5C5}" sibTransId="{259C821B-C853-41AD-997E-547B748C7770}"/>
    <dgm:cxn modelId="{CB6F167A-3EB7-4BBE-B501-898572D3E9DF}" type="presOf" srcId="{B586C002-B1A6-4709-9882-B9E86233CA79}" destId="{201FEF84-83EC-4684-AB37-617D6BB10EC9}" srcOrd="0" destOrd="0" presId="urn:microsoft.com/office/officeart/2005/8/layout/orgChart1"/>
    <dgm:cxn modelId="{21A1620D-1234-4952-BA0C-841AE9B3689E}" srcId="{EAC35DFE-0026-4A8C-B03E-8BCDC1DBC93C}" destId="{FF10AF99-1526-4990-9F7C-EDA33C1F1E45}" srcOrd="1" destOrd="0" parTransId="{D4C78B90-EA67-424D-9BEE-792AAA91E803}" sibTransId="{9890B6F9-015A-46DD-923C-F0B9FB87698B}"/>
    <dgm:cxn modelId="{E921ABBF-0522-4772-8684-78A1646FCB9B}" srcId="{B6484033-6708-4D3A-970B-099573FCDCD9}" destId="{B586C002-B1A6-4709-9882-B9E86233CA79}" srcOrd="0" destOrd="0" parTransId="{89A13D98-80D6-4848-8884-ECBBE0C1614E}" sibTransId="{4B4D7587-3AEB-4162-AD94-E5AD7495D874}"/>
    <dgm:cxn modelId="{EAE4615B-DE23-4763-B811-B3334CF04080}" type="presOf" srcId="{FF10AF99-1526-4990-9F7C-EDA33C1F1E45}" destId="{64F9D012-96F8-445C-83EA-46E9AD152BCC}" srcOrd="0" destOrd="0" presId="urn:microsoft.com/office/officeart/2005/8/layout/orgChart1"/>
    <dgm:cxn modelId="{D290D364-3715-492B-A45E-80B0E2F12616}" type="presOf" srcId="{D4C78B90-EA67-424D-9BEE-792AAA91E803}" destId="{99E4F7D8-0FD7-449B-AE0E-4B991E0EA096}" srcOrd="0" destOrd="0" presId="urn:microsoft.com/office/officeart/2005/8/layout/orgChart1"/>
    <dgm:cxn modelId="{ABAC3A46-26FC-4D08-BD16-24AB915AC5DD}" type="presOf" srcId="{2440B3E8-B56F-4904-B586-C8C806551D59}" destId="{1F2B9957-0940-4116-B88F-A80CE7675870}" srcOrd="1" destOrd="0" presId="urn:microsoft.com/office/officeart/2005/8/layout/orgChart1"/>
    <dgm:cxn modelId="{E063F968-45D0-4BE9-91B2-6EBEFE541855}" type="presOf" srcId="{77B2CE44-4679-4D39-A08C-8449BEC2C776}" destId="{F5CDAACD-B556-47F1-B460-355BB5FC26B6}" srcOrd="0" destOrd="0" presId="urn:microsoft.com/office/officeart/2005/8/layout/orgChart1"/>
    <dgm:cxn modelId="{2F99B774-AAD3-406B-B3A8-BF5909537A4C}" type="presOf" srcId="{8318A5DB-1A35-4A3F-876F-30182F5877AF}" destId="{66650A71-142E-49E5-AE31-998251573481}" srcOrd="0" destOrd="0" presId="urn:microsoft.com/office/officeart/2005/8/layout/orgChart1"/>
    <dgm:cxn modelId="{6CD596F6-094F-45E3-86BD-284C2DDF3652}" type="presOf" srcId="{B6484033-6708-4D3A-970B-099573FCDCD9}" destId="{AFC12AAB-A27E-4799-A8D5-1CCDEC0C04BA}" srcOrd="1" destOrd="0" presId="urn:microsoft.com/office/officeart/2005/8/layout/orgChart1"/>
    <dgm:cxn modelId="{5D6C39D7-FC20-4B5B-8749-55BE158C4B55}" srcId="{EAC35DFE-0026-4A8C-B03E-8BCDC1DBC93C}" destId="{D547C805-32CE-485D-8E3F-E9A058C6A569}" srcOrd="2" destOrd="0" parTransId="{0A7BADC6-7EFD-40BD-866C-239EE9F1DFBC}" sibTransId="{1B2315E0-C10D-434D-AEDA-E81AF6B8F93E}"/>
    <dgm:cxn modelId="{B525622E-5017-44B6-B305-446696870321}" type="presOf" srcId="{FF10AF99-1526-4990-9F7C-EDA33C1F1E45}" destId="{0B297831-C429-4068-9E31-4379D7E60895}" srcOrd="1" destOrd="0" presId="urn:microsoft.com/office/officeart/2005/8/layout/orgChart1"/>
    <dgm:cxn modelId="{A7BC4ECB-1AB7-4056-B973-6106A2AF1C8A}" srcId="{2440B3E8-B56F-4904-B586-C8C806551D59}" destId="{B6484033-6708-4D3A-970B-099573FCDCD9}" srcOrd="1" destOrd="0" parTransId="{FBD7054B-49AB-41E9-86C0-D6D8455B2FAB}" sibTransId="{1918C56E-FF63-4DA1-B29C-FC848129DB09}"/>
    <dgm:cxn modelId="{F2F24C8A-508A-465C-B04D-78246F6699F4}" type="presParOf" srcId="{67F01AD7-6DA9-4ACC-A6FE-A9B4F4C245CF}" destId="{110807F3-7E92-41D8-93C5-BDD87ADB0684}" srcOrd="0" destOrd="0" presId="urn:microsoft.com/office/officeart/2005/8/layout/orgChart1"/>
    <dgm:cxn modelId="{F0967498-F9B4-4D90-8775-4D362ABFB24B}" type="presParOf" srcId="{110807F3-7E92-41D8-93C5-BDD87ADB0684}" destId="{6AD03566-6576-443D-89CB-EBA95FFBD712}" srcOrd="0" destOrd="0" presId="urn:microsoft.com/office/officeart/2005/8/layout/orgChart1"/>
    <dgm:cxn modelId="{6B74AC2F-2F25-436C-B2B6-0E8A2AF4FA4C}" type="presParOf" srcId="{6AD03566-6576-443D-89CB-EBA95FFBD712}" destId="{1981894E-8E03-4F27-8E4A-C050DE16D92D}" srcOrd="0" destOrd="0" presId="urn:microsoft.com/office/officeart/2005/8/layout/orgChart1"/>
    <dgm:cxn modelId="{E6291364-AB77-4083-8116-107C924F3C81}" type="presParOf" srcId="{6AD03566-6576-443D-89CB-EBA95FFBD712}" destId="{1F2B9957-0940-4116-B88F-A80CE7675870}" srcOrd="1" destOrd="0" presId="urn:microsoft.com/office/officeart/2005/8/layout/orgChart1"/>
    <dgm:cxn modelId="{89175398-2034-42C4-AD3C-61F43EEFD777}" type="presParOf" srcId="{110807F3-7E92-41D8-93C5-BDD87ADB0684}" destId="{37316DAE-E908-4DFF-BA54-D770B3DFF621}" srcOrd="1" destOrd="0" presId="urn:microsoft.com/office/officeart/2005/8/layout/orgChart1"/>
    <dgm:cxn modelId="{76BCBBD4-803C-4640-B6F7-6F83AB7FA663}" type="presParOf" srcId="{37316DAE-E908-4DFF-BA54-D770B3DFF621}" destId="{1FE28BD3-5CE6-4DB2-92CB-AE4488C560EC}" srcOrd="0" destOrd="0" presId="urn:microsoft.com/office/officeart/2005/8/layout/orgChart1"/>
    <dgm:cxn modelId="{BFAFA405-54CB-473E-9B65-3534F4104763}" type="presParOf" srcId="{37316DAE-E908-4DFF-BA54-D770B3DFF621}" destId="{6E61F5F5-FED3-41F0-951A-856FECBABE14}" srcOrd="1" destOrd="0" presId="urn:microsoft.com/office/officeart/2005/8/layout/orgChart1"/>
    <dgm:cxn modelId="{31433D96-E9D9-4A08-9723-8C61A7505C7D}" type="presParOf" srcId="{6E61F5F5-FED3-41F0-951A-856FECBABE14}" destId="{0D47F244-F803-4C19-B320-717FBB0EC0A7}" srcOrd="0" destOrd="0" presId="urn:microsoft.com/office/officeart/2005/8/layout/orgChart1"/>
    <dgm:cxn modelId="{A4B6BC06-9225-4097-A219-9CCA97DFF8F9}" type="presParOf" srcId="{0D47F244-F803-4C19-B320-717FBB0EC0A7}" destId="{CCD36FBF-B619-4E78-983D-728445A2CB9D}" srcOrd="0" destOrd="0" presId="urn:microsoft.com/office/officeart/2005/8/layout/orgChart1"/>
    <dgm:cxn modelId="{946C9211-9A43-41B2-9635-EB80ED991364}" type="presParOf" srcId="{0D47F244-F803-4C19-B320-717FBB0EC0A7}" destId="{E775302A-0541-4369-A245-C14214E34CF4}" srcOrd="1" destOrd="0" presId="urn:microsoft.com/office/officeart/2005/8/layout/orgChart1"/>
    <dgm:cxn modelId="{D21BD80B-FE5A-4057-A8E5-68FE91E2E7A9}" type="presParOf" srcId="{6E61F5F5-FED3-41F0-951A-856FECBABE14}" destId="{04F8153D-6022-40B9-9B8A-E38E321DF72C}" srcOrd="1" destOrd="0" presId="urn:microsoft.com/office/officeart/2005/8/layout/orgChart1"/>
    <dgm:cxn modelId="{9E2BACF3-68E6-4CA6-BDC5-9D4539BE0C03}" type="presParOf" srcId="{04F8153D-6022-40B9-9B8A-E38E321DF72C}" destId="{F16DB07C-4656-4E8C-8C84-377DE0989D45}" srcOrd="0" destOrd="0" presId="urn:microsoft.com/office/officeart/2005/8/layout/orgChart1"/>
    <dgm:cxn modelId="{0DFF7656-8DC6-45BF-AF76-3B4D063A4131}" type="presParOf" srcId="{04F8153D-6022-40B9-9B8A-E38E321DF72C}" destId="{802DFA8A-C654-4FF0-81AD-1C308FC7FA4B}" srcOrd="1" destOrd="0" presId="urn:microsoft.com/office/officeart/2005/8/layout/orgChart1"/>
    <dgm:cxn modelId="{EAFDB079-39ED-408C-81E1-2A91B99C5E1E}" type="presParOf" srcId="{802DFA8A-C654-4FF0-81AD-1C308FC7FA4B}" destId="{4F5F2624-780E-4CC8-AE43-91280482F732}" srcOrd="0" destOrd="0" presId="urn:microsoft.com/office/officeart/2005/8/layout/orgChart1"/>
    <dgm:cxn modelId="{348B9B99-185B-44D6-841D-C702224B8793}" type="presParOf" srcId="{4F5F2624-780E-4CC8-AE43-91280482F732}" destId="{33D7130C-5082-4C17-847C-18EE00952DBB}" srcOrd="0" destOrd="0" presId="urn:microsoft.com/office/officeart/2005/8/layout/orgChart1"/>
    <dgm:cxn modelId="{7D371D23-C210-4CF9-82B3-3D932655412F}" type="presParOf" srcId="{4F5F2624-780E-4CC8-AE43-91280482F732}" destId="{0453C547-22C2-4853-B390-B96201DFF755}" srcOrd="1" destOrd="0" presId="urn:microsoft.com/office/officeart/2005/8/layout/orgChart1"/>
    <dgm:cxn modelId="{4F2A8347-621C-4C4A-9B4B-5956D56DFA40}" type="presParOf" srcId="{802DFA8A-C654-4FF0-81AD-1C308FC7FA4B}" destId="{FEECC9E1-7613-4A84-90B2-A0BD549CCEB7}" srcOrd="1" destOrd="0" presId="urn:microsoft.com/office/officeart/2005/8/layout/orgChart1"/>
    <dgm:cxn modelId="{883B48AD-9409-4B46-A424-24913B44D07D}" type="presParOf" srcId="{802DFA8A-C654-4FF0-81AD-1C308FC7FA4B}" destId="{01CB4472-059F-4140-B634-273F06630209}" srcOrd="2" destOrd="0" presId="urn:microsoft.com/office/officeart/2005/8/layout/orgChart1"/>
    <dgm:cxn modelId="{E83693B2-4142-4D02-847E-138E7619A828}" type="presParOf" srcId="{04F8153D-6022-40B9-9B8A-E38E321DF72C}" destId="{99E4F7D8-0FD7-449B-AE0E-4B991E0EA096}" srcOrd="2" destOrd="0" presId="urn:microsoft.com/office/officeart/2005/8/layout/orgChart1"/>
    <dgm:cxn modelId="{9C294640-9761-4C4B-A320-972F1FE2A1EB}" type="presParOf" srcId="{04F8153D-6022-40B9-9B8A-E38E321DF72C}" destId="{C6D1C2B0-A4A9-44E8-82EB-FCD0AA2922C0}" srcOrd="3" destOrd="0" presId="urn:microsoft.com/office/officeart/2005/8/layout/orgChart1"/>
    <dgm:cxn modelId="{C50EC1CF-58EF-471C-B96D-8078640CCDA6}" type="presParOf" srcId="{C6D1C2B0-A4A9-44E8-82EB-FCD0AA2922C0}" destId="{48539A58-84C5-4213-8EB0-6A8B5D753E77}" srcOrd="0" destOrd="0" presId="urn:microsoft.com/office/officeart/2005/8/layout/orgChart1"/>
    <dgm:cxn modelId="{8797DFFC-D831-477F-9CB9-5F0AFBD42CE3}" type="presParOf" srcId="{48539A58-84C5-4213-8EB0-6A8B5D753E77}" destId="{64F9D012-96F8-445C-83EA-46E9AD152BCC}" srcOrd="0" destOrd="0" presId="urn:microsoft.com/office/officeart/2005/8/layout/orgChart1"/>
    <dgm:cxn modelId="{975CDF1B-7958-407E-BF35-D530D12D7A18}" type="presParOf" srcId="{48539A58-84C5-4213-8EB0-6A8B5D753E77}" destId="{0B297831-C429-4068-9E31-4379D7E60895}" srcOrd="1" destOrd="0" presId="urn:microsoft.com/office/officeart/2005/8/layout/orgChart1"/>
    <dgm:cxn modelId="{68AA0861-9BBA-4BA0-A376-2399A7DDD0B4}" type="presParOf" srcId="{C6D1C2B0-A4A9-44E8-82EB-FCD0AA2922C0}" destId="{C525B83D-8DC3-4931-8784-0965BE342C4A}" srcOrd="1" destOrd="0" presId="urn:microsoft.com/office/officeart/2005/8/layout/orgChart1"/>
    <dgm:cxn modelId="{044BE980-D866-41F2-A1CE-6F9C6218CC55}" type="presParOf" srcId="{C6D1C2B0-A4A9-44E8-82EB-FCD0AA2922C0}" destId="{2BF52240-B2D6-493D-BCE5-DEA2E38C921D}" srcOrd="2" destOrd="0" presId="urn:microsoft.com/office/officeart/2005/8/layout/orgChart1"/>
    <dgm:cxn modelId="{2F69E530-4DEB-456C-9F99-4E69027A42E6}" type="presParOf" srcId="{04F8153D-6022-40B9-9B8A-E38E321DF72C}" destId="{95ABC67D-9A9B-47AE-A380-39A78FE970D4}" srcOrd="4" destOrd="0" presId="urn:microsoft.com/office/officeart/2005/8/layout/orgChart1"/>
    <dgm:cxn modelId="{F383C977-B339-4A44-BC0F-E39AABA2E3ED}" type="presParOf" srcId="{04F8153D-6022-40B9-9B8A-E38E321DF72C}" destId="{29540B04-0DDE-4155-AFE8-E82682EAEF7A}" srcOrd="5" destOrd="0" presId="urn:microsoft.com/office/officeart/2005/8/layout/orgChart1"/>
    <dgm:cxn modelId="{014DA035-3993-4CE0-B125-B0BE309F7B6F}" type="presParOf" srcId="{29540B04-0DDE-4155-AFE8-E82682EAEF7A}" destId="{B2539105-5460-456B-9A52-14983CAF148F}" srcOrd="0" destOrd="0" presId="urn:microsoft.com/office/officeart/2005/8/layout/orgChart1"/>
    <dgm:cxn modelId="{BEED999D-7396-49E8-8276-9A7DEFBECE6F}" type="presParOf" srcId="{B2539105-5460-456B-9A52-14983CAF148F}" destId="{5C4DB9A5-823E-4D1A-93D4-76327D0CCB84}" srcOrd="0" destOrd="0" presId="urn:microsoft.com/office/officeart/2005/8/layout/orgChart1"/>
    <dgm:cxn modelId="{D518BA5D-82C4-4015-9BAD-6D294DCEFF9E}" type="presParOf" srcId="{B2539105-5460-456B-9A52-14983CAF148F}" destId="{4C898217-3006-48E3-824E-604D83CA2B3C}" srcOrd="1" destOrd="0" presId="urn:microsoft.com/office/officeart/2005/8/layout/orgChart1"/>
    <dgm:cxn modelId="{54E57AF2-1480-4984-B439-3E4FB2E75732}" type="presParOf" srcId="{29540B04-0DDE-4155-AFE8-E82682EAEF7A}" destId="{E0737794-AADB-4737-B1A6-5A5D2CC75445}" srcOrd="1" destOrd="0" presId="urn:microsoft.com/office/officeart/2005/8/layout/orgChart1"/>
    <dgm:cxn modelId="{1E099DC2-1BE4-4BB9-B23D-D0723C0BD38C}" type="presParOf" srcId="{29540B04-0DDE-4155-AFE8-E82682EAEF7A}" destId="{D55C1410-14A0-4349-B1CA-F49D4A7B55DD}" srcOrd="2" destOrd="0" presId="urn:microsoft.com/office/officeart/2005/8/layout/orgChart1"/>
    <dgm:cxn modelId="{288389A3-D2D0-4C4A-953E-5CA4E9914025}" type="presParOf" srcId="{04F8153D-6022-40B9-9B8A-E38E321DF72C}" destId="{98785FE9-72D8-4BD8-B0E7-A85B3A649158}" srcOrd="6" destOrd="0" presId="urn:microsoft.com/office/officeart/2005/8/layout/orgChart1"/>
    <dgm:cxn modelId="{EF582C4C-B8A2-483E-92E6-6D7E46EBA137}" type="presParOf" srcId="{04F8153D-6022-40B9-9B8A-E38E321DF72C}" destId="{CA68E38A-ECAD-4532-86BF-FA3CE4686AAD}" srcOrd="7" destOrd="0" presId="urn:microsoft.com/office/officeart/2005/8/layout/orgChart1"/>
    <dgm:cxn modelId="{B301F4C0-F39E-4797-B047-A488DC1C2D60}" type="presParOf" srcId="{CA68E38A-ECAD-4532-86BF-FA3CE4686AAD}" destId="{CCCF7701-7934-4C53-9B1E-16482CD62AD5}" srcOrd="0" destOrd="0" presId="urn:microsoft.com/office/officeart/2005/8/layout/orgChart1"/>
    <dgm:cxn modelId="{FC9325EC-D834-4B74-83AA-E43F1640C3BF}" type="presParOf" srcId="{CCCF7701-7934-4C53-9B1E-16482CD62AD5}" destId="{080A717A-37BF-4C2F-9FFB-9DC8CE2E2CAD}" srcOrd="0" destOrd="0" presId="urn:microsoft.com/office/officeart/2005/8/layout/orgChart1"/>
    <dgm:cxn modelId="{29940B01-F3AD-409C-8503-05736D10620F}" type="presParOf" srcId="{CCCF7701-7934-4C53-9B1E-16482CD62AD5}" destId="{753621FA-6BE3-4F51-8F1B-46FF14E443BC}" srcOrd="1" destOrd="0" presId="urn:microsoft.com/office/officeart/2005/8/layout/orgChart1"/>
    <dgm:cxn modelId="{28C7C206-E580-4E06-A864-048CC93C128A}" type="presParOf" srcId="{CA68E38A-ECAD-4532-86BF-FA3CE4686AAD}" destId="{0961333A-2856-4167-8EBC-5287B4C2372E}" srcOrd="1" destOrd="0" presId="urn:microsoft.com/office/officeart/2005/8/layout/orgChart1"/>
    <dgm:cxn modelId="{FF806F85-A202-4BE9-A1E1-DC42887814E3}" type="presParOf" srcId="{CA68E38A-ECAD-4532-86BF-FA3CE4686AAD}" destId="{770F71F0-7A43-4DD6-BEAF-B9EF772581A0}" srcOrd="2" destOrd="0" presId="urn:microsoft.com/office/officeart/2005/8/layout/orgChart1"/>
    <dgm:cxn modelId="{D8DA8D0B-160F-424E-9BC3-A01F4F2F4B23}" type="presParOf" srcId="{04F8153D-6022-40B9-9B8A-E38E321DF72C}" destId="{CEBD6492-0507-4777-96D9-593AEAFD4158}" srcOrd="8" destOrd="0" presId="urn:microsoft.com/office/officeart/2005/8/layout/orgChart1"/>
    <dgm:cxn modelId="{4D59E8F5-2E0F-43F3-BE87-B67423F2874D}" type="presParOf" srcId="{04F8153D-6022-40B9-9B8A-E38E321DF72C}" destId="{EB6671D1-01E1-484E-80CC-60702B9CA581}" srcOrd="9" destOrd="0" presId="urn:microsoft.com/office/officeart/2005/8/layout/orgChart1"/>
    <dgm:cxn modelId="{E68FF0F4-00E9-4537-A613-59077B1BEA97}" type="presParOf" srcId="{EB6671D1-01E1-484E-80CC-60702B9CA581}" destId="{555C115E-945B-45F6-BC29-80A92E9CD34D}" srcOrd="0" destOrd="0" presId="urn:microsoft.com/office/officeart/2005/8/layout/orgChart1"/>
    <dgm:cxn modelId="{A619633F-1C0A-43D7-81C0-5BE5ADBB51D1}" type="presParOf" srcId="{555C115E-945B-45F6-BC29-80A92E9CD34D}" destId="{16AC627F-42F8-43FB-8164-634B3070DFC7}" srcOrd="0" destOrd="0" presId="urn:microsoft.com/office/officeart/2005/8/layout/orgChart1"/>
    <dgm:cxn modelId="{DBC85AF4-7E84-4933-8182-0E1FDE0D85DC}" type="presParOf" srcId="{555C115E-945B-45F6-BC29-80A92E9CD34D}" destId="{5ABF17E9-0DA2-4564-B34F-981BDBC13356}" srcOrd="1" destOrd="0" presId="urn:microsoft.com/office/officeart/2005/8/layout/orgChart1"/>
    <dgm:cxn modelId="{ABD8F24A-CA67-481E-97AE-B817B933EDEA}" type="presParOf" srcId="{EB6671D1-01E1-484E-80CC-60702B9CA581}" destId="{8E6067EC-878B-4C44-A099-9AE018C4CBA7}" srcOrd="1" destOrd="0" presId="urn:microsoft.com/office/officeart/2005/8/layout/orgChart1"/>
    <dgm:cxn modelId="{C3A0441E-D2B3-4D08-AA15-920C642389EC}" type="presParOf" srcId="{EB6671D1-01E1-484E-80CC-60702B9CA581}" destId="{CDCE3745-C688-451D-B4B3-7663A4FC716C}" srcOrd="2" destOrd="0" presId="urn:microsoft.com/office/officeart/2005/8/layout/orgChart1"/>
    <dgm:cxn modelId="{4259D4DF-CC31-44A2-A7FA-C92C1B7B1928}" type="presParOf" srcId="{04F8153D-6022-40B9-9B8A-E38E321DF72C}" destId="{0C349EF9-7A30-400C-BBD3-D12574DCD582}" srcOrd="10" destOrd="0" presId="urn:microsoft.com/office/officeart/2005/8/layout/orgChart1"/>
    <dgm:cxn modelId="{EB28493F-D33E-48BF-8892-84DB4D9864C7}" type="presParOf" srcId="{04F8153D-6022-40B9-9B8A-E38E321DF72C}" destId="{9E035C57-D128-47D9-ABF7-299E9161748B}" srcOrd="11" destOrd="0" presId="urn:microsoft.com/office/officeart/2005/8/layout/orgChart1"/>
    <dgm:cxn modelId="{3ED4938D-BAC5-4E77-935F-F98A241E33B7}" type="presParOf" srcId="{9E035C57-D128-47D9-ABF7-299E9161748B}" destId="{50A6A6F2-811C-4762-8734-F60CE888BBEB}" srcOrd="0" destOrd="0" presId="urn:microsoft.com/office/officeart/2005/8/layout/orgChart1"/>
    <dgm:cxn modelId="{6AE7AAAC-CA35-4439-8545-B9C2AB046B71}" type="presParOf" srcId="{50A6A6F2-811C-4762-8734-F60CE888BBEB}" destId="{66650A71-142E-49E5-AE31-998251573481}" srcOrd="0" destOrd="0" presId="urn:microsoft.com/office/officeart/2005/8/layout/orgChart1"/>
    <dgm:cxn modelId="{BAC67D7D-08FF-4E54-B883-A58A71EB3A63}" type="presParOf" srcId="{50A6A6F2-811C-4762-8734-F60CE888BBEB}" destId="{9E06BB2C-56AF-484A-872B-F7F71DC6F67E}" srcOrd="1" destOrd="0" presId="urn:microsoft.com/office/officeart/2005/8/layout/orgChart1"/>
    <dgm:cxn modelId="{227BC98D-5C75-4303-B9CC-C703F833CAF7}" type="presParOf" srcId="{9E035C57-D128-47D9-ABF7-299E9161748B}" destId="{D04B6ACE-3E9B-4472-9833-D7AEE6F1BFD9}" srcOrd="1" destOrd="0" presId="urn:microsoft.com/office/officeart/2005/8/layout/orgChart1"/>
    <dgm:cxn modelId="{E13D1D6A-3DDD-4FB8-879E-BEB095F0C9C4}" type="presParOf" srcId="{9E035C57-D128-47D9-ABF7-299E9161748B}" destId="{EE70F55F-C5A8-41FF-90D1-B1039DEB052C}" srcOrd="2" destOrd="0" presId="urn:microsoft.com/office/officeart/2005/8/layout/orgChart1"/>
    <dgm:cxn modelId="{E7D71B17-4B90-41E3-BEF5-B10C6CB153EE}" type="presParOf" srcId="{6E61F5F5-FED3-41F0-951A-856FECBABE14}" destId="{52421F96-E7A0-4E5D-98AB-609EEB2E74A7}" srcOrd="2" destOrd="0" presId="urn:microsoft.com/office/officeart/2005/8/layout/orgChart1"/>
    <dgm:cxn modelId="{E7B4303E-D118-4155-9B8E-CE13421651FA}" type="presParOf" srcId="{37316DAE-E908-4DFF-BA54-D770B3DFF621}" destId="{38992C82-7934-46EA-852F-BA05D8EC5AE5}" srcOrd="2" destOrd="0" presId="urn:microsoft.com/office/officeart/2005/8/layout/orgChart1"/>
    <dgm:cxn modelId="{BE4A9BA6-8DDF-4E11-BFAA-8DCCCDDDC935}" type="presParOf" srcId="{37316DAE-E908-4DFF-BA54-D770B3DFF621}" destId="{FA2479BA-F643-48CD-9B15-4DE6853BE73E}" srcOrd="3" destOrd="0" presId="urn:microsoft.com/office/officeart/2005/8/layout/orgChart1"/>
    <dgm:cxn modelId="{C82A7C82-7798-4365-8738-02DCDEE0090C}" type="presParOf" srcId="{FA2479BA-F643-48CD-9B15-4DE6853BE73E}" destId="{62A0745D-BAA8-4C06-943D-F569DC42FD99}" srcOrd="0" destOrd="0" presId="urn:microsoft.com/office/officeart/2005/8/layout/orgChart1"/>
    <dgm:cxn modelId="{A2E5460B-2D64-4D0D-AB67-05398F9C3A82}" type="presParOf" srcId="{62A0745D-BAA8-4C06-943D-F569DC42FD99}" destId="{DD93E8E6-DE0F-4DC4-9EBD-5D982A23984C}" srcOrd="0" destOrd="0" presId="urn:microsoft.com/office/officeart/2005/8/layout/orgChart1"/>
    <dgm:cxn modelId="{70E7163F-1F18-401A-AAF2-8445FB13EC21}" type="presParOf" srcId="{62A0745D-BAA8-4C06-943D-F569DC42FD99}" destId="{AFC12AAB-A27E-4799-A8D5-1CCDEC0C04BA}" srcOrd="1" destOrd="0" presId="urn:microsoft.com/office/officeart/2005/8/layout/orgChart1"/>
    <dgm:cxn modelId="{06434668-2AB4-4586-AAEA-8C453551EB34}" type="presParOf" srcId="{FA2479BA-F643-48CD-9B15-4DE6853BE73E}" destId="{CA905DFE-AB1F-4154-B120-E97FFB74F38F}" srcOrd="1" destOrd="0" presId="urn:microsoft.com/office/officeart/2005/8/layout/orgChart1"/>
    <dgm:cxn modelId="{B88F6789-7880-4281-8454-A55EB6C973F1}" type="presParOf" srcId="{CA905DFE-AB1F-4154-B120-E97FFB74F38F}" destId="{15D39779-8ADA-4DE9-9A53-0B382D08BB94}" srcOrd="0" destOrd="0" presId="urn:microsoft.com/office/officeart/2005/8/layout/orgChart1"/>
    <dgm:cxn modelId="{4182A285-5E7E-48DE-9186-278D7FD0D2C6}" type="presParOf" srcId="{CA905DFE-AB1F-4154-B120-E97FFB74F38F}" destId="{7715EEF7-E8AB-46DF-9E31-7D706386DF4D}" srcOrd="1" destOrd="0" presId="urn:microsoft.com/office/officeart/2005/8/layout/orgChart1"/>
    <dgm:cxn modelId="{4F2CEFD5-288F-495A-A820-E113D3342972}" type="presParOf" srcId="{7715EEF7-E8AB-46DF-9E31-7D706386DF4D}" destId="{B84E3F8E-0BEF-4BD2-8EF6-ABE4122A457E}" srcOrd="0" destOrd="0" presId="urn:microsoft.com/office/officeart/2005/8/layout/orgChart1"/>
    <dgm:cxn modelId="{51FE79EA-6F62-4A98-B097-1AD9A1DC218E}" type="presParOf" srcId="{B84E3F8E-0BEF-4BD2-8EF6-ABE4122A457E}" destId="{201FEF84-83EC-4684-AB37-617D6BB10EC9}" srcOrd="0" destOrd="0" presId="urn:microsoft.com/office/officeart/2005/8/layout/orgChart1"/>
    <dgm:cxn modelId="{2AB364C9-021F-4D66-AF13-D5F5C44FB6BD}" type="presParOf" srcId="{B84E3F8E-0BEF-4BD2-8EF6-ABE4122A457E}" destId="{203B7339-670C-4FDC-8917-9D06B963D169}" srcOrd="1" destOrd="0" presId="urn:microsoft.com/office/officeart/2005/8/layout/orgChart1"/>
    <dgm:cxn modelId="{9D93BC5D-BB2E-4683-8F3D-7AFA950F02DE}" type="presParOf" srcId="{7715EEF7-E8AB-46DF-9E31-7D706386DF4D}" destId="{1027E240-5CA1-42C3-B0B7-6F4956D7D3E9}" srcOrd="1" destOrd="0" presId="urn:microsoft.com/office/officeart/2005/8/layout/orgChart1"/>
    <dgm:cxn modelId="{B3F1F3E3-70D2-46D9-B1D3-160AFE5F3390}" type="presParOf" srcId="{7715EEF7-E8AB-46DF-9E31-7D706386DF4D}" destId="{335C6ED5-5B1A-4A37-8966-7266CD54691E}" srcOrd="2" destOrd="0" presId="urn:microsoft.com/office/officeart/2005/8/layout/orgChart1"/>
    <dgm:cxn modelId="{0F6989BA-91B9-409B-9DC0-F0316CADFDEF}" type="presParOf" srcId="{FA2479BA-F643-48CD-9B15-4DE6853BE73E}" destId="{9CEFAF23-6D49-48C3-90C6-754647548E86}" srcOrd="2" destOrd="0" presId="urn:microsoft.com/office/officeart/2005/8/layout/orgChart1"/>
    <dgm:cxn modelId="{1A9CDC8A-2FDE-423B-93BF-D0E867D7CD4A}" type="presParOf" srcId="{37316DAE-E908-4DFF-BA54-D770B3DFF621}" destId="{62CA9862-B0EB-4002-B828-9239AD45BC63}" srcOrd="4" destOrd="0" presId="urn:microsoft.com/office/officeart/2005/8/layout/orgChart1"/>
    <dgm:cxn modelId="{57AD57FE-FF22-4727-BD89-F9148DD76434}" type="presParOf" srcId="{37316DAE-E908-4DFF-BA54-D770B3DFF621}" destId="{51C284F7-BD41-46B2-BB06-585820F2DE86}" srcOrd="5" destOrd="0" presId="urn:microsoft.com/office/officeart/2005/8/layout/orgChart1"/>
    <dgm:cxn modelId="{4601A951-DD6D-430E-B765-CDEC5EB44B6A}" type="presParOf" srcId="{51C284F7-BD41-46B2-BB06-585820F2DE86}" destId="{0F5A077A-F23B-4FE0-924A-2CC787392EE2}" srcOrd="0" destOrd="0" presId="urn:microsoft.com/office/officeart/2005/8/layout/orgChart1"/>
    <dgm:cxn modelId="{D408A73C-22B2-4E3C-8C2B-0A0B13F5AA72}" type="presParOf" srcId="{0F5A077A-F23B-4FE0-924A-2CC787392EE2}" destId="{C96B0483-FBEC-4CBA-B3B6-1A930A30C9D6}" srcOrd="0" destOrd="0" presId="urn:microsoft.com/office/officeart/2005/8/layout/orgChart1"/>
    <dgm:cxn modelId="{F8C04BF0-582A-4AAD-ABE2-6FBFF6E84249}" type="presParOf" srcId="{0F5A077A-F23B-4FE0-924A-2CC787392EE2}" destId="{60C8FCD4-3298-4860-A277-0F79EE0D3B3E}" srcOrd="1" destOrd="0" presId="urn:microsoft.com/office/officeart/2005/8/layout/orgChart1"/>
    <dgm:cxn modelId="{90720C0F-77CB-4A22-9A2D-93928FA66809}" type="presParOf" srcId="{51C284F7-BD41-46B2-BB06-585820F2DE86}" destId="{750500F0-0CFC-4B22-AE64-5B807B9E3624}" srcOrd="1" destOrd="0" presId="urn:microsoft.com/office/officeart/2005/8/layout/orgChart1"/>
    <dgm:cxn modelId="{2233B81F-540E-4F09-AD2E-0885F13786A0}" type="presParOf" srcId="{750500F0-0CFC-4B22-AE64-5B807B9E3624}" destId="{584820F2-392B-4539-AD0B-0D16BAD694D4}" srcOrd="0" destOrd="0" presId="urn:microsoft.com/office/officeart/2005/8/layout/orgChart1"/>
    <dgm:cxn modelId="{0101625D-67D6-477B-8B4C-6C49FD5379B6}" type="presParOf" srcId="{750500F0-0CFC-4B22-AE64-5B807B9E3624}" destId="{90EB4010-4A23-4B3C-86E5-82852E3BF162}" srcOrd="1" destOrd="0" presId="urn:microsoft.com/office/officeart/2005/8/layout/orgChart1"/>
    <dgm:cxn modelId="{B740EBB9-89E6-4660-96C6-A7040BD468F6}" type="presParOf" srcId="{90EB4010-4A23-4B3C-86E5-82852E3BF162}" destId="{EBA07E40-33DC-4EBF-BA07-EE3727352CD0}" srcOrd="0" destOrd="0" presId="urn:microsoft.com/office/officeart/2005/8/layout/orgChart1"/>
    <dgm:cxn modelId="{FDFBC40F-7B7A-485F-AE28-E50A071C94F5}" type="presParOf" srcId="{EBA07E40-33DC-4EBF-BA07-EE3727352CD0}" destId="{F5CDAACD-B556-47F1-B460-355BB5FC26B6}" srcOrd="0" destOrd="0" presId="urn:microsoft.com/office/officeart/2005/8/layout/orgChart1"/>
    <dgm:cxn modelId="{47F6CCD4-BC5F-416F-B660-6A151050F322}" type="presParOf" srcId="{EBA07E40-33DC-4EBF-BA07-EE3727352CD0}" destId="{569674D7-C8D8-456F-91D4-37098FFC21B9}" srcOrd="1" destOrd="0" presId="urn:microsoft.com/office/officeart/2005/8/layout/orgChart1"/>
    <dgm:cxn modelId="{890C4F55-9545-4D69-A5F2-A6B3DA50DD6A}" type="presParOf" srcId="{90EB4010-4A23-4B3C-86E5-82852E3BF162}" destId="{333E841F-F214-48D9-AC26-89CD557D2E4B}" srcOrd="1" destOrd="0" presId="urn:microsoft.com/office/officeart/2005/8/layout/orgChart1"/>
    <dgm:cxn modelId="{C223B6EE-19FE-4D7E-8039-B9EF668EFFDA}" type="presParOf" srcId="{90EB4010-4A23-4B3C-86E5-82852E3BF162}" destId="{A3B5748A-7DD0-49B8-8E6D-63B46FC56F7E}" srcOrd="2" destOrd="0" presId="urn:microsoft.com/office/officeart/2005/8/layout/orgChart1"/>
    <dgm:cxn modelId="{DBAF0D9C-084A-4201-BD49-9B61BB291407}" type="presParOf" srcId="{750500F0-0CFC-4B22-AE64-5B807B9E3624}" destId="{14A3EFEE-730F-4B51-85FC-77E9A3C8CA91}" srcOrd="2" destOrd="0" presId="urn:microsoft.com/office/officeart/2005/8/layout/orgChart1"/>
    <dgm:cxn modelId="{1EFFC6E2-BB06-4292-BA38-879B6BFD91E9}" type="presParOf" srcId="{750500F0-0CFC-4B22-AE64-5B807B9E3624}" destId="{F7C70546-EE14-4A0D-8AFB-C97373ED7EAB}" srcOrd="3" destOrd="0" presId="urn:microsoft.com/office/officeart/2005/8/layout/orgChart1"/>
    <dgm:cxn modelId="{E83C9D38-16FF-4784-BCE9-9978D1756967}" type="presParOf" srcId="{F7C70546-EE14-4A0D-8AFB-C97373ED7EAB}" destId="{E175122D-6770-43FE-8CB5-B5E61DD737F2}" srcOrd="0" destOrd="0" presId="urn:microsoft.com/office/officeart/2005/8/layout/orgChart1"/>
    <dgm:cxn modelId="{B73E646A-007F-4D2D-A8C2-21A37CBE11BD}" type="presParOf" srcId="{E175122D-6770-43FE-8CB5-B5E61DD737F2}" destId="{75EBE8EF-AEC8-4AE6-9BE5-EB190710F5B1}" srcOrd="0" destOrd="0" presId="urn:microsoft.com/office/officeart/2005/8/layout/orgChart1"/>
    <dgm:cxn modelId="{D062DECB-3E09-498A-ADC2-17AFE9BA83D4}" type="presParOf" srcId="{E175122D-6770-43FE-8CB5-B5E61DD737F2}" destId="{1F8B465E-7A36-45E9-A0B1-AC49B294B85C}" srcOrd="1" destOrd="0" presId="urn:microsoft.com/office/officeart/2005/8/layout/orgChart1"/>
    <dgm:cxn modelId="{91F56B7A-2DFD-49FB-ACBB-97DA80988AB6}" type="presParOf" srcId="{F7C70546-EE14-4A0D-8AFB-C97373ED7EAB}" destId="{B4DC29E4-2775-45FC-B123-429138BA7E04}" srcOrd="1" destOrd="0" presId="urn:microsoft.com/office/officeart/2005/8/layout/orgChart1"/>
    <dgm:cxn modelId="{CCF917F2-7DE1-4D66-9346-7ABD88C0F965}" type="presParOf" srcId="{F7C70546-EE14-4A0D-8AFB-C97373ED7EAB}" destId="{04FE4E07-B1FF-4967-B121-AAE6222729BB}" srcOrd="2" destOrd="0" presId="urn:microsoft.com/office/officeart/2005/8/layout/orgChart1"/>
    <dgm:cxn modelId="{47510F4A-088F-408B-8E15-C6D028ABDCA5}" type="presParOf" srcId="{750500F0-0CFC-4B22-AE64-5B807B9E3624}" destId="{9BDCA80F-E78B-48C1-8239-EAA15DC91218}" srcOrd="4" destOrd="0" presId="urn:microsoft.com/office/officeart/2005/8/layout/orgChart1"/>
    <dgm:cxn modelId="{16EC7A3B-B7FD-4199-8561-5D1734976D3F}" type="presParOf" srcId="{750500F0-0CFC-4B22-AE64-5B807B9E3624}" destId="{F3E03E0E-B03C-4A27-A39B-8D0D6805C87D}" srcOrd="5" destOrd="0" presId="urn:microsoft.com/office/officeart/2005/8/layout/orgChart1"/>
    <dgm:cxn modelId="{3B7E09FE-4925-48F0-ACDB-803102C8AE19}" type="presParOf" srcId="{F3E03E0E-B03C-4A27-A39B-8D0D6805C87D}" destId="{CA410391-2C65-4967-AC8D-FD78A29F676F}" srcOrd="0" destOrd="0" presId="urn:microsoft.com/office/officeart/2005/8/layout/orgChart1"/>
    <dgm:cxn modelId="{1F07073A-86AD-49AC-853D-F42B38AD93F4}" type="presParOf" srcId="{CA410391-2C65-4967-AC8D-FD78A29F676F}" destId="{842C7299-539A-4BF6-9AD2-98CF3EFBEBF5}" srcOrd="0" destOrd="0" presId="urn:microsoft.com/office/officeart/2005/8/layout/orgChart1"/>
    <dgm:cxn modelId="{3D70E931-7860-49B2-8586-2BEE8F05D1BE}" type="presParOf" srcId="{CA410391-2C65-4967-AC8D-FD78A29F676F}" destId="{9F0144A6-0A5F-4219-B9BB-4F2B1892DA7D}" srcOrd="1" destOrd="0" presId="urn:microsoft.com/office/officeart/2005/8/layout/orgChart1"/>
    <dgm:cxn modelId="{945279F3-8032-4FA4-B6A6-7F1097861EF2}" type="presParOf" srcId="{F3E03E0E-B03C-4A27-A39B-8D0D6805C87D}" destId="{46641C6E-056A-423D-B3C6-715D8CB81CFA}" srcOrd="1" destOrd="0" presId="urn:microsoft.com/office/officeart/2005/8/layout/orgChart1"/>
    <dgm:cxn modelId="{36AAF041-2057-4B77-B939-0022BE9074D3}" type="presParOf" srcId="{F3E03E0E-B03C-4A27-A39B-8D0D6805C87D}" destId="{0FCBA5BD-0C9B-4FC4-8AEE-EAE64BF935BE}" srcOrd="2" destOrd="0" presId="urn:microsoft.com/office/officeart/2005/8/layout/orgChart1"/>
    <dgm:cxn modelId="{0C352612-7A03-47CD-9C82-EBCFCBF8C821}" type="presParOf" srcId="{51C284F7-BD41-46B2-BB06-585820F2DE86}" destId="{C8E8F2D6-A439-4019-9A90-4C65A0263CDE}" srcOrd="2" destOrd="0" presId="urn:microsoft.com/office/officeart/2005/8/layout/orgChart1"/>
    <dgm:cxn modelId="{9050B9E8-2E89-46EB-924A-6998CE4777A7}" type="presParOf" srcId="{110807F3-7E92-41D8-93C5-BDD87ADB0684}" destId="{04584960-41BB-447E-B268-35A11267D0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CA80F-E78B-48C1-8239-EAA15DC91218}">
      <dsp:nvSpPr>
        <dsp:cNvPr id="0" name=""/>
        <dsp:cNvSpPr/>
      </dsp:nvSpPr>
      <dsp:spPr>
        <a:xfrm>
          <a:off x="8937607" y="1423349"/>
          <a:ext cx="176275" cy="220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317"/>
              </a:lnTo>
              <a:lnTo>
                <a:pt x="176275" y="22093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EFEE-730F-4B51-85FC-77E9A3C8CA91}">
      <dsp:nvSpPr>
        <dsp:cNvPr id="0" name=""/>
        <dsp:cNvSpPr/>
      </dsp:nvSpPr>
      <dsp:spPr>
        <a:xfrm>
          <a:off x="8937607" y="1423349"/>
          <a:ext cx="176275" cy="137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947"/>
              </a:lnTo>
              <a:lnTo>
                <a:pt x="176275" y="13749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20F2-392B-4539-AD0B-0D16BAD694D4}">
      <dsp:nvSpPr>
        <dsp:cNvPr id="0" name=""/>
        <dsp:cNvSpPr/>
      </dsp:nvSpPr>
      <dsp:spPr>
        <a:xfrm>
          <a:off x="8937607" y="1423349"/>
          <a:ext cx="176275" cy="54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77"/>
              </a:lnTo>
              <a:lnTo>
                <a:pt x="176275" y="5405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9862-B0EB-4002-B828-9239AD45BC63}">
      <dsp:nvSpPr>
        <dsp:cNvPr id="0" name=""/>
        <dsp:cNvSpPr/>
      </dsp:nvSpPr>
      <dsp:spPr>
        <a:xfrm>
          <a:off x="7985720" y="588979"/>
          <a:ext cx="1421954" cy="24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2"/>
              </a:lnTo>
              <a:lnTo>
                <a:pt x="1421954" y="123392"/>
              </a:lnTo>
              <a:lnTo>
                <a:pt x="1421954" y="2467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9779-8ADA-4DE9-9A53-0B382D08BB94}">
      <dsp:nvSpPr>
        <dsp:cNvPr id="0" name=""/>
        <dsp:cNvSpPr/>
      </dsp:nvSpPr>
      <dsp:spPr>
        <a:xfrm>
          <a:off x="7515653" y="1423349"/>
          <a:ext cx="176275" cy="54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77"/>
              </a:lnTo>
              <a:lnTo>
                <a:pt x="176275" y="5405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92C82-7934-46EA-852F-BA05D8EC5AE5}">
      <dsp:nvSpPr>
        <dsp:cNvPr id="0" name=""/>
        <dsp:cNvSpPr/>
      </dsp:nvSpPr>
      <dsp:spPr>
        <a:xfrm>
          <a:off x="7940000" y="588979"/>
          <a:ext cx="91440" cy="246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7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49EF9-7A30-400C-BBD3-D12574DCD582}">
      <dsp:nvSpPr>
        <dsp:cNvPr id="0" name=""/>
        <dsp:cNvSpPr/>
      </dsp:nvSpPr>
      <dsp:spPr>
        <a:xfrm>
          <a:off x="6093698" y="1423349"/>
          <a:ext cx="176275" cy="4712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2428"/>
              </a:lnTo>
              <a:lnTo>
                <a:pt x="176275" y="47124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D6492-0507-4777-96D9-593AEAFD4158}">
      <dsp:nvSpPr>
        <dsp:cNvPr id="0" name=""/>
        <dsp:cNvSpPr/>
      </dsp:nvSpPr>
      <dsp:spPr>
        <a:xfrm>
          <a:off x="6093698" y="1423349"/>
          <a:ext cx="176275" cy="3878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8058"/>
              </a:lnTo>
              <a:lnTo>
                <a:pt x="176275" y="38780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85FE9-72D8-4BD8-B0E7-A85B3A649158}">
      <dsp:nvSpPr>
        <dsp:cNvPr id="0" name=""/>
        <dsp:cNvSpPr/>
      </dsp:nvSpPr>
      <dsp:spPr>
        <a:xfrm>
          <a:off x="6093698" y="1423349"/>
          <a:ext cx="176275" cy="304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3688"/>
              </a:lnTo>
              <a:lnTo>
                <a:pt x="176275" y="30436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BC67D-9A9B-47AE-A380-39A78FE970D4}">
      <dsp:nvSpPr>
        <dsp:cNvPr id="0" name=""/>
        <dsp:cNvSpPr/>
      </dsp:nvSpPr>
      <dsp:spPr>
        <a:xfrm>
          <a:off x="6093698" y="1423349"/>
          <a:ext cx="176275" cy="220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317"/>
              </a:lnTo>
              <a:lnTo>
                <a:pt x="176275" y="22093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F7D8-0FD7-449B-AE0E-4B991E0EA096}">
      <dsp:nvSpPr>
        <dsp:cNvPr id="0" name=""/>
        <dsp:cNvSpPr/>
      </dsp:nvSpPr>
      <dsp:spPr>
        <a:xfrm>
          <a:off x="6093698" y="1423349"/>
          <a:ext cx="176275" cy="137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947"/>
              </a:lnTo>
              <a:lnTo>
                <a:pt x="176275" y="13749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DB07C-4656-4E8C-8C84-377DE0989D45}">
      <dsp:nvSpPr>
        <dsp:cNvPr id="0" name=""/>
        <dsp:cNvSpPr/>
      </dsp:nvSpPr>
      <dsp:spPr>
        <a:xfrm>
          <a:off x="6093698" y="1423349"/>
          <a:ext cx="176275" cy="54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77"/>
              </a:lnTo>
              <a:lnTo>
                <a:pt x="176275" y="5405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28BD3-5CE6-4DB2-92CB-AE4488C560EC}">
      <dsp:nvSpPr>
        <dsp:cNvPr id="0" name=""/>
        <dsp:cNvSpPr/>
      </dsp:nvSpPr>
      <dsp:spPr>
        <a:xfrm>
          <a:off x="6563766" y="588979"/>
          <a:ext cx="1421954" cy="246785"/>
        </a:xfrm>
        <a:custGeom>
          <a:avLst/>
          <a:gdLst/>
          <a:ahLst/>
          <a:cxnLst/>
          <a:rect l="0" t="0" r="0" b="0"/>
          <a:pathLst>
            <a:path>
              <a:moveTo>
                <a:pt x="1421954" y="0"/>
              </a:moveTo>
              <a:lnTo>
                <a:pt x="1421954" y="123392"/>
              </a:lnTo>
              <a:lnTo>
                <a:pt x="0" y="123392"/>
              </a:lnTo>
              <a:lnTo>
                <a:pt x="0" y="2467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1894E-8E03-4F27-8E4A-C050DE16D92D}">
      <dsp:nvSpPr>
        <dsp:cNvPr id="0" name=""/>
        <dsp:cNvSpPr/>
      </dsp:nvSpPr>
      <dsp:spPr>
        <a:xfrm>
          <a:off x="7398136" y="139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Csatlakozás</a:t>
          </a:r>
          <a:r>
            <a:rPr lang="en-US" sz="800" kern="1200" dirty="0">
              <a:latin typeface="Tw Cen MT"/>
            </a:rPr>
            <a:t> a </a:t>
          </a:r>
          <a:r>
            <a:rPr lang="en-US" sz="800" kern="1200" dirty="0" err="1">
              <a:latin typeface="Tw Cen MT"/>
            </a:rPr>
            <a:t>weboldalhoz</a:t>
          </a:r>
          <a:r>
            <a:rPr lang="en-US" sz="800" kern="1200" dirty="0">
              <a:latin typeface="Tw Cen MT"/>
            </a:rPr>
            <a:t> </a:t>
          </a:r>
          <a:r>
            <a:rPr lang="en-US" sz="800" b="0" i="0" u="none" strike="noStrike" kern="1200" cap="none" baseline="0" noProof="0" dirty="0" err="1">
              <a:latin typeface="Tw Cen MT"/>
            </a:rPr>
            <a:t>egy</a:t>
          </a:r>
          <a:r>
            <a:rPr lang="en-US" sz="800" b="0" i="0" u="none" strike="noStrike" kern="1200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sz="800" b="0" i="0" u="none" strike="noStrike" kern="1200" cap="none" baseline="0" noProof="0" dirty="0" err="1">
              <a:latin typeface="Tw Cen MT"/>
            </a:rPr>
            <a:t>felhasználói</a:t>
          </a:r>
          <a:r>
            <a:rPr lang="en-US" sz="800" b="0" i="0" u="none" strike="noStrike" kern="1200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sz="800" b="0" i="0" u="none" strike="noStrike" kern="1200" cap="none" baseline="0" noProof="0" dirty="0" err="1">
              <a:latin typeface="Tw Cen MT"/>
            </a:rPr>
            <a:t>fiók</a:t>
          </a:r>
          <a:r>
            <a:rPr lang="en-US" sz="800" b="0" i="0" u="none" strike="noStrike" kern="1200" cap="none" baseline="0" noProof="0" dirty="0">
              <a:solidFill>
                <a:srgbClr val="010000"/>
              </a:solidFill>
              <a:latin typeface="Tw Cen MT"/>
            </a:rPr>
            <a:t> </a:t>
          </a:r>
          <a:r>
            <a:rPr lang="en-US" sz="800" b="0" i="0" u="none" strike="noStrike" kern="1200" cap="none" baseline="0" noProof="0" dirty="0" err="1">
              <a:latin typeface="Tw Cen MT"/>
            </a:rPr>
            <a:t>létrehozásával</a:t>
          </a:r>
          <a:r>
            <a:rPr lang="en-US" sz="800" b="0" i="0" u="none" strike="noStrike" kern="1200" cap="none" baseline="0" noProof="0" dirty="0">
              <a:solidFill>
                <a:srgbClr val="010000"/>
              </a:solidFill>
              <a:latin typeface="Tw Cen MT"/>
            </a:rPr>
            <a:t>.</a:t>
          </a:r>
          <a:endParaRPr lang="en-US" sz="800" kern="1200" dirty="0"/>
        </a:p>
      </dsp:txBody>
      <dsp:txXfrm>
        <a:off x="7398136" y="1394"/>
        <a:ext cx="1175169" cy="587584"/>
      </dsp:txXfrm>
    </dsp:sp>
    <dsp:sp modelId="{CCD36FBF-B619-4E78-983D-728445A2CB9D}">
      <dsp:nvSpPr>
        <dsp:cNvPr id="0" name=""/>
        <dsp:cNvSpPr/>
      </dsp:nvSpPr>
      <dsp:spPr>
        <a:xfrm>
          <a:off x="5976181" y="83576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Termék keresése</a:t>
          </a:r>
          <a:endParaRPr lang="en-US" sz="800" kern="1200" dirty="0"/>
        </a:p>
      </dsp:txBody>
      <dsp:txXfrm>
        <a:off x="5976181" y="835764"/>
        <a:ext cx="1175169" cy="587584"/>
      </dsp:txXfrm>
    </dsp:sp>
    <dsp:sp modelId="{33D7130C-5082-4C17-847C-18EE00952DBB}">
      <dsp:nvSpPr>
        <dsp:cNvPr id="0" name=""/>
        <dsp:cNvSpPr/>
      </dsp:nvSpPr>
      <dsp:spPr>
        <a:xfrm>
          <a:off x="6269973" y="167013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Termékek</a:t>
          </a:r>
          <a:r>
            <a:rPr lang="en-US" sz="800" kern="1200" dirty="0">
              <a:latin typeface="Tw Cen MT"/>
            </a:rPr>
            <a:t> listája</a:t>
          </a:r>
        </a:p>
      </dsp:txBody>
      <dsp:txXfrm>
        <a:off x="6269973" y="1670134"/>
        <a:ext cx="1175169" cy="587584"/>
      </dsp:txXfrm>
    </dsp:sp>
    <dsp:sp modelId="{64F9D012-96F8-445C-83EA-46E9AD152BCC}">
      <dsp:nvSpPr>
        <dsp:cNvPr id="0" name=""/>
        <dsp:cNvSpPr/>
      </dsp:nvSpPr>
      <dsp:spPr>
        <a:xfrm>
          <a:off x="6269973" y="250450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Termékek</a:t>
          </a:r>
          <a:r>
            <a:rPr lang="en-US" sz="800" kern="1200" dirty="0">
              <a:latin typeface="Tw Cen MT"/>
            </a:rPr>
            <a:t> adatai</a:t>
          </a:r>
        </a:p>
      </dsp:txBody>
      <dsp:txXfrm>
        <a:off x="6269973" y="2504504"/>
        <a:ext cx="1175169" cy="587584"/>
      </dsp:txXfrm>
    </dsp:sp>
    <dsp:sp modelId="{5C4DB9A5-823E-4D1A-93D4-76327D0CCB84}">
      <dsp:nvSpPr>
        <dsp:cNvPr id="0" name=""/>
        <dsp:cNvSpPr/>
      </dsp:nvSpPr>
      <dsp:spPr>
        <a:xfrm>
          <a:off x="6269973" y="333887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Kosár</a:t>
          </a:r>
          <a:r>
            <a:rPr lang="en-US" sz="800" kern="1200" dirty="0">
              <a:latin typeface="Tw Cen MT"/>
            </a:rPr>
            <a:t> megtekintése</a:t>
          </a:r>
        </a:p>
      </dsp:txBody>
      <dsp:txXfrm>
        <a:off x="6269973" y="3338874"/>
        <a:ext cx="1175169" cy="587584"/>
      </dsp:txXfrm>
    </dsp:sp>
    <dsp:sp modelId="{080A717A-37BF-4C2F-9FFB-9DC8CE2E2CAD}">
      <dsp:nvSpPr>
        <dsp:cNvPr id="0" name=""/>
        <dsp:cNvSpPr/>
      </dsp:nvSpPr>
      <dsp:spPr>
        <a:xfrm>
          <a:off x="6269973" y="417324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Kosár</a:t>
          </a:r>
          <a:r>
            <a:rPr lang="en-US" sz="800" kern="1200" dirty="0">
              <a:latin typeface="Tw Cen MT"/>
            </a:rPr>
            <a:t> menedzselése</a:t>
          </a:r>
        </a:p>
      </dsp:txBody>
      <dsp:txXfrm>
        <a:off x="6269973" y="4173244"/>
        <a:ext cx="1175169" cy="587584"/>
      </dsp:txXfrm>
    </dsp:sp>
    <dsp:sp modelId="{16AC627F-42F8-43FB-8164-634B3070DFC7}">
      <dsp:nvSpPr>
        <dsp:cNvPr id="0" name=""/>
        <dsp:cNvSpPr/>
      </dsp:nvSpPr>
      <dsp:spPr>
        <a:xfrm>
          <a:off x="6269973" y="500761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Termék</a:t>
          </a:r>
          <a:r>
            <a:rPr lang="en-US" sz="800" kern="1200" dirty="0">
              <a:latin typeface="Tw Cen MT"/>
            </a:rPr>
            <a:t> </a:t>
          </a:r>
          <a:r>
            <a:rPr lang="en-US" sz="800" kern="1200" dirty="0" err="1">
              <a:latin typeface="Tw Cen MT"/>
            </a:rPr>
            <a:t>vásálás</a:t>
          </a:r>
        </a:p>
      </dsp:txBody>
      <dsp:txXfrm>
        <a:off x="6269973" y="5007614"/>
        <a:ext cx="1175169" cy="587584"/>
      </dsp:txXfrm>
    </dsp:sp>
    <dsp:sp modelId="{66650A71-142E-49E5-AE31-998251573481}">
      <dsp:nvSpPr>
        <dsp:cNvPr id="0" name=""/>
        <dsp:cNvSpPr/>
      </dsp:nvSpPr>
      <dsp:spPr>
        <a:xfrm>
          <a:off x="6269973" y="584198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Kifizetés</a:t>
          </a:r>
          <a:endParaRPr lang="en-US" sz="800" kern="1200" dirty="0"/>
        </a:p>
      </dsp:txBody>
      <dsp:txXfrm>
        <a:off x="6269973" y="5841984"/>
        <a:ext cx="1175169" cy="587584"/>
      </dsp:txXfrm>
    </dsp:sp>
    <dsp:sp modelId="{DD93E8E6-DE0F-4DC4-9EBD-5D982A23984C}">
      <dsp:nvSpPr>
        <dsp:cNvPr id="0" name=""/>
        <dsp:cNvSpPr/>
      </dsp:nvSpPr>
      <dsp:spPr>
        <a:xfrm>
          <a:off x="7398136" y="83576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 Bejelentkezés</a:t>
          </a:r>
          <a:endParaRPr lang="en-US" sz="800" kern="1200" dirty="0"/>
        </a:p>
      </dsp:txBody>
      <dsp:txXfrm>
        <a:off x="7398136" y="835764"/>
        <a:ext cx="1175169" cy="587584"/>
      </dsp:txXfrm>
    </dsp:sp>
    <dsp:sp modelId="{201FEF84-83EC-4684-AB37-617D6BB10EC9}">
      <dsp:nvSpPr>
        <dsp:cNvPr id="0" name=""/>
        <dsp:cNvSpPr/>
      </dsp:nvSpPr>
      <dsp:spPr>
        <a:xfrm>
          <a:off x="7691928" y="167013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Kijelentkezés</a:t>
          </a:r>
          <a:endParaRPr lang="en-US" sz="800" kern="1200" dirty="0"/>
        </a:p>
      </dsp:txBody>
      <dsp:txXfrm>
        <a:off x="7691928" y="1670134"/>
        <a:ext cx="1175169" cy="587584"/>
      </dsp:txXfrm>
    </dsp:sp>
    <dsp:sp modelId="{C96B0483-FBEC-4CBA-B3B6-1A930A30C9D6}">
      <dsp:nvSpPr>
        <dsp:cNvPr id="0" name=""/>
        <dsp:cNvSpPr/>
      </dsp:nvSpPr>
      <dsp:spPr>
        <a:xfrm>
          <a:off x="8820090" y="83576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 </a:t>
          </a:r>
          <a:r>
            <a:rPr lang="en-US" sz="800" kern="1200" dirty="0" err="1">
              <a:latin typeface="Tw Cen MT"/>
            </a:rPr>
            <a:t>Saját</a:t>
          </a:r>
          <a:r>
            <a:rPr lang="en-US" sz="800" kern="1200" dirty="0">
              <a:latin typeface="Tw Cen MT"/>
            </a:rPr>
            <a:t> </a:t>
          </a:r>
          <a:r>
            <a:rPr lang="en-US" sz="800" kern="1200" dirty="0" err="1">
              <a:latin typeface="Tw Cen MT"/>
            </a:rPr>
            <a:t>felhasználói</a:t>
          </a:r>
          <a:r>
            <a:rPr lang="en-US" sz="800" kern="1200" dirty="0">
              <a:latin typeface="Tw Cen MT"/>
            </a:rPr>
            <a:t> fiók</a:t>
          </a:r>
        </a:p>
      </dsp:txBody>
      <dsp:txXfrm>
        <a:off x="8820090" y="835764"/>
        <a:ext cx="1175169" cy="587584"/>
      </dsp:txXfrm>
    </dsp:sp>
    <dsp:sp modelId="{F5CDAACD-B556-47F1-B460-355BB5FC26B6}">
      <dsp:nvSpPr>
        <dsp:cNvPr id="0" name=""/>
        <dsp:cNvSpPr/>
      </dsp:nvSpPr>
      <dsp:spPr>
        <a:xfrm>
          <a:off x="9113883" y="167013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>
              <a:latin typeface="Tw Cen MT"/>
            </a:rPr>
            <a:t>Felhasználói</a:t>
          </a:r>
          <a:r>
            <a:rPr lang="en-US" sz="800" kern="1200" dirty="0">
              <a:latin typeface="Tw Cen MT"/>
            </a:rPr>
            <a:t> </a:t>
          </a:r>
          <a:r>
            <a:rPr lang="en-US" sz="800" kern="1200" dirty="0" err="1">
              <a:latin typeface="Tw Cen MT"/>
            </a:rPr>
            <a:t>fiók</a:t>
          </a:r>
          <a:r>
            <a:rPr lang="en-US" sz="800" kern="1200" dirty="0">
              <a:latin typeface="Tw Cen MT"/>
            </a:rPr>
            <a:t> </a:t>
          </a:r>
          <a:r>
            <a:rPr lang="en-US" sz="800" kern="1200" dirty="0" err="1">
              <a:latin typeface="Tw Cen MT"/>
            </a:rPr>
            <a:t>megtekintése</a:t>
          </a:r>
          <a:r>
            <a:rPr lang="en-US" sz="800" kern="1200" dirty="0">
              <a:latin typeface="Tw Cen MT"/>
            </a:rPr>
            <a:t>/</a:t>
          </a:r>
          <a:r>
            <a:rPr lang="en-US" sz="800" kern="1200" dirty="0" err="1">
              <a:latin typeface="Tw Cen MT"/>
            </a:rPr>
            <a:t>használata</a:t>
          </a:r>
          <a:r>
            <a:rPr lang="en-US" sz="800" kern="1200" dirty="0">
              <a:latin typeface="Tw Cen MT"/>
            </a:rPr>
            <a:t>.</a:t>
          </a:r>
        </a:p>
      </dsp:txBody>
      <dsp:txXfrm>
        <a:off x="9113883" y="1670134"/>
        <a:ext cx="1175169" cy="587584"/>
      </dsp:txXfrm>
    </dsp:sp>
    <dsp:sp modelId="{75EBE8EF-AEC8-4AE6-9BE5-EB190710F5B1}">
      <dsp:nvSpPr>
        <dsp:cNvPr id="0" name=""/>
        <dsp:cNvSpPr/>
      </dsp:nvSpPr>
      <dsp:spPr>
        <a:xfrm>
          <a:off x="9113883" y="250450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Saját rendelések</a:t>
          </a:r>
        </a:p>
      </dsp:txBody>
      <dsp:txXfrm>
        <a:off x="9113883" y="2504504"/>
        <a:ext cx="1175169" cy="587584"/>
      </dsp:txXfrm>
    </dsp:sp>
    <dsp:sp modelId="{842C7299-539A-4BF6-9AD2-98CF3EFBEBF5}">
      <dsp:nvSpPr>
        <dsp:cNvPr id="0" name=""/>
        <dsp:cNvSpPr/>
      </dsp:nvSpPr>
      <dsp:spPr>
        <a:xfrm>
          <a:off x="9113883" y="3338874"/>
          <a:ext cx="1175169" cy="587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w Cen MT"/>
            </a:rPr>
            <a:t>Kijelentkezés a fiókból.</a:t>
          </a:r>
          <a:endParaRPr lang="en-US" sz="800" kern="1200" dirty="0"/>
        </a:p>
      </dsp:txBody>
      <dsp:txXfrm>
        <a:off x="9113883" y="3338874"/>
        <a:ext cx="1175169" cy="58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AC24E-CAC2-4D06-8250-E081AF390643}" type="datetimeFigureOut">
              <a:rPr lang="hu-HU" smtClean="0"/>
              <a:t>2019. 11. 18.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E0DC7-FBE6-43CC-B354-88C2B8CE49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1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0DC7-FBE6-43CC-B354-88C2B8CE499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48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0DC7-FBE6-43CC-B354-88C2B8CE499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28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TOJÁSTARTÓ KFT </a:t>
            </a:r>
            <a:br>
              <a:rPr lang="hu-HU" dirty="0"/>
            </a:br>
            <a:r>
              <a:rPr lang="hu-HU" dirty="0"/>
              <a:t>WEBSHOP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Kiss Tamás, Takács Gergő, </a:t>
            </a:r>
            <a:r>
              <a:rPr lang="hu-HU" dirty="0" err="1"/>
              <a:t>Csicsek</a:t>
            </a:r>
            <a:r>
              <a:rPr lang="hu-HU" dirty="0"/>
              <a:t> Máté, Kis Barbara</a:t>
            </a:r>
          </a:p>
        </p:txBody>
      </p:sp>
    </p:spTree>
    <p:extLst>
      <p:ext uri="{BB962C8B-B14F-4D97-AF65-F5344CB8AC3E}">
        <p14:creationId xmlns:p14="http://schemas.microsoft.com/office/powerpoint/2010/main" val="220845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B5123-2261-4950-A373-260B51A2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Teljesítések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és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kifizetések</a:t>
            </a:r>
            <a:endParaRPr lang="en-US" dirty="0" err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E4E2885-E54F-4CD7-803C-4CFE8EFF2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840007"/>
              </p:ext>
            </p:extLst>
          </p:nvPr>
        </p:nvGraphicFramePr>
        <p:xfrm>
          <a:off x="268431" y="1948295"/>
          <a:ext cx="8653888" cy="272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472">
                  <a:extLst>
                    <a:ext uri="{9D8B030D-6E8A-4147-A177-3AD203B41FA5}">
                      <a16:colId xmlns:a16="http://schemas.microsoft.com/office/drawing/2014/main" xmlns="" val="2617626217"/>
                    </a:ext>
                  </a:extLst>
                </a:gridCol>
                <a:gridCol w="2163472">
                  <a:extLst>
                    <a:ext uri="{9D8B030D-6E8A-4147-A177-3AD203B41FA5}">
                      <a16:colId xmlns:a16="http://schemas.microsoft.com/office/drawing/2014/main" xmlns="" val="315341308"/>
                    </a:ext>
                  </a:extLst>
                </a:gridCol>
                <a:gridCol w="2163472">
                  <a:extLst>
                    <a:ext uri="{9D8B030D-6E8A-4147-A177-3AD203B41FA5}">
                      <a16:colId xmlns:a16="http://schemas.microsoft.com/office/drawing/2014/main" xmlns="" val="3091671918"/>
                    </a:ext>
                  </a:extLst>
                </a:gridCol>
                <a:gridCol w="2163472">
                  <a:extLst>
                    <a:ext uri="{9D8B030D-6E8A-4147-A177-3AD203B41FA5}">
                      <a16:colId xmlns:a16="http://schemas.microsoft.com/office/drawing/2014/main" xmlns="" val="1771886341"/>
                    </a:ext>
                  </a:extLst>
                </a:gridCol>
              </a:tblGrid>
              <a:tr h="675409">
                <a:tc>
                  <a:txBody>
                    <a:bodyPr/>
                    <a:lstStyle/>
                    <a:p>
                      <a:r>
                        <a:rPr lang="en-US" dirty="0" err="1"/>
                        <a:t>Termék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leírás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Elkészítési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Támogatás</a:t>
                      </a:r>
                      <a:r>
                        <a:rPr lang="en-US" dirty="0"/>
                        <a:t>/BUG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311675"/>
                  </a:ext>
                </a:extLst>
              </a:tr>
              <a:tr h="681803">
                <a:tc>
                  <a:txBody>
                    <a:bodyPr/>
                    <a:lstStyle/>
                    <a:p>
                      <a:r>
                        <a:rPr lang="en-US" dirty="0"/>
                        <a:t>E-</a:t>
                      </a:r>
                      <a:r>
                        <a:rPr lang="en-US" dirty="0" err="1"/>
                        <a:t>Webáruház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hét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hónap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015016"/>
                  </a:ext>
                </a:extLst>
              </a:tr>
              <a:tr h="681803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éves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támogatás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250000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6426536"/>
                  </a:ext>
                </a:extLst>
              </a:tr>
              <a:tr h="681803">
                <a:tc>
                  <a:txBody>
                    <a:bodyPr/>
                    <a:lstStyle/>
                    <a:p>
                      <a:r>
                        <a:rPr lang="en-US" dirty="0" err="1"/>
                        <a:t>Összesen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750000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145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6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hu-HU" dirty="0"/>
              <a:t>TRELLO AKTIVITÁS</a:t>
            </a:r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798108"/>
              </p:ext>
            </p:extLst>
          </p:nvPr>
        </p:nvGraphicFramePr>
        <p:xfrm>
          <a:off x="395536" y="1484784"/>
          <a:ext cx="835292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51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/>
          <a:lstStyle/>
          <a:p>
            <a:pPr algn="ctr"/>
            <a:r>
              <a:rPr lang="hu-HU" dirty="0"/>
              <a:t>GITHUB AKTIVITÁS</a:t>
            </a:r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474619"/>
              </p:ext>
            </p:extLst>
          </p:nvPr>
        </p:nvGraphicFramePr>
        <p:xfrm>
          <a:off x="431540" y="1484784"/>
          <a:ext cx="828092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70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6090"/>
          </a:xfrm>
        </p:spPr>
        <p:txBody>
          <a:bodyPr/>
          <a:lstStyle/>
          <a:p>
            <a:pPr algn="ctr"/>
            <a:r>
              <a:rPr lang="hu-HU" dirty="0"/>
              <a:t>ADMIN FELÜLET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256381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6090"/>
          </a:xfrm>
        </p:spPr>
        <p:txBody>
          <a:bodyPr/>
          <a:lstStyle/>
          <a:p>
            <a:pPr algn="ctr"/>
            <a:r>
              <a:rPr lang="hu-HU" dirty="0"/>
              <a:t>FŐKÉPERNYŐ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382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06090"/>
          </a:xfrm>
        </p:spPr>
        <p:txBody>
          <a:bodyPr/>
          <a:lstStyle/>
          <a:p>
            <a:pPr algn="ctr"/>
            <a:r>
              <a:rPr lang="hu-HU" dirty="0"/>
              <a:t>BEJELENTKEZŐ FELÜLET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772816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254964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/>
          <a:lstStyle/>
          <a:p>
            <a:pPr algn="ctr"/>
            <a:r>
              <a:rPr lang="hu-HU" dirty="0"/>
              <a:t>TERMÉKOLDAL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205098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hu-HU" dirty="0"/>
              <a:t>PROTOTÍPUS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17285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495"/>
            <a:ext cx="8784976" cy="6507011"/>
          </a:xfrm>
        </p:spPr>
      </p:pic>
    </p:spTree>
    <p:extLst>
      <p:ext uri="{BB962C8B-B14F-4D97-AF65-F5344CB8AC3E}">
        <p14:creationId xmlns:p14="http://schemas.microsoft.com/office/powerpoint/2010/main" val="103788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hu-HU" dirty="0"/>
              <a:t>BEFEJEZETT FUNKCIÓK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/>
              <a:t>ADMIN FELÜLET</a:t>
            </a:r>
          </a:p>
          <a:p>
            <a:r>
              <a:rPr lang="hu-HU" i="1" dirty="0"/>
              <a:t>BELÉPÉS MENÜPONT</a:t>
            </a:r>
          </a:p>
          <a:p>
            <a:r>
              <a:rPr lang="hu-HU" i="1" dirty="0"/>
              <a:t>REGISZTRÁCIÓ MENÜPONT</a:t>
            </a:r>
          </a:p>
          <a:p>
            <a:r>
              <a:rPr lang="hu-HU" i="1" dirty="0"/>
              <a:t>FŐOLDAL</a:t>
            </a:r>
          </a:p>
          <a:p>
            <a:r>
              <a:rPr lang="hu-HU" i="1" dirty="0"/>
              <a:t>TERMÉKEK MEGTEKINTÉSE</a:t>
            </a:r>
          </a:p>
          <a:p>
            <a:r>
              <a:rPr lang="hu-HU" i="1" dirty="0"/>
              <a:t>KOSÁR MENÜPONT</a:t>
            </a:r>
          </a:p>
          <a:p>
            <a:r>
              <a:rPr lang="hu-HU" i="1" dirty="0"/>
              <a:t>KOSÁR TARTALMÁNAK MENEDZSELÉSE</a:t>
            </a:r>
          </a:p>
        </p:txBody>
      </p:sp>
    </p:spTree>
    <p:extLst>
      <p:ext uri="{BB962C8B-B14F-4D97-AF65-F5344CB8AC3E}">
        <p14:creationId xmlns:p14="http://schemas.microsoft.com/office/powerpoint/2010/main" val="32445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6DB4B-0DD1-4060-905C-1A4F23DF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-487362"/>
            <a:ext cx="8229600" cy="1143000"/>
          </a:xfrm>
        </p:spPr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latin typeface="Times New Roman"/>
                <a:cs typeface="Times New Roman"/>
              </a:rPr>
              <a:t>Rendszer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latin typeface="Times New Roman"/>
                <a:cs typeface="Times New Roman"/>
              </a:rPr>
              <a:t> diagram.</a:t>
            </a:r>
            <a:endParaRPr lang="en-US">
              <a:ln w="13335" cmpd="sng">
                <a:solidFill>
                  <a:srgbClr val="759AA5">
                    <a:lumMod val="50000"/>
                  </a:srgbClr>
                </a:solidFill>
                <a:prstDash val="solid"/>
              </a:ln>
              <a:latin typeface="Times New Roman"/>
              <a:cs typeface="Times New Roman"/>
            </a:endParaRPr>
          </a:p>
        </p:txBody>
      </p:sp>
      <p:graphicFrame>
        <p:nvGraphicFramePr>
          <p:cNvPr id="633" name="Diagram 633">
            <a:extLst>
              <a:ext uri="{FF2B5EF4-FFF2-40B4-BE49-F238E27FC236}">
                <a16:creationId xmlns:a16="http://schemas.microsoft.com/office/drawing/2014/main" xmlns="" id="{85B77958-AE45-4F3D-A109-11647C499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45781"/>
              </p:ext>
            </p:extLst>
          </p:nvPr>
        </p:nvGraphicFramePr>
        <p:xfrm>
          <a:off x="-2859230" y="188768"/>
          <a:ext cx="16265234" cy="643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73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hu-HU" dirty="0"/>
              <a:t>TERVEZETT FUNKCIÓK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TERMÉKEK KATEGÓRIA SZERINTI BÖNGÉSZÉSE</a:t>
            </a:r>
          </a:p>
          <a:p>
            <a:r>
              <a:rPr lang="hu-HU" dirty="0"/>
              <a:t>TERMÉK KERESŐ</a:t>
            </a:r>
          </a:p>
          <a:p>
            <a:r>
              <a:rPr lang="hu-HU" dirty="0"/>
              <a:t>SZŰRŐ</a:t>
            </a:r>
          </a:p>
          <a:p>
            <a:r>
              <a:rPr lang="hu-HU" dirty="0"/>
              <a:t>TOP SELLING MENÜPONT</a:t>
            </a:r>
          </a:p>
          <a:p>
            <a:r>
              <a:rPr lang="hu-HU" dirty="0"/>
              <a:t>RESPONZÍV WEBDIZÁJN</a:t>
            </a:r>
          </a:p>
          <a:p>
            <a:r>
              <a:rPr lang="hu-HU" dirty="0"/>
              <a:t>NYELVVÁLTOZTATÁSI LEHETŐSÉG</a:t>
            </a:r>
          </a:p>
          <a:p>
            <a:r>
              <a:rPr lang="hu-HU" dirty="0"/>
              <a:t>ADATBÁZIS IMPLEMENTÁLÁSA</a:t>
            </a:r>
          </a:p>
          <a:p>
            <a:r>
              <a:rPr lang="hu-HU" dirty="0"/>
              <a:t>DIZÁJNOLÁS</a:t>
            </a:r>
          </a:p>
        </p:txBody>
      </p:sp>
    </p:spTree>
    <p:extLst>
      <p:ext uri="{BB962C8B-B14F-4D97-AF65-F5344CB8AC3E}">
        <p14:creationId xmlns:p14="http://schemas.microsoft.com/office/powerpoint/2010/main" val="347307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646F5-2F07-4F8B-B36E-777F27A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4" y="2742479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Köszönjük</a:t>
            </a:r>
            <a:r>
              <a:rPr lang="en-US" sz="66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a </a:t>
            </a:r>
            <a:r>
              <a:rPr lang="en-US" sz="6600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figyelmet</a:t>
            </a:r>
            <a:r>
              <a:rPr lang="en-US" sz="66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34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CFE49-A971-492A-8E9F-5EAB8ECF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Dizájn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Specifikációk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CB8B6-8AB9-493B-969E-C3B24E33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1930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Fejléc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tartalma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                                  </a:t>
            </a:r>
          </a:p>
          <a:p>
            <a:pPr marL="342900" indent="-342900">
              <a:buFont typeface="Arial"/>
            </a:pP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Főoldal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                </a:t>
            </a:r>
          </a:p>
          <a:p>
            <a:pPr marL="342900" indent="-342900">
              <a:buFont typeface="Arial"/>
            </a:pP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Bejelentkezés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Kijelentkezés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Keresés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Termék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menüpontok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Ajánlott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termékek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Rólunk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Elérhetőség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1335A1-A7E7-418B-BA4F-9C9A7EF9ABC3}"/>
              </a:ext>
            </a:extLst>
          </p:cNvPr>
          <p:cNvSpPr txBox="1"/>
          <p:nvPr/>
        </p:nvSpPr>
        <p:spPr>
          <a:xfrm>
            <a:off x="5443104" y="1598468"/>
            <a:ext cx="340128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Lábléc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tartalma</a:t>
            </a:r>
            <a:endParaRPr lang="en-US" sz="240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Feliratkozás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dirty="0" err="1">
                <a:latin typeface="Times New Roman"/>
                <a:cs typeface="Times New Roman"/>
              </a:rPr>
              <a:t>hírlevére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Javasolt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termékek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Gyakran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keresett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termékek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Kapcsolat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CF28C-10DF-4F18-B100-EB4262D4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A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felhasználók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számára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elérhető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 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funkciók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.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CD70E-F328-428D-A6E4-915B86C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regisztrálni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bejelentkezni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oldalra</a:t>
            </a:r>
            <a:r>
              <a:rPr lang="en-US" dirty="0"/>
              <a:t>. (</a:t>
            </a:r>
            <a:r>
              <a:rPr lang="en-US" dirty="0" err="1"/>
              <a:t>Név</a:t>
            </a:r>
            <a:r>
              <a:rPr lang="en-US" dirty="0"/>
              <a:t>, </a:t>
            </a:r>
            <a:r>
              <a:rPr lang="en-US" dirty="0" err="1"/>
              <a:t>Elérhetőség</a:t>
            </a:r>
            <a:r>
              <a:rPr lang="en-US" dirty="0"/>
              <a:t>, Email, </a:t>
            </a:r>
            <a:r>
              <a:rPr lang="en-US" dirty="0" err="1"/>
              <a:t>Jelszó</a:t>
            </a:r>
            <a:r>
              <a:rPr lang="en-US" dirty="0"/>
              <a:t>) </a:t>
            </a:r>
            <a:r>
              <a:rPr lang="en-US" dirty="0" err="1"/>
              <a:t>megadása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képesek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</a:t>
            </a:r>
            <a:r>
              <a:rPr lang="en-US" dirty="0" err="1"/>
              <a:t>könnyedén</a:t>
            </a:r>
            <a:r>
              <a:rPr lang="en-US" dirty="0"/>
              <a:t> </a:t>
            </a:r>
            <a:r>
              <a:rPr lang="en-US" dirty="0" err="1"/>
              <a:t>keresni</a:t>
            </a:r>
            <a:r>
              <a:rPr lang="en-US" dirty="0"/>
              <a:t> a </a:t>
            </a:r>
            <a:r>
              <a:rPr lang="en-US" dirty="0" err="1"/>
              <a:t>termékek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kúlcsszavak</a:t>
            </a:r>
            <a:r>
              <a:rPr lang="en-US" dirty="0"/>
              <a:t> </a:t>
            </a:r>
            <a:r>
              <a:rPr lang="en-US" dirty="0" err="1"/>
              <a:t>megadásával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találatokat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személyre</a:t>
            </a:r>
            <a:r>
              <a:rPr lang="en-US" dirty="0"/>
              <a:t> </a:t>
            </a:r>
            <a:r>
              <a:rPr lang="en-US" dirty="0" err="1"/>
              <a:t>szabottan</a:t>
            </a:r>
            <a:r>
              <a:rPr lang="en-US" dirty="0"/>
              <a:t> </a:t>
            </a:r>
            <a:r>
              <a:rPr lang="en-US" dirty="0" err="1"/>
              <a:t>tudják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szűrni</a:t>
            </a:r>
            <a:r>
              <a:rPr lang="en-US" dirty="0"/>
              <a:t> (pl: </a:t>
            </a:r>
            <a:r>
              <a:rPr lang="en-US" dirty="0" err="1"/>
              <a:t>ár</a:t>
            </a:r>
            <a:r>
              <a:rPr lang="en-US" dirty="0"/>
              <a:t>, </a:t>
            </a:r>
            <a:r>
              <a:rPr lang="en-US" dirty="0" err="1"/>
              <a:t>kategória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.)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részletesen</a:t>
            </a:r>
            <a:r>
              <a:rPr lang="en-US" dirty="0"/>
              <a:t> </a:t>
            </a:r>
            <a:r>
              <a:rPr lang="en-US" dirty="0" err="1"/>
              <a:t>megtekinteni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terméket</a:t>
            </a:r>
            <a:r>
              <a:rPr lang="en-US" dirty="0"/>
              <a:t> (pl: </a:t>
            </a:r>
            <a:r>
              <a:rPr lang="en-US" dirty="0" err="1"/>
              <a:t>termékleírás</a:t>
            </a:r>
            <a:r>
              <a:rPr lang="en-US" dirty="0"/>
              <a:t>,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.)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nap </a:t>
            </a:r>
            <a:r>
              <a:rPr lang="en-US" dirty="0" err="1"/>
              <a:t>tajákoztatást</a:t>
            </a:r>
            <a:r>
              <a:rPr lang="en-US" dirty="0"/>
              <a:t> </a:t>
            </a:r>
            <a:r>
              <a:rPr lang="en-US" dirty="0" err="1"/>
              <a:t>kapnak</a:t>
            </a:r>
            <a:r>
              <a:rPr lang="en-US" dirty="0"/>
              <a:t> a </a:t>
            </a:r>
            <a:r>
              <a:rPr lang="en-US" dirty="0" err="1"/>
              <a:t>legújabb</a:t>
            </a:r>
            <a:r>
              <a:rPr lang="en-US" dirty="0"/>
              <a:t> </a:t>
            </a:r>
            <a:r>
              <a:rPr lang="en-US" dirty="0" err="1"/>
              <a:t>kedvezményekről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legújabb</a:t>
            </a:r>
            <a:r>
              <a:rPr lang="en-US" dirty="0"/>
              <a:t> </a:t>
            </a:r>
            <a:r>
              <a:rPr lang="en-US" dirty="0" err="1"/>
              <a:t>termékekről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véleményt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értékelni</a:t>
            </a:r>
            <a:r>
              <a:rPr lang="en-US" dirty="0"/>
              <a:t> a </a:t>
            </a:r>
            <a:r>
              <a:rPr lang="en-US" dirty="0" err="1"/>
              <a:t>megvásárolt</a:t>
            </a:r>
            <a:r>
              <a:rPr lang="en-US" dirty="0"/>
              <a:t> </a:t>
            </a:r>
            <a:r>
              <a:rPr lang="en-US" dirty="0" err="1"/>
              <a:t>terméket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rendelés</a:t>
            </a:r>
            <a:r>
              <a:rPr lang="en-US" dirty="0"/>
              <a:t> </a:t>
            </a:r>
            <a:r>
              <a:rPr lang="en-US" dirty="0" err="1"/>
              <a:t>leadására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rendelés</a:t>
            </a:r>
            <a:r>
              <a:rPr lang="en-US" dirty="0"/>
              <a:t> </a:t>
            </a:r>
            <a:r>
              <a:rPr lang="en-US" dirty="0" err="1"/>
              <a:t>nyomonkövetésére</a:t>
            </a:r>
            <a:r>
              <a:rPr lang="en-US" dirty="0"/>
              <a:t> a </a:t>
            </a:r>
            <a:r>
              <a:rPr lang="en-US" dirty="0" err="1"/>
              <a:t>weboldalon</a:t>
            </a:r>
            <a:r>
              <a:rPr lang="en-US" dirty="0"/>
              <a:t> </a:t>
            </a:r>
            <a:r>
              <a:rPr lang="en-US" dirty="0" err="1"/>
              <a:t>keresztűl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63EAE-B652-4725-8F30-38506E9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A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felhasználók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számára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elérhető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 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funkciók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ea typeface="+mj-lt"/>
                <a:cs typeface="+mj-lt"/>
              </a:rPr>
              <a:t>.</a:t>
            </a:r>
            <a:endParaRPr lang="en-US" b="0">
              <a:ln w="13335" cmpd="sng">
                <a:solidFill>
                  <a:srgbClr val="759AA5">
                    <a:lumMod val="50000"/>
                  </a:srgbClr>
                </a:solidFill>
                <a:prstDash val="solid"/>
              </a:ln>
              <a:ea typeface="+mj-lt"/>
              <a:cs typeface="+mj-lt"/>
            </a:endParaRPr>
          </a:p>
          <a:p>
            <a:endParaRPr lang="en-US" dirty="0">
              <a:ln w="13335" cmpd="sng">
                <a:solidFill>
                  <a:srgbClr val="759AA5">
                    <a:lumMod val="50000"/>
                  </a:srgbClr>
                </a:solidFill>
                <a:prstDash val="solid"/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F9BE0-5675-476A-9336-F9A9536D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kosaruk</a:t>
            </a:r>
            <a:r>
              <a:rPr lang="en-US" dirty="0"/>
              <a:t>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fizetés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szállítás</a:t>
            </a:r>
            <a:r>
              <a:rPr lang="en-US" dirty="0"/>
              <a:t> </a:t>
            </a:r>
            <a:r>
              <a:rPr lang="en-US" dirty="0" err="1"/>
              <a:t>módjának</a:t>
            </a:r>
            <a:r>
              <a:rPr lang="en-US" dirty="0"/>
              <a:t> </a:t>
            </a:r>
            <a:r>
              <a:rPr lang="en-US" dirty="0" err="1"/>
              <a:t>kiválasztásához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megrendelt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nyomonkövetésére</a:t>
            </a:r>
            <a:r>
              <a:rPr lang="en-US" dirty="0"/>
              <a:t> a </a:t>
            </a:r>
            <a:r>
              <a:rPr lang="en-US" dirty="0" err="1"/>
              <a:t>weboldalon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Emailes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telefonos</a:t>
            </a:r>
            <a:r>
              <a:rPr lang="en-US" dirty="0"/>
              <a:t> </a:t>
            </a:r>
            <a:r>
              <a:rPr lang="en-US" dirty="0" err="1"/>
              <a:t>értesítést</a:t>
            </a:r>
            <a:r>
              <a:rPr lang="en-US" dirty="0"/>
              <a:t> </a:t>
            </a:r>
            <a:r>
              <a:rPr lang="en-US" dirty="0" err="1"/>
              <a:t>kérni</a:t>
            </a:r>
            <a:r>
              <a:rPr lang="en-US" dirty="0"/>
              <a:t> a </a:t>
            </a:r>
            <a:r>
              <a:rPr lang="en-US" dirty="0" err="1"/>
              <a:t>rendelésük</a:t>
            </a:r>
            <a:r>
              <a:rPr lang="en-US" dirty="0"/>
              <a:t> </a:t>
            </a:r>
            <a:r>
              <a:rPr lang="en-US" dirty="0" err="1"/>
              <a:t>állapotáról</a:t>
            </a:r>
            <a:r>
              <a:rPr lang="en-US" dirty="0"/>
              <a:t>.</a:t>
            </a:r>
          </a:p>
          <a:p>
            <a:pPr marL="342900" indent="-342900">
              <a:buFont typeface="Wingdings" pitchFamily="34" charset="0"/>
              <a:buChar char="ü"/>
            </a:pPr>
            <a:r>
              <a:rPr lang="en-US" dirty="0"/>
              <a:t>A </a:t>
            </a:r>
            <a:r>
              <a:rPr lang="en-US" dirty="0" err="1"/>
              <a:t>felhaszánlóknak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értesítést</a:t>
            </a:r>
            <a:r>
              <a:rPr lang="en-US" dirty="0"/>
              <a:t> </a:t>
            </a:r>
            <a:r>
              <a:rPr lang="en-US" dirty="0" err="1"/>
              <a:t>kérni</a:t>
            </a:r>
            <a:r>
              <a:rPr lang="en-US" dirty="0"/>
              <a:t> a </a:t>
            </a:r>
            <a:r>
              <a:rPr lang="en-US" dirty="0" err="1"/>
              <a:t>legújabb</a:t>
            </a:r>
            <a:r>
              <a:rPr lang="en-US" dirty="0"/>
              <a:t> </a:t>
            </a:r>
            <a:r>
              <a:rPr lang="en-US" dirty="0" err="1"/>
              <a:t>akciókról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feliratkozni</a:t>
            </a:r>
            <a:r>
              <a:rPr lang="en-US" dirty="0"/>
              <a:t> a </a:t>
            </a:r>
            <a:r>
              <a:rPr lang="en-US" dirty="0" err="1"/>
              <a:t>hírlevélre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7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C857E-50B1-42F6-8C8F-CA1FD6C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Regisztráció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FFED1-E11D-4753-80AF-EAC24D7A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felhasználóknak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űrlap</a:t>
            </a:r>
            <a:r>
              <a:rPr lang="en-US" dirty="0"/>
              <a:t> </a:t>
            </a:r>
            <a:r>
              <a:rPr lang="en-US" dirty="0" err="1"/>
              <a:t>kitöltésével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lehetőségük</a:t>
            </a:r>
            <a:r>
              <a:rPr lang="en-US" dirty="0"/>
              <a:t> a </a:t>
            </a:r>
            <a:r>
              <a:rPr lang="en-US" dirty="0" err="1"/>
              <a:t>regisztrációra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Miután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végrehajtotta</a:t>
            </a:r>
            <a:r>
              <a:rPr lang="en-US" dirty="0"/>
              <a:t> a </a:t>
            </a:r>
            <a:r>
              <a:rPr lang="en-US" dirty="0" err="1"/>
              <a:t>regisztrációt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megerősítő</a:t>
            </a:r>
            <a:r>
              <a:rPr lang="en-US" dirty="0"/>
              <a:t> </a:t>
            </a:r>
            <a:r>
              <a:rPr lang="en-US" dirty="0" err="1"/>
              <a:t>emailt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aktiválhatja</a:t>
            </a:r>
            <a:r>
              <a:rPr lang="en-US" dirty="0"/>
              <a:t> a </a:t>
            </a:r>
            <a:r>
              <a:rPr lang="en-US" dirty="0" err="1"/>
              <a:t>regisztrált</a:t>
            </a:r>
            <a:r>
              <a:rPr lang="en-US" dirty="0"/>
              <a:t> </a:t>
            </a:r>
            <a:r>
              <a:rPr lang="en-US" dirty="0" err="1"/>
              <a:t>fiókját</a:t>
            </a:r>
            <a:r>
              <a:rPr lang="en-US" dirty="0"/>
              <a:t>.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D8D7DF6-CE96-4A2D-90D7-86C5FEF4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7739"/>
              </p:ext>
            </p:extLst>
          </p:nvPr>
        </p:nvGraphicFramePr>
        <p:xfrm>
          <a:off x="1570066" y="2739944"/>
          <a:ext cx="5120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xmlns="" val="80671833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329706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Vezetéknév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Szöveges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mező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Keresztnév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Szöveges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mező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02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házszám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Szöveges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mező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19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Város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Szöveges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mező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2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Irányítószám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Szöveges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mező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18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Ország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Legördülő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9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Szöveges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mező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4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Jelszó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megerősítés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Szöveges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mező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12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8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8079E-1A91-431D-8725-0D923C1D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Felhasználói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fiók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E5661-00A3-43D6-9E59-7E2D2302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fiókak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funkciókat</a:t>
            </a:r>
            <a:r>
              <a:rPr lang="en-US" dirty="0"/>
              <a:t> </a:t>
            </a:r>
            <a:r>
              <a:rPr lang="en-US" dirty="0" err="1"/>
              <a:t>tartalmazzák</a:t>
            </a:r>
            <a:r>
              <a:rPr lang="en-US" dirty="0"/>
              <a:t>:</a:t>
            </a:r>
          </a:p>
          <a:p>
            <a:pPr marL="342900" indent="-342900"/>
            <a:r>
              <a:rPr lang="en-US" b="1" err="1">
                <a:solidFill>
                  <a:schemeClr val="bg1"/>
                </a:solidFill>
              </a:rPr>
              <a:t>Fiók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szerkesztése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err="1"/>
              <a:t>felhasználó</a:t>
            </a:r>
            <a:r>
              <a:rPr lang="en-US" dirty="0"/>
              <a:t> </a:t>
            </a:r>
            <a:r>
              <a:rPr lang="en-US" err="1"/>
              <a:t>itt</a:t>
            </a:r>
            <a:r>
              <a:rPr lang="en-US" dirty="0"/>
              <a:t> </a:t>
            </a:r>
            <a:r>
              <a:rPr lang="en-US" err="1"/>
              <a:t>módosíthatja</a:t>
            </a:r>
            <a:r>
              <a:rPr lang="en-US" dirty="0"/>
              <a:t> a </a:t>
            </a:r>
            <a:r>
              <a:rPr lang="en-US" err="1"/>
              <a:t>felhasználó</a:t>
            </a:r>
            <a:r>
              <a:rPr lang="en-US" dirty="0"/>
              <a:t> a </a:t>
            </a:r>
            <a:r>
              <a:rPr lang="en-US" err="1"/>
              <a:t>regisztráció</a:t>
            </a:r>
            <a:r>
              <a:rPr lang="en-US" dirty="0"/>
              <a:t> </a:t>
            </a:r>
            <a:r>
              <a:rPr lang="en-US" err="1"/>
              <a:t>során</a:t>
            </a:r>
            <a:r>
              <a:rPr lang="en-US" dirty="0"/>
              <a:t> </a:t>
            </a:r>
            <a:r>
              <a:rPr lang="en-US" err="1"/>
              <a:t>megadott</a:t>
            </a:r>
            <a:r>
              <a:rPr lang="en-US" dirty="0"/>
              <a:t> </a:t>
            </a:r>
            <a:r>
              <a:rPr lang="en-US" err="1"/>
              <a:t>adatokat</a:t>
            </a:r>
            <a:r>
              <a:rPr lang="en-US" dirty="0"/>
              <a:t>.</a:t>
            </a:r>
          </a:p>
          <a:p>
            <a:pPr marL="342900" indent="-342900"/>
            <a:r>
              <a:rPr lang="en-US" b="1" dirty="0" err="1">
                <a:solidFill>
                  <a:schemeClr val="bg1"/>
                </a:solidFill>
              </a:rPr>
              <a:t>Kosár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tartalma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 </a:t>
            </a:r>
            <a:r>
              <a:rPr lang="en-US" dirty="0" err="1"/>
              <a:t>ellenőrizni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termékeket</a:t>
            </a:r>
            <a:r>
              <a:rPr lang="en-US" dirty="0"/>
              <a:t> </a:t>
            </a:r>
            <a:r>
              <a:rPr lang="en-US" dirty="0" err="1"/>
              <a:t>helyzett</a:t>
            </a:r>
            <a:r>
              <a:rPr lang="en-US" dirty="0"/>
              <a:t> a </a:t>
            </a:r>
            <a:r>
              <a:rPr lang="en-US" dirty="0" err="1"/>
              <a:t>kosárba</a:t>
            </a:r>
            <a:r>
              <a:rPr lang="en-US" dirty="0"/>
              <a:t>.</a:t>
            </a:r>
          </a:p>
          <a:p>
            <a:pPr marL="342900" indent="-342900"/>
            <a:r>
              <a:rPr lang="en-US" b="1" dirty="0" err="1">
                <a:solidFill>
                  <a:schemeClr val="bg1"/>
                </a:solidFill>
              </a:rPr>
              <a:t>Kijelentkezés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fiókból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kilépés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2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7DF9A-8EDA-4D26-B583-A347E2B8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Admin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felület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53F80-74C3-4D4A-926B-26446E824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 admin </a:t>
            </a:r>
            <a:r>
              <a:rPr lang="en-US" dirty="0" err="1"/>
              <a:t>felületen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termékek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menedzselésére</a:t>
            </a:r>
            <a:r>
              <a:rPr lang="en-US" dirty="0"/>
              <a:t>. A </a:t>
            </a:r>
            <a:r>
              <a:rPr lang="en-US" dirty="0" err="1"/>
              <a:t>termékek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regisztrált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adatbázisban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</a:t>
            </a:r>
            <a:r>
              <a:rPr lang="en-US" dirty="0" err="1"/>
              <a:t>tárolva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hozzáadhatunk</a:t>
            </a:r>
            <a:r>
              <a:rPr lang="en-US" dirty="0"/>
              <a:t>, </a:t>
            </a:r>
            <a:r>
              <a:rPr lang="en-US" dirty="0" err="1"/>
              <a:t>törölhetünk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frissíthetjük</a:t>
            </a:r>
            <a:r>
              <a:rPr lang="en-US" dirty="0"/>
              <a:t> a </a:t>
            </a:r>
            <a:r>
              <a:rPr lang="en-US" dirty="0" err="1"/>
              <a:t>termékekkel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felhasználókkal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 </a:t>
            </a:r>
            <a:r>
              <a:rPr lang="en-US" dirty="0" err="1"/>
              <a:t>Lehetőségünk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termékeknél</a:t>
            </a:r>
            <a:r>
              <a:rPr lang="en-US" dirty="0"/>
              <a:t> </a:t>
            </a:r>
            <a:r>
              <a:rPr lang="en-US" dirty="0" err="1"/>
              <a:t>katergóriák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alkatergóriák</a:t>
            </a:r>
            <a:r>
              <a:rPr lang="en-US" dirty="0"/>
              <a:t> </a:t>
            </a:r>
            <a:r>
              <a:rPr lang="en-US" dirty="0" err="1"/>
              <a:t>megadására</a:t>
            </a:r>
            <a:r>
              <a:rPr lang="en-US" dirty="0"/>
              <a:t>.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regisztrált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fiókjának</a:t>
            </a:r>
            <a:r>
              <a:rPr lang="en-US" dirty="0"/>
              <a:t> </a:t>
            </a:r>
            <a:r>
              <a:rPr lang="en-US" dirty="0" err="1"/>
              <a:t>kezelése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regisztrált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törlésére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0711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F1EB4-D629-49FF-B764-1B91043D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Felhasznált</a:t>
            </a:r>
            <a:r>
              <a:rPr lang="en-US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 </a:t>
            </a:r>
            <a:r>
              <a:rPr lang="en-US" dirty="0" err="1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</a:rPr>
              <a:t>technológiák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9373A-398C-4F5A-8D04-C6E59B25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34" charset="0"/>
              <a:buChar char="Ø"/>
            </a:pPr>
            <a:r>
              <a:rPr lang="en-US" dirty="0" err="1"/>
              <a:t>Dizájn</a:t>
            </a:r>
            <a:r>
              <a:rPr lang="en-US" dirty="0"/>
              <a:t>: HTML, CSS, Photoshop</a:t>
            </a:r>
          </a:p>
          <a:p>
            <a:pPr marL="342900" indent="-342900">
              <a:buFont typeface="Wingdings" pitchFamily="34" charset="0"/>
              <a:buChar char="Ø"/>
            </a:pPr>
            <a:r>
              <a:rPr lang="en-US" dirty="0" err="1"/>
              <a:t>Szerveroldali</a:t>
            </a:r>
            <a:r>
              <a:rPr lang="en-US" dirty="0"/>
              <a:t> </a:t>
            </a:r>
            <a:r>
              <a:rPr lang="en-US" dirty="0" err="1"/>
              <a:t>szkript</a:t>
            </a:r>
            <a:r>
              <a:rPr lang="en-US" dirty="0"/>
              <a:t>: PHP</a:t>
            </a:r>
          </a:p>
          <a:p>
            <a:pPr marL="342900" indent="-342900">
              <a:buFont typeface="Wingdings" pitchFamily="34" charset="0"/>
              <a:buChar char="Ø"/>
            </a:pPr>
            <a:r>
              <a:rPr lang="en-US" dirty="0" err="1"/>
              <a:t>Kliensoldali</a:t>
            </a:r>
            <a:r>
              <a:rPr lang="en-US" dirty="0"/>
              <a:t> </a:t>
            </a:r>
            <a:r>
              <a:rPr lang="en-US" dirty="0" err="1"/>
              <a:t>szkript</a:t>
            </a:r>
            <a:r>
              <a:rPr lang="en-US" dirty="0"/>
              <a:t>: HTML, JavaScript </a:t>
            </a:r>
            <a:r>
              <a:rPr lang="en-US" dirty="0" err="1"/>
              <a:t>és</a:t>
            </a:r>
            <a:r>
              <a:rPr lang="en-US" dirty="0"/>
              <a:t> CSS</a:t>
            </a:r>
          </a:p>
          <a:p>
            <a:pPr marL="342900" indent="-342900">
              <a:buFont typeface="Wingdings" pitchFamily="34" charset="0"/>
              <a:buChar char="Ø"/>
            </a:pPr>
            <a:r>
              <a:rPr lang="en-US" dirty="0"/>
              <a:t>Backend: MySQL</a:t>
            </a:r>
          </a:p>
          <a:p>
            <a:pPr marL="342900" indent="-342900">
              <a:buFont typeface="Wingdings" pitchFamily="34" charset="0"/>
              <a:buChar char="Ø"/>
            </a:pP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: Windows, Linux</a:t>
            </a:r>
          </a:p>
          <a:p>
            <a:pPr marL="342900" indent="-342900">
              <a:buFont typeface="Wingdings" pitchFamily="34" charset="0"/>
              <a:buChar char="Ø"/>
            </a:pPr>
            <a:r>
              <a:rPr lang="en-US" dirty="0" err="1"/>
              <a:t>Biztonság</a:t>
            </a:r>
            <a:r>
              <a:rPr lang="en-US" dirty="0"/>
              <a:t>: Minden panel </a:t>
            </a:r>
            <a:r>
              <a:rPr lang="en-US" dirty="0" err="1"/>
              <a:t>jelszavas</a:t>
            </a:r>
            <a:r>
              <a:rPr lang="en-US" dirty="0"/>
              <a:t> </a:t>
            </a:r>
            <a:r>
              <a:rPr lang="en-US" dirty="0" err="1"/>
              <a:t>védelemmel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ellátva</a:t>
            </a:r>
          </a:p>
          <a:p>
            <a:pPr marL="342900" indent="-342900">
              <a:buFont typeface="Wingdings" pitchFamily="34" charset="0"/>
              <a:buChar char="Ø"/>
            </a:pPr>
            <a:endParaRPr lang="en-US" dirty="0"/>
          </a:p>
          <a:p>
            <a:pPr marL="342900" indent="-342900">
              <a:buFont typeface="Wingdings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0866"/>
      </p:ext>
    </p:extLst>
  </p:cSld>
  <p:clrMapOvr>
    <a:masterClrMapping/>
  </p:clrMapOvr>
</p:sld>
</file>

<file path=ppt/theme/theme1.xml><?xml version="1.0" encoding="utf-8"?>
<a:theme xmlns:a="http://schemas.openxmlformats.org/drawingml/2006/main" name="Zsúp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65</TotalTime>
  <Words>526</Words>
  <Application>Microsoft Office PowerPoint</Application>
  <PresentationFormat>Diavetítés a képernyőre (4:3 oldalarány)</PresentationFormat>
  <Paragraphs>130</Paragraphs>
  <Slides>21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2" baseType="lpstr">
      <vt:lpstr>Zsúp</vt:lpstr>
      <vt:lpstr>TOJÁSTARTÓ KFT  WEBSHOP</vt:lpstr>
      <vt:lpstr>Rendszer diagram.</vt:lpstr>
      <vt:lpstr>Dizájn Specifikációk</vt:lpstr>
      <vt:lpstr>A felhasználók számára elérhető  funkciók.</vt:lpstr>
      <vt:lpstr>A felhasználók számára elérhető  funkciók. </vt:lpstr>
      <vt:lpstr>Regisztráció</vt:lpstr>
      <vt:lpstr>Felhasználói fiók</vt:lpstr>
      <vt:lpstr>Admin felület</vt:lpstr>
      <vt:lpstr>Felhasznált technológiák</vt:lpstr>
      <vt:lpstr>Teljesítések és kifizetések</vt:lpstr>
      <vt:lpstr>TRELLO AKTIVITÁS</vt:lpstr>
      <vt:lpstr>GITHUB AKTIVITÁS</vt:lpstr>
      <vt:lpstr>ADMIN FELÜLET </vt:lpstr>
      <vt:lpstr>FŐKÉPERNYŐ</vt:lpstr>
      <vt:lpstr>BEJELENTKEZŐ FELÜLET</vt:lpstr>
      <vt:lpstr>TERMÉKOLDAL</vt:lpstr>
      <vt:lpstr>PROTOTÍPUS</vt:lpstr>
      <vt:lpstr>PowerPoint bemutató</vt:lpstr>
      <vt:lpstr>BEFEJEZETT FUNKCIÓK</vt:lpstr>
      <vt:lpstr>TERVEZETT FUNKCIÓK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TOJÁSTARTÓ KFT  WEBSHOP</dc:title>
  <dc:creator>Windows-felhasználó</dc:creator>
  <cp:lastModifiedBy>Windows-felhasználó</cp:lastModifiedBy>
  <cp:revision>522</cp:revision>
  <dcterms:created xsi:type="dcterms:W3CDTF">2019-11-16T17:06:10Z</dcterms:created>
  <dcterms:modified xsi:type="dcterms:W3CDTF">2019-11-18T12:35:52Z</dcterms:modified>
</cp:coreProperties>
</file>