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 b="0" i="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 b="0" i="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 b="0" i="0"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 b="0" i="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 b="0" i="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 b="0" i="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 b="0" i="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 b="0" i="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 b="0" i="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 b="0" i="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 b="0" i="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 b="0" i="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 b="0" i="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0" i="0" dirty="0">
              <a:latin typeface="Source Sans Pro" panose="020B0503030403020204" pitchFamily="34" charset="0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 b="0" i="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b="0" i="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/>
            </a:lvl1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Source Sans Pro" panose="020B0503030403020204" pitchFamily="34" charset="0"/>
          <a:ea typeface="Source Sans Pro" panose="020B0503030403020204" pitchFamily="34" charset="0"/>
          <a:cs typeface="Arial"/>
          <a:sym typeface="Arial"/>
        </a:defRPr>
      </a:lvl1pPr>
    </p:titleStyle>
    <p:bodyStyle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Source Sans Pro" panose="020B0503030403020204" pitchFamily="34" charset="0"/>
          <a:ea typeface="Source Sans Pro" panose="020B0503030403020204" pitchFamily="34" charset="0"/>
          <a:cs typeface="Arial"/>
          <a:sym typeface="Arial"/>
        </a:defRPr>
      </a:lvl1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51434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  <a:ea typeface="Source Code Pro" panose="020B0509030403020204" pitchFamily="49" charset="0"/>
              </a:rPr>
              <a:t>Product Roadmap Templates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Product Roadmap for Single Product</a:t>
            </a:r>
          </a:p>
        </p:txBody>
      </p:sp>
      <p:sp>
        <p:nvSpPr>
          <p:cNvPr id="60" name="Shape 60"/>
          <p:cNvSpPr/>
          <p:nvPr/>
        </p:nvSpPr>
        <p:spPr>
          <a:xfrm>
            <a:off x="672350" y="1017725"/>
            <a:ext cx="7820100" cy="353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Source Sans Pro" panose="020B0503030403020204" pitchFamily="34" charset="0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775250" y="1130650"/>
            <a:ext cx="1593000" cy="715800"/>
          </a:xfrm>
          <a:prstGeom prst="wedgeRectCallout">
            <a:avLst>
              <a:gd name="adj1" fmla="val -21283"/>
              <a:gd name="adj2" fmla="val 8423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Milestone 1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292100">
              <a:spcBef>
                <a:spcPts val="0"/>
              </a:spcBef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72350" y="4633800"/>
            <a:ext cx="503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Q1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580458" y="4633800"/>
            <a:ext cx="503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Q2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25946" y="4633800"/>
            <a:ext cx="503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Q3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471434" y="4633800"/>
            <a:ext cx="503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Q4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2622175" y="1049088"/>
            <a:ext cx="0" cy="3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7" name="Shape 67"/>
          <p:cNvCxnSpPr/>
          <p:nvPr/>
        </p:nvCxnSpPr>
        <p:spPr>
          <a:xfrm>
            <a:off x="4572000" y="1049088"/>
            <a:ext cx="0" cy="3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6521825" y="1049088"/>
            <a:ext cx="0" cy="3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9" name="Shape 69"/>
          <p:cNvSpPr/>
          <p:nvPr/>
        </p:nvSpPr>
        <p:spPr>
          <a:xfrm>
            <a:off x="1532275" y="1918400"/>
            <a:ext cx="1593000" cy="715800"/>
          </a:xfrm>
          <a:prstGeom prst="wedgeRectCallout">
            <a:avLst>
              <a:gd name="adj1" fmla="val -21283"/>
              <a:gd name="adj2" fmla="val 8423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Milestone 2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2</a:t>
            </a:r>
          </a:p>
        </p:txBody>
      </p:sp>
      <p:sp>
        <p:nvSpPr>
          <p:cNvPr id="70" name="Shape 70"/>
          <p:cNvSpPr/>
          <p:nvPr/>
        </p:nvSpPr>
        <p:spPr>
          <a:xfrm>
            <a:off x="4136450" y="2685550"/>
            <a:ext cx="1593000" cy="715800"/>
          </a:xfrm>
          <a:prstGeom prst="wedgeRectCallout">
            <a:avLst>
              <a:gd name="adj1" fmla="val -21283"/>
              <a:gd name="adj2" fmla="val 8423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Milestone 3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2</a:t>
            </a:r>
          </a:p>
        </p:txBody>
      </p:sp>
      <p:sp>
        <p:nvSpPr>
          <p:cNvPr id="71" name="Shape 71"/>
          <p:cNvSpPr/>
          <p:nvPr/>
        </p:nvSpPr>
        <p:spPr>
          <a:xfrm>
            <a:off x="5915825" y="3477550"/>
            <a:ext cx="1593000" cy="715800"/>
          </a:xfrm>
          <a:prstGeom prst="wedgeRectCallout">
            <a:avLst>
              <a:gd name="adj1" fmla="val -21283"/>
              <a:gd name="adj2" fmla="val 8423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Milestone 4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Product Roadmap for Single Product</a:t>
            </a:r>
          </a:p>
        </p:txBody>
      </p:sp>
      <p:sp>
        <p:nvSpPr>
          <p:cNvPr id="77" name="Shape 77"/>
          <p:cNvSpPr/>
          <p:nvPr/>
        </p:nvSpPr>
        <p:spPr>
          <a:xfrm>
            <a:off x="672350" y="1510625"/>
            <a:ext cx="1949700" cy="304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1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Source Sans Pro" panose="020B0503030403020204" pitchFamily="34" charset="0"/>
              </a:rPr>
              <a:t>Milestone 2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2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Source Sans Pro" panose="020B0503030403020204" pitchFamily="34" charset="0"/>
              </a:rPr>
              <a:t>Milestone 3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2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1469350" y="1035125"/>
            <a:ext cx="503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Source Sans Pro" panose="020B0503030403020204" pitchFamily="34" charset="0"/>
              </a:rPr>
              <a:t>Q1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382197" y="1035125"/>
            <a:ext cx="503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Source Sans Pro" panose="020B0503030403020204" pitchFamily="34" charset="0"/>
              </a:rPr>
              <a:t>Q2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295044" y="1035125"/>
            <a:ext cx="503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Source Sans Pro" panose="020B0503030403020204" pitchFamily="34" charset="0"/>
              </a:rPr>
              <a:t>Q3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244742" y="1035125"/>
            <a:ext cx="503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Source Sans Pro" panose="020B0503030403020204" pitchFamily="34" charset="0"/>
              </a:rPr>
              <a:t>Q4</a:t>
            </a:r>
          </a:p>
        </p:txBody>
      </p:sp>
      <p:sp>
        <p:nvSpPr>
          <p:cNvPr id="82" name="Shape 82"/>
          <p:cNvSpPr/>
          <p:nvPr/>
        </p:nvSpPr>
        <p:spPr>
          <a:xfrm>
            <a:off x="2622050" y="1510625"/>
            <a:ext cx="1949700" cy="304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4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Source Sans Pro" panose="020B0503030403020204" pitchFamily="34" charset="0"/>
              </a:rPr>
              <a:t>Milestone 5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571750" y="1510625"/>
            <a:ext cx="1949700" cy="304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6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Source Sans Pro" panose="020B0503030403020204" pitchFamily="34" charset="0"/>
              </a:rPr>
              <a:t>Milestone 7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521450" y="1510625"/>
            <a:ext cx="1949700" cy="304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8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1556963" y="1037801"/>
            <a:ext cx="6935647" cy="1761064"/>
            <a:chOff x="672350" y="1017725"/>
            <a:chExt cx="7820100" cy="3541963"/>
          </a:xfrm>
        </p:grpSpPr>
        <p:sp>
          <p:nvSpPr>
            <p:cNvPr id="90" name="Shape 90"/>
            <p:cNvSpPr/>
            <p:nvPr/>
          </p:nvSpPr>
          <p:spPr>
            <a:xfrm>
              <a:off x="672350" y="1017725"/>
              <a:ext cx="7820100" cy="353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Source Sans Pro" panose="020B0503030403020204" pitchFamily="34" charset="0"/>
              </a:endParaRPr>
            </a:p>
          </p:txBody>
        </p:sp>
        <p:cxnSp>
          <p:nvCxnSpPr>
            <p:cNvPr id="91" name="Shape 91"/>
            <p:cNvCxnSpPr/>
            <p:nvPr/>
          </p:nvCxnSpPr>
          <p:spPr>
            <a:xfrm>
              <a:off x="2622175" y="1049088"/>
              <a:ext cx="0" cy="35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4572000" y="1049088"/>
              <a:ext cx="0" cy="35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6521825" y="1049088"/>
              <a:ext cx="0" cy="35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Product Roadmap for Two Products/Customers</a:t>
            </a:r>
          </a:p>
        </p:txBody>
      </p:sp>
      <p:sp>
        <p:nvSpPr>
          <p:cNvPr id="95" name="Shape 95"/>
          <p:cNvSpPr/>
          <p:nvPr/>
        </p:nvSpPr>
        <p:spPr>
          <a:xfrm>
            <a:off x="1689650" y="1359250"/>
            <a:ext cx="1593000" cy="715800"/>
          </a:xfrm>
          <a:prstGeom prst="wedgeRectCallout">
            <a:avLst>
              <a:gd name="adj1" fmla="val -21283"/>
              <a:gd name="adj2" fmla="val 8423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Milestone 1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2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56950" y="4633801"/>
            <a:ext cx="446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Q1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286211" y="4633801"/>
            <a:ext cx="446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Q2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15471" y="4633801"/>
            <a:ext cx="446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Q3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44732" y="4633801"/>
            <a:ext cx="446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Q4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1556963" y="2798847"/>
            <a:ext cx="6935647" cy="1761064"/>
            <a:chOff x="672350" y="1017725"/>
            <a:chExt cx="7820100" cy="3541963"/>
          </a:xfrm>
        </p:grpSpPr>
        <p:sp>
          <p:nvSpPr>
            <p:cNvPr id="101" name="Shape 101"/>
            <p:cNvSpPr/>
            <p:nvPr/>
          </p:nvSpPr>
          <p:spPr>
            <a:xfrm>
              <a:off x="672350" y="1017725"/>
              <a:ext cx="7820100" cy="353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02" name="Shape 102"/>
            <p:cNvCxnSpPr/>
            <p:nvPr/>
          </p:nvCxnSpPr>
          <p:spPr>
            <a:xfrm>
              <a:off x="2622175" y="1049088"/>
              <a:ext cx="0" cy="35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4572000" y="1049088"/>
              <a:ext cx="0" cy="35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6521825" y="1049088"/>
              <a:ext cx="0" cy="351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105" name="Shape 105"/>
          <p:cNvSpPr/>
          <p:nvPr/>
        </p:nvSpPr>
        <p:spPr>
          <a:xfrm>
            <a:off x="3536575" y="1359250"/>
            <a:ext cx="1593000" cy="715800"/>
          </a:xfrm>
          <a:prstGeom prst="wedgeRectCallout">
            <a:avLst>
              <a:gd name="adj1" fmla="val -21283"/>
              <a:gd name="adj2" fmla="val 8423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Milestone 2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2</a:t>
            </a:r>
          </a:p>
        </p:txBody>
      </p:sp>
      <p:sp>
        <p:nvSpPr>
          <p:cNvPr id="106" name="Shape 106"/>
          <p:cNvSpPr/>
          <p:nvPr/>
        </p:nvSpPr>
        <p:spPr>
          <a:xfrm>
            <a:off x="1930750" y="3192175"/>
            <a:ext cx="1593000" cy="715800"/>
          </a:xfrm>
          <a:prstGeom prst="wedgeRectCallout">
            <a:avLst>
              <a:gd name="adj1" fmla="val -21283"/>
              <a:gd name="adj2" fmla="val 8423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Milestone 4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2</a:t>
            </a:r>
          </a:p>
        </p:txBody>
      </p:sp>
      <p:sp>
        <p:nvSpPr>
          <p:cNvPr id="107" name="Shape 107"/>
          <p:cNvSpPr/>
          <p:nvPr/>
        </p:nvSpPr>
        <p:spPr>
          <a:xfrm>
            <a:off x="4375425" y="3192175"/>
            <a:ext cx="1593000" cy="715800"/>
          </a:xfrm>
          <a:prstGeom prst="wedgeRectCallout">
            <a:avLst>
              <a:gd name="adj1" fmla="val -21283"/>
              <a:gd name="adj2" fmla="val 8423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Milestone 5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2</a:t>
            </a:r>
          </a:p>
        </p:txBody>
      </p:sp>
      <p:sp>
        <p:nvSpPr>
          <p:cNvPr id="108" name="Shape 108"/>
          <p:cNvSpPr/>
          <p:nvPr/>
        </p:nvSpPr>
        <p:spPr>
          <a:xfrm>
            <a:off x="6643850" y="1312900"/>
            <a:ext cx="1593000" cy="715800"/>
          </a:xfrm>
          <a:prstGeom prst="wedgeRectCallout">
            <a:avLst>
              <a:gd name="adj1" fmla="val -21283"/>
              <a:gd name="adj2" fmla="val 8423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Milestone 3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2</a:t>
            </a:r>
          </a:p>
        </p:txBody>
      </p:sp>
      <p:sp>
        <p:nvSpPr>
          <p:cNvPr id="109" name="Shape 109"/>
          <p:cNvSpPr/>
          <p:nvPr/>
        </p:nvSpPr>
        <p:spPr>
          <a:xfrm>
            <a:off x="6243800" y="3192175"/>
            <a:ext cx="1593000" cy="715800"/>
          </a:xfrm>
          <a:prstGeom prst="wedgeRectCallout">
            <a:avLst>
              <a:gd name="adj1" fmla="val -21283"/>
              <a:gd name="adj2" fmla="val 8423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ource Sans Pro" panose="020B0503030403020204" pitchFamily="34" charset="0"/>
              </a:rPr>
              <a:t>Milestone 6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" sz="1000" dirty="0">
                <a:latin typeface="Source Sans Pro" panose="020B0503030403020204" pitchFamily="34" charset="0"/>
              </a:rPr>
              <a:t>Detail 2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08000" y="1681338"/>
            <a:ext cx="1182000" cy="47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Source Sans Pro" panose="020B0503030403020204" pitchFamily="34" charset="0"/>
              </a:rPr>
              <a:t>Product A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08000" y="3442363"/>
            <a:ext cx="1182000" cy="47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Source Sans Pro" panose="020B0503030403020204" pitchFamily="34" charset="0"/>
              </a:rPr>
              <a:t>Product 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Product Roadmap for Two Products</a:t>
            </a:r>
          </a:p>
        </p:txBody>
      </p:sp>
      <p:sp>
        <p:nvSpPr>
          <p:cNvPr id="117" name="Shape 117"/>
          <p:cNvSpPr/>
          <p:nvPr/>
        </p:nvSpPr>
        <p:spPr>
          <a:xfrm>
            <a:off x="1695975" y="1510625"/>
            <a:ext cx="1693800" cy="177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1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388378" y="1035125"/>
            <a:ext cx="5958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Source Sans Pro" panose="020B0503030403020204" pitchFamily="34" charset="0"/>
              </a:rPr>
              <a:t>Q1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050152" y="1035125"/>
            <a:ext cx="5958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Source Sans Pro" panose="020B0503030403020204" pitchFamily="34" charset="0"/>
              </a:rPr>
              <a:t>Q2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711926" y="1035125"/>
            <a:ext cx="5958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Source Sans Pro" panose="020B0503030403020204" pitchFamily="34" charset="0"/>
              </a:rPr>
              <a:t>Q3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405728" y="1035125"/>
            <a:ext cx="5550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Source Sans Pro" panose="020B0503030403020204" pitchFamily="34" charset="0"/>
              </a:rPr>
              <a:t>Q4</a:t>
            </a:r>
          </a:p>
        </p:txBody>
      </p:sp>
      <p:sp>
        <p:nvSpPr>
          <p:cNvPr id="122" name="Shape 122"/>
          <p:cNvSpPr/>
          <p:nvPr/>
        </p:nvSpPr>
        <p:spPr>
          <a:xfrm>
            <a:off x="3389769" y="1510625"/>
            <a:ext cx="1693800" cy="177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2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Source Sans Pro" panose="020B0503030403020204" pitchFamily="34" charset="0"/>
              </a:rPr>
              <a:t>Milestone 3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083563" y="1510625"/>
            <a:ext cx="1693800" cy="177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4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Source Sans Pro" panose="020B0503030403020204" pitchFamily="34" charset="0"/>
              </a:rPr>
              <a:t>Milestone 5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777356" y="1510625"/>
            <a:ext cx="1693800" cy="177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6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695975" y="3280625"/>
            <a:ext cx="1693800" cy="139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7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 panose="020B050303040302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389769" y="3280625"/>
            <a:ext cx="1693800" cy="139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8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5083563" y="3280625"/>
            <a:ext cx="1693800" cy="139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Source Sans Pro" panose="020B0503030403020204" pitchFamily="34" charset="0"/>
              </a:rPr>
              <a:t>Milestone 9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1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>
                <a:latin typeface="Source Sans Pro" panose="020B0503030403020204" pitchFamily="34" charset="0"/>
              </a:rPr>
              <a:t>Detail 2</a:t>
            </a:r>
          </a:p>
        </p:txBody>
      </p:sp>
      <p:sp>
        <p:nvSpPr>
          <p:cNvPr id="128" name="Shape 128"/>
          <p:cNvSpPr/>
          <p:nvPr/>
        </p:nvSpPr>
        <p:spPr>
          <a:xfrm>
            <a:off x="6777356" y="3280625"/>
            <a:ext cx="1693800" cy="139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dirty="0">
              <a:latin typeface="Source Sans Pro" panose="020B0503030403020204" pitchFamily="34" charset="0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08000" y="1681338"/>
            <a:ext cx="1182000" cy="47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Source Sans Pro" panose="020B0503030403020204" pitchFamily="34" charset="0"/>
              </a:rPr>
              <a:t>Product A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08000" y="3442363"/>
            <a:ext cx="1182000" cy="47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Source Sans Pro" panose="020B0503030403020204" pitchFamily="34" charset="0"/>
              </a:rPr>
              <a:t>Product 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Macintosh PowerPoint</Application>
  <PresentationFormat>On-screen Show (16:9)</PresentationFormat>
  <Paragraphs>112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Source Sans Pro</vt:lpstr>
      <vt:lpstr>Simple Light</vt:lpstr>
      <vt:lpstr>Product Roadmap Templates </vt:lpstr>
      <vt:lpstr>Product Roadmap for Single Product</vt:lpstr>
      <vt:lpstr>Product Roadmap for Single Product</vt:lpstr>
      <vt:lpstr>Product Roadmap for Two Products/Customers</vt:lpstr>
      <vt:lpstr>Product Roadmap for Two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 Templates </dc:title>
  <cp:lastModifiedBy>Erica Whitley</cp:lastModifiedBy>
  <cp:revision>1</cp:revision>
  <dcterms:modified xsi:type="dcterms:W3CDTF">2021-11-05T22:45:36Z</dcterms:modified>
</cp:coreProperties>
</file>