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3AA321-A4E4-482D-B6F4-9CB464ED1C2F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B2F63-B2CB-9ECB-CE20-9121F18EC70A}" v="4" dt="2022-03-08T21:44:55.524"/>
    <p1510:client id="{5031D22C-3D9A-1CCC-C47D-AD058C104F4D}" v="3" dt="2022-03-08T20:45:00.088"/>
    <p1510:client id="{51AC3C53-B122-AF48-9EA1-E4BD6B0A97F0}" v="1" dt="2022-03-16T16:55:59.126"/>
    <p1510:client id="{589149DA-0236-1157-29E2-9402C4DBACC3}" v="16" dt="2022-03-08T22:13:59.846"/>
    <p1510:client id="{66B601E5-4278-C366-3B28-9F61F7C23DF4}" v="97" dt="2022-03-10T20:06:25.769"/>
    <p1510:client id="{703E0909-0394-8CED-CBB6-A83CDE634B9C}" v="120" dt="2022-03-08T23:45:22.488"/>
    <p1510:client id="{720D5DA5-AA85-40F3-63AA-6D3FE1B1A3A0}" v="15" dt="2022-03-08T22:05:41.640"/>
    <p1510:client id="{8805FB23-B08C-39EB-4BC6-C7BDF0308373}" v="16" dt="2022-03-10T19:42:24.420"/>
    <p1510:client id="{88C3CD1E-9790-3583-BC8A-FDE06F7D6EC3}" v="3" dt="2022-03-15T18:37:06.982"/>
    <p1510:client id="{B218C4A6-D73C-C586-F39E-37FE5D833B08}" v="4" dt="2022-03-07T16:21:26.954"/>
    <p1510:client id="{BC9131CA-0716-59A4-E528-3BD4EAC00AA6}" v="25" dt="2022-03-08T22:47:00.194"/>
    <p1510:client id="{BEE097AB-B14A-8834-DA74-C05467B98A75}" v="4" dt="2022-03-08T22:25:01.852"/>
    <p1510:client id="{D05C5DBF-2BF7-F8D7-66D1-A31CD6723A0F}" v="140" dt="2022-03-07T16:11:55.929"/>
    <p1510:client id="{D157BC95-9AAE-228C-CF51-3113BD1495D6}" v="13" dt="2022-03-08T21:52:04.308"/>
    <p1510:client id="{EE781AB6-5F1A-4B6B-9BC0-A7135694B6E4}" v="372" dt="2022-03-07T14:53:18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AC56A629-F897-C6E9-FF34-8F33CE859993}"/>
    <pc:docChg chg="modSld">
      <pc:chgData name="Demo" userId="S::demo@globalskillsinitiative.onmicrosoft.com::4d433688-84ed-4126-9f2e-04e7bb74fbf5" providerId="AD" clId="Web-{AC56A629-F897-C6E9-FF34-8F33CE859993}" dt="2022-03-07T17:08:40.914" v="21"/>
      <pc:docMkLst>
        <pc:docMk/>
      </pc:docMkLst>
      <pc:sldChg chg="modNotes">
        <pc:chgData name="Demo" userId="S::demo@globalskillsinitiative.onmicrosoft.com::4d433688-84ed-4126-9f2e-04e7bb74fbf5" providerId="AD" clId="Web-{AC56A629-F897-C6E9-FF34-8F33CE859993}" dt="2022-03-07T17:08:40.914" v="21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589149DA-0236-1157-29E2-9402C4DBACC3}"/>
    <pc:docChg chg="modSld">
      <pc:chgData name="Demo" userId="S::demo@globalskillsinitiative.onmicrosoft.com::4d433688-84ed-4126-9f2e-04e7bb74fbf5" providerId="AD" clId="Web-{589149DA-0236-1157-29E2-9402C4DBACC3}" dt="2022-03-08T22:13:57.908" v="1"/>
      <pc:docMkLst>
        <pc:docMk/>
      </pc:docMkLst>
      <pc:sldChg chg="addSp delSp modSp">
        <pc:chgData name="Demo" userId="S::demo@globalskillsinitiative.onmicrosoft.com::4d433688-84ed-4126-9f2e-04e7bb74fbf5" providerId="AD" clId="Web-{589149DA-0236-1157-29E2-9402C4DBACC3}" dt="2022-03-08T22:13:57.908" v="1"/>
        <pc:sldMkLst>
          <pc:docMk/>
          <pc:sldMk cId="109857222" sldId="256"/>
        </pc:sldMkLst>
        <pc:picChg chg="add del mod">
          <ac:chgData name="Demo" userId="S::demo@globalskillsinitiative.onmicrosoft.com::4d433688-84ed-4126-9f2e-04e7bb74fbf5" providerId="AD" clId="Web-{589149DA-0236-1157-29E2-9402C4DBACC3}" dt="2022-03-08T22:13:57.908" v="1"/>
          <ac:picMkLst>
            <pc:docMk/>
            <pc:sldMk cId="109857222" sldId="256"/>
            <ac:picMk id="5" creationId="{3191FB47-C1B8-4328-A78E-CD1272D4F620}"/>
          </ac:picMkLst>
        </pc:picChg>
      </pc:sldChg>
    </pc:docChg>
  </pc:docChgLst>
  <pc:docChgLst>
    <pc:chgData name="Demo" userId="S::demo@globalskillsinitiative.onmicrosoft.com::4d433688-84ed-4126-9f2e-04e7bb74fbf5" providerId="AD" clId="Web-{88C3CD1E-9790-3583-BC8A-FDE06F7D6EC3}"/>
    <pc:docChg chg="delSld modSld modSection">
      <pc:chgData name="Demo" userId="S::demo@globalskillsinitiative.onmicrosoft.com::4d433688-84ed-4126-9f2e-04e7bb74fbf5" providerId="AD" clId="Web-{88C3CD1E-9790-3583-BC8A-FDE06F7D6EC3}" dt="2022-03-15T18:37:06.982" v="2"/>
      <pc:docMkLst>
        <pc:docMk/>
      </pc:docMkLst>
      <pc:sldChg chg="delSp">
        <pc:chgData name="Demo" userId="S::demo@globalskillsinitiative.onmicrosoft.com::4d433688-84ed-4126-9f2e-04e7bb74fbf5" providerId="AD" clId="Web-{88C3CD1E-9790-3583-BC8A-FDE06F7D6EC3}" dt="2022-03-15T18:34:52.635" v="0"/>
        <pc:sldMkLst>
          <pc:docMk/>
          <pc:sldMk cId="3206063465" sldId="262"/>
        </pc:sldMkLst>
        <pc:graphicFrameChg chg="del">
          <ac:chgData name="Demo" userId="S::demo@globalskillsinitiative.onmicrosoft.com::4d433688-84ed-4126-9f2e-04e7bb74fbf5" providerId="AD" clId="Web-{88C3CD1E-9790-3583-BC8A-FDE06F7D6EC3}" dt="2022-03-15T18:34:52.635" v="0"/>
          <ac:graphicFrameMkLst>
            <pc:docMk/>
            <pc:sldMk cId="3206063465" sldId="262"/>
            <ac:graphicFrameMk id="4" creationId="{84197E05-3BBA-487B-A03D-35329EEF4C5D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88C3CD1E-9790-3583-BC8A-FDE06F7D6EC3}" dt="2022-03-15T18:35:43.871" v="1"/>
        <pc:sldMkLst>
          <pc:docMk/>
          <pc:sldMk cId="1062452052" sldId="263"/>
        </pc:sldMkLst>
        <pc:spChg chg="add mod">
          <ac:chgData name="Demo" userId="S::demo@globalskillsinitiative.onmicrosoft.com::4d433688-84ed-4126-9f2e-04e7bb74fbf5" providerId="AD" clId="Web-{88C3CD1E-9790-3583-BC8A-FDE06F7D6EC3}" dt="2022-03-15T18:35:43.871" v="1"/>
          <ac:spMkLst>
            <pc:docMk/>
            <pc:sldMk cId="1062452052" sldId="263"/>
            <ac:spMk id="4" creationId="{DDC17842-B5F6-4A39-8ADB-EA79AA02D4A1}"/>
          </ac:spMkLst>
        </pc:spChg>
        <pc:graphicFrameChg chg="del">
          <ac:chgData name="Demo" userId="S::demo@globalskillsinitiative.onmicrosoft.com::4d433688-84ed-4126-9f2e-04e7bb74fbf5" providerId="AD" clId="Web-{88C3CD1E-9790-3583-BC8A-FDE06F7D6EC3}" dt="2022-03-15T18:35:43.871" v="1"/>
          <ac:graphicFrameMkLst>
            <pc:docMk/>
            <pc:sldMk cId="1062452052" sldId="263"/>
            <ac:graphicFrameMk id="7" creationId="{6B2FE110-D612-4C4F-A2EE-0E62D447A23A}"/>
          </ac:graphicFrameMkLst>
        </pc:graphicFrameChg>
      </pc:sldChg>
      <pc:sldChg chg="del">
        <pc:chgData name="Demo" userId="S::demo@globalskillsinitiative.onmicrosoft.com::4d433688-84ed-4126-9f2e-04e7bb74fbf5" providerId="AD" clId="Web-{88C3CD1E-9790-3583-BC8A-FDE06F7D6EC3}" dt="2022-03-15T18:37:06.982" v="2"/>
        <pc:sldMkLst>
          <pc:docMk/>
          <pc:sldMk cId="960846190" sldId="264"/>
        </pc:sldMkLst>
      </pc:sldChg>
    </pc:docChg>
  </pc:docChgLst>
  <pc:docChgLst>
    <pc:chgData name="Demo" userId="S::demo@globalskillsinitiative.onmicrosoft.com::4d433688-84ed-4126-9f2e-04e7bb74fbf5" providerId="AD" clId="Web-{D05C5DBF-2BF7-F8D7-66D1-A31CD6723A0F}"/>
    <pc:docChg chg="addSld modSld addMainMaster delMainMaster modMainMaster modSection">
      <pc:chgData name="Demo" userId="S::demo@globalskillsinitiative.onmicrosoft.com::4d433688-84ed-4126-9f2e-04e7bb74fbf5" providerId="AD" clId="Web-{D05C5DBF-2BF7-F8D7-66D1-A31CD6723A0F}" dt="2022-03-07T16:11:55.585" v="189" actId="20577"/>
      <pc:docMkLst>
        <pc:docMk/>
      </pc:docMkLst>
      <pc:sldChg chg="addSp delSp modSp mod modTransition modClrScheme addAnim delAnim modAnim delDesignElem chgLayout">
        <pc:chgData name="Demo" userId="S::demo@globalskillsinitiative.onmicrosoft.com::4d433688-84ed-4126-9f2e-04e7bb74fbf5" providerId="AD" clId="Web-{D05C5DBF-2BF7-F8D7-66D1-A31CD6723A0F}" dt="2022-03-07T15:22:06.275" v="89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5:01:45.150" v="13"/>
          <ac:spMkLst>
            <pc:docMk/>
            <pc:sldMk cId="109857222" sldId="256"/>
            <ac:spMk id="5" creationId="{28B0B797-2EDC-467D-873C-35F00EDE7321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4" creationId="{3E443FD7-A66B-4AA0-872D-B088B9BC5F1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5" creationId="{A3363022-C969-41E9-8EB2-E4C94908C1FA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6" creationId="{C04BE0EF-3561-49B4-9A29-F283168A91C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7" creationId="{8D1AD6B3-BE88-4CEB-BA17-790657CC4729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1" creationId="{7316481C-0A49-4796-812B-0D64F063B720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3" creationId="{A5271697-90F1-4A23-8EF2-0179F2EAFACB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67" creationId="{D9F5512A-48E1-4C07-B75E-3CCC517B6804}"/>
          </ac:spMkLst>
        </pc:spChg>
        <pc:grpChg chg="del">
          <ac:chgData name="Demo" userId="S::demo@globalskillsinitiative.onmicrosoft.com::4d433688-84ed-4126-9f2e-04e7bb74fbf5" providerId="AD" clId="Web-{D05C5DBF-2BF7-F8D7-66D1-A31CD6723A0F}" dt="2022-03-07T14:55:39.626" v="0"/>
          <ac:grpSpMkLst>
            <pc:docMk/>
            <pc:sldMk cId="109857222" sldId="256"/>
            <ac:grpSpMk id="39" creationId="{89D1390B-7E13-4B4F-9CB2-391063412E54}"/>
          </ac:grpSpMkLst>
        </pc:grpChg>
        <pc:grpChg chg="add">
          <ac:chgData name="Demo" userId="S::demo@globalskillsinitiative.onmicrosoft.com::4d433688-84ed-4126-9f2e-04e7bb74fbf5" providerId="AD" clId="Web-{D05C5DBF-2BF7-F8D7-66D1-A31CD6723A0F}" dt="2022-03-07T15:02:46.138" v="15"/>
          <ac:grpSpMkLst>
            <pc:docMk/>
            <pc:sldMk cId="109857222" sldId="256"/>
            <ac:grpSpMk id="45" creationId="{0924561D-756D-410B-973A-E68C2552C20C}"/>
          </ac:grpSpMkLst>
        </pc:grpChg>
        <pc:picChg chg="add mo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4" creationId="{CD8F3248-0FC5-4AAB-8161-13A61CDD51E4}"/>
          </ac:picMkLst>
        </pc:picChg>
        <pc:picChg chg="mod or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32" creationId="{45D5E6F2-F4E1-48F5-8DD6-5FFD59AE635A}"/>
          </ac:picMkLst>
        </pc:pic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4" creationId="{079A257F-04B6-424C-88CC-A2C8DDA056E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4" creationId="{972315AB-7F77-4747-AEA0-8429B19F98B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6:01:11.223" v="100" actId="20577"/>
        <pc:sldMkLst>
          <pc:docMk/>
          <pc:sldMk cId="4153463969" sldId="259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4" creationId="{1D090CCA-10B4-4C74-9A33-86C5DAB112F6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0" creationId="{3512E083-F550-46AF-8490-767ECFD00CB7}"/>
          </ac:spMkLst>
        </pc:spChg>
        <pc:graphicFrameChg chg="mod ord modGraphic">
          <ac:chgData name="Demo" userId="S::demo@globalskillsinitiative.onmicrosoft.com::4d433688-84ed-4126-9f2e-04e7bb74fbf5" providerId="AD" clId="Web-{D05C5DBF-2BF7-F8D7-66D1-A31CD6723A0F}" dt="2022-03-07T16:01:11.223" v="100" actId="20577"/>
          <ac:graphicFrameMkLst>
            <pc:docMk/>
            <pc:sldMk cId="4153463969" sldId="259"/>
            <ac:graphicFrameMk id="22" creationId="{1EAFD1A4-5F01-40FA-8DAA-B45F54017F8C}"/>
          </ac:graphicFrameMkLst>
        </pc:graphicFrameChg>
        <pc:picChg chg="add del mod">
          <ac:chgData name="Demo" userId="S::demo@globalskillsinitiative.onmicrosoft.com::4d433688-84ed-4126-9f2e-04e7bb74fbf5" providerId="AD" clId="Web-{D05C5DBF-2BF7-F8D7-66D1-A31CD6723A0F}" dt="2022-03-07T15:06:53.592" v="18"/>
          <ac:picMkLst>
            <pc:docMk/>
            <pc:sldMk cId="4153463969" sldId="259"/>
            <ac:picMk id="64" creationId="{F7535DB9-BE9B-427D-BB96-D984F9CA03F0}"/>
          </ac:picMkLst>
        </pc:picChg>
        <pc:picChg chg="add mod">
          <ac:chgData name="Demo" userId="S::demo@globalskillsinitiative.onmicrosoft.com::4d433688-84ed-4126-9f2e-04e7bb74fbf5" providerId="AD" clId="Web-{D05C5DBF-2BF7-F8D7-66D1-A31CD6723A0F}" dt="2022-03-07T15:07:58.096" v="22" actId="14100"/>
          <ac:picMkLst>
            <pc:docMk/>
            <pc:sldMk cId="4153463969" sldId="259"/>
            <ac:picMk id="65" creationId="{E87F77F3-5614-48E9-BBD3-BEE17FD4DBCA}"/>
          </ac:picMkLst>
        </pc:pic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425616548" sldId="260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" creationId="{27201BD9-05B7-447F-B02E-FF746ADA134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4" creationId="{5B02E184-2C01-4D02-84AB-06902C011AE0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425616548" sldId="260"/>
            <ac:graphicFrameMk id="22" creationId="{D60AB583-8B8A-43DF-BD7E-9C67CD648FFF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09:53.978" v="25"/>
          <ac:graphicFrameMkLst>
            <pc:docMk/>
            <pc:sldMk cId="1425616548" sldId="260"/>
            <ac:graphicFrameMk id="48" creationId="{5ADDB89C-46FF-4CD9-9E42-95EB2B8AB960}"/>
          </ac:graphicFrameMkLst>
        </pc:graphicFrameChg>
      </pc:sldChg>
      <pc:sldChg chg="addSp delSp modSp new modTransition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383486345" sldId="261"/>
        </pc:sldMkLst>
        <pc:spChg chg="mod">
          <ac:chgData name="Demo" userId="S::demo@globalskillsinitiative.onmicrosoft.com::4d433688-84ed-4126-9f2e-04e7bb74fbf5" providerId="AD" clId="Web-{D05C5DBF-2BF7-F8D7-66D1-A31CD6723A0F}" dt="2022-03-07T15:10:56.373" v="40" actId="20577"/>
          <ac:spMkLst>
            <pc:docMk/>
            <pc:sldMk cId="1383486345" sldId="261"/>
            <ac:spMk id="2" creationId="{C30D4DFB-7154-41B3-8A2F-6783BC3BF43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10:01.713" v="26"/>
          <ac:spMkLst>
            <pc:docMk/>
            <pc:sldMk cId="1383486345" sldId="261"/>
            <ac:spMk id="3" creationId="{3D6D5D70-DF9B-41F9-9FBF-4921168EEE88}"/>
          </ac:spMkLst>
        </pc:spChg>
        <pc:graphicFrameChg chg="add mod ord modGraphic">
          <ac:chgData name="Demo" userId="S::demo@globalskillsinitiative.onmicrosoft.com::4d433688-84ed-4126-9f2e-04e7bb74fbf5" providerId="AD" clId="Web-{D05C5DBF-2BF7-F8D7-66D1-A31CD6723A0F}" dt="2022-03-07T15:12:41.551" v="76" actId="20577"/>
          <ac:graphicFrameMkLst>
            <pc:docMk/>
            <pc:sldMk cId="1383486345" sldId="261"/>
            <ac:graphicFrameMk id="4" creationId="{37907092-3C1A-46D1-B3A6-6DAA928F39A0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13:43.696" v="78"/>
          <ac:graphicFrameMkLst>
            <pc:docMk/>
            <pc:sldMk cId="1383486345" sldId="261"/>
            <ac:graphicFrameMk id="413" creationId="{AEEB13FB-CFEE-4EC6-BDFC-98A61C3EBE47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5:37:08.411" v="96" actId="1076"/>
        <pc:sldMkLst>
          <pc:docMk/>
          <pc:sldMk cId="3206063465" sldId="262"/>
        </pc:sldMkLst>
        <pc:spChg chg="mod">
          <ac:chgData name="Demo" userId="S::demo@globalskillsinitiative.onmicrosoft.com::4d433688-84ed-4126-9f2e-04e7bb74fbf5" providerId="AD" clId="Web-{D05C5DBF-2BF7-F8D7-66D1-A31CD6723A0F}" dt="2022-03-07T15:27:18.327" v="92" actId="20577"/>
          <ac:spMkLst>
            <pc:docMk/>
            <pc:sldMk cId="3206063465" sldId="262"/>
            <ac:spMk id="2" creationId="{6B263F6C-EE10-4F5F-A241-FCD42362C89F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36:30.675" v="93"/>
          <ac:spMkLst>
            <pc:docMk/>
            <pc:sldMk cId="3206063465" sldId="262"/>
            <ac:spMk id="3" creationId="{2A1A1FCB-2B27-4C9C-9641-F043623FF980}"/>
          </ac:spMkLst>
        </pc:spChg>
        <pc:picChg chg="add mod ord modCrop">
          <ac:chgData name="Demo" userId="S::demo@globalskillsinitiative.onmicrosoft.com::4d433688-84ed-4126-9f2e-04e7bb74fbf5" providerId="AD" clId="Web-{D05C5DBF-2BF7-F8D7-66D1-A31CD6723A0F}" dt="2022-03-07T15:37:08.411" v="96" actId="1076"/>
          <ac:picMkLst>
            <pc:docMk/>
            <pc:sldMk cId="3206063465" sldId="262"/>
            <ac:picMk id="4" creationId="{4F1D9EDC-0541-46FA-9D1D-72F87FC91215}"/>
          </ac:picMkLst>
        </pc:pic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47.038" v="186" actId="20577"/>
        <pc:sldMkLst>
          <pc:docMk/>
          <pc:sldMk cId="1062452052" sldId="263"/>
        </pc:sldMkLst>
        <pc:spChg chg="mod">
          <ac:chgData name="Demo" userId="S::demo@globalskillsinitiative.onmicrosoft.com::4d433688-84ed-4126-9f2e-04e7bb74fbf5" providerId="AD" clId="Web-{D05C5DBF-2BF7-F8D7-66D1-A31CD6723A0F}" dt="2022-03-07T16:11:47.038" v="186" actId="20577"/>
          <ac:spMkLst>
            <pc:docMk/>
            <pc:sldMk cId="1062452052" sldId="263"/>
            <ac:spMk id="2" creationId="{EF45A2BE-897C-4885-8F0F-9F3F71150E4E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6:07:31.296" v="104"/>
          <ac:spMkLst>
            <pc:docMk/>
            <pc:sldMk cId="1062452052" sldId="263"/>
            <ac:spMk id="3" creationId="{4D6C301C-BB84-40A3-9F94-E6ECC8660E27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07:08.874" v="103"/>
          <ac:graphicFrameMkLst>
            <pc:docMk/>
            <pc:sldMk cId="1062452052" sldId="263"/>
            <ac:graphicFrameMk id="4" creationId="{AF956328-8978-474A-9B7C-18C5EA52E861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07:59.625" v="162"/>
          <ac:graphicFrameMkLst>
            <pc:docMk/>
            <pc:sldMk cId="1062452052" sldId="263"/>
            <ac:graphicFrameMk id="5" creationId="{DB25FFFA-83F6-4C32-A0D2-55F981DC546F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55.585" v="189" actId="20577"/>
        <pc:sldMkLst>
          <pc:docMk/>
          <pc:sldMk cId="3165431362" sldId="264"/>
        </pc:sldMkLst>
        <pc:spChg chg="mod">
          <ac:chgData name="Demo" userId="S::demo@globalskillsinitiative.onmicrosoft.com::4d433688-84ed-4126-9f2e-04e7bb74fbf5" providerId="AD" clId="Web-{D05C5DBF-2BF7-F8D7-66D1-A31CD6723A0F}" dt="2022-03-07T16:11:55.585" v="189" actId="20577"/>
          <ac:spMkLst>
            <pc:docMk/>
            <pc:sldMk cId="3165431362" sldId="264"/>
            <ac:spMk id="2" creationId="{0111E33E-1D76-4F34-88BF-8026A71C4F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6:09:56.675" v="164"/>
          <ac:spMkLst>
            <pc:docMk/>
            <pc:sldMk cId="3165431362" sldId="264"/>
            <ac:spMk id="3" creationId="{46D95327-7656-43A5-84E8-940FB6FC82EF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6:10:35.614" v="166"/>
          <ac:spMkLst>
            <pc:docMk/>
            <pc:sldMk cId="3165431362" sldId="264"/>
            <ac:spMk id="15" creationId="{2783AC94-5E75-48CA-8063-FC3907A46CC0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10:08.988" v="165"/>
          <ac:graphicFrameMkLst>
            <pc:docMk/>
            <pc:sldMk cId="3165431362" sldId="264"/>
            <ac:graphicFrameMk id="4" creationId="{2D08DC64-AC34-4835-BD63-4B8DAE5DE9F7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11:28.318" v="185" actId="20577"/>
          <ac:graphicFrameMkLst>
            <pc:docMk/>
            <pc:sldMk cId="3165431362" sldId="264"/>
            <ac:graphicFrameMk id="16" creationId="{D38D0A65-C820-44E2-8392-D059338DC028}"/>
          </ac:graphicFrameMkLst>
        </pc:graphicFrameChg>
      </pc:sldChg>
      <pc:sldMasterChg chg="del delSldLayout">
        <pc:chgData name="Demo" userId="S::demo@globalskillsinitiative.onmicrosoft.com::4d433688-84ed-4126-9f2e-04e7bb74fbf5" providerId="AD" clId="Web-{D05C5DBF-2BF7-F8D7-66D1-A31CD6723A0F}" dt="2022-03-07T14:55:39.626" v="0"/>
        <pc:sldMasterMkLst>
          <pc:docMk/>
          <pc:sldMasterMk cId="4153484659" sldId="2147483708"/>
        </pc:sldMasterMkLst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2752490577" sldId="2147483709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670015706" sldId="2147483710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731568788" sldId="2147483711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827401574" sldId="2147483712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6138849" sldId="2147483713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251829771" sldId="2147483714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34724183" sldId="2147483715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351387589" sldId="2147483716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955541114" sldId="2147483717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81348275" sldId="2147483718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645063767" sldId="2147483719"/>
          </pc:sldLayoutMkLst>
        </pc:sldLayoutChg>
      </pc:sldMasterChg>
      <pc:sldMasterChg chg="add modTransition addSldLayout modSldLayout">
        <pc:chgData name="Demo" userId="S::demo@globalskillsinitiative.onmicrosoft.com::4d433688-84ed-4126-9f2e-04e7bb74fbf5" providerId="AD" clId="Web-{D05C5DBF-2BF7-F8D7-66D1-A31CD6723A0F}" dt="2022-03-07T15:18:08.885" v="84"/>
        <pc:sldMasterMkLst>
          <pc:docMk/>
          <pc:sldMasterMk cId="580304425" sldId="2147483720"/>
        </pc:sldMasterMkLst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078865055" sldId="2147483721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184678155" sldId="2147483722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627295477" sldId="2147483723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701124690" sldId="2147483724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640125361" sldId="2147483725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189328586" sldId="2147483726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497056578" sldId="2147483727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402752093" sldId="2147483728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755022265" sldId="2147483729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24844336" sldId="2147483730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769782998" sldId="214748373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5031D22C-3D9A-1CCC-C47D-AD058C104F4D}"/>
    <pc:docChg chg="modSld">
      <pc:chgData name="Demo" userId="S::demo@globalskillsinitiative.onmicrosoft.com::4d433688-84ed-4126-9f2e-04e7bb74fbf5" providerId="AD" clId="Web-{5031D22C-3D9A-1CCC-C47D-AD058C104F4D}" dt="2022-03-08T20:44:59.010" v="1" actId="20577"/>
      <pc:docMkLst>
        <pc:docMk/>
      </pc:docMkLst>
      <pc:sldChg chg="modSp">
        <pc:chgData name="Demo" userId="S::demo@globalskillsinitiative.onmicrosoft.com::4d433688-84ed-4126-9f2e-04e7bb74fbf5" providerId="AD" clId="Web-{5031D22C-3D9A-1CCC-C47D-AD058C104F4D}" dt="2022-03-08T20:44:59.010" v="1" actId="20577"/>
        <pc:sldMkLst>
          <pc:docMk/>
          <pc:sldMk cId="109857222" sldId="256"/>
        </pc:sldMkLst>
        <pc:spChg chg="mod">
          <ac:chgData name="Demo" userId="S::demo@globalskillsinitiative.onmicrosoft.com::4d433688-84ed-4126-9f2e-04e7bb74fbf5" providerId="AD" clId="Web-{5031D22C-3D9A-1CCC-C47D-AD058C104F4D}" dt="2022-03-08T20:44:59.0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emo" userId="S::demo@globalskillsinitiative.onmicrosoft.com::4d433688-84ed-4126-9f2e-04e7bb74fbf5" providerId="AD" clId="Web-{8805FB23-B08C-39EB-4BC6-C7BDF0308373}"/>
    <pc:docChg chg="modSld">
      <pc:chgData name="Demo" userId="S::demo@globalskillsinitiative.onmicrosoft.com::4d433688-84ed-4126-9f2e-04e7bb74fbf5" providerId="AD" clId="Web-{8805FB23-B08C-39EB-4BC6-C7BDF0308373}" dt="2022-03-10T19:42:24.420" v="19"/>
      <pc:docMkLst>
        <pc:docMk/>
      </pc:docMkLst>
      <pc:sldChg chg="addSp delSp modSp">
        <pc:chgData name="Demo" userId="S::demo@globalskillsinitiative.onmicrosoft.com::4d433688-84ed-4126-9f2e-04e7bb74fbf5" providerId="AD" clId="Web-{8805FB23-B08C-39EB-4BC6-C7BDF0308373}" dt="2022-03-10T19:42:10.591" v="17"/>
        <pc:sldMkLst>
          <pc:docMk/>
          <pc:sldMk cId="3206063465" sldId="262"/>
        </pc:sldMkLst>
        <pc:spChg chg="add del mod">
          <ac:chgData name="Demo" userId="S::demo@globalskillsinitiative.onmicrosoft.com::4d433688-84ed-4126-9f2e-04e7bb74fbf5" providerId="AD" clId="Web-{8805FB23-B08C-39EB-4BC6-C7BDF0308373}" dt="2022-03-10T19:42:10.591" v="17"/>
          <ac:spMkLst>
            <pc:docMk/>
            <pc:sldMk cId="3206063465" sldId="262"/>
            <ac:spMk id="5" creationId="{5E686398-24B8-47E7-AC37-A654078907A3}"/>
          </ac:spMkLst>
        </pc:spChg>
        <pc:spChg chg="add del mod">
          <ac:chgData name="Demo" userId="S::demo@globalskillsinitiative.onmicrosoft.com::4d433688-84ed-4126-9f2e-04e7bb74fbf5" providerId="AD" clId="Web-{8805FB23-B08C-39EB-4BC6-C7BDF0308373}" dt="2022-03-10T19:42:05.435" v="15"/>
          <ac:spMkLst>
            <pc:docMk/>
            <pc:sldMk cId="3206063465" sldId="262"/>
            <ac:spMk id="9" creationId="{938D3FDF-2074-4FE7-B829-52CC09C0581F}"/>
          </ac:spMkLst>
        </pc:spChg>
        <pc:graphicFrameChg chg="add del mod">
          <ac:chgData name="Demo" userId="S::demo@globalskillsinitiative.onmicrosoft.com::4d433688-84ed-4126-9f2e-04e7bb74fbf5" providerId="AD" clId="Web-{8805FB23-B08C-39EB-4BC6-C7BDF0308373}" dt="2022-03-10T19:41:57.887" v="10"/>
          <ac:graphicFrameMkLst>
            <pc:docMk/>
            <pc:sldMk cId="3206063465" sldId="262"/>
            <ac:graphicFrameMk id="6" creationId="{84197E05-3BBA-487B-A03D-35329EEF4C5D}"/>
          </ac:graphicFrameMkLst>
        </pc:graphicFrameChg>
        <pc:graphicFrameChg chg="add del mod ord modGraphic">
          <ac:chgData name="Demo" userId="S::demo@globalskillsinitiative.onmicrosoft.com::4d433688-84ed-4126-9f2e-04e7bb74fbf5" providerId="AD" clId="Web-{8805FB23-B08C-39EB-4BC6-C7BDF0308373}" dt="2022-03-10T19:42:05.435" v="16"/>
          <ac:graphicFrameMkLst>
            <pc:docMk/>
            <pc:sldMk cId="3206063465" sldId="262"/>
            <ac:graphicFrameMk id="8" creationId="{5F32381E-BE23-48B5-ADA7-999DB02AD551}"/>
          </ac:graphicFrameMkLst>
        </pc:graphicFrameChg>
        <pc:picChg chg="del">
          <ac:chgData name="Demo" userId="S::demo@globalskillsinitiative.onmicrosoft.com::4d433688-84ed-4126-9f2e-04e7bb74fbf5" providerId="AD" clId="Web-{8805FB23-B08C-39EB-4BC6-C7BDF0308373}" dt="2022-03-10T19:33:15.934" v="0"/>
          <ac:picMkLst>
            <pc:docMk/>
            <pc:sldMk cId="3206063465" sldId="262"/>
            <ac:picMk id="3" creationId="{0DDC310F-A2EB-4939-A0A8-5E7E7189EA76}"/>
          </ac:picMkLst>
        </pc:picChg>
      </pc:sldChg>
      <pc:sldChg chg="addSp delSp modSp">
        <pc:chgData name="Demo" userId="S::demo@globalskillsinitiative.onmicrosoft.com::4d433688-84ed-4126-9f2e-04e7bb74fbf5" providerId="AD" clId="Web-{8805FB23-B08C-39EB-4BC6-C7BDF0308373}" dt="2022-03-10T19:42:16.748" v="18"/>
        <pc:sldMkLst>
          <pc:docMk/>
          <pc:sldMk cId="1062452052" sldId="263"/>
        </pc:sldMkLst>
        <pc:spChg chg="add mod">
          <ac:chgData name="Demo" userId="S::demo@globalskillsinitiative.onmicrosoft.com::4d433688-84ed-4126-9f2e-04e7bb74fbf5" providerId="AD" clId="Web-{8805FB23-B08C-39EB-4BC6-C7BDF0308373}" dt="2022-03-10T19:42:16.748" v="18"/>
          <ac:spMkLst>
            <pc:docMk/>
            <pc:sldMk cId="1062452052" sldId="263"/>
            <ac:spMk id="5" creationId="{D367B109-A233-4CB7-B3ED-F3812C7237EA}"/>
          </ac:spMkLst>
        </pc:spChg>
        <pc:graphicFrameChg chg="del">
          <ac:chgData name="Demo" userId="S::demo@globalskillsinitiative.onmicrosoft.com::4d433688-84ed-4126-9f2e-04e7bb74fbf5" providerId="AD" clId="Web-{8805FB23-B08C-39EB-4BC6-C7BDF0308373}" dt="2022-03-10T19:42:16.748" v="18"/>
          <ac:graphicFrameMkLst>
            <pc:docMk/>
            <pc:sldMk cId="1062452052" sldId="263"/>
            <ac:graphicFrameMk id="3" creationId="{F4B2812C-8414-4C35-AA7E-7AE21376195C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8805FB23-B08C-39EB-4BC6-C7BDF0308373}" dt="2022-03-10T19:42:24.420" v="19"/>
        <pc:sldMkLst>
          <pc:docMk/>
          <pc:sldMk cId="2592529656" sldId="264"/>
        </pc:sldMkLst>
        <pc:spChg chg="add mod">
          <ac:chgData name="Demo" userId="S::demo@globalskillsinitiative.onmicrosoft.com::4d433688-84ed-4126-9f2e-04e7bb74fbf5" providerId="AD" clId="Web-{8805FB23-B08C-39EB-4BC6-C7BDF0308373}" dt="2022-03-10T19:42:24.420" v="19"/>
          <ac:spMkLst>
            <pc:docMk/>
            <pc:sldMk cId="2592529656" sldId="264"/>
            <ac:spMk id="9" creationId="{E1F783B9-D63C-42E2-9FD1-D3449F138D50}"/>
          </ac:spMkLst>
        </pc:spChg>
        <pc:graphicFrameChg chg="del">
          <ac:chgData name="Demo" userId="S::demo@globalskillsinitiative.onmicrosoft.com::4d433688-84ed-4126-9f2e-04e7bb74fbf5" providerId="AD" clId="Web-{8805FB23-B08C-39EB-4BC6-C7BDF0308373}" dt="2022-03-10T19:42:24.420" v="19"/>
          <ac:graphicFrameMkLst>
            <pc:docMk/>
            <pc:sldMk cId="2592529656" sldId="264"/>
            <ac:graphicFrameMk id="4" creationId="{163B80C8-DF77-4DC5-BA7A-F2E0DE1BAA35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D157BC95-9AAE-228C-CF51-3113BD1495D6}"/>
    <pc:docChg chg="modSld">
      <pc:chgData name="Demo" userId="S::demo@globalskillsinitiative.onmicrosoft.com::4d433688-84ed-4126-9f2e-04e7bb74fbf5" providerId="AD" clId="Web-{D157BC95-9AAE-228C-CF51-3113BD1495D6}" dt="2022-03-08T21:52:04.308" v="12"/>
      <pc:docMkLst>
        <pc:docMk/>
      </pc:docMkLst>
      <pc:sldChg chg="addAnim delAnim modAnim">
        <pc:chgData name="Demo" userId="S::demo@globalskillsinitiative.onmicrosoft.com::4d433688-84ed-4126-9f2e-04e7bb74fbf5" providerId="AD" clId="Web-{D157BC95-9AAE-228C-CF51-3113BD1495D6}" dt="2022-03-08T21:52:04.308" v="12"/>
        <pc:sldMkLst>
          <pc:docMk/>
          <pc:sldMk cId="109857222" sldId="256"/>
        </pc:sldMkLst>
      </pc:sldChg>
      <pc:sldChg chg="modTransition">
        <pc:chgData name="Demo" userId="S::demo@globalskillsinitiative.onmicrosoft.com::4d433688-84ed-4126-9f2e-04e7bb74fbf5" providerId="AD" clId="Web-{D157BC95-9AAE-228C-CF51-3113BD1495D6}" dt="2022-03-08T21:49:54.383" v="8"/>
        <pc:sldMkLst>
          <pc:docMk/>
          <pc:sldMk cId="3283246005" sldId="257"/>
        </pc:sldMkLst>
      </pc:sldChg>
    </pc:docChg>
  </pc:docChgLst>
  <pc:docChgLst>
    <pc:chgData name="Demo" userId="S::demo@globalskillsinitiative.onmicrosoft.com::4d433688-84ed-4126-9f2e-04e7bb74fbf5" providerId="AD" clId="Web-{BC9131CA-0716-59A4-E528-3BD4EAC00AA6}"/>
    <pc:docChg chg="addSld modSld modSection">
      <pc:chgData name="Demo" userId="S::demo@globalskillsinitiative.onmicrosoft.com::4d433688-84ed-4126-9f2e-04e7bb74fbf5" providerId="AD" clId="Web-{BC9131CA-0716-59A4-E528-3BD4EAC00AA6}" dt="2022-03-08T22:46:59.382" v="28" actId="20577"/>
      <pc:docMkLst>
        <pc:docMk/>
      </pc:docMkLst>
      <pc:sldChg chg="addSp delSp modSp">
        <pc:chgData name="Demo" userId="S::demo@globalskillsinitiative.onmicrosoft.com::4d433688-84ed-4126-9f2e-04e7bb74fbf5" providerId="AD" clId="Web-{BC9131CA-0716-59A4-E528-3BD4EAC00AA6}" dt="2022-03-08T22:46:50.006" v="23" actId="1076"/>
        <pc:sldMkLst>
          <pc:docMk/>
          <pc:sldMk cId="3206063465" sldId="262"/>
        </pc:sldMkLst>
        <pc:spChg chg="del">
          <ac:chgData name="Demo" userId="S::demo@globalskillsinitiative.onmicrosoft.com::4d433688-84ed-4126-9f2e-04e7bb74fbf5" providerId="AD" clId="Web-{BC9131CA-0716-59A4-E528-3BD4EAC00AA6}" dt="2022-03-08T22:37:39.397" v="0"/>
          <ac:spMkLst>
            <pc:docMk/>
            <pc:sldMk cId="3206063465" sldId="262"/>
            <ac:spMk id="5" creationId="{E3A0C935-811A-4200-848E-76068F54255E}"/>
          </ac:spMkLst>
        </pc:spChg>
        <pc:picChg chg="add mod ord">
          <ac:chgData name="Demo" userId="S::demo@globalskillsinitiative.onmicrosoft.com::4d433688-84ed-4126-9f2e-04e7bb74fbf5" providerId="AD" clId="Web-{BC9131CA-0716-59A4-E528-3BD4EAC00AA6}" dt="2022-03-08T22:46:50.006" v="23" actId="1076"/>
          <ac:picMkLst>
            <pc:docMk/>
            <pc:sldMk cId="3206063465" sldId="262"/>
            <ac:picMk id="3" creationId="{0DDC310F-A2EB-4939-A0A8-5E7E7189EA76}"/>
          </ac:picMkLst>
        </pc:picChg>
      </pc:sldChg>
      <pc:sldChg chg="addSp delSp modSp">
        <pc:chgData name="Demo" userId="S::demo@globalskillsinitiative.onmicrosoft.com::4d433688-84ed-4126-9f2e-04e7bb74fbf5" providerId="AD" clId="Web-{BC9131CA-0716-59A4-E528-3BD4EAC00AA6}" dt="2022-03-08T22:41:41.676" v="12"/>
        <pc:sldMkLst>
          <pc:docMk/>
          <pc:sldMk cId="1062452052" sldId="263"/>
        </pc:sldMkLst>
        <pc:spChg chg="del">
          <ac:chgData name="Demo" userId="S::demo@globalskillsinitiative.onmicrosoft.com::4d433688-84ed-4126-9f2e-04e7bb74fbf5" providerId="AD" clId="Web-{BC9131CA-0716-59A4-E528-3BD4EAC00AA6}" dt="2022-03-08T22:41:20.331" v="4"/>
          <ac:spMkLst>
            <pc:docMk/>
            <pc:sldMk cId="1062452052" sldId="263"/>
            <ac:spMk id="4" creationId="{12C54D72-1A91-4DDD-8C65-3C2144A36C74}"/>
          </ac:spMkLst>
        </pc:spChg>
        <pc:graphicFrameChg chg="add mod ord modGraphic">
          <ac:chgData name="Demo" userId="S::demo@globalskillsinitiative.onmicrosoft.com::4d433688-84ed-4126-9f2e-04e7bb74fbf5" providerId="AD" clId="Web-{BC9131CA-0716-59A4-E528-3BD4EAC00AA6}" dt="2022-03-08T22:41:41.676" v="12"/>
          <ac:graphicFrameMkLst>
            <pc:docMk/>
            <pc:sldMk cId="1062452052" sldId="263"/>
            <ac:graphicFrameMk id="3" creationId="{F4B2812C-8414-4C35-AA7E-7AE21376195C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BC9131CA-0716-59A4-E528-3BD4EAC00AA6}" dt="2022-03-08T22:46:59.382" v="28" actId="20577"/>
        <pc:sldMkLst>
          <pc:docMk/>
          <pc:sldMk cId="2592529656" sldId="264"/>
        </pc:sldMkLst>
        <pc:spChg chg="mod">
          <ac:chgData name="Demo" userId="S::demo@globalskillsinitiative.onmicrosoft.com::4d433688-84ed-4126-9f2e-04e7bb74fbf5" providerId="AD" clId="Web-{BC9131CA-0716-59A4-E528-3BD4EAC00AA6}" dt="2022-03-08T22:46:59.382" v="28" actId="20577"/>
          <ac:spMkLst>
            <pc:docMk/>
            <pc:sldMk cId="2592529656" sldId="264"/>
            <ac:spMk id="2" creationId="{AD9410DA-F7A6-4D7A-AD9A-7BFF542C5B43}"/>
          </ac:spMkLst>
        </pc:spChg>
        <pc:spChg chg="del">
          <ac:chgData name="Demo" userId="S::demo@globalskillsinitiative.onmicrosoft.com::4d433688-84ed-4126-9f2e-04e7bb74fbf5" providerId="AD" clId="Web-{BC9131CA-0716-59A4-E528-3BD4EAC00AA6}" dt="2022-03-08T22:43:02.853" v="14"/>
          <ac:spMkLst>
            <pc:docMk/>
            <pc:sldMk cId="2592529656" sldId="264"/>
            <ac:spMk id="3" creationId="{ECC9E50E-35C1-43CE-810D-3808D7EB3292}"/>
          </ac:spMkLst>
        </pc:spChg>
        <pc:graphicFrameChg chg="add mod ord modGraphic">
          <ac:chgData name="Demo" userId="S::demo@globalskillsinitiative.onmicrosoft.com::4d433688-84ed-4126-9f2e-04e7bb74fbf5" providerId="AD" clId="Web-{BC9131CA-0716-59A4-E528-3BD4EAC00AA6}" dt="2022-03-08T22:43:52.746" v="22" actId="20577"/>
          <ac:graphicFrameMkLst>
            <pc:docMk/>
            <pc:sldMk cId="2592529656" sldId="264"/>
            <ac:graphicFrameMk id="4" creationId="{163B80C8-DF77-4DC5-BA7A-F2E0DE1BAA35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DD29EAE1-8105-44E7-E3A3-51F3AF5EE4DE}"/>
    <pc:docChg chg="modSld">
      <pc:chgData name="Demo" userId="S::demo@globalskillsinitiative.onmicrosoft.com::4d433688-84ed-4126-9f2e-04e7bb74fbf5" providerId="AD" clId="Web-{DD29EAE1-8105-44E7-E3A3-51F3AF5EE4DE}" dt="2022-03-15T18:41:33.347" v="0"/>
      <pc:docMkLst>
        <pc:docMk/>
      </pc:docMkLst>
      <pc:sldChg chg="modNotes">
        <pc:chgData name="Demo" userId="S::demo@globalskillsinitiative.onmicrosoft.com::4d433688-84ed-4126-9f2e-04e7bb74fbf5" providerId="AD" clId="Web-{DD29EAE1-8105-44E7-E3A3-51F3AF5EE4DE}" dt="2022-03-15T18:41:33.347" v="0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51AC3C53-B122-AF48-9EA1-E4BD6B0A97F0}"/>
    <pc:docChg chg="modSld">
      <pc:chgData name="Demo" userId="S::demo@globalskillsinitiative.onmicrosoft.com::4d433688-84ed-4126-9f2e-04e7bb74fbf5" providerId="AD" clId="Web-{51AC3C53-B122-AF48-9EA1-E4BD6B0A97F0}" dt="2022-03-16T16:55:58.891" v="6"/>
      <pc:docMkLst>
        <pc:docMk/>
      </pc:docMkLst>
      <pc:sldChg chg="modNotes">
        <pc:chgData name="Demo" userId="S::demo@globalskillsinitiative.onmicrosoft.com::4d433688-84ed-4126-9f2e-04e7bb74fbf5" providerId="AD" clId="Web-{51AC3C53-B122-AF48-9EA1-E4BD6B0A97F0}" dt="2022-03-16T16:55:58.891" v="6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EE781AB6-5F1A-4B6B-9BC0-A7135694B6E4}"/>
    <pc:docChg chg="mod addSld delSld modSld sldOrd addMainMaster delMainMaster modMainMaster addSection delSection modSection">
      <pc:chgData name="Demo" userId="S::demo@globalskillsinitiative.onmicrosoft.com::4d433688-84ed-4126-9f2e-04e7bb74fbf5" providerId="AD" clId="Web-{EE781AB6-5F1A-4B6B-9BC0-A7135694B6E4}" dt="2022-03-07T14:53:18.860" v="372"/>
      <pc:docMkLst>
        <pc:docMk/>
      </pc:docMkLst>
      <pc:sldChg chg="addSp delSp modSp mod setBg modClrScheme chgLayout">
        <pc:chgData name="Demo" userId="S::demo@globalskillsinitiative.onmicrosoft.com::4d433688-84ed-4126-9f2e-04e7bb74fbf5" providerId="AD" clId="Web-{EE781AB6-5F1A-4B6B-9BC0-A7135694B6E4}" dt="2022-03-07T14:52:20.654" v="368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8" creationId="{15E3C750-986E-4769-B1AE-49289FBEE757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5" creationId="{A3363022-C969-41E9-8EB2-E4C94908C1FA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7" creationId="{8D1AD6B3-BE88-4CEB-BA17-790657CC4729}"/>
          </ac:spMkLst>
        </pc:spChg>
        <pc:grpChg chg="add">
          <ac:chgData name="Demo" userId="S::demo@globalskillsinitiative.onmicrosoft.com::4d433688-84ed-4126-9f2e-04e7bb74fbf5" providerId="AD" clId="Web-{EE781AB6-5F1A-4B6B-9BC0-A7135694B6E4}" dt="2022-03-07T14:52:20.654" v="368"/>
          <ac:grpSpMkLst>
            <pc:docMk/>
            <pc:sldMk cId="109857222" sldId="256"/>
            <ac:grpSpMk id="39" creationId="{89D1390B-7E13-4B4F-9CB2-391063412E54}"/>
          </ac:grpSpMkLst>
        </pc:grpChg>
        <pc:picChg chg="add">
          <ac:chgData name="Demo" userId="S::demo@globalskillsinitiative.onmicrosoft.com::4d433688-84ed-4126-9f2e-04e7bb74fbf5" providerId="AD" clId="Web-{EE781AB6-5F1A-4B6B-9BC0-A7135694B6E4}" dt="2022-03-07T14:52:20.654" v="368"/>
          <ac:picMkLst>
            <pc:docMk/>
            <pc:sldMk cId="109857222" sldId="256"/>
            <ac:picMk id="32" creationId="{45D5E6F2-F4E1-48F5-8DD6-5FFD59AE635A}"/>
          </ac:picMkLst>
        </pc:picChg>
      </pc:sldChg>
      <pc:sldChg chg="addSp delSp modSp new mod setBg modClrScheme chgLayout">
        <pc:chgData name="Demo" userId="S::demo@globalskillsinitiative.onmicrosoft.com::4d433688-84ed-4126-9f2e-04e7bb74fbf5" providerId="AD" clId="Web-{EE781AB6-5F1A-4B6B-9BC0-A7135694B6E4}" dt="2022-03-07T14:52:39.858" v="369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39.858" v="369"/>
          <ac:spMkLst>
            <pc:docMk/>
            <pc:sldMk cId="3283246005" sldId="257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3283246005" sldId="257"/>
            <ac:spMk id="4" creationId="{079A257F-04B6-424C-88CC-A2C8DDA056E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39.858" v="369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addSp delSp modSp add mod ord replId setBg modClrScheme chgLayout">
        <pc:chgData name="Demo" userId="S::demo@globalskillsinitiative.onmicrosoft.com::4d433688-84ed-4126-9f2e-04e7bb74fbf5" providerId="AD" clId="Web-{EE781AB6-5F1A-4B6B-9BC0-A7135694B6E4}" dt="2022-03-07T14:52:50.953" v="370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50.953" v="370"/>
          <ac:spMkLst>
            <pc:docMk/>
            <pc:sldMk cId="1618609830" sldId="258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618609830" sldId="258"/>
            <ac:spMk id="4" creationId="{972315AB-7F77-4747-AEA0-8429B19F98B9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50.953" v="37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add mod ord replId setBg">
        <pc:chgData name="Demo" userId="S::demo@globalskillsinitiative.onmicrosoft.com::4d433688-84ed-4126-9f2e-04e7bb74fbf5" providerId="AD" clId="Web-{EE781AB6-5F1A-4B6B-9BC0-A7135694B6E4}" dt="2022-03-07T14:53:18.860" v="372"/>
        <pc:sldMkLst>
          <pc:docMk/>
          <pc:sldMk cId="4153463969" sldId="259"/>
        </pc:sldMkLst>
        <pc:spChg chg="mo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" creationId="{CE151E22-2095-472B-821F-080F94FFD65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18.860" v="372"/>
          <ac:spMkLst>
            <pc:docMk/>
            <pc:sldMk cId="4153463969" sldId="259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0:53.368" v="363"/>
          <ac:spMkLst>
            <pc:docMk/>
            <pc:sldMk cId="4153463969" sldId="259"/>
            <ac:spMk id="4" creationId="{1D090CCA-10B4-4C74-9A33-86C5DAB112F6}"/>
          </ac:spMkLst>
        </pc:spChg>
        <pc:spChg chg="add del mod">
          <ac:chgData name="Demo" userId="S::demo@globalskillsinitiative.onmicrosoft.com::4d433688-84ed-4126-9f2e-04e7bb74fbf5" providerId="AD" clId="Web-{EE781AB6-5F1A-4B6B-9BC0-A7135694B6E4}" dt="2022-03-07T14:51:20.963" v="366"/>
          <ac:spMkLst>
            <pc:docMk/>
            <pc:sldMk cId="4153463969" sldId="259"/>
            <ac:spMk id="5" creationId="{FAEC45C1-A1E8-4CB0-BF49-940F134CF2D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18.860" v="372"/>
          <ac:graphicFrameMkLst>
            <pc:docMk/>
            <pc:sldMk cId="4153463969" sldId="259"/>
            <ac:graphicFrameMk id="22" creationId="{1EAFD1A4-5F01-40FA-8DAA-B45F54017F8C}"/>
          </ac:graphicFrameMkLst>
        </pc:graphicFrameChg>
      </pc:sldChg>
      <pc:sldChg chg="addSp delSp modSp new mod setBg">
        <pc:chgData name="Demo" userId="S::demo@globalskillsinitiative.onmicrosoft.com::4d433688-84ed-4126-9f2e-04e7bb74fbf5" providerId="AD" clId="Web-{EE781AB6-5F1A-4B6B-9BC0-A7135694B6E4}" dt="2022-03-07T14:53:04.110" v="371"/>
        <pc:sldMkLst>
          <pc:docMk/>
          <pc:sldMk cId="1425616548" sldId="260"/>
        </pc:sldMkLst>
        <pc:spChg chg="mo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" creationId="{27201BD9-05B7-447F-B02E-FF746ADA134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04.110" v="371"/>
          <ac:spMkLst>
            <pc:docMk/>
            <pc:sldMk cId="1425616548" sldId="260"/>
            <ac:spMk id="3" creationId="{D2FFF862-F792-495B-B534-C5C45D3AE389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425616548" sldId="260"/>
            <ac:spMk id="4" creationId="{5B02E184-2C01-4D02-84AB-06902C011AE0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04.110" v="371"/>
          <ac:graphicFrameMkLst>
            <pc:docMk/>
            <pc:sldMk cId="1425616548" sldId="260"/>
            <ac:graphicFrameMk id="22" creationId="{D60AB583-8B8A-43DF-BD7E-9C67CD648FFF}"/>
          </ac:graphicFrameMkLst>
        </pc:graphicFrameChg>
      </pc:sldChg>
      <pc:sldChg chg="new del">
        <pc:chgData name="Demo" userId="S::demo@globalskillsinitiative.onmicrosoft.com::4d433688-84ed-4126-9f2e-04e7bb74fbf5" providerId="AD" clId="Web-{EE781AB6-5F1A-4B6B-9BC0-A7135694B6E4}" dt="2022-03-07T14:46:23.283" v="351"/>
        <pc:sldMkLst>
          <pc:docMk/>
          <pc:sldMk cId="3541864870" sldId="261"/>
        </pc:sldMkLst>
      </pc:sldChg>
      <pc:sldMasterChg chg="del delSldLayout">
        <pc:chgData name="Demo" userId="S::demo@globalskillsinitiative.onmicrosoft.com::4d433688-84ed-4126-9f2e-04e7bb74fbf5" providerId="AD" clId="Web-{EE781AB6-5F1A-4B6B-9BC0-A7135694B6E4}" dt="2022-03-07T14:28:32.464" v="24"/>
        <pc:sldMasterMkLst>
          <pc:docMk/>
          <pc:sldMasterMk cId="2460954070" sldId="2147483660"/>
        </pc:sldMasterMkLst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47.253" v="213"/>
        <pc:sldMasterMkLst>
          <pc:docMk/>
          <pc:sldMasterMk cId="2790233023" sldId="2147483672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358691470" sldId="214748367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83510983" sldId="214748367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532698418" sldId="214748367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68691859" sldId="214748367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141756267" sldId="214748367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962746785" sldId="214748367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13440124" sldId="214748367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239597455" sldId="214748368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54661693" sldId="214748368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4135053609" sldId="214748368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513908889" sldId="214748368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52.706" v="214"/>
        <pc:sldMasterMkLst>
          <pc:docMk/>
          <pc:sldMasterMk cId="3699768970" sldId="2147483684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915510949" sldId="214748368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197993836" sldId="214748368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417837526" sldId="214748368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606428523" sldId="214748368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459283036" sldId="214748368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745439509" sldId="214748369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070825215" sldId="214748369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753731254" sldId="214748369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255221" sldId="214748369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585117501" sldId="214748369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84086216" sldId="214748369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8:10.645" v="217"/>
        <pc:sldMasterMkLst>
          <pc:docMk/>
          <pc:sldMasterMk cId="3458094258" sldId="2147483696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1561809003" sldId="214748369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17301403" sldId="214748369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957901009" sldId="214748369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686162135" sldId="214748370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011710858" sldId="214748370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78586120" sldId="214748370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16425844" sldId="214748370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790762495" sldId="214748370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513038329" sldId="214748370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22051267" sldId="214748370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96660544" sldId="2147483707"/>
          </pc:sldLayoutMkLst>
        </pc:sldLayoutChg>
      </pc:sldMasterChg>
      <pc:sldMasterChg chg="add mod setBg addSldLayout modSldLayout">
        <pc:chgData name="Demo" userId="S::demo@globalskillsinitiative.onmicrosoft.com::4d433688-84ed-4126-9f2e-04e7bb74fbf5" providerId="AD" clId="Web-{EE781AB6-5F1A-4B6B-9BC0-A7135694B6E4}" dt="2022-03-07T14:51:22.369" v="367"/>
        <pc:sldMasterMkLst>
          <pc:docMk/>
          <pc:sldMasterMk cId="4153484659" sldId="2147483708"/>
        </pc:sldMasterMkLst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2752490577" sldId="2147483709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670015706" sldId="2147483710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731568788" sldId="2147483711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827401574" sldId="2147483712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6138849" sldId="2147483713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251829771" sldId="2147483714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34724183" sldId="2147483715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351387589" sldId="2147483716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955541114" sldId="2147483717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81348275" sldId="2147483718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645063767" sldId="2147483719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703E0909-0394-8CED-CBB6-A83CDE634B9C}"/>
    <pc:docChg chg="modSld">
      <pc:chgData name="Demo" userId="S::demo@globalskillsinitiative.onmicrosoft.com::4d433688-84ed-4126-9f2e-04e7bb74fbf5" providerId="AD" clId="Web-{703E0909-0394-8CED-CBB6-A83CDE634B9C}" dt="2022-03-08T23:52:00.606" v="95"/>
      <pc:docMkLst>
        <pc:docMk/>
      </pc:docMkLst>
      <pc:sldChg chg="addSp modSp">
        <pc:chgData name="Demo" userId="S::demo@globalskillsinitiative.onmicrosoft.com::4d433688-84ed-4126-9f2e-04e7bb74fbf5" providerId="AD" clId="Web-{703E0909-0394-8CED-CBB6-A83CDE634B9C}" dt="2022-03-08T23:39:41.528" v="17"/>
        <pc:sldMkLst>
          <pc:docMk/>
          <pc:sldMk cId="3283246005" sldId="257"/>
        </pc:sldMkLst>
        <pc:spChg chg="add mod">
          <ac:chgData name="Demo" userId="S::demo@globalskillsinitiative.onmicrosoft.com::4d433688-84ed-4126-9f2e-04e7bb74fbf5" providerId="AD" clId="Web-{703E0909-0394-8CED-CBB6-A83CDE634B9C}" dt="2022-03-08T23:39:41.528" v="17"/>
          <ac:spMkLst>
            <pc:docMk/>
            <pc:sldMk cId="3283246005" sldId="257"/>
            <ac:spMk id="38" creationId="{031770AA-A5C4-472E-A153-6B5300C55D21}"/>
          </ac:spMkLst>
        </pc:spChg>
      </pc:sldChg>
      <pc:sldChg chg="addSp modSp">
        <pc:chgData name="Demo" userId="S::demo@globalskillsinitiative.onmicrosoft.com::4d433688-84ed-4126-9f2e-04e7bb74fbf5" providerId="AD" clId="Web-{703E0909-0394-8CED-CBB6-A83CDE634B9C}" dt="2022-03-08T23:45:21.785" v="72" actId="20577"/>
        <pc:sldMkLst>
          <pc:docMk/>
          <pc:sldMk cId="1618609830" sldId="258"/>
        </pc:sldMkLst>
        <pc:spChg chg="add mod">
          <ac:chgData name="Demo" userId="S::demo@globalskillsinitiative.onmicrosoft.com::4d433688-84ed-4126-9f2e-04e7bb74fbf5" providerId="AD" clId="Web-{703E0909-0394-8CED-CBB6-A83CDE634B9C}" dt="2022-03-08T23:45:21.785" v="72" actId="20577"/>
          <ac:spMkLst>
            <pc:docMk/>
            <pc:sldMk cId="1618609830" sldId="258"/>
            <ac:spMk id="31" creationId="{F51CA0B5-B258-4E82-B3E7-4F8E5D393D25}"/>
          </ac:spMkLst>
        </pc:spChg>
      </pc:sldChg>
      <pc:sldChg chg="modSp">
        <pc:chgData name="Demo" userId="S::demo@globalskillsinitiative.onmicrosoft.com::4d433688-84ed-4126-9f2e-04e7bb74fbf5" providerId="AD" clId="Web-{703E0909-0394-8CED-CBB6-A83CDE634B9C}" dt="2022-03-08T23:40:25.076" v="22" actId="20577"/>
        <pc:sldMkLst>
          <pc:docMk/>
          <pc:sldMk cId="4153463969" sldId="259"/>
        </pc:sldMkLst>
        <pc:graphicFrameChg chg="modGraphic">
          <ac:chgData name="Demo" userId="S::demo@globalskillsinitiative.onmicrosoft.com::4d433688-84ed-4126-9f2e-04e7bb74fbf5" providerId="AD" clId="Web-{703E0909-0394-8CED-CBB6-A83CDE634B9C}" dt="2022-03-08T23:40:25.076" v="22" actId="20577"/>
          <ac:graphicFrameMkLst>
            <pc:docMk/>
            <pc:sldMk cId="4153463969" sldId="259"/>
            <ac:graphicFrameMk id="22" creationId="{1EAFD1A4-5F01-40FA-8DAA-B45F54017F8C}"/>
          </ac:graphicFrameMkLst>
        </pc:graphicFrameChg>
      </pc:sldChg>
      <pc:sldChg chg="modNotes">
        <pc:chgData name="Demo" userId="S::demo@globalskillsinitiative.onmicrosoft.com::4d433688-84ed-4126-9f2e-04e7bb74fbf5" providerId="AD" clId="Web-{703E0909-0394-8CED-CBB6-A83CDE634B9C}" dt="2022-03-08T23:52:00.606" v="95"/>
        <pc:sldMkLst>
          <pc:docMk/>
          <pc:sldMk cId="1425616548" sldId="260"/>
        </pc:sldMkLst>
      </pc:sldChg>
    </pc:docChg>
  </pc:docChgLst>
  <pc:docChgLst>
    <pc:chgData name="Demo" userId="S::demo@globalskillsinitiative.onmicrosoft.com::4d433688-84ed-4126-9f2e-04e7bb74fbf5" providerId="AD" clId="Web-{95D17BC2-77A1-197C-FB19-EB83BB95F3C6}"/>
    <pc:docChg chg="modSld">
      <pc:chgData name="Demo" userId="S::demo@globalskillsinitiative.onmicrosoft.com::4d433688-84ed-4126-9f2e-04e7bb74fbf5" providerId="AD" clId="Web-{95D17BC2-77A1-197C-FB19-EB83BB95F3C6}" dt="2022-03-08T18:26:54.541" v="15"/>
      <pc:docMkLst>
        <pc:docMk/>
      </pc:docMkLst>
      <pc:sldChg chg="modNotes">
        <pc:chgData name="Demo" userId="S::demo@globalskillsinitiative.onmicrosoft.com::4d433688-84ed-4126-9f2e-04e7bb74fbf5" providerId="AD" clId="Web-{95D17BC2-77A1-197C-FB19-EB83BB95F3C6}" dt="2022-03-08T18:26:54.541" v="15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3C4B2F63-B2CB-9ECB-CE20-9121F18EC70A}"/>
    <pc:docChg chg="modSld">
      <pc:chgData name="Demo" userId="S::demo@globalskillsinitiative.onmicrosoft.com::4d433688-84ed-4126-9f2e-04e7bb74fbf5" providerId="AD" clId="Web-{3C4B2F63-B2CB-9ECB-CE20-9121F18EC70A}" dt="2022-03-08T21:44:55.524" v="3"/>
      <pc:docMkLst>
        <pc:docMk/>
      </pc:docMkLst>
      <pc:sldChg chg="modTransition">
        <pc:chgData name="Demo" userId="S::demo@globalskillsinitiative.onmicrosoft.com::4d433688-84ed-4126-9f2e-04e7bb74fbf5" providerId="AD" clId="Web-{3C4B2F63-B2CB-9ECB-CE20-9121F18EC70A}" dt="2022-03-08T21:44:34.899" v="1"/>
        <pc:sldMkLst>
          <pc:docMk/>
          <pc:sldMk cId="109857222" sldId="256"/>
        </pc:sldMkLst>
      </pc:sldChg>
      <pc:sldChg chg="modTransition">
        <pc:chgData name="Demo" userId="S::demo@globalskillsinitiative.onmicrosoft.com::4d433688-84ed-4126-9f2e-04e7bb74fbf5" providerId="AD" clId="Web-{3C4B2F63-B2CB-9ECB-CE20-9121F18EC70A}" dt="2022-03-08T21:44:55.524" v="3"/>
        <pc:sldMkLst>
          <pc:docMk/>
          <pc:sldMk cId="3283246005" sldId="257"/>
        </pc:sldMkLst>
      </pc:sldChg>
    </pc:docChg>
  </pc:docChgLst>
  <pc:docChgLst>
    <pc:chgData name="Demo" userId="S::demo@globalskillsinitiative.onmicrosoft.com::4d433688-84ed-4126-9f2e-04e7bb74fbf5" providerId="AD" clId="Web-{51E3A7CC-EDBD-CE67-AD94-E1C609C7A86D}"/>
    <pc:docChg chg="modSld">
      <pc:chgData name="Demo" userId="S::demo@globalskillsinitiative.onmicrosoft.com::4d433688-84ed-4126-9f2e-04e7bb74fbf5" providerId="AD" clId="Web-{51E3A7CC-EDBD-CE67-AD94-E1C609C7A86D}" dt="2022-03-08T18:52:23.506" v="3"/>
      <pc:docMkLst>
        <pc:docMk/>
      </pc:docMkLst>
      <pc:sldChg chg="modNotes">
        <pc:chgData name="Demo" userId="S::demo@globalskillsinitiative.onmicrosoft.com::4d433688-84ed-4126-9f2e-04e7bb74fbf5" providerId="AD" clId="Web-{51E3A7CC-EDBD-CE67-AD94-E1C609C7A86D}" dt="2022-03-08T18:52:23.506" v="3"/>
        <pc:sldMkLst>
          <pc:docMk/>
          <pc:sldMk cId="109857222" sldId="256"/>
        </pc:sldMkLst>
      </pc:sldChg>
    </pc:docChg>
  </pc:docChgLst>
  <pc:docChgLst>
    <pc:chgData name="Demo" userId="S::demo@globalskillsinitiative.onmicrosoft.com::4d433688-84ed-4126-9f2e-04e7bb74fbf5" providerId="AD" clId="Web-{B218C4A6-D73C-C586-F39E-37FE5D833B08}"/>
    <pc:docChg chg="modSld">
      <pc:chgData name="Demo" userId="S::demo@globalskillsinitiative.onmicrosoft.com::4d433688-84ed-4126-9f2e-04e7bb74fbf5" providerId="AD" clId="Web-{B218C4A6-D73C-C586-F39E-37FE5D833B08}" dt="2022-03-07T16:21:26.954" v="3"/>
      <pc:docMkLst>
        <pc:docMk/>
      </pc:docMkLst>
      <pc:sldChg chg="modSp">
        <pc:chgData name="Demo" userId="S::demo@globalskillsinitiative.onmicrosoft.com::4d433688-84ed-4126-9f2e-04e7bb74fbf5" providerId="AD" clId="Web-{B218C4A6-D73C-C586-F39E-37FE5D833B08}" dt="2022-03-07T16:21:26.954" v="3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B218C4A6-D73C-C586-F39E-37FE5D833B08}" dt="2022-03-07T16:21:26.954" v="3"/>
          <ac:picMkLst>
            <pc:docMk/>
            <pc:sldMk cId="109857222" sldId="256"/>
            <ac:picMk id="4" creationId="{CD8F3248-0FC5-4AAB-8161-13A61CDD51E4}"/>
          </ac:picMkLst>
        </pc:picChg>
      </pc:sldChg>
    </pc:docChg>
  </pc:docChgLst>
  <pc:docChgLst>
    <pc:chgData name="Demo" userId="S::demo@globalskillsinitiative.onmicrosoft.com::4d433688-84ed-4126-9f2e-04e7bb74fbf5" providerId="AD" clId="Web-{66B601E5-4278-C366-3B28-9F61F7C23DF4}"/>
    <pc:docChg chg="addSld delSld modSld modSection">
      <pc:chgData name="Demo" userId="S::demo@globalskillsinitiative.onmicrosoft.com::4d433688-84ed-4126-9f2e-04e7bb74fbf5" providerId="AD" clId="Web-{66B601E5-4278-C366-3B28-9F61F7C23DF4}" dt="2022-03-10T20:06:56.645" v="115" actId="20577"/>
      <pc:docMkLst>
        <pc:docMk/>
      </pc:docMkLst>
      <pc:sldChg chg="addSp delSp modSp">
        <pc:chgData name="Demo" userId="S::demo@globalskillsinitiative.onmicrosoft.com::4d433688-84ed-4126-9f2e-04e7bb74fbf5" providerId="AD" clId="Web-{66B601E5-4278-C366-3B28-9F61F7C23DF4}" dt="2022-03-10T20:02:20.739" v="62" actId="1076"/>
        <pc:sldMkLst>
          <pc:docMk/>
          <pc:sldMk cId="3206063465" sldId="262"/>
        </pc:sldMkLst>
        <pc:graphicFrameChg chg="add del mod">
          <ac:chgData name="Demo" userId="S::demo@globalskillsinitiative.onmicrosoft.com::4d433688-84ed-4126-9f2e-04e7bb74fbf5" providerId="AD" clId="Web-{66B601E5-4278-C366-3B28-9F61F7C23DF4}" dt="2022-03-10T19:56:17.390" v="58"/>
          <ac:graphicFrameMkLst>
            <pc:docMk/>
            <pc:sldMk cId="3206063465" sldId="262"/>
            <ac:graphicFrameMk id="3" creationId="{84197E05-3BBA-487B-A03D-35329EEF4C5D}"/>
          </ac:graphicFrameMkLst>
        </pc:graphicFrameChg>
        <pc:graphicFrameChg chg="add mod">
          <ac:chgData name="Demo" userId="S::demo@globalskillsinitiative.onmicrosoft.com::4d433688-84ed-4126-9f2e-04e7bb74fbf5" providerId="AD" clId="Web-{66B601E5-4278-C366-3B28-9F61F7C23DF4}" dt="2022-03-10T20:02:20.739" v="62" actId="1076"/>
          <ac:graphicFrameMkLst>
            <pc:docMk/>
            <pc:sldMk cId="3206063465" sldId="262"/>
            <ac:graphicFrameMk id="4" creationId="{84197E05-3BBA-487B-A03D-35329EEF4C5D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66B601E5-4278-C366-3B28-9F61F7C23DF4}" dt="2022-03-10T20:04:54.388" v="96"/>
        <pc:sldMkLst>
          <pc:docMk/>
          <pc:sldMk cId="1062452052" sldId="263"/>
        </pc:sldMkLst>
        <pc:spChg chg="del">
          <ac:chgData name="Demo" userId="S::demo@globalskillsinitiative.onmicrosoft.com::4d433688-84ed-4126-9f2e-04e7bb74fbf5" providerId="AD" clId="Web-{66B601E5-4278-C366-3B28-9F61F7C23DF4}" dt="2022-03-10T19:53:25.036" v="4"/>
          <ac:spMkLst>
            <pc:docMk/>
            <pc:sldMk cId="1062452052" sldId="263"/>
            <ac:spMk id="5" creationId="{D367B109-A233-4CB7-B3ED-F3812C7237EA}"/>
          </ac:spMkLst>
        </pc:spChg>
        <pc:spChg chg="add del mod">
          <ac:chgData name="Demo" userId="S::demo@globalskillsinitiative.onmicrosoft.com::4d433688-84ed-4126-9f2e-04e7bb74fbf5" providerId="AD" clId="Web-{66B601E5-4278-C366-3B28-9F61F7C23DF4}" dt="2022-03-10T20:03:48.510" v="63"/>
          <ac:spMkLst>
            <pc:docMk/>
            <pc:sldMk cId="1062452052" sldId="263"/>
            <ac:spMk id="6" creationId="{007E326C-DAF4-4354-B716-4E8B1D78658E}"/>
          </ac:spMkLst>
        </pc:spChg>
        <pc:graphicFrameChg chg="add del mod ord modGraphic">
          <ac:chgData name="Demo" userId="S::demo@globalskillsinitiative.onmicrosoft.com::4d433688-84ed-4126-9f2e-04e7bb74fbf5" providerId="AD" clId="Web-{66B601E5-4278-C366-3B28-9F61F7C23DF4}" dt="2022-03-10T19:56:15.171" v="57"/>
          <ac:graphicFrameMkLst>
            <pc:docMk/>
            <pc:sldMk cId="1062452052" sldId="263"/>
            <ac:graphicFrameMk id="3" creationId="{1A2AC93C-C8D6-40E8-80F2-E2194A233230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66B601E5-4278-C366-3B28-9F61F7C23DF4}" dt="2022-03-10T20:04:54.388" v="96"/>
          <ac:graphicFrameMkLst>
            <pc:docMk/>
            <pc:sldMk cId="1062452052" sldId="263"/>
            <ac:graphicFrameMk id="7" creationId="{6B2FE110-D612-4C4F-A2EE-0E62D447A23A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66B601E5-4278-C366-3B28-9F61F7C23DF4}" dt="2022-03-10T20:06:56.645" v="115" actId="20577"/>
        <pc:sldMkLst>
          <pc:docMk/>
          <pc:sldMk cId="960846190" sldId="264"/>
        </pc:sldMkLst>
        <pc:spChg chg="mod">
          <ac:chgData name="Demo" userId="S::demo@globalskillsinitiative.onmicrosoft.com::4d433688-84ed-4126-9f2e-04e7bb74fbf5" providerId="AD" clId="Web-{66B601E5-4278-C366-3B28-9F61F7C23DF4}" dt="2022-03-10T20:05:50.517" v="106" actId="20577"/>
          <ac:spMkLst>
            <pc:docMk/>
            <pc:sldMk cId="960846190" sldId="264"/>
            <ac:spMk id="2" creationId="{ABAA84F1-29F2-4F97-A809-9DB2BDA8A07B}"/>
          </ac:spMkLst>
        </pc:spChg>
        <pc:spChg chg="del">
          <ac:chgData name="Demo" userId="S::demo@globalskillsinitiative.onmicrosoft.com::4d433688-84ed-4126-9f2e-04e7bb74fbf5" providerId="AD" clId="Web-{66B601E5-4278-C366-3B28-9F61F7C23DF4}" dt="2022-03-10T20:06:25.769" v="107"/>
          <ac:spMkLst>
            <pc:docMk/>
            <pc:sldMk cId="960846190" sldId="264"/>
            <ac:spMk id="3" creationId="{CA8E5F07-FA23-4E3E-9348-1D0095756ABD}"/>
          </ac:spMkLst>
        </pc:spChg>
        <pc:graphicFrameChg chg="add mod ord modGraphic">
          <ac:chgData name="Demo" userId="S::demo@globalskillsinitiative.onmicrosoft.com::4d433688-84ed-4126-9f2e-04e7bb74fbf5" providerId="AD" clId="Web-{66B601E5-4278-C366-3B28-9F61F7C23DF4}" dt="2022-03-10T20:06:56.645" v="115" actId="20577"/>
          <ac:graphicFrameMkLst>
            <pc:docMk/>
            <pc:sldMk cId="960846190" sldId="264"/>
            <ac:graphicFrameMk id="4" creationId="{DB2834E2-AE34-48A2-9110-D9440B997464}"/>
          </ac:graphicFrameMkLst>
        </pc:graphicFrameChg>
      </pc:sldChg>
      <pc:sldChg chg="del">
        <pc:chgData name="Demo" userId="S::demo@globalskillsinitiative.onmicrosoft.com::4d433688-84ed-4126-9f2e-04e7bb74fbf5" providerId="AD" clId="Web-{66B601E5-4278-C366-3B28-9F61F7C23DF4}" dt="2022-03-10T19:54:44.932" v="40"/>
        <pc:sldMkLst>
          <pc:docMk/>
          <pc:sldMk cId="2592529656" sldId="264"/>
        </pc:sldMkLst>
      </pc:sldChg>
      <pc:sldChg chg="addSp delSp modSp new del">
        <pc:chgData name="Demo" userId="S::demo@globalskillsinitiative.onmicrosoft.com::4d433688-84ed-4126-9f2e-04e7bb74fbf5" providerId="AD" clId="Web-{66B601E5-4278-C366-3B28-9F61F7C23DF4}" dt="2022-03-10T19:56:12.608" v="56"/>
        <pc:sldMkLst>
          <pc:docMk/>
          <pc:sldMk cId="3511157075" sldId="264"/>
        </pc:sldMkLst>
        <pc:spChg chg="del">
          <ac:chgData name="Demo" userId="S::demo@globalskillsinitiative.onmicrosoft.com::4d433688-84ed-4126-9f2e-04e7bb74fbf5" providerId="AD" clId="Web-{66B601E5-4278-C366-3B28-9F61F7C23DF4}" dt="2022-03-10T19:55:17.308" v="42"/>
          <ac:spMkLst>
            <pc:docMk/>
            <pc:sldMk cId="3511157075" sldId="264"/>
            <ac:spMk id="3" creationId="{53432F60-1625-4941-BCCA-7D966DD7FAB7}"/>
          </ac:spMkLst>
        </pc:spChg>
        <pc:graphicFrameChg chg="add mod ord modGraphic">
          <ac:chgData name="Demo" userId="S::demo@globalskillsinitiative.onmicrosoft.com::4d433688-84ed-4126-9f2e-04e7bb74fbf5" providerId="AD" clId="Web-{66B601E5-4278-C366-3B28-9F61F7C23DF4}" dt="2022-03-10T19:56:10.780" v="55" actId="20577"/>
          <ac:graphicFrameMkLst>
            <pc:docMk/>
            <pc:sldMk cId="3511157075" sldId="264"/>
            <ac:graphicFrameMk id="4" creationId="{A0CBDC65-343F-494F-92D2-6E2716910D58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BEE097AB-B14A-8834-DA74-C05467B98A75}"/>
    <pc:docChg chg="delSld modSld modSection">
      <pc:chgData name="Demo" userId="S::demo@globalskillsinitiative.onmicrosoft.com::4d433688-84ed-4126-9f2e-04e7bb74fbf5" providerId="AD" clId="Web-{BEE097AB-B14A-8834-DA74-C05467B98A75}" dt="2022-03-08T22:25:01.852" v="3"/>
      <pc:docMkLst>
        <pc:docMk/>
      </pc:docMkLst>
      <pc:sldChg chg="addSp delSp modSp">
        <pc:chgData name="Demo" userId="S::demo@globalskillsinitiative.onmicrosoft.com::4d433688-84ed-4126-9f2e-04e7bb74fbf5" providerId="AD" clId="Web-{BEE097AB-B14A-8834-DA74-C05467B98A75}" dt="2022-03-08T22:21:09.277" v="0"/>
        <pc:sldMkLst>
          <pc:docMk/>
          <pc:sldMk cId="3206063465" sldId="262"/>
        </pc:sldMkLst>
        <pc:spChg chg="add mod">
          <ac:chgData name="Demo" userId="S::demo@globalskillsinitiative.onmicrosoft.com::4d433688-84ed-4126-9f2e-04e7bb74fbf5" providerId="AD" clId="Web-{BEE097AB-B14A-8834-DA74-C05467B98A75}" dt="2022-03-08T22:21:09.277" v="0"/>
          <ac:spMkLst>
            <pc:docMk/>
            <pc:sldMk cId="3206063465" sldId="262"/>
            <ac:spMk id="5" creationId="{E3A0C935-811A-4200-848E-76068F54255E}"/>
          </ac:spMkLst>
        </pc:spChg>
        <pc:picChg chg="del">
          <ac:chgData name="Demo" userId="S::demo@globalskillsinitiative.onmicrosoft.com::4d433688-84ed-4126-9f2e-04e7bb74fbf5" providerId="AD" clId="Web-{BEE097AB-B14A-8834-DA74-C05467B98A75}" dt="2022-03-08T22:21:09.277" v="0"/>
          <ac:picMkLst>
            <pc:docMk/>
            <pc:sldMk cId="3206063465" sldId="262"/>
            <ac:picMk id="4" creationId="{4F1D9EDC-0541-46FA-9D1D-72F87FC91215}"/>
          </ac:picMkLst>
        </pc:picChg>
      </pc:sldChg>
      <pc:sldChg chg="addSp delSp modSp">
        <pc:chgData name="Demo" userId="S::demo@globalskillsinitiative.onmicrosoft.com::4d433688-84ed-4126-9f2e-04e7bb74fbf5" providerId="AD" clId="Web-{BEE097AB-B14A-8834-DA74-C05467B98A75}" dt="2022-03-08T22:21:33.466" v="1"/>
        <pc:sldMkLst>
          <pc:docMk/>
          <pc:sldMk cId="1062452052" sldId="263"/>
        </pc:sldMkLst>
        <pc:spChg chg="add mod">
          <ac:chgData name="Demo" userId="S::demo@globalskillsinitiative.onmicrosoft.com::4d433688-84ed-4126-9f2e-04e7bb74fbf5" providerId="AD" clId="Web-{BEE097AB-B14A-8834-DA74-C05467B98A75}" dt="2022-03-08T22:21:33.466" v="1"/>
          <ac:spMkLst>
            <pc:docMk/>
            <pc:sldMk cId="1062452052" sldId="263"/>
            <ac:spMk id="4" creationId="{12C54D72-1A91-4DDD-8C65-3C2144A36C74}"/>
          </ac:spMkLst>
        </pc:spChg>
        <pc:graphicFrameChg chg="del">
          <ac:chgData name="Demo" userId="S::demo@globalskillsinitiative.onmicrosoft.com::4d433688-84ed-4126-9f2e-04e7bb74fbf5" providerId="AD" clId="Web-{BEE097AB-B14A-8834-DA74-C05467B98A75}" dt="2022-03-08T22:21:33.466" v="1"/>
          <ac:graphicFrameMkLst>
            <pc:docMk/>
            <pc:sldMk cId="1062452052" sldId="263"/>
            <ac:graphicFrameMk id="5" creationId="{DB25FFFA-83F6-4C32-A0D2-55F981DC546F}"/>
          </ac:graphicFrameMkLst>
        </pc:graphicFrameChg>
      </pc:sldChg>
      <pc:sldChg chg="addSp delSp modSp del">
        <pc:chgData name="Demo" userId="S::demo@globalskillsinitiative.onmicrosoft.com::4d433688-84ed-4126-9f2e-04e7bb74fbf5" providerId="AD" clId="Web-{BEE097AB-B14A-8834-DA74-C05467B98A75}" dt="2022-03-08T22:25:01.852" v="3"/>
        <pc:sldMkLst>
          <pc:docMk/>
          <pc:sldMk cId="3165431362" sldId="264"/>
        </pc:sldMkLst>
        <pc:spChg chg="add mod">
          <ac:chgData name="Demo" userId="S::demo@globalskillsinitiative.onmicrosoft.com::4d433688-84ed-4126-9f2e-04e7bb74fbf5" providerId="AD" clId="Web-{BEE097AB-B14A-8834-DA74-C05467B98A75}" dt="2022-03-08T22:21:47.998" v="2"/>
          <ac:spMkLst>
            <pc:docMk/>
            <pc:sldMk cId="3165431362" sldId="264"/>
            <ac:spMk id="12" creationId="{F0CBD090-85DA-4BC1-A9D4-2FFA65A5BECB}"/>
          </ac:spMkLst>
        </pc:spChg>
        <pc:graphicFrameChg chg="del">
          <ac:chgData name="Demo" userId="S::demo@globalskillsinitiative.onmicrosoft.com::4d433688-84ed-4126-9f2e-04e7bb74fbf5" providerId="AD" clId="Web-{BEE097AB-B14A-8834-DA74-C05467B98A75}" dt="2022-03-08T22:21:47.998" v="2"/>
          <ac:graphicFrameMkLst>
            <pc:docMk/>
            <pc:sldMk cId="3165431362" sldId="264"/>
            <ac:graphicFrameMk id="16" creationId="{D38D0A65-C820-44E2-8392-D059338DC028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720D5DA5-AA85-40F3-63AA-6D3FE1B1A3A0}"/>
    <pc:docChg chg="modSld modMainMaster">
      <pc:chgData name="Demo" userId="S::demo@globalskillsinitiative.onmicrosoft.com::4d433688-84ed-4126-9f2e-04e7bb74fbf5" providerId="AD" clId="Web-{720D5DA5-AA85-40F3-63AA-6D3FE1B1A3A0}" dt="2022-03-08T22:05:41.640" v="14"/>
      <pc:docMkLst>
        <pc:docMk/>
      </pc:docMkLst>
      <pc:sldChg chg="modTransition addAnim delAnim modAnim">
        <pc:chgData name="Demo" userId="S::demo@globalskillsinitiative.onmicrosoft.com::4d433688-84ed-4126-9f2e-04e7bb74fbf5" providerId="AD" clId="Web-{720D5DA5-AA85-40F3-63AA-6D3FE1B1A3A0}" dt="2022-03-08T22:05:41.640" v="14"/>
        <pc:sldMkLst>
          <pc:docMk/>
          <pc:sldMk cId="109857222" sldId="256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3283246005" sldId="257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618609830" sldId="258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4153463969" sldId="259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425616548" sldId="260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383486345" sldId="261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3206063465" sldId="262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1062452052" sldId="263"/>
        </pc:sldMkLst>
      </pc:sldChg>
      <pc:sldChg chg="modTransition">
        <pc:chgData name="Demo" userId="S::demo@globalskillsinitiative.onmicrosoft.com::4d433688-84ed-4126-9f2e-04e7bb74fbf5" providerId="AD" clId="Web-{720D5DA5-AA85-40F3-63AA-6D3FE1B1A3A0}" dt="2022-03-08T22:02:37.505" v="9"/>
        <pc:sldMkLst>
          <pc:docMk/>
          <pc:sldMk cId="3165431362" sldId="264"/>
        </pc:sldMkLst>
      </pc:sldChg>
      <pc:sldMasterChg chg="modTransition modSldLayout">
        <pc:chgData name="Demo" userId="S::demo@globalskillsinitiative.onmicrosoft.com::4d433688-84ed-4126-9f2e-04e7bb74fbf5" providerId="AD" clId="Web-{720D5DA5-AA85-40F3-63AA-6D3FE1B1A3A0}" dt="2022-03-08T22:02:37.505" v="9"/>
        <pc:sldMasterMkLst>
          <pc:docMk/>
          <pc:sldMasterMk cId="580304425" sldId="2147483720"/>
        </pc:sldMasterMkLst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078865055" sldId="2147483721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184678155" sldId="2147483722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1627295477" sldId="2147483723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701124690" sldId="2147483724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640125361" sldId="2147483725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189328586" sldId="2147483726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497056578" sldId="2147483727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1402752093" sldId="2147483728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1755022265" sldId="2147483729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224844336" sldId="2147483730"/>
          </pc:sldLayoutMkLst>
        </pc:sldLayoutChg>
        <pc:sldLayoutChg chg="modTransition">
          <pc:chgData name="Demo" userId="S::demo@globalskillsinitiative.onmicrosoft.com::4d433688-84ed-4126-9f2e-04e7bb74fbf5" providerId="AD" clId="Web-{720D5DA5-AA85-40F3-63AA-6D3FE1B1A3A0}" dt="2022-03-08T22:02:37.505" v="9"/>
          <pc:sldLayoutMkLst>
            <pc:docMk/>
            <pc:sldMasterMk cId="580304425" sldId="2147483720"/>
            <pc:sldLayoutMk cId="3769782998" sldId="214748373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892C008C-220D-1A30-69F9-6FC70440A2E3}"/>
    <pc:docChg chg="modSld">
      <pc:chgData name="Demo" userId="S::demo@globalskillsinitiative.onmicrosoft.com::4d433688-84ed-4126-9f2e-04e7bb74fbf5" providerId="AD" clId="Web-{892C008C-220D-1A30-69F9-6FC70440A2E3}" dt="2022-03-08T18:46:10.858" v="6"/>
      <pc:docMkLst>
        <pc:docMk/>
      </pc:docMkLst>
      <pc:sldChg chg="modNotes">
        <pc:chgData name="Demo" userId="S::demo@globalskillsinitiative.onmicrosoft.com::4d433688-84ed-4126-9f2e-04e7bb74fbf5" providerId="AD" clId="Web-{892C008C-220D-1A30-69F9-6FC70440A2E3}" dt="2022-03-08T18:46:10.858" v="6"/>
        <pc:sldMkLst>
          <pc:docMk/>
          <pc:sldMk cId="109857222" sldId="25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C441A-88A9-49EC-85F1-98B60271134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B525D8-A079-48F4-A2B8-C5B43D06D2AA}">
      <dgm:prSet/>
      <dgm:spPr/>
      <dgm:t>
        <a:bodyPr/>
        <a:lstStyle/>
        <a:p>
          <a:r>
            <a:rPr lang="en-US"/>
            <a:t>Appreciate</a:t>
          </a:r>
        </a:p>
      </dgm:t>
    </dgm:pt>
    <dgm:pt modelId="{D0110BF8-07D4-43D2-AB60-EAED5DC1D204}" type="parTrans" cxnId="{6DEAB2C2-5702-4560-8337-8BE32314C86D}">
      <dgm:prSet/>
      <dgm:spPr/>
      <dgm:t>
        <a:bodyPr/>
        <a:lstStyle/>
        <a:p>
          <a:endParaRPr lang="en-US"/>
        </a:p>
      </dgm:t>
    </dgm:pt>
    <dgm:pt modelId="{58A34C3A-FBF9-4F20-99A4-B70B9BE6CD31}" type="sibTrans" cxnId="{6DEAB2C2-5702-4560-8337-8BE32314C86D}">
      <dgm:prSet/>
      <dgm:spPr/>
      <dgm:t>
        <a:bodyPr/>
        <a:lstStyle/>
        <a:p>
          <a:endParaRPr lang="en-US"/>
        </a:p>
      </dgm:t>
    </dgm:pt>
    <dgm:pt modelId="{DF2E5AD3-1EB4-46E8-B4B2-6290B9A2B43F}">
      <dgm:prSet/>
      <dgm:spPr/>
      <dgm:t>
        <a:bodyPr/>
        <a:lstStyle/>
        <a:p>
          <a:r>
            <a:rPr lang="en-US"/>
            <a:t>Appreciate our clients</a:t>
          </a:r>
        </a:p>
      </dgm:t>
    </dgm:pt>
    <dgm:pt modelId="{430E3362-E1F2-40B8-87F8-275E9A043107}" type="parTrans" cxnId="{4B40ADFE-CD3D-4AF5-88E1-F6BBC1B3F47F}">
      <dgm:prSet/>
      <dgm:spPr/>
      <dgm:t>
        <a:bodyPr/>
        <a:lstStyle/>
        <a:p>
          <a:endParaRPr lang="en-US"/>
        </a:p>
      </dgm:t>
    </dgm:pt>
    <dgm:pt modelId="{E7AC27A8-10FB-4681-9A28-B8EAC309B805}" type="sibTrans" cxnId="{4B40ADFE-CD3D-4AF5-88E1-F6BBC1B3F47F}">
      <dgm:prSet/>
      <dgm:spPr/>
      <dgm:t>
        <a:bodyPr/>
        <a:lstStyle/>
        <a:p>
          <a:endParaRPr lang="en-US"/>
        </a:p>
      </dgm:t>
    </dgm:pt>
    <dgm:pt modelId="{E845A0F4-007B-4795-A702-D0D82759DB35}">
      <dgm:prSet/>
      <dgm:spPr/>
      <dgm:t>
        <a:bodyPr/>
        <a:lstStyle/>
        <a:p>
          <a:r>
            <a:rPr lang="en-US"/>
            <a:t>Build</a:t>
          </a:r>
        </a:p>
      </dgm:t>
    </dgm:pt>
    <dgm:pt modelId="{4380C36F-F54B-4951-B599-7D720EA9468C}" type="parTrans" cxnId="{560012E0-B3D0-4C5F-8786-C044D83C76FE}">
      <dgm:prSet/>
      <dgm:spPr/>
      <dgm:t>
        <a:bodyPr/>
        <a:lstStyle/>
        <a:p>
          <a:endParaRPr lang="en-US"/>
        </a:p>
      </dgm:t>
    </dgm:pt>
    <dgm:pt modelId="{45FC0DC6-D1B5-498C-91CC-AB999C9C0022}" type="sibTrans" cxnId="{560012E0-B3D0-4C5F-8786-C044D83C76FE}">
      <dgm:prSet/>
      <dgm:spPr/>
      <dgm:t>
        <a:bodyPr/>
        <a:lstStyle/>
        <a:p>
          <a:endParaRPr lang="en-US"/>
        </a:p>
      </dgm:t>
    </dgm:pt>
    <dgm:pt modelId="{6B024109-C4FD-41EE-B954-EF9C38F916EE}">
      <dgm:prSet/>
      <dgm:spPr/>
      <dgm:t>
        <a:bodyPr/>
        <a:lstStyle/>
        <a:p>
          <a:r>
            <a:rPr lang="en-US"/>
            <a:t>Build stronger relationships with our clients</a:t>
          </a:r>
        </a:p>
      </dgm:t>
    </dgm:pt>
    <dgm:pt modelId="{0FFB9CB4-3C81-45E9-AC9E-2758F08F20D4}" type="parTrans" cxnId="{FF76F6E2-01B7-425C-AF43-21E94F388BD7}">
      <dgm:prSet/>
      <dgm:spPr/>
      <dgm:t>
        <a:bodyPr/>
        <a:lstStyle/>
        <a:p>
          <a:endParaRPr lang="en-US"/>
        </a:p>
      </dgm:t>
    </dgm:pt>
    <dgm:pt modelId="{CE1991C2-58B1-43B6-A42E-C330CB096587}" type="sibTrans" cxnId="{FF76F6E2-01B7-425C-AF43-21E94F388BD7}">
      <dgm:prSet/>
      <dgm:spPr/>
      <dgm:t>
        <a:bodyPr/>
        <a:lstStyle/>
        <a:p>
          <a:endParaRPr lang="en-US"/>
        </a:p>
      </dgm:t>
    </dgm:pt>
    <dgm:pt modelId="{3D92100E-DCA6-47FE-BEA1-2C91B55E535F}">
      <dgm:prSet/>
      <dgm:spPr/>
      <dgm:t>
        <a:bodyPr/>
        <a:lstStyle/>
        <a:p>
          <a:r>
            <a:rPr lang="en-US"/>
            <a:t>Connect</a:t>
          </a:r>
        </a:p>
      </dgm:t>
    </dgm:pt>
    <dgm:pt modelId="{B54D9AE1-5538-4BC9-8EA2-72568B91BB05}" type="parTrans" cxnId="{5C54E836-1F3F-4CCF-870D-BBF6F3F7C284}">
      <dgm:prSet/>
      <dgm:spPr/>
      <dgm:t>
        <a:bodyPr/>
        <a:lstStyle/>
        <a:p>
          <a:endParaRPr lang="en-US"/>
        </a:p>
      </dgm:t>
    </dgm:pt>
    <dgm:pt modelId="{D9AA72CC-5082-4105-BE9D-6FC7288CDF50}" type="sibTrans" cxnId="{5C54E836-1F3F-4CCF-870D-BBF6F3F7C284}">
      <dgm:prSet/>
      <dgm:spPr/>
      <dgm:t>
        <a:bodyPr/>
        <a:lstStyle/>
        <a:p>
          <a:endParaRPr lang="en-US"/>
        </a:p>
      </dgm:t>
    </dgm:pt>
    <dgm:pt modelId="{F9304BDF-184B-433B-A3B3-C058664CD26C}">
      <dgm:prSet/>
      <dgm:spPr/>
      <dgm:t>
        <a:bodyPr/>
        <a:lstStyle/>
        <a:p>
          <a:r>
            <a:rPr lang="en-US"/>
            <a:t>Connect stakeholders to bigger investors</a:t>
          </a:r>
        </a:p>
      </dgm:t>
    </dgm:pt>
    <dgm:pt modelId="{AB644202-BBC4-4925-97C0-E71BEA135C91}" type="parTrans" cxnId="{95536741-1F34-40A4-A69D-C3A2B3EB89F3}">
      <dgm:prSet/>
      <dgm:spPr/>
      <dgm:t>
        <a:bodyPr/>
        <a:lstStyle/>
        <a:p>
          <a:endParaRPr lang="en-US"/>
        </a:p>
      </dgm:t>
    </dgm:pt>
    <dgm:pt modelId="{FB50AC66-2F11-48CE-8A55-843532E5F910}" type="sibTrans" cxnId="{95536741-1F34-40A4-A69D-C3A2B3EB89F3}">
      <dgm:prSet/>
      <dgm:spPr/>
      <dgm:t>
        <a:bodyPr/>
        <a:lstStyle/>
        <a:p>
          <a:endParaRPr lang="en-US"/>
        </a:p>
      </dgm:t>
    </dgm:pt>
    <dgm:pt modelId="{57032D95-28CE-4C47-8E4C-93A3B62774E2}">
      <dgm:prSet/>
      <dgm:spPr/>
      <dgm:t>
        <a:bodyPr/>
        <a:lstStyle/>
        <a:p>
          <a:r>
            <a:rPr lang="en-US"/>
            <a:t>Allow</a:t>
          </a:r>
        </a:p>
      </dgm:t>
    </dgm:pt>
    <dgm:pt modelId="{C5D0AFB6-6D19-4253-9317-42D779B99444}" type="parTrans" cxnId="{912875A1-B9AC-444D-AD6F-82D6323D7ED0}">
      <dgm:prSet/>
      <dgm:spPr/>
      <dgm:t>
        <a:bodyPr/>
        <a:lstStyle/>
        <a:p>
          <a:endParaRPr lang="en-US"/>
        </a:p>
      </dgm:t>
    </dgm:pt>
    <dgm:pt modelId="{E5C0A21B-FC89-4A8A-BDA1-8E8F7CE522E4}" type="sibTrans" cxnId="{912875A1-B9AC-444D-AD6F-82D6323D7ED0}">
      <dgm:prSet/>
      <dgm:spPr/>
      <dgm:t>
        <a:bodyPr/>
        <a:lstStyle/>
        <a:p>
          <a:endParaRPr lang="en-US"/>
        </a:p>
      </dgm:t>
    </dgm:pt>
    <dgm:pt modelId="{5E82D86E-7ED0-407E-8EA6-C7EFABB7D07A}">
      <dgm:prSet/>
      <dgm:spPr/>
      <dgm:t>
        <a:bodyPr/>
        <a:lstStyle/>
        <a:p>
          <a:r>
            <a:rPr lang="en-US"/>
            <a:t>Allow for feedback via questionnaire</a:t>
          </a:r>
        </a:p>
      </dgm:t>
    </dgm:pt>
    <dgm:pt modelId="{04B0D063-6A37-4E22-88D0-CBC5241B1614}" type="parTrans" cxnId="{CCB3C396-DB91-4E59-BF51-2465BDD4ACFE}">
      <dgm:prSet/>
      <dgm:spPr/>
      <dgm:t>
        <a:bodyPr/>
        <a:lstStyle/>
        <a:p>
          <a:endParaRPr lang="en-US"/>
        </a:p>
      </dgm:t>
    </dgm:pt>
    <dgm:pt modelId="{E82F09C7-0EC2-4D46-A0A8-238C673E7C28}" type="sibTrans" cxnId="{CCB3C396-DB91-4E59-BF51-2465BDD4ACFE}">
      <dgm:prSet/>
      <dgm:spPr/>
      <dgm:t>
        <a:bodyPr/>
        <a:lstStyle/>
        <a:p>
          <a:endParaRPr lang="en-US"/>
        </a:p>
      </dgm:t>
    </dgm:pt>
    <dgm:pt modelId="{FA619D92-ED95-491D-BEBA-3C415CD78941}">
      <dgm:prSet/>
      <dgm:spPr/>
      <dgm:t>
        <a:bodyPr/>
        <a:lstStyle/>
        <a:p>
          <a:r>
            <a:rPr lang="en-US"/>
            <a:t>Host</a:t>
          </a:r>
        </a:p>
      </dgm:t>
    </dgm:pt>
    <dgm:pt modelId="{56722B3D-DC37-4F65-BC6E-1250A7448DE8}" type="parTrans" cxnId="{9E37C6FD-050A-4277-9D9E-995D92D54C37}">
      <dgm:prSet/>
      <dgm:spPr/>
      <dgm:t>
        <a:bodyPr/>
        <a:lstStyle/>
        <a:p>
          <a:endParaRPr lang="en-US"/>
        </a:p>
      </dgm:t>
    </dgm:pt>
    <dgm:pt modelId="{60174CE4-3860-4DA6-BFB4-B1309525334E}" type="sibTrans" cxnId="{9E37C6FD-050A-4277-9D9E-995D92D54C37}">
      <dgm:prSet/>
      <dgm:spPr/>
      <dgm:t>
        <a:bodyPr/>
        <a:lstStyle/>
        <a:p>
          <a:endParaRPr lang="en-US"/>
        </a:p>
      </dgm:t>
    </dgm:pt>
    <dgm:pt modelId="{937950EB-BA88-4C3B-8FF0-E208EB552E13}">
      <dgm:prSet/>
      <dgm:spPr/>
      <dgm:t>
        <a:bodyPr/>
        <a:lstStyle/>
        <a:p>
          <a:r>
            <a:rPr lang="en-US"/>
            <a:t>Host raffle for our nonprofit partner – Youth of America</a:t>
          </a:r>
        </a:p>
      </dgm:t>
    </dgm:pt>
    <dgm:pt modelId="{725D76CD-7825-4EF8-85E0-EA1FDC53D8C0}" type="parTrans" cxnId="{40F9EC9B-17A7-4EBE-B998-AD7334443883}">
      <dgm:prSet/>
      <dgm:spPr/>
      <dgm:t>
        <a:bodyPr/>
        <a:lstStyle/>
        <a:p>
          <a:endParaRPr lang="en-US"/>
        </a:p>
      </dgm:t>
    </dgm:pt>
    <dgm:pt modelId="{EEEACE3F-E0C9-4E89-B8EF-F1383DBF4103}" type="sibTrans" cxnId="{40F9EC9B-17A7-4EBE-B998-AD7334443883}">
      <dgm:prSet/>
      <dgm:spPr/>
      <dgm:t>
        <a:bodyPr/>
        <a:lstStyle/>
        <a:p>
          <a:endParaRPr lang="en-US"/>
        </a:p>
      </dgm:t>
    </dgm:pt>
    <dgm:pt modelId="{9E136CDA-70C4-4AB0-821F-762B7FB8F25D}" type="pres">
      <dgm:prSet presAssocID="{DBDC441A-88A9-49EC-85F1-98B602711341}" presName="Name0" presStyleCnt="0">
        <dgm:presLayoutVars>
          <dgm:dir/>
          <dgm:animLvl val="lvl"/>
          <dgm:resizeHandles val="exact"/>
        </dgm:presLayoutVars>
      </dgm:prSet>
      <dgm:spPr/>
    </dgm:pt>
    <dgm:pt modelId="{312B0578-6B7C-4DD9-A90F-B50F9938095A}" type="pres">
      <dgm:prSet presAssocID="{70B525D8-A079-48F4-A2B8-C5B43D06D2AA}" presName="linNode" presStyleCnt="0"/>
      <dgm:spPr/>
    </dgm:pt>
    <dgm:pt modelId="{3F1B2BFA-B686-44FE-88DF-345DC228E329}" type="pres">
      <dgm:prSet presAssocID="{70B525D8-A079-48F4-A2B8-C5B43D06D2AA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67DE7481-7A03-4188-A792-B189FC0F3C59}" type="pres">
      <dgm:prSet presAssocID="{70B525D8-A079-48F4-A2B8-C5B43D06D2AA}" presName="descendantText" presStyleLbl="alignNode1" presStyleIdx="0" presStyleCnt="5">
        <dgm:presLayoutVars>
          <dgm:bulletEnabled/>
        </dgm:presLayoutVars>
      </dgm:prSet>
      <dgm:spPr/>
    </dgm:pt>
    <dgm:pt modelId="{BE12D4E6-BA3F-4000-A5CB-DCB9C9C0EFD9}" type="pres">
      <dgm:prSet presAssocID="{58A34C3A-FBF9-4F20-99A4-B70B9BE6CD31}" presName="sp" presStyleCnt="0"/>
      <dgm:spPr/>
    </dgm:pt>
    <dgm:pt modelId="{A1EE5CA2-56F2-40FD-B3CC-82A87634E778}" type="pres">
      <dgm:prSet presAssocID="{E845A0F4-007B-4795-A702-D0D82759DB35}" presName="linNode" presStyleCnt="0"/>
      <dgm:spPr/>
    </dgm:pt>
    <dgm:pt modelId="{F69673C7-AC50-4A67-96DF-738846733975}" type="pres">
      <dgm:prSet presAssocID="{E845A0F4-007B-4795-A702-D0D82759DB35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D1BFEF85-FAAE-48BB-889A-568765D56EF7}" type="pres">
      <dgm:prSet presAssocID="{E845A0F4-007B-4795-A702-D0D82759DB35}" presName="descendantText" presStyleLbl="alignNode1" presStyleIdx="1" presStyleCnt="5">
        <dgm:presLayoutVars>
          <dgm:bulletEnabled/>
        </dgm:presLayoutVars>
      </dgm:prSet>
      <dgm:spPr/>
    </dgm:pt>
    <dgm:pt modelId="{2C0A5390-5D9E-4133-8B2D-F198B20FE968}" type="pres">
      <dgm:prSet presAssocID="{45FC0DC6-D1B5-498C-91CC-AB999C9C0022}" presName="sp" presStyleCnt="0"/>
      <dgm:spPr/>
    </dgm:pt>
    <dgm:pt modelId="{12F97A6E-AEA6-444A-8A02-F1F45C6538EA}" type="pres">
      <dgm:prSet presAssocID="{3D92100E-DCA6-47FE-BEA1-2C91B55E535F}" presName="linNode" presStyleCnt="0"/>
      <dgm:spPr/>
    </dgm:pt>
    <dgm:pt modelId="{C5223C71-BA92-4F84-AD20-4A33E82C6934}" type="pres">
      <dgm:prSet presAssocID="{3D92100E-DCA6-47FE-BEA1-2C91B55E535F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4084D63F-0C3B-4999-840E-8DAD276821D5}" type="pres">
      <dgm:prSet presAssocID="{3D92100E-DCA6-47FE-BEA1-2C91B55E535F}" presName="descendantText" presStyleLbl="alignNode1" presStyleIdx="2" presStyleCnt="5">
        <dgm:presLayoutVars>
          <dgm:bulletEnabled/>
        </dgm:presLayoutVars>
      </dgm:prSet>
      <dgm:spPr/>
    </dgm:pt>
    <dgm:pt modelId="{F4A519D6-B5D1-4CA7-BCDE-7C4F5F64FD32}" type="pres">
      <dgm:prSet presAssocID="{D9AA72CC-5082-4105-BE9D-6FC7288CDF50}" presName="sp" presStyleCnt="0"/>
      <dgm:spPr/>
    </dgm:pt>
    <dgm:pt modelId="{4A7CA875-EB8E-4B4C-857C-A40ED2F7E066}" type="pres">
      <dgm:prSet presAssocID="{57032D95-28CE-4C47-8E4C-93A3B62774E2}" presName="linNode" presStyleCnt="0"/>
      <dgm:spPr/>
    </dgm:pt>
    <dgm:pt modelId="{E53A12F0-E772-4E0C-8DE8-D9C169A97AB3}" type="pres">
      <dgm:prSet presAssocID="{57032D95-28CE-4C47-8E4C-93A3B62774E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F1A60762-C15F-4D9F-A171-46C20727EE65}" type="pres">
      <dgm:prSet presAssocID="{57032D95-28CE-4C47-8E4C-93A3B62774E2}" presName="descendantText" presStyleLbl="alignNode1" presStyleIdx="3" presStyleCnt="5">
        <dgm:presLayoutVars>
          <dgm:bulletEnabled/>
        </dgm:presLayoutVars>
      </dgm:prSet>
      <dgm:spPr/>
    </dgm:pt>
    <dgm:pt modelId="{9760EAD9-7829-4929-950F-1CF4A7AF9A74}" type="pres">
      <dgm:prSet presAssocID="{E5C0A21B-FC89-4A8A-BDA1-8E8F7CE522E4}" presName="sp" presStyleCnt="0"/>
      <dgm:spPr/>
    </dgm:pt>
    <dgm:pt modelId="{0824F380-0CE0-47CC-9727-C26241EC694B}" type="pres">
      <dgm:prSet presAssocID="{FA619D92-ED95-491D-BEBA-3C415CD78941}" presName="linNode" presStyleCnt="0"/>
      <dgm:spPr/>
    </dgm:pt>
    <dgm:pt modelId="{B2342997-8B6F-4D96-B713-80EAF155222C}" type="pres">
      <dgm:prSet presAssocID="{FA619D92-ED95-491D-BEBA-3C415CD78941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FE3C3390-666A-41F8-8F84-2FEB55F95C7D}" type="pres">
      <dgm:prSet presAssocID="{FA619D92-ED95-491D-BEBA-3C415CD78941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EF8CD07-9580-4EF6-AF5C-C4A3DD941674}" type="presOf" srcId="{DBDC441A-88A9-49EC-85F1-98B602711341}" destId="{9E136CDA-70C4-4AB0-821F-762B7FB8F25D}" srcOrd="0" destOrd="0" presId="urn:microsoft.com/office/officeart/2016/7/layout/VerticalHollowActionList"/>
    <dgm:cxn modelId="{FFD8B712-1A6C-4A91-9C37-8C3772D6725B}" type="presOf" srcId="{5E82D86E-7ED0-407E-8EA6-C7EFABB7D07A}" destId="{F1A60762-C15F-4D9F-A171-46C20727EE65}" srcOrd="0" destOrd="0" presId="urn:microsoft.com/office/officeart/2016/7/layout/VerticalHollowActionList"/>
    <dgm:cxn modelId="{D7AFE314-6DAE-4DE8-B051-DE1CF0E780A7}" type="presOf" srcId="{937950EB-BA88-4C3B-8FF0-E208EB552E13}" destId="{FE3C3390-666A-41F8-8F84-2FEB55F95C7D}" srcOrd="0" destOrd="0" presId="urn:microsoft.com/office/officeart/2016/7/layout/VerticalHollowActionList"/>
    <dgm:cxn modelId="{5C54E836-1F3F-4CCF-870D-BBF6F3F7C284}" srcId="{DBDC441A-88A9-49EC-85F1-98B602711341}" destId="{3D92100E-DCA6-47FE-BEA1-2C91B55E535F}" srcOrd="2" destOrd="0" parTransId="{B54D9AE1-5538-4BC9-8EA2-72568B91BB05}" sibTransId="{D9AA72CC-5082-4105-BE9D-6FC7288CDF50}"/>
    <dgm:cxn modelId="{95536741-1F34-40A4-A69D-C3A2B3EB89F3}" srcId="{3D92100E-DCA6-47FE-BEA1-2C91B55E535F}" destId="{F9304BDF-184B-433B-A3B3-C058664CD26C}" srcOrd="0" destOrd="0" parTransId="{AB644202-BBC4-4925-97C0-E71BEA135C91}" sibTransId="{FB50AC66-2F11-48CE-8A55-843532E5F910}"/>
    <dgm:cxn modelId="{D0E93375-3618-4D91-93FF-5BF0EDEE1F35}" type="presOf" srcId="{57032D95-28CE-4C47-8E4C-93A3B62774E2}" destId="{E53A12F0-E772-4E0C-8DE8-D9C169A97AB3}" srcOrd="0" destOrd="0" presId="urn:microsoft.com/office/officeart/2016/7/layout/VerticalHollowActionList"/>
    <dgm:cxn modelId="{1A8E3988-040C-442D-8737-16F1BFADD716}" type="presOf" srcId="{DF2E5AD3-1EB4-46E8-B4B2-6290B9A2B43F}" destId="{67DE7481-7A03-4188-A792-B189FC0F3C59}" srcOrd="0" destOrd="0" presId="urn:microsoft.com/office/officeart/2016/7/layout/VerticalHollowActionList"/>
    <dgm:cxn modelId="{CCB3C396-DB91-4E59-BF51-2465BDD4ACFE}" srcId="{57032D95-28CE-4C47-8E4C-93A3B62774E2}" destId="{5E82D86E-7ED0-407E-8EA6-C7EFABB7D07A}" srcOrd="0" destOrd="0" parTransId="{04B0D063-6A37-4E22-88D0-CBC5241B1614}" sibTransId="{E82F09C7-0EC2-4D46-A0A8-238C673E7C28}"/>
    <dgm:cxn modelId="{40F9EC9B-17A7-4EBE-B998-AD7334443883}" srcId="{FA619D92-ED95-491D-BEBA-3C415CD78941}" destId="{937950EB-BA88-4C3B-8FF0-E208EB552E13}" srcOrd="0" destOrd="0" parTransId="{725D76CD-7825-4EF8-85E0-EA1FDC53D8C0}" sibTransId="{EEEACE3F-E0C9-4E89-B8EF-F1383DBF4103}"/>
    <dgm:cxn modelId="{8DCE8F9E-61F9-4C3F-9B85-17933CF18914}" type="presOf" srcId="{E845A0F4-007B-4795-A702-D0D82759DB35}" destId="{F69673C7-AC50-4A67-96DF-738846733975}" srcOrd="0" destOrd="0" presId="urn:microsoft.com/office/officeart/2016/7/layout/VerticalHollowActionList"/>
    <dgm:cxn modelId="{912875A1-B9AC-444D-AD6F-82D6323D7ED0}" srcId="{DBDC441A-88A9-49EC-85F1-98B602711341}" destId="{57032D95-28CE-4C47-8E4C-93A3B62774E2}" srcOrd="3" destOrd="0" parTransId="{C5D0AFB6-6D19-4253-9317-42D779B99444}" sibTransId="{E5C0A21B-FC89-4A8A-BDA1-8E8F7CE522E4}"/>
    <dgm:cxn modelId="{9EABC1BA-1EEA-49B8-8B1B-CCCEACB06435}" type="presOf" srcId="{6B024109-C4FD-41EE-B954-EF9C38F916EE}" destId="{D1BFEF85-FAAE-48BB-889A-568765D56EF7}" srcOrd="0" destOrd="0" presId="urn:microsoft.com/office/officeart/2016/7/layout/VerticalHollowActionList"/>
    <dgm:cxn modelId="{6DEAB2C2-5702-4560-8337-8BE32314C86D}" srcId="{DBDC441A-88A9-49EC-85F1-98B602711341}" destId="{70B525D8-A079-48F4-A2B8-C5B43D06D2AA}" srcOrd="0" destOrd="0" parTransId="{D0110BF8-07D4-43D2-AB60-EAED5DC1D204}" sibTransId="{58A34C3A-FBF9-4F20-99A4-B70B9BE6CD31}"/>
    <dgm:cxn modelId="{C9EEA3D7-529B-47C7-96C2-3ED85EC733FE}" type="presOf" srcId="{3D92100E-DCA6-47FE-BEA1-2C91B55E535F}" destId="{C5223C71-BA92-4F84-AD20-4A33E82C6934}" srcOrd="0" destOrd="0" presId="urn:microsoft.com/office/officeart/2016/7/layout/VerticalHollowActionList"/>
    <dgm:cxn modelId="{8C8E37D8-6AEF-4154-A32A-D8E7DD40DE6F}" type="presOf" srcId="{FA619D92-ED95-491D-BEBA-3C415CD78941}" destId="{B2342997-8B6F-4D96-B713-80EAF155222C}" srcOrd="0" destOrd="0" presId="urn:microsoft.com/office/officeart/2016/7/layout/VerticalHollowActionList"/>
    <dgm:cxn modelId="{560012E0-B3D0-4C5F-8786-C044D83C76FE}" srcId="{DBDC441A-88A9-49EC-85F1-98B602711341}" destId="{E845A0F4-007B-4795-A702-D0D82759DB35}" srcOrd="1" destOrd="0" parTransId="{4380C36F-F54B-4951-B599-7D720EA9468C}" sibTransId="{45FC0DC6-D1B5-498C-91CC-AB999C9C0022}"/>
    <dgm:cxn modelId="{FF76F6E2-01B7-425C-AF43-21E94F388BD7}" srcId="{E845A0F4-007B-4795-A702-D0D82759DB35}" destId="{6B024109-C4FD-41EE-B954-EF9C38F916EE}" srcOrd="0" destOrd="0" parTransId="{0FFB9CB4-3C81-45E9-AC9E-2758F08F20D4}" sibTransId="{CE1991C2-58B1-43B6-A42E-C330CB096587}"/>
    <dgm:cxn modelId="{4B79FAF4-1320-4764-8CD4-FEEE0AEC15FB}" type="presOf" srcId="{70B525D8-A079-48F4-A2B8-C5B43D06D2AA}" destId="{3F1B2BFA-B686-44FE-88DF-345DC228E329}" srcOrd="0" destOrd="0" presId="urn:microsoft.com/office/officeart/2016/7/layout/VerticalHollowActionList"/>
    <dgm:cxn modelId="{4C935CFC-9D81-409D-9EF9-E154CB7BC5B8}" type="presOf" srcId="{F9304BDF-184B-433B-A3B3-C058664CD26C}" destId="{4084D63F-0C3B-4999-840E-8DAD276821D5}" srcOrd="0" destOrd="0" presId="urn:microsoft.com/office/officeart/2016/7/layout/VerticalHollowActionList"/>
    <dgm:cxn modelId="{9E37C6FD-050A-4277-9D9E-995D92D54C37}" srcId="{DBDC441A-88A9-49EC-85F1-98B602711341}" destId="{FA619D92-ED95-491D-BEBA-3C415CD78941}" srcOrd="4" destOrd="0" parTransId="{56722B3D-DC37-4F65-BC6E-1250A7448DE8}" sibTransId="{60174CE4-3860-4DA6-BFB4-B1309525334E}"/>
    <dgm:cxn modelId="{4B40ADFE-CD3D-4AF5-88E1-F6BBC1B3F47F}" srcId="{70B525D8-A079-48F4-A2B8-C5B43D06D2AA}" destId="{DF2E5AD3-1EB4-46E8-B4B2-6290B9A2B43F}" srcOrd="0" destOrd="0" parTransId="{430E3362-E1F2-40B8-87F8-275E9A043107}" sibTransId="{E7AC27A8-10FB-4681-9A28-B8EAC309B805}"/>
    <dgm:cxn modelId="{3A904B7F-1065-4121-8900-577095E1275D}" type="presParOf" srcId="{9E136CDA-70C4-4AB0-821F-762B7FB8F25D}" destId="{312B0578-6B7C-4DD9-A90F-B50F9938095A}" srcOrd="0" destOrd="0" presId="urn:microsoft.com/office/officeart/2016/7/layout/VerticalHollowActionList"/>
    <dgm:cxn modelId="{EA18ADD3-7E3C-4F21-AC86-3B5EF0EEC6F9}" type="presParOf" srcId="{312B0578-6B7C-4DD9-A90F-B50F9938095A}" destId="{3F1B2BFA-B686-44FE-88DF-345DC228E329}" srcOrd="0" destOrd="0" presId="urn:microsoft.com/office/officeart/2016/7/layout/VerticalHollowActionList"/>
    <dgm:cxn modelId="{4FEA7FAB-D70E-497E-A528-25C204162013}" type="presParOf" srcId="{312B0578-6B7C-4DD9-A90F-B50F9938095A}" destId="{67DE7481-7A03-4188-A792-B189FC0F3C59}" srcOrd="1" destOrd="0" presId="urn:microsoft.com/office/officeart/2016/7/layout/VerticalHollowActionList"/>
    <dgm:cxn modelId="{104195B9-718A-4BA2-84E4-E7E7DC64840E}" type="presParOf" srcId="{9E136CDA-70C4-4AB0-821F-762B7FB8F25D}" destId="{BE12D4E6-BA3F-4000-A5CB-DCB9C9C0EFD9}" srcOrd="1" destOrd="0" presId="urn:microsoft.com/office/officeart/2016/7/layout/VerticalHollowActionList"/>
    <dgm:cxn modelId="{A830A167-1840-4EB4-95BD-91EAE69F476B}" type="presParOf" srcId="{9E136CDA-70C4-4AB0-821F-762B7FB8F25D}" destId="{A1EE5CA2-56F2-40FD-B3CC-82A87634E778}" srcOrd="2" destOrd="0" presId="urn:microsoft.com/office/officeart/2016/7/layout/VerticalHollowActionList"/>
    <dgm:cxn modelId="{458A7C2D-17D6-4017-9B9C-B24278C3CF3C}" type="presParOf" srcId="{A1EE5CA2-56F2-40FD-B3CC-82A87634E778}" destId="{F69673C7-AC50-4A67-96DF-738846733975}" srcOrd="0" destOrd="0" presId="urn:microsoft.com/office/officeart/2016/7/layout/VerticalHollowActionList"/>
    <dgm:cxn modelId="{E07D79CE-DB06-4002-93DF-8CA83F7865F9}" type="presParOf" srcId="{A1EE5CA2-56F2-40FD-B3CC-82A87634E778}" destId="{D1BFEF85-FAAE-48BB-889A-568765D56EF7}" srcOrd="1" destOrd="0" presId="urn:microsoft.com/office/officeart/2016/7/layout/VerticalHollowActionList"/>
    <dgm:cxn modelId="{65F5C719-FA71-4875-917A-D4C99C479C7C}" type="presParOf" srcId="{9E136CDA-70C4-4AB0-821F-762B7FB8F25D}" destId="{2C0A5390-5D9E-4133-8B2D-F198B20FE968}" srcOrd="3" destOrd="0" presId="urn:microsoft.com/office/officeart/2016/7/layout/VerticalHollowActionList"/>
    <dgm:cxn modelId="{24B29D0A-E46E-4BC0-A67D-03629F852E0E}" type="presParOf" srcId="{9E136CDA-70C4-4AB0-821F-762B7FB8F25D}" destId="{12F97A6E-AEA6-444A-8A02-F1F45C6538EA}" srcOrd="4" destOrd="0" presId="urn:microsoft.com/office/officeart/2016/7/layout/VerticalHollowActionList"/>
    <dgm:cxn modelId="{350257E3-A11E-4A9A-A4A2-3234B2F3AFA6}" type="presParOf" srcId="{12F97A6E-AEA6-444A-8A02-F1F45C6538EA}" destId="{C5223C71-BA92-4F84-AD20-4A33E82C6934}" srcOrd="0" destOrd="0" presId="urn:microsoft.com/office/officeart/2016/7/layout/VerticalHollowActionList"/>
    <dgm:cxn modelId="{FD27D92B-5CD5-4628-8E17-30121D34E925}" type="presParOf" srcId="{12F97A6E-AEA6-444A-8A02-F1F45C6538EA}" destId="{4084D63F-0C3B-4999-840E-8DAD276821D5}" srcOrd="1" destOrd="0" presId="urn:microsoft.com/office/officeart/2016/7/layout/VerticalHollowActionList"/>
    <dgm:cxn modelId="{F3D13C41-411C-4B97-B462-97679A430A74}" type="presParOf" srcId="{9E136CDA-70C4-4AB0-821F-762B7FB8F25D}" destId="{F4A519D6-B5D1-4CA7-BCDE-7C4F5F64FD32}" srcOrd="5" destOrd="0" presId="urn:microsoft.com/office/officeart/2016/7/layout/VerticalHollowActionList"/>
    <dgm:cxn modelId="{62F16C69-5D59-4571-A3A8-728F052134AE}" type="presParOf" srcId="{9E136CDA-70C4-4AB0-821F-762B7FB8F25D}" destId="{4A7CA875-EB8E-4B4C-857C-A40ED2F7E066}" srcOrd="6" destOrd="0" presId="urn:microsoft.com/office/officeart/2016/7/layout/VerticalHollowActionList"/>
    <dgm:cxn modelId="{60A41A1A-79F0-4459-A8B3-4E4EA51E9232}" type="presParOf" srcId="{4A7CA875-EB8E-4B4C-857C-A40ED2F7E066}" destId="{E53A12F0-E772-4E0C-8DE8-D9C169A97AB3}" srcOrd="0" destOrd="0" presId="urn:microsoft.com/office/officeart/2016/7/layout/VerticalHollowActionList"/>
    <dgm:cxn modelId="{BF0E68AF-B99C-4CE0-8058-9B5E44B1F0CD}" type="presParOf" srcId="{4A7CA875-EB8E-4B4C-857C-A40ED2F7E066}" destId="{F1A60762-C15F-4D9F-A171-46C20727EE65}" srcOrd="1" destOrd="0" presId="urn:microsoft.com/office/officeart/2016/7/layout/VerticalHollowActionList"/>
    <dgm:cxn modelId="{ED0F6034-934A-4CD6-8755-CC618B95A26B}" type="presParOf" srcId="{9E136CDA-70C4-4AB0-821F-762B7FB8F25D}" destId="{9760EAD9-7829-4929-950F-1CF4A7AF9A74}" srcOrd="7" destOrd="0" presId="urn:microsoft.com/office/officeart/2016/7/layout/VerticalHollowActionList"/>
    <dgm:cxn modelId="{689D754B-5CE8-4259-8B06-B0A7860348C0}" type="presParOf" srcId="{9E136CDA-70C4-4AB0-821F-762B7FB8F25D}" destId="{0824F380-0CE0-47CC-9727-C26241EC694B}" srcOrd="8" destOrd="0" presId="urn:microsoft.com/office/officeart/2016/7/layout/VerticalHollowActionList"/>
    <dgm:cxn modelId="{D6DFE699-06F2-4478-99C6-EF1F17361695}" type="presParOf" srcId="{0824F380-0CE0-47CC-9727-C26241EC694B}" destId="{B2342997-8B6F-4D96-B713-80EAF155222C}" srcOrd="0" destOrd="0" presId="urn:microsoft.com/office/officeart/2016/7/layout/VerticalHollowActionList"/>
    <dgm:cxn modelId="{93992409-6E26-4515-8014-9FB0C2B49A61}" type="presParOf" srcId="{0824F380-0CE0-47CC-9727-C26241EC694B}" destId="{FE3C3390-666A-41F8-8F84-2FEB55F95C7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1E221A-7886-4461-94C7-171BD18A24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3335B8-AC14-49C8-B6DC-342580115A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Welcome</a:t>
          </a:r>
        </a:p>
      </dgm:t>
    </dgm:pt>
    <dgm:pt modelId="{7B225529-000D-407A-8914-D697AA4DD770}" type="parTrans" cxnId="{984CA404-D64F-481B-B7F0-1F4C3BD62CA1}">
      <dgm:prSet/>
      <dgm:spPr/>
      <dgm:t>
        <a:bodyPr/>
        <a:lstStyle/>
        <a:p>
          <a:endParaRPr lang="en-US"/>
        </a:p>
      </dgm:t>
    </dgm:pt>
    <dgm:pt modelId="{EE20CFC3-3F4A-445F-B995-B98DBD81CA7C}" type="sibTrans" cxnId="{984CA404-D64F-481B-B7F0-1F4C3BD62CA1}">
      <dgm:prSet/>
      <dgm:spPr/>
      <dgm:t>
        <a:bodyPr/>
        <a:lstStyle/>
        <a:p>
          <a:endParaRPr lang="en-US"/>
        </a:p>
      </dgm:t>
    </dgm:pt>
    <dgm:pt modelId="{2C005F38-8A38-4481-B22F-4F2341852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Keynote address - CEO</a:t>
          </a:r>
        </a:p>
      </dgm:t>
    </dgm:pt>
    <dgm:pt modelId="{9C5CF4ED-82BB-41FB-A0A6-0088B1CEB2AA}" type="parTrans" cxnId="{EC0E5A54-D650-40EE-BF31-5E369AF42616}">
      <dgm:prSet/>
      <dgm:spPr/>
      <dgm:t>
        <a:bodyPr/>
        <a:lstStyle/>
        <a:p>
          <a:endParaRPr lang="en-US"/>
        </a:p>
      </dgm:t>
    </dgm:pt>
    <dgm:pt modelId="{E6A2CC24-50C1-472E-89B5-10919141D31A}" type="sibTrans" cxnId="{EC0E5A54-D650-40EE-BF31-5E369AF42616}">
      <dgm:prSet/>
      <dgm:spPr/>
      <dgm:t>
        <a:bodyPr/>
        <a:lstStyle/>
        <a:p>
          <a:endParaRPr lang="en-US"/>
        </a:p>
      </dgm:t>
    </dgm:pt>
    <dgm:pt modelId="{961C33B2-D4D0-4EA6-84BD-4686122A0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breakdown – Director of Customer Success</a:t>
          </a:r>
        </a:p>
      </dgm:t>
    </dgm:pt>
    <dgm:pt modelId="{3F3E1E91-FB1D-423B-A598-1B69CEAF64BE}" type="parTrans" cxnId="{BB3E766B-C5F4-4971-B5C5-4A39BD8074CA}">
      <dgm:prSet/>
      <dgm:spPr/>
      <dgm:t>
        <a:bodyPr/>
        <a:lstStyle/>
        <a:p>
          <a:endParaRPr lang="en-US"/>
        </a:p>
      </dgm:t>
    </dgm:pt>
    <dgm:pt modelId="{C425D349-CC0C-4B8C-9523-7FC608F875F4}" type="sibTrans" cxnId="{BB3E766B-C5F4-4971-B5C5-4A39BD8074CA}">
      <dgm:prSet/>
      <dgm:spPr/>
      <dgm:t>
        <a:bodyPr/>
        <a:lstStyle/>
        <a:p>
          <a:endParaRPr lang="en-US"/>
        </a:p>
      </dgm:t>
    </dgm:pt>
    <dgm:pt modelId="{B4FA17B0-CA8C-40B7-A31E-CE57EDDB88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</a:t>
          </a:r>
        </a:p>
      </dgm:t>
    </dgm:pt>
    <dgm:pt modelId="{4922338B-9EA4-4155-9AC1-5E74275E4877}" type="parTrans" cxnId="{73AE39F0-745A-458E-8B1F-2493262D2A15}">
      <dgm:prSet/>
      <dgm:spPr/>
      <dgm:t>
        <a:bodyPr/>
        <a:lstStyle/>
        <a:p>
          <a:endParaRPr lang="en-US"/>
        </a:p>
      </dgm:t>
    </dgm:pt>
    <dgm:pt modelId="{7C0D2CB6-9838-4C5C-B567-209D2579177C}" type="sibTrans" cxnId="{73AE39F0-745A-458E-8B1F-2493262D2A15}">
      <dgm:prSet/>
      <dgm:spPr/>
      <dgm:t>
        <a:bodyPr/>
        <a:lstStyle/>
        <a:p>
          <a:endParaRPr lang="en-US"/>
        </a:p>
      </dgm:t>
    </dgm:pt>
    <dgm:pt modelId="{47E66C37-4A16-4404-B04E-6DC6581E5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session </a:t>
          </a:r>
        </a:p>
      </dgm:t>
    </dgm:pt>
    <dgm:pt modelId="{A00E0C68-EAAF-45AD-97F6-23FDECB3BD3C}" type="parTrans" cxnId="{1B523243-2E66-43A1-B59B-0980247D8858}">
      <dgm:prSet/>
      <dgm:spPr/>
      <dgm:t>
        <a:bodyPr/>
        <a:lstStyle/>
        <a:p>
          <a:endParaRPr lang="en-US"/>
        </a:p>
      </dgm:t>
    </dgm:pt>
    <dgm:pt modelId="{026BFFD6-96D5-40F7-8ED4-6D13A0678967}" type="sibTrans" cxnId="{1B523243-2E66-43A1-B59B-0980247D8858}">
      <dgm:prSet/>
      <dgm:spPr/>
      <dgm:t>
        <a:bodyPr/>
        <a:lstStyle/>
        <a:p>
          <a:endParaRPr lang="en-US"/>
        </a:p>
      </dgm:t>
    </dgm:pt>
    <dgm:pt modelId="{6DA7C447-449B-4E14-B706-0C9B848CD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Second Session</a:t>
          </a:r>
        </a:p>
      </dgm:t>
    </dgm:pt>
    <dgm:pt modelId="{CB85774C-999A-49DA-8A99-5BBEC0183AF0}" type="parTrans" cxnId="{610CA8CD-DCB9-49D0-A930-D34DAA24CC64}">
      <dgm:prSet/>
      <dgm:spPr/>
      <dgm:t>
        <a:bodyPr/>
        <a:lstStyle/>
        <a:p>
          <a:endParaRPr lang="en-US"/>
        </a:p>
      </dgm:t>
    </dgm:pt>
    <dgm:pt modelId="{5FE10979-4649-4F66-8447-BD794B90CD22}" type="sibTrans" cxnId="{610CA8CD-DCB9-49D0-A930-D34DAA24CC64}">
      <dgm:prSet/>
      <dgm:spPr/>
      <dgm:t>
        <a:bodyPr/>
        <a:lstStyle/>
        <a:p>
          <a:endParaRPr lang="en-US"/>
        </a:p>
      </dgm:t>
    </dgm:pt>
    <dgm:pt modelId="{8DBA0830-0D49-4A3F-B62D-C2CBC38A1A9D}" type="pres">
      <dgm:prSet presAssocID="{021E221A-7886-4461-94C7-171BD18A24C2}" presName="root" presStyleCnt="0">
        <dgm:presLayoutVars>
          <dgm:dir/>
          <dgm:resizeHandles val="exact"/>
        </dgm:presLayoutVars>
      </dgm:prSet>
      <dgm:spPr/>
    </dgm:pt>
    <dgm:pt modelId="{E9A2DA92-59F2-4D69-9CAC-BAC472F7AB07}" type="pres">
      <dgm:prSet presAssocID="{FC3335B8-AC14-49C8-B6DC-342580115A12}" presName="compNode" presStyleCnt="0"/>
      <dgm:spPr/>
    </dgm:pt>
    <dgm:pt modelId="{17ED2F9E-D8F5-4C58-B066-E96E034ADD09}" type="pres">
      <dgm:prSet presAssocID="{FC3335B8-AC14-49C8-B6DC-342580115A1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5F703914-D7AD-46F1-9BAA-B5B89A4190A9}" type="pres">
      <dgm:prSet presAssocID="{FC3335B8-AC14-49C8-B6DC-342580115A12}" presName="spaceRect" presStyleCnt="0"/>
      <dgm:spPr/>
    </dgm:pt>
    <dgm:pt modelId="{587FE8C0-D97B-4A30-B3D1-C08C2408C580}" type="pres">
      <dgm:prSet presAssocID="{FC3335B8-AC14-49C8-B6DC-342580115A12}" presName="textRect" presStyleLbl="revTx" presStyleIdx="0" presStyleCnt="6">
        <dgm:presLayoutVars>
          <dgm:chMax val="1"/>
          <dgm:chPref val="1"/>
        </dgm:presLayoutVars>
      </dgm:prSet>
      <dgm:spPr/>
    </dgm:pt>
    <dgm:pt modelId="{5421945B-5537-4E61-B5D0-63B94A9C1C61}" type="pres">
      <dgm:prSet presAssocID="{EE20CFC3-3F4A-445F-B995-B98DBD81CA7C}" presName="sibTrans" presStyleCnt="0"/>
      <dgm:spPr/>
    </dgm:pt>
    <dgm:pt modelId="{3F7C362E-F8BD-4B43-9BB7-B9302A39A6AF}" type="pres">
      <dgm:prSet presAssocID="{2C005F38-8A38-4481-B22F-4F2341852FEC}" presName="compNode" presStyleCnt="0"/>
      <dgm:spPr/>
    </dgm:pt>
    <dgm:pt modelId="{372A04F2-C265-4928-B36B-4526784A2BAF}" type="pres">
      <dgm:prSet presAssocID="{2C005F38-8A38-4481-B22F-4F2341852FE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107F8C81-AAA5-4614-B309-0CE71E9DBE2B}" type="pres">
      <dgm:prSet presAssocID="{2C005F38-8A38-4481-B22F-4F2341852FEC}" presName="spaceRect" presStyleCnt="0"/>
      <dgm:spPr/>
    </dgm:pt>
    <dgm:pt modelId="{D1289543-B74F-4DF4-B73E-57F45E551395}" type="pres">
      <dgm:prSet presAssocID="{2C005F38-8A38-4481-B22F-4F2341852FEC}" presName="textRect" presStyleLbl="revTx" presStyleIdx="1" presStyleCnt="6">
        <dgm:presLayoutVars>
          <dgm:chMax val="1"/>
          <dgm:chPref val="1"/>
        </dgm:presLayoutVars>
      </dgm:prSet>
      <dgm:spPr/>
    </dgm:pt>
    <dgm:pt modelId="{98ACA2E8-8D1D-458A-9695-3967108BBA35}" type="pres">
      <dgm:prSet presAssocID="{E6A2CC24-50C1-472E-89B5-10919141D31A}" presName="sibTrans" presStyleCnt="0"/>
      <dgm:spPr/>
    </dgm:pt>
    <dgm:pt modelId="{ED48F437-B03E-4A79-8120-1A820F32261F}" type="pres">
      <dgm:prSet presAssocID="{961C33B2-D4D0-4EA6-84BD-4686122A0AA8}" presName="compNode" presStyleCnt="0"/>
      <dgm:spPr/>
    </dgm:pt>
    <dgm:pt modelId="{FECA0DC6-991B-4C61-A6A1-280A4A7B39BD}" type="pres">
      <dgm:prSet presAssocID="{961C33B2-D4D0-4EA6-84BD-4686122A0A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0AA613C-6C44-48D5-9AF0-175AE760C860}" type="pres">
      <dgm:prSet presAssocID="{961C33B2-D4D0-4EA6-84BD-4686122A0AA8}" presName="spaceRect" presStyleCnt="0"/>
      <dgm:spPr/>
    </dgm:pt>
    <dgm:pt modelId="{7D3846ED-24B8-45D5-852B-8794D96E9B9B}" type="pres">
      <dgm:prSet presAssocID="{961C33B2-D4D0-4EA6-84BD-4686122A0AA8}" presName="textRect" presStyleLbl="revTx" presStyleIdx="2" presStyleCnt="6">
        <dgm:presLayoutVars>
          <dgm:chMax val="1"/>
          <dgm:chPref val="1"/>
        </dgm:presLayoutVars>
      </dgm:prSet>
      <dgm:spPr/>
    </dgm:pt>
    <dgm:pt modelId="{B3684924-73BF-41D7-9BA5-E84A565EA574}" type="pres">
      <dgm:prSet presAssocID="{C425D349-CC0C-4B8C-9523-7FC608F875F4}" presName="sibTrans" presStyleCnt="0"/>
      <dgm:spPr/>
    </dgm:pt>
    <dgm:pt modelId="{681AA8EF-75E0-4669-9906-D060DA3948CD}" type="pres">
      <dgm:prSet presAssocID="{B4FA17B0-CA8C-40B7-A31E-CE57EDDB880B}" presName="compNode" presStyleCnt="0"/>
      <dgm:spPr/>
    </dgm:pt>
    <dgm:pt modelId="{A5D1D8EA-51C6-44E1-A956-83F7004B4895}" type="pres">
      <dgm:prSet presAssocID="{B4FA17B0-CA8C-40B7-A31E-CE57EDDB88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8739EB5D-190A-4D25-9829-C9E72A7D90D1}" type="pres">
      <dgm:prSet presAssocID="{B4FA17B0-CA8C-40B7-A31E-CE57EDDB880B}" presName="spaceRect" presStyleCnt="0"/>
      <dgm:spPr/>
    </dgm:pt>
    <dgm:pt modelId="{6C193383-3408-42E1-96B1-5E6850AAC50E}" type="pres">
      <dgm:prSet presAssocID="{B4FA17B0-CA8C-40B7-A31E-CE57EDDB880B}" presName="textRect" presStyleLbl="revTx" presStyleIdx="3" presStyleCnt="6">
        <dgm:presLayoutVars>
          <dgm:chMax val="1"/>
          <dgm:chPref val="1"/>
        </dgm:presLayoutVars>
      </dgm:prSet>
      <dgm:spPr/>
    </dgm:pt>
    <dgm:pt modelId="{A8BFB9FD-4FD5-48D3-A4FF-47287F139A22}" type="pres">
      <dgm:prSet presAssocID="{7C0D2CB6-9838-4C5C-B567-209D2579177C}" presName="sibTrans" presStyleCnt="0"/>
      <dgm:spPr/>
    </dgm:pt>
    <dgm:pt modelId="{1CB41BB7-05D9-423E-BF96-0CD90B13DAF4}" type="pres">
      <dgm:prSet presAssocID="{47E66C37-4A16-4404-B04E-6DC6581E570B}" presName="compNode" presStyleCnt="0"/>
      <dgm:spPr/>
    </dgm:pt>
    <dgm:pt modelId="{39CC883F-AC9F-4356-80DE-3FD0046D1E94}" type="pres">
      <dgm:prSet presAssocID="{47E66C37-4A16-4404-B04E-6DC6581E57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2BE56F9-65E7-45C9-A939-3E4405603EAA}" type="pres">
      <dgm:prSet presAssocID="{47E66C37-4A16-4404-B04E-6DC6581E570B}" presName="spaceRect" presStyleCnt="0"/>
      <dgm:spPr/>
    </dgm:pt>
    <dgm:pt modelId="{C2232141-86FC-4524-9AA5-042A9F437CE9}" type="pres">
      <dgm:prSet presAssocID="{47E66C37-4A16-4404-B04E-6DC6581E570B}" presName="textRect" presStyleLbl="revTx" presStyleIdx="4" presStyleCnt="6">
        <dgm:presLayoutVars>
          <dgm:chMax val="1"/>
          <dgm:chPref val="1"/>
        </dgm:presLayoutVars>
      </dgm:prSet>
      <dgm:spPr/>
    </dgm:pt>
    <dgm:pt modelId="{6167607C-CBD9-4749-84E3-3A9CE80F9D80}" type="pres">
      <dgm:prSet presAssocID="{026BFFD6-96D5-40F7-8ED4-6D13A0678967}" presName="sibTrans" presStyleCnt="0"/>
      <dgm:spPr/>
    </dgm:pt>
    <dgm:pt modelId="{98CC6CEF-6343-4E41-861D-862DEC93B689}" type="pres">
      <dgm:prSet presAssocID="{6DA7C447-449B-4E14-B706-0C9B848CD3A4}" presName="compNode" presStyleCnt="0"/>
      <dgm:spPr/>
    </dgm:pt>
    <dgm:pt modelId="{BA75A052-0DA5-4764-8EE6-BD1FA2FBA57A}" type="pres">
      <dgm:prSet presAssocID="{6DA7C447-449B-4E14-B706-0C9B848CD3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1134D34-6343-4302-992F-2C8B0A3977E4}" type="pres">
      <dgm:prSet presAssocID="{6DA7C447-449B-4E14-B706-0C9B848CD3A4}" presName="spaceRect" presStyleCnt="0"/>
      <dgm:spPr/>
    </dgm:pt>
    <dgm:pt modelId="{D20E2599-7659-40F2-AD7E-7D0C43F1FCE3}" type="pres">
      <dgm:prSet presAssocID="{6DA7C447-449B-4E14-B706-0C9B848CD3A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84CA404-D64F-481B-B7F0-1F4C3BD62CA1}" srcId="{021E221A-7886-4461-94C7-171BD18A24C2}" destId="{FC3335B8-AC14-49C8-B6DC-342580115A12}" srcOrd="0" destOrd="0" parTransId="{7B225529-000D-407A-8914-D697AA4DD770}" sibTransId="{EE20CFC3-3F4A-445F-B995-B98DBD81CA7C}"/>
    <dgm:cxn modelId="{805D430A-5D2D-4E7E-B4C3-32E1F012A2FA}" type="presOf" srcId="{6DA7C447-449B-4E14-B706-0C9B848CD3A4}" destId="{D20E2599-7659-40F2-AD7E-7D0C43F1FCE3}" srcOrd="0" destOrd="0" presId="urn:microsoft.com/office/officeart/2018/2/layout/IconLabelList"/>
    <dgm:cxn modelId="{1C73B60C-0B42-4464-A3D6-9B79A6828348}" type="presOf" srcId="{021E221A-7886-4461-94C7-171BD18A24C2}" destId="{8DBA0830-0D49-4A3F-B62D-C2CBC38A1A9D}" srcOrd="0" destOrd="0" presId="urn:microsoft.com/office/officeart/2018/2/layout/IconLabelList"/>
    <dgm:cxn modelId="{8647DB22-9250-4F8F-B2F5-1EC17F81A972}" type="presOf" srcId="{FC3335B8-AC14-49C8-B6DC-342580115A12}" destId="{587FE8C0-D97B-4A30-B3D1-C08C2408C580}" srcOrd="0" destOrd="0" presId="urn:microsoft.com/office/officeart/2018/2/layout/IconLabelList"/>
    <dgm:cxn modelId="{964E5B29-12C3-4786-A4FB-C8A51E53EEB0}" type="presOf" srcId="{B4FA17B0-CA8C-40B7-A31E-CE57EDDB880B}" destId="{6C193383-3408-42E1-96B1-5E6850AAC50E}" srcOrd="0" destOrd="0" presId="urn:microsoft.com/office/officeart/2018/2/layout/IconLabelList"/>
    <dgm:cxn modelId="{D1226F3A-B9FA-4BF6-B664-CC2A2640EBDA}" type="presOf" srcId="{47E66C37-4A16-4404-B04E-6DC6581E570B}" destId="{C2232141-86FC-4524-9AA5-042A9F437CE9}" srcOrd="0" destOrd="0" presId="urn:microsoft.com/office/officeart/2018/2/layout/IconLabelList"/>
    <dgm:cxn modelId="{1B523243-2E66-43A1-B59B-0980247D8858}" srcId="{021E221A-7886-4461-94C7-171BD18A24C2}" destId="{47E66C37-4A16-4404-B04E-6DC6581E570B}" srcOrd="4" destOrd="0" parTransId="{A00E0C68-EAAF-45AD-97F6-23FDECB3BD3C}" sibTransId="{026BFFD6-96D5-40F7-8ED4-6D13A0678967}"/>
    <dgm:cxn modelId="{BB3E766B-C5F4-4971-B5C5-4A39BD8074CA}" srcId="{021E221A-7886-4461-94C7-171BD18A24C2}" destId="{961C33B2-D4D0-4EA6-84BD-4686122A0AA8}" srcOrd="2" destOrd="0" parTransId="{3F3E1E91-FB1D-423B-A598-1B69CEAF64BE}" sibTransId="{C425D349-CC0C-4B8C-9523-7FC608F875F4}"/>
    <dgm:cxn modelId="{EC0E5A54-D650-40EE-BF31-5E369AF42616}" srcId="{021E221A-7886-4461-94C7-171BD18A24C2}" destId="{2C005F38-8A38-4481-B22F-4F2341852FEC}" srcOrd="1" destOrd="0" parTransId="{9C5CF4ED-82BB-41FB-A0A6-0088B1CEB2AA}" sibTransId="{E6A2CC24-50C1-472E-89B5-10919141D31A}"/>
    <dgm:cxn modelId="{03567383-D821-4506-99E5-B1E946E2F4C9}" type="presOf" srcId="{2C005F38-8A38-4481-B22F-4F2341852FEC}" destId="{D1289543-B74F-4DF4-B73E-57F45E551395}" srcOrd="0" destOrd="0" presId="urn:microsoft.com/office/officeart/2018/2/layout/IconLabelList"/>
    <dgm:cxn modelId="{610CA8CD-DCB9-49D0-A930-D34DAA24CC64}" srcId="{021E221A-7886-4461-94C7-171BD18A24C2}" destId="{6DA7C447-449B-4E14-B706-0C9B848CD3A4}" srcOrd="5" destOrd="0" parTransId="{CB85774C-999A-49DA-8A99-5BBEC0183AF0}" sibTransId="{5FE10979-4649-4F66-8447-BD794B90CD22}"/>
    <dgm:cxn modelId="{B10ED4E1-A972-4BE2-BB76-9B2F8BD7AECA}" type="presOf" srcId="{961C33B2-D4D0-4EA6-84BD-4686122A0AA8}" destId="{7D3846ED-24B8-45D5-852B-8794D96E9B9B}" srcOrd="0" destOrd="0" presId="urn:microsoft.com/office/officeart/2018/2/layout/IconLabelList"/>
    <dgm:cxn modelId="{73AE39F0-745A-458E-8B1F-2493262D2A15}" srcId="{021E221A-7886-4461-94C7-171BD18A24C2}" destId="{B4FA17B0-CA8C-40B7-A31E-CE57EDDB880B}" srcOrd="3" destOrd="0" parTransId="{4922338B-9EA4-4155-9AC1-5E74275E4877}" sibTransId="{7C0D2CB6-9838-4C5C-B567-209D2579177C}"/>
    <dgm:cxn modelId="{4FE9D5C3-5EFE-469A-85FA-DC03D73C0C56}" type="presParOf" srcId="{8DBA0830-0D49-4A3F-B62D-C2CBC38A1A9D}" destId="{E9A2DA92-59F2-4D69-9CAC-BAC472F7AB07}" srcOrd="0" destOrd="0" presId="urn:microsoft.com/office/officeart/2018/2/layout/IconLabelList"/>
    <dgm:cxn modelId="{E7781522-AE4C-497D-95DB-EFB12F35BD9E}" type="presParOf" srcId="{E9A2DA92-59F2-4D69-9CAC-BAC472F7AB07}" destId="{17ED2F9E-D8F5-4C58-B066-E96E034ADD09}" srcOrd="0" destOrd="0" presId="urn:microsoft.com/office/officeart/2018/2/layout/IconLabelList"/>
    <dgm:cxn modelId="{DA2DDF4D-C368-4A1C-91FA-AFBE8284DFD5}" type="presParOf" srcId="{E9A2DA92-59F2-4D69-9CAC-BAC472F7AB07}" destId="{5F703914-D7AD-46F1-9BAA-B5B89A4190A9}" srcOrd="1" destOrd="0" presId="urn:microsoft.com/office/officeart/2018/2/layout/IconLabelList"/>
    <dgm:cxn modelId="{EE644856-14B7-4B27-88F8-8DED8DAABFE4}" type="presParOf" srcId="{E9A2DA92-59F2-4D69-9CAC-BAC472F7AB07}" destId="{587FE8C0-D97B-4A30-B3D1-C08C2408C580}" srcOrd="2" destOrd="0" presId="urn:microsoft.com/office/officeart/2018/2/layout/IconLabelList"/>
    <dgm:cxn modelId="{5727B62B-D04B-476A-B1A2-0BB1343D8BA8}" type="presParOf" srcId="{8DBA0830-0D49-4A3F-B62D-C2CBC38A1A9D}" destId="{5421945B-5537-4E61-B5D0-63B94A9C1C61}" srcOrd="1" destOrd="0" presId="urn:microsoft.com/office/officeart/2018/2/layout/IconLabelList"/>
    <dgm:cxn modelId="{A1865CCE-2B36-4D8C-9888-DF00F350360F}" type="presParOf" srcId="{8DBA0830-0D49-4A3F-B62D-C2CBC38A1A9D}" destId="{3F7C362E-F8BD-4B43-9BB7-B9302A39A6AF}" srcOrd="2" destOrd="0" presId="urn:microsoft.com/office/officeart/2018/2/layout/IconLabelList"/>
    <dgm:cxn modelId="{DD267F43-6086-44AB-B04D-823BB0A979FF}" type="presParOf" srcId="{3F7C362E-F8BD-4B43-9BB7-B9302A39A6AF}" destId="{372A04F2-C265-4928-B36B-4526784A2BAF}" srcOrd="0" destOrd="0" presId="urn:microsoft.com/office/officeart/2018/2/layout/IconLabelList"/>
    <dgm:cxn modelId="{3E9D0EEE-1736-4620-9171-D87D38826F92}" type="presParOf" srcId="{3F7C362E-F8BD-4B43-9BB7-B9302A39A6AF}" destId="{107F8C81-AAA5-4614-B309-0CE71E9DBE2B}" srcOrd="1" destOrd="0" presId="urn:microsoft.com/office/officeart/2018/2/layout/IconLabelList"/>
    <dgm:cxn modelId="{8655F617-C1B4-4501-9FB0-2689B7309801}" type="presParOf" srcId="{3F7C362E-F8BD-4B43-9BB7-B9302A39A6AF}" destId="{D1289543-B74F-4DF4-B73E-57F45E551395}" srcOrd="2" destOrd="0" presId="urn:microsoft.com/office/officeart/2018/2/layout/IconLabelList"/>
    <dgm:cxn modelId="{9D9F5A98-AA85-4919-B140-F4F50A3B4304}" type="presParOf" srcId="{8DBA0830-0D49-4A3F-B62D-C2CBC38A1A9D}" destId="{98ACA2E8-8D1D-458A-9695-3967108BBA35}" srcOrd="3" destOrd="0" presId="urn:microsoft.com/office/officeart/2018/2/layout/IconLabelList"/>
    <dgm:cxn modelId="{73197180-52C2-4ED1-B138-B43099BAD63E}" type="presParOf" srcId="{8DBA0830-0D49-4A3F-B62D-C2CBC38A1A9D}" destId="{ED48F437-B03E-4A79-8120-1A820F32261F}" srcOrd="4" destOrd="0" presId="urn:microsoft.com/office/officeart/2018/2/layout/IconLabelList"/>
    <dgm:cxn modelId="{84C2790F-90D0-41A4-9694-A6700E42231D}" type="presParOf" srcId="{ED48F437-B03E-4A79-8120-1A820F32261F}" destId="{FECA0DC6-991B-4C61-A6A1-280A4A7B39BD}" srcOrd="0" destOrd="0" presId="urn:microsoft.com/office/officeart/2018/2/layout/IconLabelList"/>
    <dgm:cxn modelId="{B0689667-E8A5-4590-93C3-644694CE0F63}" type="presParOf" srcId="{ED48F437-B03E-4A79-8120-1A820F32261F}" destId="{60AA613C-6C44-48D5-9AF0-175AE760C860}" srcOrd="1" destOrd="0" presId="urn:microsoft.com/office/officeart/2018/2/layout/IconLabelList"/>
    <dgm:cxn modelId="{5765B1C3-9AD5-463D-9582-B12A1AF5DC8B}" type="presParOf" srcId="{ED48F437-B03E-4A79-8120-1A820F32261F}" destId="{7D3846ED-24B8-45D5-852B-8794D96E9B9B}" srcOrd="2" destOrd="0" presId="urn:microsoft.com/office/officeart/2018/2/layout/IconLabelList"/>
    <dgm:cxn modelId="{DD30571C-CE65-4813-9D91-2B9AB0B0D126}" type="presParOf" srcId="{8DBA0830-0D49-4A3F-B62D-C2CBC38A1A9D}" destId="{B3684924-73BF-41D7-9BA5-E84A565EA574}" srcOrd="5" destOrd="0" presId="urn:microsoft.com/office/officeart/2018/2/layout/IconLabelList"/>
    <dgm:cxn modelId="{4D1878B9-2EC7-492D-B258-EA354E3B932E}" type="presParOf" srcId="{8DBA0830-0D49-4A3F-B62D-C2CBC38A1A9D}" destId="{681AA8EF-75E0-4669-9906-D060DA3948CD}" srcOrd="6" destOrd="0" presId="urn:microsoft.com/office/officeart/2018/2/layout/IconLabelList"/>
    <dgm:cxn modelId="{0420E20A-7C8F-4D17-997D-693209C7CF2D}" type="presParOf" srcId="{681AA8EF-75E0-4669-9906-D060DA3948CD}" destId="{A5D1D8EA-51C6-44E1-A956-83F7004B4895}" srcOrd="0" destOrd="0" presId="urn:microsoft.com/office/officeart/2018/2/layout/IconLabelList"/>
    <dgm:cxn modelId="{5CA03121-76A2-42BA-80E3-1FE04429644D}" type="presParOf" srcId="{681AA8EF-75E0-4669-9906-D060DA3948CD}" destId="{8739EB5D-190A-4D25-9829-C9E72A7D90D1}" srcOrd="1" destOrd="0" presId="urn:microsoft.com/office/officeart/2018/2/layout/IconLabelList"/>
    <dgm:cxn modelId="{985B4E85-585F-49F9-B8F6-5D691076483E}" type="presParOf" srcId="{681AA8EF-75E0-4669-9906-D060DA3948CD}" destId="{6C193383-3408-42E1-96B1-5E6850AAC50E}" srcOrd="2" destOrd="0" presId="urn:microsoft.com/office/officeart/2018/2/layout/IconLabelList"/>
    <dgm:cxn modelId="{516DA9C0-7CAA-4B16-8B25-95A54BD7DB13}" type="presParOf" srcId="{8DBA0830-0D49-4A3F-B62D-C2CBC38A1A9D}" destId="{A8BFB9FD-4FD5-48D3-A4FF-47287F139A22}" srcOrd="7" destOrd="0" presId="urn:microsoft.com/office/officeart/2018/2/layout/IconLabelList"/>
    <dgm:cxn modelId="{00D4CEDA-0114-4ADC-8F55-E693B45A47CC}" type="presParOf" srcId="{8DBA0830-0D49-4A3F-B62D-C2CBC38A1A9D}" destId="{1CB41BB7-05D9-423E-BF96-0CD90B13DAF4}" srcOrd="8" destOrd="0" presId="urn:microsoft.com/office/officeart/2018/2/layout/IconLabelList"/>
    <dgm:cxn modelId="{C3F40A1A-D610-4F32-9DCB-F09E30571454}" type="presParOf" srcId="{1CB41BB7-05D9-423E-BF96-0CD90B13DAF4}" destId="{39CC883F-AC9F-4356-80DE-3FD0046D1E94}" srcOrd="0" destOrd="0" presId="urn:microsoft.com/office/officeart/2018/2/layout/IconLabelList"/>
    <dgm:cxn modelId="{6AA07C8E-C545-4F02-8767-DF3B7B3B9ADD}" type="presParOf" srcId="{1CB41BB7-05D9-423E-BF96-0CD90B13DAF4}" destId="{F2BE56F9-65E7-45C9-A939-3E4405603EAA}" srcOrd="1" destOrd="0" presId="urn:microsoft.com/office/officeart/2018/2/layout/IconLabelList"/>
    <dgm:cxn modelId="{25E430AF-B28D-4B56-805E-B016E0616A1E}" type="presParOf" srcId="{1CB41BB7-05D9-423E-BF96-0CD90B13DAF4}" destId="{C2232141-86FC-4524-9AA5-042A9F437CE9}" srcOrd="2" destOrd="0" presId="urn:microsoft.com/office/officeart/2018/2/layout/IconLabelList"/>
    <dgm:cxn modelId="{29361DE4-DF76-4B36-B101-1424FA55D9B6}" type="presParOf" srcId="{8DBA0830-0D49-4A3F-B62D-C2CBC38A1A9D}" destId="{6167607C-CBD9-4749-84E3-3A9CE80F9D80}" srcOrd="9" destOrd="0" presId="urn:microsoft.com/office/officeart/2018/2/layout/IconLabelList"/>
    <dgm:cxn modelId="{142E8BC9-DAE6-43EB-941A-54CFDD1A8808}" type="presParOf" srcId="{8DBA0830-0D49-4A3F-B62D-C2CBC38A1A9D}" destId="{98CC6CEF-6343-4E41-861D-862DEC93B689}" srcOrd="10" destOrd="0" presId="urn:microsoft.com/office/officeart/2018/2/layout/IconLabelList"/>
    <dgm:cxn modelId="{0FEFBD96-AC8A-4A42-A449-F3671E8BEFE2}" type="presParOf" srcId="{98CC6CEF-6343-4E41-861D-862DEC93B689}" destId="{BA75A052-0DA5-4764-8EE6-BD1FA2FBA57A}" srcOrd="0" destOrd="0" presId="urn:microsoft.com/office/officeart/2018/2/layout/IconLabelList"/>
    <dgm:cxn modelId="{14736153-F2BB-48B5-8C28-9BB6DB2E79DD}" type="presParOf" srcId="{98CC6CEF-6343-4E41-861D-862DEC93B689}" destId="{61134D34-6343-4302-992F-2C8B0A3977E4}" srcOrd="1" destOrd="0" presId="urn:microsoft.com/office/officeart/2018/2/layout/IconLabelList"/>
    <dgm:cxn modelId="{A1BFEC9D-627C-4956-8C58-21052B61C066}" type="presParOf" srcId="{98CC6CEF-6343-4E41-861D-862DEC93B689}" destId="{D20E2599-7659-40F2-AD7E-7D0C43F1FC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91C83-C950-4749-986C-167E8A4941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20E91D-7282-4A7E-8076-301F11CADE73}">
      <dgm:prSet/>
      <dgm:spPr/>
      <dgm:t>
        <a:bodyPr/>
        <a:lstStyle/>
        <a:p>
          <a:r>
            <a:rPr lang="en-US"/>
            <a:t>Event attendees</a:t>
          </a:r>
        </a:p>
      </dgm:t>
    </dgm:pt>
    <dgm:pt modelId="{372D67ED-1BEC-432E-8FE9-4103F4B41BF0}" type="parTrans" cxnId="{A3566658-C805-4D8B-B5E9-A1EF88AC1062}">
      <dgm:prSet/>
      <dgm:spPr/>
      <dgm:t>
        <a:bodyPr/>
        <a:lstStyle/>
        <a:p>
          <a:endParaRPr lang="en-US"/>
        </a:p>
      </dgm:t>
    </dgm:pt>
    <dgm:pt modelId="{29FC7EA5-ADAF-4140-AAB4-F88CD6616FB6}" type="sibTrans" cxnId="{A3566658-C805-4D8B-B5E9-A1EF88AC1062}">
      <dgm:prSet/>
      <dgm:spPr/>
      <dgm:t>
        <a:bodyPr/>
        <a:lstStyle/>
        <a:p>
          <a:endParaRPr lang="en-US"/>
        </a:p>
      </dgm:t>
    </dgm:pt>
    <dgm:pt modelId="{F44ED3EB-46A6-4B00-8A91-285CCA866E05}">
      <dgm:prSet/>
      <dgm:spPr/>
      <dgm:t>
        <a:bodyPr/>
        <a:lstStyle/>
        <a:p>
          <a:r>
            <a:rPr lang="en-US"/>
            <a:t>Invitations</a:t>
          </a:r>
        </a:p>
      </dgm:t>
    </dgm:pt>
    <dgm:pt modelId="{2BA781AE-FF86-446C-81DC-D4AC9EAFD5E0}" type="parTrans" cxnId="{F3102DEB-CC57-4E28-9007-77B7CB9EEC68}">
      <dgm:prSet/>
      <dgm:spPr/>
      <dgm:t>
        <a:bodyPr/>
        <a:lstStyle/>
        <a:p>
          <a:endParaRPr lang="en-US"/>
        </a:p>
      </dgm:t>
    </dgm:pt>
    <dgm:pt modelId="{8CE7A58C-C862-41B7-A61F-E5211F5E7C95}" type="sibTrans" cxnId="{F3102DEB-CC57-4E28-9007-77B7CB9EEC68}">
      <dgm:prSet/>
      <dgm:spPr/>
      <dgm:t>
        <a:bodyPr/>
        <a:lstStyle/>
        <a:p>
          <a:endParaRPr lang="en-US"/>
        </a:p>
      </dgm:t>
    </dgm:pt>
    <dgm:pt modelId="{9F80BD19-6BF5-4E2C-AA00-525B00202057}">
      <dgm:prSet/>
      <dgm:spPr/>
      <dgm:t>
        <a:bodyPr/>
        <a:lstStyle/>
        <a:p>
          <a:r>
            <a:rPr lang="en-US"/>
            <a:t>Virtual or in person?</a:t>
          </a:r>
        </a:p>
      </dgm:t>
    </dgm:pt>
    <dgm:pt modelId="{85455DB3-1490-41B7-8B1D-354FE564DFB5}" type="parTrans" cxnId="{42808D3C-4E7E-4552-86E0-975D5153A125}">
      <dgm:prSet/>
      <dgm:spPr/>
      <dgm:t>
        <a:bodyPr/>
        <a:lstStyle/>
        <a:p>
          <a:endParaRPr lang="en-US"/>
        </a:p>
      </dgm:t>
    </dgm:pt>
    <dgm:pt modelId="{9F649C2B-D2C3-48AC-8939-A98E84285945}" type="sibTrans" cxnId="{42808D3C-4E7E-4552-86E0-975D5153A125}">
      <dgm:prSet/>
      <dgm:spPr/>
      <dgm:t>
        <a:bodyPr/>
        <a:lstStyle/>
        <a:p>
          <a:endParaRPr lang="en-US"/>
        </a:p>
      </dgm:t>
    </dgm:pt>
    <dgm:pt modelId="{7A2CEEC2-2CB3-49D1-B935-E0C5D7CAC7B2}">
      <dgm:prSet/>
      <dgm:spPr/>
      <dgm:t>
        <a:bodyPr/>
        <a:lstStyle/>
        <a:p>
          <a:r>
            <a:rPr lang="en-US"/>
            <a:t>Cost differences</a:t>
          </a:r>
        </a:p>
      </dgm:t>
    </dgm:pt>
    <dgm:pt modelId="{FA4B7695-7BBF-4F47-9B6F-9ABFB3C94262}" type="parTrans" cxnId="{7FF27BD2-4779-4525-A60C-27B3B2D699A7}">
      <dgm:prSet/>
      <dgm:spPr/>
      <dgm:t>
        <a:bodyPr/>
        <a:lstStyle/>
        <a:p>
          <a:endParaRPr lang="en-US"/>
        </a:p>
      </dgm:t>
    </dgm:pt>
    <dgm:pt modelId="{0A0C7285-F5D0-4CAE-B86C-214650DDD4F3}" type="sibTrans" cxnId="{7FF27BD2-4779-4525-A60C-27B3B2D699A7}">
      <dgm:prSet/>
      <dgm:spPr/>
      <dgm:t>
        <a:bodyPr/>
        <a:lstStyle/>
        <a:p>
          <a:endParaRPr lang="en-US"/>
        </a:p>
      </dgm:t>
    </dgm:pt>
    <dgm:pt modelId="{BE4F37C9-5926-4483-980E-A31745876812}">
      <dgm:prSet/>
      <dgm:spPr/>
      <dgm:t>
        <a:bodyPr/>
        <a:lstStyle/>
        <a:p>
          <a:r>
            <a:rPr lang="en-US"/>
            <a:t>Varying needs</a:t>
          </a:r>
        </a:p>
      </dgm:t>
    </dgm:pt>
    <dgm:pt modelId="{0CF9F40E-8F9F-483A-9250-5E924393E24D}" type="parTrans" cxnId="{AD0BE26E-BABC-48FD-AB7D-3F5BE9DF1C72}">
      <dgm:prSet/>
      <dgm:spPr/>
      <dgm:t>
        <a:bodyPr/>
        <a:lstStyle/>
        <a:p>
          <a:endParaRPr lang="en-US"/>
        </a:p>
      </dgm:t>
    </dgm:pt>
    <dgm:pt modelId="{0BB92324-7BFB-4C86-AA37-D688FF86CB80}" type="sibTrans" cxnId="{AD0BE26E-BABC-48FD-AB7D-3F5BE9DF1C72}">
      <dgm:prSet/>
      <dgm:spPr/>
      <dgm:t>
        <a:bodyPr/>
        <a:lstStyle/>
        <a:p>
          <a:endParaRPr lang="en-US"/>
        </a:p>
      </dgm:t>
    </dgm:pt>
    <dgm:pt modelId="{63036EDB-524F-4DAD-908A-D854F7149D7A}">
      <dgm:prSet/>
      <dgm:spPr/>
      <dgm:t>
        <a:bodyPr/>
        <a:lstStyle/>
        <a:p>
          <a:r>
            <a:rPr lang="en-US"/>
            <a:t>Session Leads</a:t>
          </a:r>
        </a:p>
      </dgm:t>
    </dgm:pt>
    <dgm:pt modelId="{8D2DA3AB-71F3-4FEC-8DF0-29AFA3A37B11}" type="parTrans" cxnId="{88907958-30BF-4962-99AA-99C736005186}">
      <dgm:prSet/>
      <dgm:spPr/>
      <dgm:t>
        <a:bodyPr/>
        <a:lstStyle/>
        <a:p>
          <a:endParaRPr lang="en-US"/>
        </a:p>
      </dgm:t>
    </dgm:pt>
    <dgm:pt modelId="{8F6C0EC8-AC45-4A83-955C-BD6C40F3B0BD}" type="sibTrans" cxnId="{88907958-30BF-4962-99AA-99C736005186}">
      <dgm:prSet/>
      <dgm:spPr/>
      <dgm:t>
        <a:bodyPr/>
        <a:lstStyle/>
        <a:p>
          <a:endParaRPr lang="en-US"/>
        </a:p>
      </dgm:t>
    </dgm:pt>
    <dgm:pt modelId="{22A24604-0BB4-43ED-BF53-1B0BFA95A740}">
      <dgm:prSet/>
      <dgm:spPr/>
      <dgm:t>
        <a:bodyPr/>
        <a:lstStyle/>
        <a:p>
          <a:r>
            <a:rPr lang="en-US"/>
            <a:t>Breakout sessions</a:t>
          </a:r>
        </a:p>
      </dgm:t>
    </dgm:pt>
    <dgm:pt modelId="{33954622-183C-4A17-A26F-7B8AC7AE4679}" type="parTrans" cxnId="{E1B766FE-BA18-4100-820A-CF581B4DDA69}">
      <dgm:prSet/>
      <dgm:spPr/>
      <dgm:t>
        <a:bodyPr/>
        <a:lstStyle/>
        <a:p>
          <a:endParaRPr lang="en-US"/>
        </a:p>
      </dgm:t>
    </dgm:pt>
    <dgm:pt modelId="{A15EDB23-0407-459F-9793-3A7F002C06D6}" type="sibTrans" cxnId="{E1B766FE-BA18-4100-820A-CF581B4DDA69}">
      <dgm:prSet/>
      <dgm:spPr/>
      <dgm:t>
        <a:bodyPr/>
        <a:lstStyle/>
        <a:p>
          <a:endParaRPr lang="en-US"/>
        </a:p>
      </dgm:t>
    </dgm:pt>
    <dgm:pt modelId="{4B93540A-036D-473C-8A13-24D5C6EE4E47}" type="pres">
      <dgm:prSet presAssocID="{27091C83-C950-4749-986C-167E8A49411F}" presName="linear" presStyleCnt="0">
        <dgm:presLayoutVars>
          <dgm:dir/>
          <dgm:animLvl val="lvl"/>
          <dgm:resizeHandles val="exact"/>
        </dgm:presLayoutVars>
      </dgm:prSet>
      <dgm:spPr/>
    </dgm:pt>
    <dgm:pt modelId="{52E19778-7E56-46D5-BA4B-2419E677CA79}" type="pres">
      <dgm:prSet presAssocID="{B920E91D-7282-4A7E-8076-301F11CADE73}" presName="parentLin" presStyleCnt="0"/>
      <dgm:spPr/>
    </dgm:pt>
    <dgm:pt modelId="{3CBA7CE4-9D61-45BD-A5DA-BD6BD461A825}" type="pres">
      <dgm:prSet presAssocID="{B920E91D-7282-4A7E-8076-301F11CADE73}" presName="parentLeftMargin" presStyleLbl="node1" presStyleIdx="0" presStyleCnt="4"/>
      <dgm:spPr/>
    </dgm:pt>
    <dgm:pt modelId="{637064FA-1810-4709-894C-5F2FFD1A1EFD}" type="pres">
      <dgm:prSet presAssocID="{B920E91D-7282-4A7E-8076-301F11CADE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61989F-8543-4262-AA7D-5E6CCB78FD80}" type="pres">
      <dgm:prSet presAssocID="{B920E91D-7282-4A7E-8076-301F11CADE73}" presName="negativeSpace" presStyleCnt="0"/>
      <dgm:spPr/>
    </dgm:pt>
    <dgm:pt modelId="{013BF2F5-C61B-4FDD-8627-F8E150D39677}" type="pres">
      <dgm:prSet presAssocID="{B920E91D-7282-4A7E-8076-301F11CADE73}" presName="childText" presStyleLbl="conFgAcc1" presStyleIdx="0" presStyleCnt="4">
        <dgm:presLayoutVars>
          <dgm:bulletEnabled val="1"/>
        </dgm:presLayoutVars>
      </dgm:prSet>
      <dgm:spPr/>
    </dgm:pt>
    <dgm:pt modelId="{19C0151E-01E0-4FE0-BF2B-BCF197CB97F8}" type="pres">
      <dgm:prSet presAssocID="{29FC7EA5-ADAF-4140-AAB4-F88CD6616FB6}" presName="spaceBetweenRectangles" presStyleCnt="0"/>
      <dgm:spPr/>
    </dgm:pt>
    <dgm:pt modelId="{5C13A0FC-9C00-42A3-852D-05029B2FDD66}" type="pres">
      <dgm:prSet presAssocID="{9F80BD19-6BF5-4E2C-AA00-525B00202057}" presName="parentLin" presStyleCnt="0"/>
      <dgm:spPr/>
    </dgm:pt>
    <dgm:pt modelId="{95B6170D-A126-4F9D-8AD0-F760375CEB61}" type="pres">
      <dgm:prSet presAssocID="{9F80BD19-6BF5-4E2C-AA00-525B00202057}" presName="parentLeftMargin" presStyleLbl="node1" presStyleIdx="0" presStyleCnt="4"/>
      <dgm:spPr/>
    </dgm:pt>
    <dgm:pt modelId="{B724DA40-2F49-4D9A-A05C-58202224A121}" type="pres">
      <dgm:prSet presAssocID="{9F80BD19-6BF5-4E2C-AA00-525B002020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2F491B-CB74-4E57-BFEF-6A7A071EE07C}" type="pres">
      <dgm:prSet presAssocID="{9F80BD19-6BF5-4E2C-AA00-525B00202057}" presName="negativeSpace" presStyleCnt="0"/>
      <dgm:spPr/>
    </dgm:pt>
    <dgm:pt modelId="{8B13A5C5-3F45-4943-A2B3-EA75425D7CE0}" type="pres">
      <dgm:prSet presAssocID="{9F80BD19-6BF5-4E2C-AA00-525B00202057}" presName="childText" presStyleLbl="conFgAcc1" presStyleIdx="1" presStyleCnt="4">
        <dgm:presLayoutVars>
          <dgm:bulletEnabled val="1"/>
        </dgm:presLayoutVars>
      </dgm:prSet>
      <dgm:spPr/>
    </dgm:pt>
    <dgm:pt modelId="{6D2C1F7F-8986-456C-BA40-AC602FBC6E9A}" type="pres">
      <dgm:prSet presAssocID="{9F649C2B-D2C3-48AC-8939-A98E84285945}" presName="spaceBetweenRectangles" presStyleCnt="0"/>
      <dgm:spPr/>
    </dgm:pt>
    <dgm:pt modelId="{7A85BDED-DCA9-4AC4-831F-1232F05B073B}" type="pres">
      <dgm:prSet presAssocID="{63036EDB-524F-4DAD-908A-D854F7149D7A}" presName="parentLin" presStyleCnt="0"/>
      <dgm:spPr/>
    </dgm:pt>
    <dgm:pt modelId="{E981805D-7909-4ABA-8106-A525098C6C09}" type="pres">
      <dgm:prSet presAssocID="{63036EDB-524F-4DAD-908A-D854F7149D7A}" presName="parentLeftMargin" presStyleLbl="node1" presStyleIdx="1" presStyleCnt="4"/>
      <dgm:spPr/>
    </dgm:pt>
    <dgm:pt modelId="{74D8C4EE-BBF8-4584-9468-ADDDDD76A4B1}" type="pres">
      <dgm:prSet presAssocID="{63036EDB-524F-4DAD-908A-D854F7149D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4F15F0-6EBA-4FB6-AB9C-93D861485880}" type="pres">
      <dgm:prSet presAssocID="{63036EDB-524F-4DAD-908A-D854F7149D7A}" presName="negativeSpace" presStyleCnt="0"/>
      <dgm:spPr/>
    </dgm:pt>
    <dgm:pt modelId="{807A63D9-A125-4209-8994-4A2E8C5E1ED3}" type="pres">
      <dgm:prSet presAssocID="{63036EDB-524F-4DAD-908A-D854F7149D7A}" presName="childText" presStyleLbl="conFgAcc1" presStyleIdx="2" presStyleCnt="4">
        <dgm:presLayoutVars>
          <dgm:bulletEnabled val="1"/>
        </dgm:presLayoutVars>
      </dgm:prSet>
      <dgm:spPr/>
    </dgm:pt>
    <dgm:pt modelId="{B296C704-CE7C-4CDA-8547-592AFE7698DB}" type="pres">
      <dgm:prSet presAssocID="{8F6C0EC8-AC45-4A83-955C-BD6C40F3B0BD}" presName="spaceBetweenRectangles" presStyleCnt="0"/>
      <dgm:spPr/>
    </dgm:pt>
    <dgm:pt modelId="{10458CAE-B9E5-44E5-B2B4-60859712D163}" type="pres">
      <dgm:prSet presAssocID="{22A24604-0BB4-43ED-BF53-1B0BFA95A740}" presName="parentLin" presStyleCnt="0"/>
      <dgm:spPr/>
    </dgm:pt>
    <dgm:pt modelId="{308184F4-7091-45B8-B979-21ECCAC8B380}" type="pres">
      <dgm:prSet presAssocID="{22A24604-0BB4-43ED-BF53-1B0BFA95A740}" presName="parentLeftMargin" presStyleLbl="node1" presStyleIdx="2" presStyleCnt="4"/>
      <dgm:spPr/>
    </dgm:pt>
    <dgm:pt modelId="{0CABBF54-2825-4050-B2E0-15D2537C3272}" type="pres">
      <dgm:prSet presAssocID="{22A24604-0BB4-43ED-BF53-1B0BFA95A7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24543C-FEF3-4B4B-9B74-CF941BE0D17C}" type="pres">
      <dgm:prSet presAssocID="{22A24604-0BB4-43ED-BF53-1B0BFA95A740}" presName="negativeSpace" presStyleCnt="0"/>
      <dgm:spPr/>
    </dgm:pt>
    <dgm:pt modelId="{C78BD50B-6661-419E-AB6D-C5B519432956}" type="pres">
      <dgm:prSet presAssocID="{22A24604-0BB4-43ED-BF53-1B0BFA95A7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2923418-9778-47E9-B5AF-785F723D445E}" type="presOf" srcId="{7A2CEEC2-2CB3-49D1-B935-E0C5D7CAC7B2}" destId="{8B13A5C5-3F45-4943-A2B3-EA75425D7CE0}" srcOrd="0" destOrd="0" presId="urn:microsoft.com/office/officeart/2005/8/layout/list1"/>
    <dgm:cxn modelId="{42808D3C-4E7E-4552-86E0-975D5153A125}" srcId="{27091C83-C950-4749-986C-167E8A49411F}" destId="{9F80BD19-6BF5-4E2C-AA00-525B00202057}" srcOrd="1" destOrd="0" parTransId="{85455DB3-1490-41B7-8B1D-354FE564DFB5}" sibTransId="{9F649C2B-D2C3-48AC-8939-A98E84285945}"/>
    <dgm:cxn modelId="{D2169B43-47D0-4A54-BAF2-39D12074C2A1}" type="presOf" srcId="{63036EDB-524F-4DAD-908A-D854F7149D7A}" destId="{74D8C4EE-BBF8-4584-9468-ADDDDD76A4B1}" srcOrd="1" destOrd="0" presId="urn:microsoft.com/office/officeart/2005/8/layout/list1"/>
    <dgm:cxn modelId="{C685A168-FE87-4095-B8D3-501132FAB434}" type="presOf" srcId="{BE4F37C9-5926-4483-980E-A31745876812}" destId="{8B13A5C5-3F45-4943-A2B3-EA75425D7CE0}" srcOrd="0" destOrd="1" presId="urn:microsoft.com/office/officeart/2005/8/layout/list1"/>
    <dgm:cxn modelId="{AD0BE26E-BABC-48FD-AB7D-3F5BE9DF1C72}" srcId="{9F80BD19-6BF5-4E2C-AA00-525B00202057}" destId="{BE4F37C9-5926-4483-980E-A31745876812}" srcOrd="1" destOrd="0" parTransId="{0CF9F40E-8F9F-483A-9250-5E924393E24D}" sibTransId="{0BB92324-7BFB-4C86-AA37-D688FF86CB80}"/>
    <dgm:cxn modelId="{EC0EB84F-0CB6-4AA2-8B4B-EF2D620BE132}" type="presOf" srcId="{9F80BD19-6BF5-4E2C-AA00-525B00202057}" destId="{B724DA40-2F49-4D9A-A05C-58202224A121}" srcOrd="1" destOrd="0" presId="urn:microsoft.com/office/officeart/2005/8/layout/list1"/>
    <dgm:cxn modelId="{A3566658-C805-4D8B-B5E9-A1EF88AC1062}" srcId="{27091C83-C950-4749-986C-167E8A49411F}" destId="{B920E91D-7282-4A7E-8076-301F11CADE73}" srcOrd="0" destOrd="0" parTransId="{372D67ED-1BEC-432E-8FE9-4103F4B41BF0}" sibTransId="{29FC7EA5-ADAF-4140-AAB4-F88CD6616FB6}"/>
    <dgm:cxn modelId="{88907958-30BF-4962-99AA-99C736005186}" srcId="{27091C83-C950-4749-986C-167E8A49411F}" destId="{63036EDB-524F-4DAD-908A-D854F7149D7A}" srcOrd="2" destOrd="0" parTransId="{8D2DA3AB-71F3-4FEC-8DF0-29AFA3A37B11}" sibTransId="{8F6C0EC8-AC45-4A83-955C-BD6C40F3B0BD}"/>
    <dgm:cxn modelId="{FAABA58E-4025-4188-A0E5-2E6851ADB66A}" type="presOf" srcId="{63036EDB-524F-4DAD-908A-D854F7149D7A}" destId="{E981805D-7909-4ABA-8106-A525098C6C09}" srcOrd="0" destOrd="0" presId="urn:microsoft.com/office/officeart/2005/8/layout/list1"/>
    <dgm:cxn modelId="{9EFCFB9A-8664-476E-814A-97E7C172B71F}" type="presOf" srcId="{B920E91D-7282-4A7E-8076-301F11CADE73}" destId="{3CBA7CE4-9D61-45BD-A5DA-BD6BD461A825}" srcOrd="0" destOrd="0" presId="urn:microsoft.com/office/officeart/2005/8/layout/list1"/>
    <dgm:cxn modelId="{582276A0-901A-4F31-BBE3-5EB209244606}" type="presOf" srcId="{22A24604-0BB4-43ED-BF53-1B0BFA95A740}" destId="{0CABBF54-2825-4050-B2E0-15D2537C3272}" srcOrd="1" destOrd="0" presId="urn:microsoft.com/office/officeart/2005/8/layout/list1"/>
    <dgm:cxn modelId="{0B54D8B6-2E6D-4D6F-9387-0436BCED133A}" type="presOf" srcId="{B920E91D-7282-4A7E-8076-301F11CADE73}" destId="{637064FA-1810-4709-894C-5F2FFD1A1EFD}" srcOrd="1" destOrd="0" presId="urn:microsoft.com/office/officeart/2005/8/layout/list1"/>
    <dgm:cxn modelId="{98DA95CD-231E-468A-8C96-CFC498DE3E7E}" type="presOf" srcId="{22A24604-0BB4-43ED-BF53-1B0BFA95A740}" destId="{308184F4-7091-45B8-B979-21ECCAC8B380}" srcOrd="0" destOrd="0" presId="urn:microsoft.com/office/officeart/2005/8/layout/list1"/>
    <dgm:cxn modelId="{F9F795CF-259D-4C49-BBC2-C00DD61BFAC0}" type="presOf" srcId="{27091C83-C950-4749-986C-167E8A49411F}" destId="{4B93540A-036D-473C-8A13-24D5C6EE4E47}" srcOrd="0" destOrd="0" presId="urn:microsoft.com/office/officeart/2005/8/layout/list1"/>
    <dgm:cxn modelId="{7FF27BD2-4779-4525-A60C-27B3B2D699A7}" srcId="{9F80BD19-6BF5-4E2C-AA00-525B00202057}" destId="{7A2CEEC2-2CB3-49D1-B935-E0C5D7CAC7B2}" srcOrd="0" destOrd="0" parTransId="{FA4B7695-7BBF-4F47-9B6F-9ABFB3C94262}" sibTransId="{0A0C7285-F5D0-4CAE-B86C-214650DDD4F3}"/>
    <dgm:cxn modelId="{EFF1FED9-9AC1-4D62-B5B4-33DB765F80F4}" type="presOf" srcId="{9F80BD19-6BF5-4E2C-AA00-525B00202057}" destId="{95B6170D-A126-4F9D-8AD0-F760375CEB61}" srcOrd="0" destOrd="0" presId="urn:microsoft.com/office/officeart/2005/8/layout/list1"/>
    <dgm:cxn modelId="{7C5259E5-4581-4927-9286-CD7F2C4C06AA}" type="presOf" srcId="{F44ED3EB-46A6-4B00-8A91-285CCA866E05}" destId="{013BF2F5-C61B-4FDD-8627-F8E150D39677}" srcOrd="0" destOrd="0" presId="urn:microsoft.com/office/officeart/2005/8/layout/list1"/>
    <dgm:cxn modelId="{F3102DEB-CC57-4E28-9007-77B7CB9EEC68}" srcId="{B920E91D-7282-4A7E-8076-301F11CADE73}" destId="{F44ED3EB-46A6-4B00-8A91-285CCA866E05}" srcOrd="0" destOrd="0" parTransId="{2BA781AE-FF86-446C-81DC-D4AC9EAFD5E0}" sibTransId="{8CE7A58C-C862-41B7-A61F-E5211F5E7C95}"/>
    <dgm:cxn modelId="{E1B766FE-BA18-4100-820A-CF581B4DDA69}" srcId="{27091C83-C950-4749-986C-167E8A49411F}" destId="{22A24604-0BB4-43ED-BF53-1B0BFA95A740}" srcOrd="3" destOrd="0" parTransId="{33954622-183C-4A17-A26F-7B8AC7AE4679}" sibTransId="{A15EDB23-0407-459F-9793-3A7F002C06D6}"/>
    <dgm:cxn modelId="{AB7C68EC-FF45-46A7-B6AE-2E8177DEFCC1}" type="presParOf" srcId="{4B93540A-036D-473C-8A13-24D5C6EE4E47}" destId="{52E19778-7E56-46D5-BA4B-2419E677CA79}" srcOrd="0" destOrd="0" presId="urn:microsoft.com/office/officeart/2005/8/layout/list1"/>
    <dgm:cxn modelId="{7B82F382-38F7-4801-8DE2-B8EB56D00EC2}" type="presParOf" srcId="{52E19778-7E56-46D5-BA4B-2419E677CA79}" destId="{3CBA7CE4-9D61-45BD-A5DA-BD6BD461A825}" srcOrd="0" destOrd="0" presId="urn:microsoft.com/office/officeart/2005/8/layout/list1"/>
    <dgm:cxn modelId="{20B49727-B7DF-4D92-BCDD-0A934335FC38}" type="presParOf" srcId="{52E19778-7E56-46D5-BA4B-2419E677CA79}" destId="{637064FA-1810-4709-894C-5F2FFD1A1EFD}" srcOrd="1" destOrd="0" presId="urn:microsoft.com/office/officeart/2005/8/layout/list1"/>
    <dgm:cxn modelId="{BD121951-7C2B-488D-9573-4D5F92C71DAE}" type="presParOf" srcId="{4B93540A-036D-473C-8A13-24D5C6EE4E47}" destId="{3E61989F-8543-4262-AA7D-5E6CCB78FD80}" srcOrd="1" destOrd="0" presId="urn:microsoft.com/office/officeart/2005/8/layout/list1"/>
    <dgm:cxn modelId="{6AA999E4-2E8E-482C-8615-F807544B02ED}" type="presParOf" srcId="{4B93540A-036D-473C-8A13-24D5C6EE4E47}" destId="{013BF2F5-C61B-4FDD-8627-F8E150D39677}" srcOrd="2" destOrd="0" presId="urn:microsoft.com/office/officeart/2005/8/layout/list1"/>
    <dgm:cxn modelId="{61FFE87D-E546-4DFE-8934-EAC437376F33}" type="presParOf" srcId="{4B93540A-036D-473C-8A13-24D5C6EE4E47}" destId="{19C0151E-01E0-4FE0-BF2B-BCF197CB97F8}" srcOrd="3" destOrd="0" presId="urn:microsoft.com/office/officeart/2005/8/layout/list1"/>
    <dgm:cxn modelId="{4664B6BA-C287-4BFE-81CC-4704C9094174}" type="presParOf" srcId="{4B93540A-036D-473C-8A13-24D5C6EE4E47}" destId="{5C13A0FC-9C00-42A3-852D-05029B2FDD66}" srcOrd="4" destOrd="0" presId="urn:microsoft.com/office/officeart/2005/8/layout/list1"/>
    <dgm:cxn modelId="{C1C35E28-D76B-4A11-BA87-CEE3AF22F91D}" type="presParOf" srcId="{5C13A0FC-9C00-42A3-852D-05029B2FDD66}" destId="{95B6170D-A126-4F9D-8AD0-F760375CEB61}" srcOrd="0" destOrd="0" presId="urn:microsoft.com/office/officeart/2005/8/layout/list1"/>
    <dgm:cxn modelId="{97990E77-805D-47A6-821C-E747406FF4AC}" type="presParOf" srcId="{5C13A0FC-9C00-42A3-852D-05029B2FDD66}" destId="{B724DA40-2F49-4D9A-A05C-58202224A121}" srcOrd="1" destOrd="0" presId="urn:microsoft.com/office/officeart/2005/8/layout/list1"/>
    <dgm:cxn modelId="{925818D3-278D-4A4B-9F6B-33F5C3DEC764}" type="presParOf" srcId="{4B93540A-036D-473C-8A13-24D5C6EE4E47}" destId="{542F491B-CB74-4E57-BFEF-6A7A071EE07C}" srcOrd="5" destOrd="0" presId="urn:microsoft.com/office/officeart/2005/8/layout/list1"/>
    <dgm:cxn modelId="{197059A0-269A-4B7C-9219-5C8D6E674C61}" type="presParOf" srcId="{4B93540A-036D-473C-8A13-24D5C6EE4E47}" destId="{8B13A5C5-3F45-4943-A2B3-EA75425D7CE0}" srcOrd="6" destOrd="0" presId="urn:microsoft.com/office/officeart/2005/8/layout/list1"/>
    <dgm:cxn modelId="{F5B0344A-CD8D-4517-818C-E7E01772F1B0}" type="presParOf" srcId="{4B93540A-036D-473C-8A13-24D5C6EE4E47}" destId="{6D2C1F7F-8986-456C-BA40-AC602FBC6E9A}" srcOrd="7" destOrd="0" presId="urn:microsoft.com/office/officeart/2005/8/layout/list1"/>
    <dgm:cxn modelId="{C93AA189-9EB1-444E-9484-B9E63E281B76}" type="presParOf" srcId="{4B93540A-036D-473C-8A13-24D5C6EE4E47}" destId="{7A85BDED-DCA9-4AC4-831F-1232F05B073B}" srcOrd="8" destOrd="0" presId="urn:microsoft.com/office/officeart/2005/8/layout/list1"/>
    <dgm:cxn modelId="{2A261543-5E54-451A-97AF-450E47C98E0E}" type="presParOf" srcId="{7A85BDED-DCA9-4AC4-831F-1232F05B073B}" destId="{E981805D-7909-4ABA-8106-A525098C6C09}" srcOrd="0" destOrd="0" presId="urn:microsoft.com/office/officeart/2005/8/layout/list1"/>
    <dgm:cxn modelId="{4E5C21A9-4E70-45D5-8C97-DD519D428593}" type="presParOf" srcId="{7A85BDED-DCA9-4AC4-831F-1232F05B073B}" destId="{74D8C4EE-BBF8-4584-9468-ADDDDD76A4B1}" srcOrd="1" destOrd="0" presId="urn:microsoft.com/office/officeart/2005/8/layout/list1"/>
    <dgm:cxn modelId="{3B3E44DF-43C5-41E0-B89F-7AC93B5EF491}" type="presParOf" srcId="{4B93540A-036D-473C-8A13-24D5C6EE4E47}" destId="{C44F15F0-6EBA-4FB6-AB9C-93D861485880}" srcOrd="9" destOrd="0" presId="urn:microsoft.com/office/officeart/2005/8/layout/list1"/>
    <dgm:cxn modelId="{BD176590-0362-4765-856F-8BDDB8DB409F}" type="presParOf" srcId="{4B93540A-036D-473C-8A13-24D5C6EE4E47}" destId="{807A63D9-A125-4209-8994-4A2E8C5E1ED3}" srcOrd="10" destOrd="0" presId="urn:microsoft.com/office/officeart/2005/8/layout/list1"/>
    <dgm:cxn modelId="{FF3DACFF-A4CB-475E-8034-0698B8EDB895}" type="presParOf" srcId="{4B93540A-036D-473C-8A13-24D5C6EE4E47}" destId="{B296C704-CE7C-4CDA-8547-592AFE7698DB}" srcOrd="11" destOrd="0" presId="urn:microsoft.com/office/officeart/2005/8/layout/list1"/>
    <dgm:cxn modelId="{D20D02A0-0548-4A12-8DC6-A24B4FE933C2}" type="presParOf" srcId="{4B93540A-036D-473C-8A13-24D5C6EE4E47}" destId="{10458CAE-B9E5-44E5-B2B4-60859712D163}" srcOrd="12" destOrd="0" presId="urn:microsoft.com/office/officeart/2005/8/layout/list1"/>
    <dgm:cxn modelId="{CC969BB2-DBFF-4646-ADEC-D8DD5B1104AF}" type="presParOf" srcId="{10458CAE-B9E5-44E5-B2B4-60859712D163}" destId="{308184F4-7091-45B8-B979-21ECCAC8B380}" srcOrd="0" destOrd="0" presId="urn:microsoft.com/office/officeart/2005/8/layout/list1"/>
    <dgm:cxn modelId="{AD0D8D0E-4D2A-4D49-A13D-35C1C60F695C}" type="presParOf" srcId="{10458CAE-B9E5-44E5-B2B4-60859712D163}" destId="{0CABBF54-2825-4050-B2E0-15D2537C3272}" srcOrd="1" destOrd="0" presId="urn:microsoft.com/office/officeart/2005/8/layout/list1"/>
    <dgm:cxn modelId="{AAD5984A-BE1B-4EB6-8364-6F888CB698A5}" type="presParOf" srcId="{4B93540A-036D-473C-8A13-24D5C6EE4E47}" destId="{CB24543C-FEF3-4B4B-9B74-CF941BE0D17C}" srcOrd="13" destOrd="0" presId="urn:microsoft.com/office/officeart/2005/8/layout/list1"/>
    <dgm:cxn modelId="{3AFCA909-FEA4-4B20-BB37-2313E44518ED}" type="presParOf" srcId="{4B93540A-036D-473C-8A13-24D5C6EE4E47}" destId="{C78BD50B-6661-419E-AB6D-C5B51943295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D6AB93-2616-4727-B385-722B830277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90842-5AE4-4E58-8C15-7ADAE60AA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 of Social at </a:t>
          </a:r>
          <a:r>
            <a:rPr lang="en-US" dirty="0">
              <a:latin typeface="Calibri Light" panose="020F0302020204030204"/>
            </a:rPr>
            <a:t>Stackers</a:t>
          </a:r>
          <a:endParaRPr lang="en-US" dirty="0"/>
        </a:p>
      </dgm:t>
    </dgm:pt>
    <dgm:pt modelId="{471AA491-5858-4E42-B649-0217C230D69B}" type="parTrans" cxnId="{041EFFB0-ECDB-4A8F-9746-6787128C994D}">
      <dgm:prSet/>
      <dgm:spPr/>
      <dgm:t>
        <a:bodyPr/>
        <a:lstStyle/>
        <a:p>
          <a:endParaRPr lang="en-US"/>
        </a:p>
      </dgm:t>
    </dgm:pt>
    <dgm:pt modelId="{02CC71DE-FFEB-4D47-943D-8791ADD61AC9}" type="sibTrans" cxnId="{041EFFB0-ECDB-4A8F-9746-6787128C99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8C0DB3-957E-4C17-AE54-FD97BA864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DEI Manager at Contoso</a:t>
          </a:r>
        </a:p>
      </dgm:t>
    </dgm:pt>
    <dgm:pt modelId="{D6FC8213-334D-471D-AD32-E43A9BBCA259}" type="parTrans" cxnId="{C70838BE-1C20-4812-BF9F-7B450EF1EB6B}">
      <dgm:prSet/>
      <dgm:spPr/>
      <dgm:t>
        <a:bodyPr/>
        <a:lstStyle/>
        <a:p>
          <a:endParaRPr lang="en-US"/>
        </a:p>
      </dgm:t>
    </dgm:pt>
    <dgm:pt modelId="{832AF83D-8AD6-4361-9A7A-3B6A5314DA31}" type="sibTrans" cxnId="{C70838BE-1C20-4812-BF9F-7B450EF1EB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2A4A85-79A7-46AF-B49E-A94AC9011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appointed Communication </a:t>
          </a:r>
          <a:r>
            <a:rPr lang="en-US" dirty="0">
              <a:latin typeface="Calibri Light" panose="020F0302020204030204"/>
            </a:rPr>
            <a:t>Lead</a:t>
          </a:r>
          <a:endParaRPr lang="en-US" dirty="0"/>
        </a:p>
      </dgm:t>
    </dgm:pt>
    <dgm:pt modelId="{29B27020-35B1-43DB-A2B4-8F20E8792350}" type="parTrans" cxnId="{5E49EEC6-605D-4D88-9C7B-D4C7213FE15C}">
      <dgm:prSet/>
      <dgm:spPr/>
      <dgm:t>
        <a:bodyPr/>
        <a:lstStyle/>
        <a:p>
          <a:endParaRPr lang="en-US"/>
        </a:p>
      </dgm:t>
    </dgm:pt>
    <dgm:pt modelId="{7DDF2AFE-B15D-4557-9D79-01A80BB75A24}" type="sibTrans" cxnId="{5E49EEC6-605D-4D88-9C7B-D4C7213FE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6BE5C1-6F59-4A40-89F0-36C78C63C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Survey Wiz</a:t>
          </a:r>
        </a:p>
      </dgm:t>
    </dgm:pt>
    <dgm:pt modelId="{6A1364B5-1908-4747-9986-13D2C254A785}" type="parTrans" cxnId="{17DAD93D-6615-4BDC-8475-B873C719AB26}">
      <dgm:prSet/>
      <dgm:spPr/>
      <dgm:t>
        <a:bodyPr/>
        <a:lstStyle/>
        <a:p>
          <a:endParaRPr lang="en-US"/>
        </a:p>
      </dgm:t>
    </dgm:pt>
    <dgm:pt modelId="{F3567BD7-0A86-4173-BB8B-B415A2A1D21E}" type="sibTrans" cxnId="{17DAD93D-6615-4BDC-8475-B873C719AB26}">
      <dgm:prSet/>
      <dgm:spPr/>
      <dgm:t>
        <a:bodyPr/>
        <a:lstStyle/>
        <a:p>
          <a:endParaRPr lang="en-US"/>
        </a:p>
      </dgm:t>
    </dgm:pt>
    <dgm:pt modelId="{650286B2-3ACA-40EF-B74E-EC73F84BF0BB}" type="pres">
      <dgm:prSet presAssocID="{29D6AB93-2616-4727-B385-722B830277F9}" presName="root" presStyleCnt="0">
        <dgm:presLayoutVars>
          <dgm:dir/>
          <dgm:resizeHandles val="exact"/>
        </dgm:presLayoutVars>
      </dgm:prSet>
      <dgm:spPr/>
    </dgm:pt>
    <dgm:pt modelId="{9A0984C0-2742-45A1-964C-6A3C27D342D1}" type="pres">
      <dgm:prSet presAssocID="{29D6AB93-2616-4727-B385-722B830277F9}" presName="container" presStyleCnt="0">
        <dgm:presLayoutVars>
          <dgm:dir/>
          <dgm:resizeHandles val="exact"/>
        </dgm:presLayoutVars>
      </dgm:prSet>
      <dgm:spPr/>
    </dgm:pt>
    <dgm:pt modelId="{E24489AB-DC32-45A5-867E-56FE63437FDC}" type="pres">
      <dgm:prSet presAssocID="{06190842-5AE4-4E58-8C15-7ADAE60AAA92}" presName="compNode" presStyleCnt="0"/>
      <dgm:spPr/>
    </dgm:pt>
    <dgm:pt modelId="{5222741F-A9D6-4206-9210-C528DEC34F5D}" type="pres">
      <dgm:prSet presAssocID="{06190842-5AE4-4E58-8C15-7ADAE60AAA92}" presName="iconBgRect" presStyleLbl="bgShp" presStyleIdx="0" presStyleCnt="4"/>
      <dgm:spPr/>
    </dgm:pt>
    <dgm:pt modelId="{9962CCA1-2DA5-487C-BBA1-D44387B0097C}" type="pres">
      <dgm:prSet presAssocID="{06190842-5AE4-4E58-8C15-7ADAE60AA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5B29C0D-BD61-4506-82C9-08F7D4825AA4}" type="pres">
      <dgm:prSet presAssocID="{06190842-5AE4-4E58-8C15-7ADAE60AAA92}" presName="spaceRect" presStyleCnt="0"/>
      <dgm:spPr/>
    </dgm:pt>
    <dgm:pt modelId="{6986358F-97E1-4639-9D55-83759E71505B}" type="pres">
      <dgm:prSet presAssocID="{06190842-5AE4-4E58-8C15-7ADAE60AAA92}" presName="textRect" presStyleLbl="revTx" presStyleIdx="0" presStyleCnt="4">
        <dgm:presLayoutVars>
          <dgm:chMax val="1"/>
          <dgm:chPref val="1"/>
        </dgm:presLayoutVars>
      </dgm:prSet>
      <dgm:spPr/>
    </dgm:pt>
    <dgm:pt modelId="{24BADF00-5591-49A1-80F0-087A6918716A}" type="pres">
      <dgm:prSet presAssocID="{02CC71DE-FFEB-4D47-943D-8791ADD61AC9}" presName="sibTrans" presStyleLbl="sibTrans2D1" presStyleIdx="0" presStyleCnt="0"/>
      <dgm:spPr/>
    </dgm:pt>
    <dgm:pt modelId="{BA61BC95-0D05-460E-AE4E-6CE3689C8AE2}" type="pres">
      <dgm:prSet presAssocID="{698C0DB3-957E-4C17-AE54-FD97BA864943}" presName="compNode" presStyleCnt="0"/>
      <dgm:spPr/>
    </dgm:pt>
    <dgm:pt modelId="{B7036747-8746-4363-808B-FE98016E73E2}" type="pres">
      <dgm:prSet presAssocID="{698C0DB3-957E-4C17-AE54-FD97BA864943}" presName="iconBgRect" presStyleLbl="bgShp" presStyleIdx="1" presStyleCnt="4"/>
      <dgm:spPr/>
    </dgm:pt>
    <dgm:pt modelId="{4E7AB3A3-922C-429B-8374-2E6348EBB05F}" type="pres">
      <dgm:prSet presAssocID="{698C0DB3-957E-4C17-AE54-FD97BA8649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3A9D1B7-36CC-4789-B41A-AEE56E86039F}" type="pres">
      <dgm:prSet presAssocID="{698C0DB3-957E-4C17-AE54-FD97BA864943}" presName="spaceRect" presStyleCnt="0"/>
      <dgm:spPr/>
    </dgm:pt>
    <dgm:pt modelId="{7DD267A8-4CC7-4800-8DB5-2BEFBE3C5BDC}" type="pres">
      <dgm:prSet presAssocID="{698C0DB3-957E-4C17-AE54-FD97BA864943}" presName="textRect" presStyleLbl="revTx" presStyleIdx="1" presStyleCnt="4">
        <dgm:presLayoutVars>
          <dgm:chMax val="1"/>
          <dgm:chPref val="1"/>
        </dgm:presLayoutVars>
      </dgm:prSet>
      <dgm:spPr/>
    </dgm:pt>
    <dgm:pt modelId="{B2EF95DA-D891-460B-ABC4-218EDF750FC2}" type="pres">
      <dgm:prSet presAssocID="{832AF83D-8AD6-4361-9A7A-3B6A5314DA31}" presName="sibTrans" presStyleLbl="sibTrans2D1" presStyleIdx="0" presStyleCnt="0"/>
      <dgm:spPr/>
    </dgm:pt>
    <dgm:pt modelId="{C0026E15-086B-41ED-83E4-AC81E18369C7}" type="pres">
      <dgm:prSet presAssocID="{8C2A4A85-79A7-46AF-B49E-A94AC901129F}" presName="compNode" presStyleCnt="0"/>
      <dgm:spPr/>
    </dgm:pt>
    <dgm:pt modelId="{982076CC-348A-4CC4-9521-062239D455D9}" type="pres">
      <dgm:prSet presAssocID="{8C2A4A85-79A7-46AF-B49E-A94AC901129F}" presName="iconBgRect" presStyleLbl="bgShp" presStyleIdx="2" presStyleCnt="4"/>
      <dgm:spPr/>
    </dgm:pt>
    <dgm:pt modelId="{0A769332-4AB8-4844-9C94-6B3AFCBAB5F3}" type="pres">
      <dgm:prSet presAssocID="{8C2A4A85-79A7-46AF-B49E-A94AC90112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EAF0A43-9A70-4C30-9688-F46DB7C8FBA3}" type="pres">
      <dgm:prSet presAssocID="{8C2A4A85-79A7-46AF-B49E-A94AC901129F}" presName="spaceRect" presStyleCnt="0"/>
      <dgm:spPr/>
    </dgm:pt>
    <dgm:pt modelId="{90601849-36E8-43E1-95F3-A6FB4E27A1F1}" type="pres">
      <dgm:prSet presAssocID="{8C2A4A85-79A7-46AF-B49E-A94AC901129F}" presName="textRect" presStyleLbl="revTx" presStyleIdx="2" presStyleCnt="4">
        <dgm:presLayoutVars>
          <dgm:chMax val="1"/>
          <dgm:chPref val="1"/>
        </dgm:presLayoutVars>
      </dgm:prSet>
      <dgm:spPr/>
    </dgm:pt>
    <dgm:pt modelId="{6FAA85F2-8C6A-45BA-8B5D-1539FF5492DF}" type="pres">
      <dgm:prSet presAssocID="{7DDF2AFE-B15D-4557-9D79-01A80BB75A24}" presName="sibTrans" presStyleLbl="sibTrans2D1" presStyleIdx="0" presStyleCnt="0"/>
      <dgm:spPr/>
    </dgm:pt>
    <dgm:pt modelId="{842FF989-557D-442C-A80B-3AD9C0936C02}" type="pres">
      <dgm:prSet presAssocID="{276BE5C1-6F59-4A40-89F0-36C78C63C060}" presName="compNode" presStyleCnt="0"/>
      <dgm:spPr/>
    </dgm:pt>
    <dgm:pt modelId="{C399B0B0-8531-4527-91EB-45BFA48DD68E}" type="pres">
      <dgm:prSet presAssocID="{276BE5C1-6F59-4A40-89F0-36C78C63C060}" presName="iconBgRect" presStyleLbl="bgShp" presStyleIdx="3" presStyleCnt="4"/>
      <dgm:spPr/>
    </dgm:pt>
    <dgm:pt modelId="{773D816A-399D-4877-B4FA-87150CBE799C}" type="pres">
      <dgm:prSet presAssocID="{276BE5C1-6F59-4A40-89F0-36C78C63C0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492009-320C-4236-94DE-E521D5DE7D7B}" type="pres">
      <dgm:prSet presAssocID="{276BE5C1-6F59-4A40-89F0-36C78C63C060}" presName="spaceRect" presStyleCnt="0"/>
      <dgm:spPr/>
    </dgm:pt>
    <dgm:pt modelId="{0980FBED-81C2-4637-BE0A-FEB3F7CCED6E}" type="pres">
      <dgm:prSet presAssocID="{276BE5C1-6F59-4A40-89F0-36C78C63C0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AD93D-6615-4BDC-8475-B873C719AB26}" srcId="{29D6AB93-2616-4727-B385-722B830277F9}" destId="{276BE5C1-6F59-4A40-89F0-36C78C63C060}" srcOrd="3" destOrd="0" parTransId="{6A1364B5-1908-4747-9986-13D2C254A785}" sibTransId="{F3567BD7-0A86-4173-BB8B-B415A2A1D21E}"/>
    <dgm:cxn modelId="{C7C6CE71-D705-4336-9774-CEC7830FC0E1}" type="presOf" srcId="{8C2A4A85-79A7-46AF-B49E-A94AC901129F}" destId="{90601849-36E8-43E1-95F3-A6FB4E27A1F1}" srcOrd="0" destOrd="0" presId="urn:microsoft.com/office/officeart/2018/2/layout/IconCircleList"/>
    <dgm:cxn modelId="{AB153052-E2D9-4DB0-8C88-6D742CC40A32}" type="presOf" srcId="{832AF83D-8AD6-4361-9A7A-3B6A5314DA31}" destId="{B2EF95DA-D891-460B-ABC4-218EDF750FC2}" srcOrd="0" destOrd="0" presId="urn:microsoft.com/office/officeart/2018/2/layout/IconCircleList"/>
    <dgm:cxn modelId="{DA115972-F995-410F-8427-453C226E847A}" type="presOf" srcId="{698C0DB3-957E-4C17-AE54-FD97BA864943}" destId="{7DD267A8-4CC7-4800-8DB5-2BEFBE3C5BDC}" srcOrd="0" destOrd="0" presId="urn:microsoft.com/office/officeart/2018/2/layout/IconCircleList"/>
    <dgm:cxn modelId="{5235EF74-FBEC-4C04-92E8-1975332B6E31}" type="presOf" srcId="{7DDF2AFE-B15D-4557-9D79-01A80BB75A24}" destId="{6FAA85F2-8C6A-45BA-8B5D-1539FF5492DF}" srcOrd="0" destOrd="0" presId="urn:microsoft.com/office/officeart/2018/2/layout/IconCircleList"/>
    <dgm:cxn modelId="{3176FD5A-4778-4B97-B0C1-56DB7FEAFCD5}" type="presOf" srcId="{02CC71DE-FFEB-4D47-943D-8791ADD61AC9}" destId="{24BADF00-5591-49A1-80F0-087A6918716A}" srcOrd="0" destOrd="0" presId="urn:microsoft.com/office/officeart/2018/2/layout/IconCircleList"/>
    <dgm:cxn modelId="{387F1582-C8AA-4830-ACF6-225B4D92E6F6}" type="presOf" srcId="{29D6AB93-2616-4727-B385-722B830277F9}" destId="{650286B2-3ACA-40EF-B74E-EC73F84BF0BB}" srcOrd="0" destOrd="0" presId="urn:microsoft.com/office/officeart/2018/2/layout/IconCircleList"/>
    <dgm:cxn modelId="{041EFFB0-ECDB-4A8F-9746-6787128C994D}" srcId="{29D6AB93-2616-4727-B385-722B830277F9}" destId="{06190842-5AE4-4E58-8C15-7ADAE60AAA92}" srcOrd="0" destOrd="0" parTransId="{471AA491-5858-4E42-B649-0217C230D69B}" sibTransId="{02CC71DE-FFEB-4D47-943D-8791ADD61AC9}"/>
    <dgm:cxn modelId="{C70838BE-1C20-4812-BF9F-7B450EF1EB6B}" srcId="{29D6AB93-2616-4727-B385-722B830277F9}" destId="{698C0DB3-957E-4C17-AE54-FD97BA864943}" srcOrd="1" destOrd="0" parTransId="{D6FC8213-334D-471D-AD32-E43A9BBCA259}" sibTransId="{832AF83D-8AD6-4361-9A7A-3B6A5314DA31}"/>
    <dgm:cxn modelId="{5E49EEC6-605D-4D88-9C7B-D4C7213FE15C}" srcId="{29D6AB93-2616-4727-B385-722B830277F9}" destId="{8C2A4A85-79A7-46AF-B49E-A94AC901129F}" srcOrd="2" destOrd="0" parTransId="{29B27020-35B1-43DB-A2B4-8F20E8792350}" sibTransId="{7DDF2AFE-B15D-4557-9D79-01A80BB75A24}"/>
    <dgm:cxn modelId="{8D6CE1CF-4B14-4BFC-BD03-2E53ABED6846}" type="presOf" srcId="{276BE5C1-6F59-4A40-89F0-36C78C63C060}" destId="{0980FBED-81C2-4637-BE0A-FEB3F7CCED6E}" srcOrd="0" destOrd="0" presId="urn:microsoft.com/office/officeart/2018/2/layout/IconCircleList"/>
    <dgm:cxn modelId="{D96403D9-04B9-4940-B502-5D26B2EAA5FC}" type="presOf" srcId="{06190842-5AE4-4E58-8C15-7ADAE60AAA92}" destId="{6986358F-97E1-4639-9D55-83759E71505B}" srcOrd="0" destOrd="0" presId="urn:microsoft.com/office/officeart/2018/2/layout/IconCircleList"/>
    <dgm:cxn modelId="{FE9055B6-04F3-44F8-93EB-6FA484EAE012}" type="presParOf" srcId="{650286B2-3ACA-40EF-B74E-EC73F84BF0BB}" destId="{9A0984C0-2742-45A1-964C-6A3C27D342D1}" srcOrd="0" destOrd="0" presId="urn:microsoft.com/office/officeart/2018/2/layout/IconCircleList"/>
    <dgm:cxn modelId="{BA5B378F-1A86-49A8-8B44-9088EB21619E}" type="presParOf" srcId="{9A0984C0-2742-45A1-964C-6A3C27D342D1}" destId="{E24489AB-DC32-45A5-867E-56FE63437FDC}" srcOrd="0" destOrd="0" presId="urn:microsoft.com/office/officeart/2018/2/layout/IconCircleList"/>
    <dgm:cxn modelId="{EA6C1FC5-DA04-4747-9420-0AAF7ED2CC5D}" type="presParOf" srcId="{E24489AB-DC32-45A5-867E-56FE63437FDC}" destId="{5222741F-A9D6-4206-9210-C528DEC34F5D}" srcOrd="0" destOrd="0" presId="urn:microsoft.com/office/officeart/2018/2/layout/IconCircleList"/>
    <dgm:cxn modelId="{C6957C34-CF50-42F6-BA96-87213E1E856A}" type="presParOf" srcId="{E24489AB-DC32-45A5-867E-56FE63437FDC}" destId="{9962CCA1-2DA5-487C-BBA1-D44387B0097C}" srcOrd="1" destOrd="0" presId="urn:microsoft.com/office/officeart/2018/2/layout/IconCircleList"/>
    <dgm:cxn modelId="{981DF6A7-BA70-48A6-8682-D1B4A97E51E3}" type="presParOf" srcId="{E24489AB-DC32-45A5-867E-56FE63437FDC}" destId="{45B29C0D-BD61-4506-82C9-08F7D4825AA4}" srcOrd="2" destOrd="0" presId="urn:microsoft.com/office/officeart/2018/2/layout/IconCircleList"/>
    <dgm:cxn modelId="{999ECAAE-B425-4FB6-A2CA-A5983A8EC676}" type="presParOf" srcId="{E24489AB-DC32-45A5-867E-56FE63437FDC}" destId="{6986358F-97E1-4639-9D55-83759E71505B}" srcOrd="3" destOrd="0" presId="urn:microsoft.com/office/officeart/2018/2/layout/IconCircleList"/>
    <dgm:cxn modelId="{4436EC38-D24D-4B76-AF99-29E25FE60EE9}" type="presParOf" srcId="{9A0984C0-2742-45A1-964C-6A3C27D342D1}" destId="{24BADF00-5591-49A1-80F0-087A6918716A}" srcOrd="1" destOrd="0" presId="urn:microsoft.com/office/officeart/2018/2/layout/IconCircleList"/>
    <dgm:cxn modelId="{A3CE5308-E5F2-469A-B9B9-276CD8CA3373}" type="presParOf" srcId="{9A0984C0-2742-45A1-964C-6A3C27D342D1}" destId="{BA61BC95-0D05-460E-AE4E-6CE3689C8AE2}" srcOrd="2" destOrd="0" presId="urn:microsoft.com/office/officeart/2018/2/layout/IconCircleList"/>
    <dgm:cxn modelId="{730BFDCC-515F-407C-9307-9C2F8AE45F0D}" type="presParOf" srcId="{BA61BC95-0D05-460E-AE4E-6CE3689C8AE2}" destId="{B7036747-8746-4363-808B-FE98016E73E2}" srcOrd="0" destOrd="0" presId="urn:microsoft.com/office/officeart/2018/2/layout/IconCircleList"/>
    <dgm:cxn modelId="{FADAD7AA-538E-48EE-8ED5-EF486ADCEDA8}" type="presParOf" srcId="{BA61BC95-0D05-460E-AE4E-6CE3689C8AE2}" destId="{4E7AB3A3-922C-429B-8374-2E6348EBB05F}" srcOrd="1" destOrd="0" presId="urn:microsoft.com/office/officeart/2018/2/layout/IconCircleList"/>
    <dgm:cxn modelId="{533D4A44-2BE4-4551-B56C-50A634B86A11}" type="presParOf" srcId="{BA61BC95-0D05-460E-AE4E-6CE3689C8AE2}" destId="{03A9D1B7-36CC-4789-B41A-AEE56E86039F}" srcOrd="2" destOrd="0" presId="urn:microsoft.com/office/officeart/2018/2/layout/IconCircleList"/>
    <dgm:cxn modelId="{BAD2B36C-BDE6-4335-B07A-D22482B60E93}" type="presParOf" srcId="{BA61BC95-0D05-460E-AE4E-6CE3689C8AE2}" destId="{7DD267A8-4CC7-4800-8DB5-2BEFBE3C5BDC}" srcOrd="3" destOrd="0" presId="urn:microsoft.com/office/officeart/2018/2/layout/IconCircleList"/>
    <dgm:cxn modelId="{B5356F23-8B6D-4023-A7EC-44F5884D801B}" type="presParOf" srcId="{9A0984C0-2742-45A1-964C-6A3C27D342D1}" destId="{B2EF95DA-D891-460B-ABC4-218EDF750FC2}" srcOrd="3" destOrd="0" presId="urn:microsoft.com/office/officeart/2018/2/layout/IconCircleList"/>
    <dgm:cxn modelId="{2AA1E1CC-F14B-4019-B342-6B2FB3C71A82}" type="presParOf" srcId="{9A0984C0-2742-45A1-964C-6A3C27D342D1}" destId="{C0026E15-086B-41ED-83E4-AC81E18369C7}" srcOrd="4" destOrd="0" presId="urn:microsoft.com/office/officeart/2018/2/layout/IconCircleList"/>
    <dgm:cxn modelId="{A80C0AB9-E3F8-4F44-BAF0-FAF32302C21B}" type="presParOf" srcId="{C0026E15-086B-41ED-83E4-AC81E18369C7}" destId="{982076CC-348A-4CC4-9521-062239D455D9}" srcOrd="0" destOrd="0" presId="urn:microsoft.com/office/officeart/2018/2/layout/IconCircleList"/>
    <dgm:cxn modelId="{05A4805E-61C4-4059-9AEB-F41E82D80BBE}" type="presParOf" srcId="{C0026E15-086B-41ED-83E4-AC81E18369C7}" destId="{0A769332-4AB8-4844-9C94-6B3AFCBAB5F3}" srcOrd="1" destOrd="0" presId="urn:microsoft.com/office/officeart/2018/2/layout/IconCircleList"/>
    <dgm:cxn modelId="{EFE3B78F-962E-4A21-865E-61774A09D8ED}" type="presParOf" srcId="{C0026E15-086B-41ED-83E4-AC81E18369C7}" destId="{EEAF0A43-9A70-4C30-9688-F46DB7C8FBA3}" srcOrd="2" destOrd="0" presId="urn:microsoft.com/office/officeart/2018/2/layout/IconCircleList"/>
    <dgm:cxn modelId="{8FAC1DA5-8362-4D8A-BD5E-5C84E240DE7A}" type="presParOf" srcId="{C0026E15-086B-41ED-83E4-AC81E18369C7}" destId="{90601849-36E8-43E1-95F3-A6FB4E27A1F1}" srcOrd="3" destOrd="0" presId="urn:microsoft.com/office/officeart/2018/2/layout/IconCircleList"/>
    <dgm:cxn modelId="{F99CBCD7-B5FF-4153-B0A6-16E37B0BA3B6}" type="presParOf" srcId="{9A0984C0-2742-45A1-964C-6A3C27D342D1}" destId="{6FAA85F2-8C6A-45BA-8B5D-1539FF5492DF}" srcOrd="5" destOrd="0" presId="urn:microsoft.com/office/officeart/2018/2/layout/IconCircleList"/>
    <dgm:cxn modelId="{F54B545E-688B-4871-83DE-AE024914E3A6}" type="presParOf" srcId="{9A0984C0-2742-45A1-964C-6A3C27D342D1}" destId="{842FF989-557D-442C-A80B-3AD9C0936C02}" srcOrd="6" destOrd="0" presId="urn:microsoft.com/office/officeart/2018/2/layout/IconCircleList"/>
    <dgm:cxn modelId="{7AF8965C-D857-473E-AF78-AF73F5CF2709}" type="presParOf" srcId="{842FF989-557D-442C-A80B-3AD9C0936C02}" destId="{C399B0B0-8531-4527-91EB-45BFA48DD68E}" srcOrd="0" destOrd="0" presId="urn:microsoft.com/office/officeart/2018/2/layout/IconCircleList"/>
    <dgm:cxn modelId="{BC4BE5FD-045D-4D98-963F-63614DD84291}" type="presParOf" srcId="{842FF989-557D-442C-A80B-3AD9C0936C02}" destId="{773D816A-399D-4877-B4FA-87150CBE799C}" srcOrd="1" destOrd="0" presId="urn:microsoft.com/office/officeart/2018/2/layout/IconCircleList"/>
    <dgm:cxn modelId="{2C7074A9-2254-4727-9260-CB238BDB716F}" type="presParOf" srcId="{842FF989-557D-442C-A80B-3AD9C0936C02}" destId="{39492009-320C-4236-94DE-E521D5DE7D7B}" srcOrd="2" destOrd="0" presId="urn:microsoft.com/office/officeart/2018/2/layout/IconCircleList"/>
    <dgm:cxn modelId="{F81B870E-F080-450D-A60A-DE2ACD40625D}" type="presParOf" srcId="{842FF989-557D-442C-A80B-3AD9C0936C02}" destId="{0980FBED-81C2-4637-BE0A-FEB3F7CCED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7ADAA-BD24-4BD5-90DA-7D0CC8249A8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C8C7-3353-457C-9CBF-F6C8998FABD9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Statement</a:t>
          </a:r>
          <a:endParaRPr lang="en-US" dirty="0"/>
        </a:p>
      </dgm:t>
    </dgm:pt>
    <dgm:pt modelId="{03F983DD-317B-4110-B849-87FA75745245}" type="parTrans" cxnId="{1AB5CDBF-4ED9-4C7C-8922-EF65F5FE3776}">
      <dgm:prSet/>
      <dgm:spPr/>
      <dgm:t>
        <a:bodyPr/>
        <a:lstStyle/>
        <a:p>
          <a:endParaRPr lang="en-US"/>
        </a:p>
      </dgm:t>
    </dgm:pt>
    <dgm:pt modelId="{7C7276CC-C03C-4D23-B1F6-E64993FB00B8}" type="sibTrans" cxnId="{1AB5CDBF-4ED9-4C7C-8922-EF65F5FE3776}">
      <dgm:prSet/>
      <dgm:spPr/>
      <dgm:t>
        <a:bodyPr/>
        <a:lstStyle/>
        <a:p>
          <a:endParaRPr lang="en-US"/>
        </a:p>
      </dgm:t>
    </dgm:pt>
    <dgm:pt modelId="{DF96F199-5CAC-4FBD-B472-FE25BEB00884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Question</a:t>
          </a:r>
          <a:endParaRPr lang="en-US" dirty="0"/>
        </a:p>
      </dgm:t>
    </dgm:pt>
    <dgm:pt modelId="{7EFDFB00-4142-421B-A9F2-F2F0CE16C149}" type="parTrans" cxnId="{64292906-32EE-4EA3-B3A9-3C21AC0B5D5C}">
      <dgm:prSet/>
      <dgm:spPr/>
      <dgm:t>
        <a:bodyPr/>
        <a:lstStyle/>
        <a:p>
          <a:endParaRPr lang="en-US"/>
        </a:p>
      </dgm:t>
    </dgm:pt>
    <dgm:pt modelId="{A1AC4766-B35A-401A-8052-501B91A50C39}" type="sibTrans" cxnId="{64292906-32EE-4EA3-B3A9-3C21AC0B5D5C}">
      <dgm:prSet/>
      <dgm:spPr/>
      <dgm:t>
        <a:bodyPr/>
        <a:lstStyle/>
        <a:p>
          <a:endParaRPr lang="en-US"/>
        </a:p>
      </dgm:t>
    </dgm:pt>
    <dgm:pt modelId="{F5546E69-33EB-490A-B8A6-1F3808B2CC3E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Situation</a:t>
          </a:r>
          <a:endParaRPr lang="en-US" dirty="0"/>
        </a:p>
      </dgm:t>
    </dgm:pt>
    <dgm:pt modelId="{29FBEBF3-2EDA-4E37-8848-0798D87BA27D}" type="parTrans" cxnId="{EA05D20C-32AD-4CF8-BA1D-7BD073C4D968}">
      <dgm:prSet/>
      <dgm:spPr/>
      <dgm:t>
        <a:bodyPr/>
        <a:lstStyle/>
        <a:p>
          <a:endParaRPr lang="en-US"/>
        </a:p>
      </dgm:t>
    </dgm:pt>
    <dgm:pt modelId="{EAC9EDBF-EF34-4A65-8D51-5162731393DC}" type="sibTrans" cxnId="{EA05D20C-32AD-4CF8-BA1D-7BD073C4D968}">
      <dgm:prSet/>
      <dgm:spPr/>
      <dgm:t>
        <a:bodyPr/>
        <a:lstStyle/>
        <a:p>
          <a:endParaRPr lang="en-US"/>
        </a:p>
      </dgm:t>
    </dgm:pt>
    <dgm:pt modelId="{2F5D896C-1EF7-4B39-A882-86BD56CA0AC1}" type="pres">
      <dgm:prSet presAssocID="{CF77ADAA-BD24-4BD5-90DA-7D0CC8249A88}" presName="cycle" presStyleCnt="0">
        <dgm:presLayoutVars>
          <dgm:dir/>
          <dgm:resizeHandles val="exact"/>
        </dgm:presLayoutVars>
      </dgm:prSet>
      <dgm:spPr/>
    </dgm:pt>
    <dgm:pt modelId="{F163D155-1851-4A9C-ABF8-A9502A2BFD82}" type="pres">
      <dgm:prSet presAssocID="{D423C8C7-3353-457C-9CBF-F6C8998FABD9}" presName="node" presStyleLbl="node1" presStyleIdx="0" presStyleCnt="3">
        <dgm:presLayoutVars>
          <dgm:bulletEnabled val="1"/>
        </dgm:presLayoutVars>
      </dgm:prSet>
      <dgm:spPr/>
    </dgm:pt>
    <dgm:pt modelId="{4AA8D385-2453-4BD7-A35F-441C8B1104DF}" type="pres">
      <dgm:prSet presAssocID="{7C7276CC-C03C-4D23-B1F6-E64993FB00B8}" presName="sibTrans" presStyleLbl="sibTrans2D1" presStyleIdx="0" presStyleCnt="3"/>
      <dgm:spPr/>
    </dgm:pt>
    <dgm:pt modelId="{7C42A071-605F-438D-A407-A5F0719E5CD3}" type="pres">
      <dgm:prSet presAssocID="{7C7276CC-C03C-4D23-B1F6-E64993FB00B8}" presName="connectorText" presStyleLbl="sibTrans2D1" presStyleIdx="0" presStyleCnt="3"/>
      <dgm:spPr/>
    </dgm:pt>
    <dgm:pt modelId="{D99CCEEF-97BE-4A03-AF05-1180165ED727}" type="pres">
      <dgm:prSet presAssocID="{DF96F199-5CAC-4FBD-B472-FE25BEB00884}" presName="node" presStyleLbl="node1" presStyleIdx="1" presStyleCnt="3">
        <dgm:presLayoutVars>
          <dgm:bulletEnabled val="1"/>
        </dgm:presLayoutVars>
      </dgm:prSet>
      <dgm:spPr/>
    </dgm:pt>
    <dgm:pt modelId="{7B8A135A-8F53-4C29-A95D-5C97B871CC42}" type="pres">
      <dgm:prSet presAssocID="{A1AC4766-B35A-401A-8052-501B91A50C39}" presName="sibTrans" presStyleLbl="sibTrans2D1" presStyleIdx="1" presStyleCnt="3"/>
      <dgm:spPr/>
    </dgm:pt>
    <dgm:pt modelId="{B187D64B-217D-44D7-960C-B72E3789C47C}" type="pres">
      <dgm:prSet presAssocID="{A1AC4766-B35A-401A-8052-501B91A50C39}" presName="connectorText" presStyleLbl="sibTrans2D1" presStyleIdx="1" presStyleCnt="3"/>
      <dgm:spPr/>
    </dgm:pt>
    <dgm:pt modelId="{85DCD406-DCC3-4C3A-897E-91287D848863}" type="pres">
      <dgm:prSet presAssocID="{F5546E69-33EB-490A-B8A6-1F3808B2CC3E}" presName="node" presStyleLbl="node1" presStyleIdx="2" presStyleCnt="3">
        <dgm:presLayoutVars>
          <dgm:bulletEnabled val="1"/>
        </dgm:presLayoutVars>
      </dgm:prSet>
      <dgm:spPr/>
    </dgm:pt>
    <dgm:pt modelId="{F32F1AD2-7EC2-4D3B-8E24-13B269EFF3C2}" type="pres">
      <dgm:prSet presAssocID="{EAC9EDBF-EF34-4A65-8D51-5162731393DC}" presName="sibTrans" presStyleLbl="sibTrans2D1" presStyleIdx="2" presStyleCnt="3"/>
      <dgm:spPr/>
    </dgm:pt>
    <dgm:pt modelId="{04B00C46-A098-48A5-8981-2A7D4C048E82}" type="pres">
      <dgm:prSet presAssocID="{EAC9EDBF-EF34-4A65-8D51-5162731393DC}" presName="connectorText" presStyleLbl="sibTrans2D1" presStyleIdx="2" presStyleCnt="3"/>
      <dgm:spPr/>
    </dgm:pt>
  </dgm:ptLst>
  <dgm:cxnLst>
    <dgm:cxn modelId="{64292906-32EE-4EA3-B3A9-3C21AC0B5D5C}" srcId="{CF77ADAA-BD24-4BD5-90DA-7D0CC8249A88}" destId="{DF96F199-5CAC-4FBD-B472-FE25BEB00884}" srcOrd="1" destOrd="0" parTransId="{7EFDFB00-4142-421B-A9F2-F2F0CE16C149}" sibTransId="{A1AC4766-B35A-401A-8052-501B91A50C39}"/>
    <dgm:cxn modelId="{6C91960B-909E-4DE5-B792-D8B442D4BE98}" type="presOf" srcId="{CF77ADAA-BD24-4BD5-90DA-7D0CC8249A88}" destId="{2F5D896C-1EF7-4B39-A882-86BD56CA0AC1}" srcOrd="0" destOrd="0" presId="urn:microsoft.com/office/officeart/2005/8/layout/cycle2"/>
    <dgm:cxn modelId="{EA05D20C-32AD-4CF8-BA1D-7BD073C4D968}" srcId="{CF77ADAA-BD24-4BD5-90DA-7D0CC8249A88}" destId="{F5546E69-33EB-490A-B8A6-1F3808B2CC3E}" srcOrd="2" destOrd="0" parTransId="{29FBEBF3-2EDA-4E37-8848-0798D87BA27D}" sibTransId="{EAC9EDBF-EF34-4A65-8D51-5162731393DC}"/>
    <dgm:cxn modelId="{C0C0941B-C617-439A-9F53-F4269E1E6046}" type="presOf" srcId="{EAC9EDBF-EF34-4A65-8D51-5162731393DC}" destId="{F32F1AD2-7EC2-4D3B-8E24-13B269EFF3C2}" srcOrd="0" destOrd="0" presId="urn:microsoft.com/office/officeart/2005/8/layout/cycle2"/>
    <dgm:cxn modelId="{CEAF0F33-5193-4818-941A-2C1A3DA4EF8D}" type="presOf" srcId="{7C7276CC-C03C-4D23-B1F6-E64993FB00B8}" destId="{4AA8D385-2453-4BD7-A35F-441C8B1104DF}" srcOrd="0" destOrd="0" presId="urn:microsoft.com/office/officeart/2005/8/layout/cycle2"/>
    <dgm:cxn modelId="{DAB4BE67-BC83-4234-B18D-0613A38F9938}" type="presOf" srcId="{7C7276CC-C03C-4D23-B1F6-E64993FB00B8}" destId="{7C42A071-605F-438D-A407-A5F0719E5CD3}" srcOrd="1" destOrd="0" presId="urn:microsoft.com/office/officeart/2005/8/layout/cycle2"/>
    <dgm:cxn modelId="{F49CFEA0-3957-423E-B8B3-67543A4DD141}" type="presOf" srcId="{A1AC4766-B35A-401A-8052-501B91A50C39}" destId="{7B8A135A-8F53-4C29-A95D-5C97B871CC42}" srcOrd="0" destOrd="0" presId="urn:microsoft.com/office/officeart/2005/8/layout/cycle2"/>
    <dgm:cxn modelId="{1A97A0AE-6965-4A54-B8D1-D7F277E404CF}" type="presOf" srcId="{A1AC4766-B35A-401A-8052-501B91A50C39}" destId="{B187D64B-217D-44D7-960C-B72E3789C47C}" srcOrd="1" destOrd="0" presId="urn:microsoft.com/office/officeart/2005/8/layout/cycle2"/>
    <dgm:cxn modelId="{1AB5CDBF-4ED9-4C7C-8922-EF65F5FE3776}" srcId="{CF77ADAA-BD24-4BD5-90DA-7D0CC8249A88}" destId="{D423C8C7-3353-457C-9CBF-F6C8998FABD9}" srcOrd="0" destOrd="0" parTransId="{03F983DD-317B-4110-B849-87FA75745245}" sibTransId="{7C7276CC-C03C-4D23-B1F6-E64993FB00B8}"/>
    <dgm:cxn modelId="{7ADE39C7-8766-496B-AD74-727EF2316C38}" type="presOf" srcId="{F5546E69-33EB-490A-B8A6-1F3808B2CC3E}" destId="{85DCD406-DCC3-4C3A-897E-91287D848863}" srcOrd="0" destOrd="0" presId="urn:microsoft.com/office/officeart/2005/8/layout/cycle2"/>
    <dgm:cxn modelId="{2BAB57D8-6060-4FB7-8717-38AC3C8C141E}" type="presOf" srcId="{D423C8C7-3353-457C-9CBF-F6C8998FABD9}" destId="{F163D155-1851-4A9C-ABF8-A9502A2BFD82}" srcOrd="0" destOrd="0" presId="urn:microsoft.com/office/officeart/2005/8/layout/cycle2"/>
    <dgm:cxn modelId="{A298FEF7-C057-455A-A095-9E78719EA126}" type="presOf" srcId="{DF96F199-5CAC-4FBD-B472-FE25BEB00884}" destId="{D99CCEEF-97BE-4A03-AF05-1180165ED727}" srcOrd="0" destOrd="0" presId="urn:microsoft.com/office/officeart/2005/8/layout/cycle2"/>
    <dgm:cxn modelId="{1D9D6CFC-7230-4DC7-BF4B-6668A234D105}" type="presOf" srcId="{EAC9EDBF-EF34-4A65-8D51-5162731393DC}" destId="{04B00C46-A098-48A5-8981-2A7D4C048E82}" srcOrd="1" destOrd="0" presId="urn:microsoft.com/office/officeart/2005/8/layout/cycle2"/>
    <dgm:cxn modelId="{CCF08182-3FF3-4337-9465-435ABE66EB4A}" type="presParOf" srcId="{2F5D896C-1EF7-4B39-A882-86BD56CA0AC1}" destId="{F163D155-1851-4A9C-ABF8-A9502A2BFD82}" srcOrd="0" destOrd="0" presId="urn:microsoft.com/office/officeart/2005/8/layout/cycle2"/>
    <dgm:cxn modelId="{CDCA6A72-8E2A-4728-978D-5650169442B1}" type="presParOf" srcId="{2F5D896C-1EF7-4B39-A882-86BD56CA0AC1}" destId="{4AA8D385-2453-4BD7-A35F-441C8B1104DF}" srcOrd="1" destOrd="0" presId="urn:microsoft.com/office/officeart/2005/8/layout/cycle2"/>
    <dgm:cxn modelId="{1F6399D1-6E92-47B9-858A-01BFB0B2F58D}" type="presParOf" srcId="{4AA8D385-2453-4BD7-A35F-441C8B1104DF}" destId="{7C42A071-605F-438D-A407-A5F0719E5CD3}" srcOrd="0" destOrd="0" presId="urn:microsoft.com/office/officeart/2005/8/layout/cycle2"/>
    <dgm:cxn modelId="{63949125-5151-4376-8885-8F22DB2DCD91}" type="presParOf" srcId="{2F5D896C-1EF7-4B39-A882-86BD56CA0AC1}" destId="{D99CCEEF-97BE-4A03-AF05-1180165ED727}" srcOrd="2" destOrd="0" presId="urn:microsoft.com/office/officeart/2005/8/layout/cycle2"/>
    <dgm:cxn modelId="{D406E0A1-8A92-4345-BF6C-EA695229E1B8}" type="presParOf" srcId="{2F5D896C-1EF7-4B39-A882-86BD56CA0AC1}" destId="{7B8A135A-8F53-4C29-A95D-5C97B871CC42}" srcOrd="3" destOrd="0" presId="urn:microsoft.com/office/officeart/2005/8/layout/cycle2"/>
    <dgm:cxn modelId="{45564FBE-7D20-4991-AB5D-81367B1D0D10}" type="presParOf" srcId="{7B8A135A-8F53-4C29-A95D-5C97B871CC42}" destId="{B187D64B-217D-44D7-960C-B72E3789C47C}" srcOrd="0" destOrd="0" presId="urn:microsoft.com/office/officeart/2005/8/layout/cycle2"/>
    <dgm:cxn modelId="{C7541AF7-164F-4A38-973F-DBE7CBAF7DE4}" type="presParOf" srcId="{2F5D896C-1EF7-4B39-A882-86BD56CA0AC1}" destId="{85DCD406-DCC3-4C3A-897E-91287D848863}" srcOrd="4" destOrd="0" presId="urn:microsoft.com/office/officeart/2005/8/layout/cycle2"/>
    <dgm:cxn modelId="{D96E77CB-D95C-4B0F-B7A0-1CCF4AA646C3}" type="presParOf" srcId="{2F5D896C-1EF7-4B39-A882-86BD56CA0AC1}" destId="{F32F1AD2-7EC2-4D3B-8E24-13B269EFF3C2}" srcOrd="5" destOrd="0" presId="urn:microsoft.com/office/officeart/2005/8/layout/cycle2"/>
    <dgm:cxn modelId="{C2D64343-AEE2-4815-BF07-3D82BC16F761}" type="presParOf" srcId="{F32F1AD2-7EC2-4D3B-8E24-13B269EFF3C2}" destId="{04B00C46-A098-48A5-8981-2A7D4C048E8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E7481-7A03-4188-A792-B189FC0F3C59}">
      <dsp:nvSpPr>
        <dsp:cNvPr id="0" name=""/>
        <dsp:cNvSpPr/>
      </dsp:nvSpPr>
      <dsp:spPr>
        <a:xfrm>
          <a:off x="1295702" y="1962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Appreciate our clients</a:t>
          </a:r>
        </a:p>
      </dsp:txBody>
      <dsp:txXfrm>
        <a:off x="1295702" y="1962"/>
        <a:ext cx="5182810" cy="861151"/>
      </dsp:txXfrm>
    </dsp:sp>
    <dsp:sp modelId="{3F1B2BFA-B686-44FE-88DF-345DC228E329}">
      <dsp:nvSpPr>
        <dsp:cNvPr id="0" name=""/>
        <dsp:cNvSpPr/>
      </dsp:nvSpPr>
      <dsp:spPr>
        <a:xfrm>
          <a:off x="0" y="1962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Appreciate</a:t>
          </a:r>
        </a:p>
      </dsp:txBody>
      <dsp:txXfrm>
        <a:off x="0" y="1962"/>
        <a:ext cx="1295702" cy="861151"/>
      </dsp:txXfrm>
    </dsp:sp>
    <dsp:sp modelId="{D1BFEF85-FAAE-48BB-889A-568765D56EF7}">
      <dsp:nvSpPr>
        <dsp:cNvPr id="0" name=""/>
        <dsp:cNvSpPr/>
      </dsp:nvSpPr>
      <dsp:spPr>
        <a:xfrm>
          <a:off x="1295702" y="914783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stronger relationships with our clients</a:t>
          </a:r>
        </a:p>
      </dsp:txBody>
      <dsp:txXfrm>
        <a:off x="1295702" y="914783"/>
        <a:ext cx="5182810" cy="861151"/>
      </dsp:txXfrm>
    </dsp:sp>
    <dsp:sp modelId="{F69673C7-AC50-4A67-96DF-738846733975}">
      <dsp:nvSpPr>
        <dsp:cNvPr id="0" name=""/>
        <dsp:cNvSpPr/>
      </dsp:nvSpPr>
      <dsp:spPr>
        <a:xfrm>
          <a:off x="0" y="914783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</a:t>
          </a:r>
        </a:p>
      </dsp:txBody>
      <dsp:txXfrm>
        <a:off x="0" y="914783"/>
        <a:ext cx="1295702" cy="861151"/>
      </dsp:txXfrm>
    </dsp:sp>
    <dsp:sp modelId="{4084D63F-0C3B-4999-840E-8DAD276821D5}">
      <dsp:nvSpPr>
        <dsp:cNvPr id="0" name=""/>
        <dsp:cNvSpPr/>
      </dsp:nvSpPr>
      <dsp:spPr>
        <a:xfrm>
          <a:off x="1295702" y="1827604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 stakeholders to bigger investors</a:t>
          </a:r>
        </a:p>
      </dsp:txBody>
      <dsp:txXfrm>
        <a:off x="1295702" y="1827604"/>
        <a:ext cx="5182810" cy="861151"/>
      </dsp:txXfrm>
    </dsp:sp>
    <dsp:sp modelId="{C5223C71-BA92-4F84-AD20-4A33E82C6934}">
      <dsp:nvSpPr>
        <dsp:cNvPr id="0" name=""/>
        <dsp:cNvSpPr/>
      </dsp:nvSpPr>
      <dsp:spPr>
        <a:xfrm>
          <a:off x="0" y="1827604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Connect</a:t>
          </a:r>
        </a:p>
      </dsp:txBody>
      <dsp:txXfrm>
        <a:off x="0" y="1827604"/>
        <a:ext cx="1295702" cy="861151"/>
      </dsp:txXfrm>
    </dsp:sp>
    <dsp:sp modelId="{F1A60762-C15F-4D9F-A171-46C20727EE65}">
      <dsp:nvSpPr>
        <dsp:cNvPr id="0" name=""/>
        <dsp:cNvSpPr/>
      </dsp:nvSpPr>
      <dsp:spPr>
        <a:xfrm>
          <a:off x="1295702" y="2740425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 for feedback via questionnaire</a:t>
          </a:r>
        </a:p>
      </dsp:txBody>
      <dsp:txXfrm>
        <a:off x="1295702" y="2740425"/>
        <a:ext cx="5182810" cy="861151"/>
      </dsp:txXfrm>
    </dsp:sp>
    <dsp:sp modelId="{E53A12F0-E772-4E0C-8DE8-D9C169A97AB3}">
      <dsp:nvSpPr>
        <dsp:cNvPr id="0" name=""/>
        <dsp:cNvSpPr/>
      </dsp:nvSpPr>
      <dsp:spPr>
        <a:xfrm>
          <a:off x="0" y="2740425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Allow</a:t>
          </a:r>
        </a:p>
      </dsp:txBody>
      <dsp:txXfrm>
        <a:off x="0" y="2740425"/>
        <a:ext cx="1295702" cy="861151"/>
      </dsp:txXfrm>
    </dsp:sp>
    <dsp:sp modelId="{FE3C3390-666A-41F8-8F84-2FEB55F95C7D}">
      <dsp:nvSpPr>
        <dsp:cNvPr id="0" name=""/>
        <dsp:cNvSpPr/>
      </dsp:nvSpPr>
      <dsp:spPr>
        <a:xfrm>
          <a:off x="1295702" y="3653246"/>
          <a:ext cx="5182810" cy="861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61" tIns="218733" rIns="100561" bIns="218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Host raffle for our nonprofit partner – Youth of America</a:t>
          </a:r>
        </a:p>
      </dsp:txBody>
      <dsp:txXfrm>
        <a:off x="1295702" y="3653246"/>
        <a:ext cx="5182810" cy="861151"/>
      </dsp:txXfrm>
    </dsp:sp>
    <dsp:sp modelId="{B2342997-8B6F-4D96-B713-80EAF155222C}">
      <dsp:nvSpPr>
        <dsp:cNvPr id="0" name=""/>
        <dsp:cNvSpPr/>
      </dsp:nvSpPr>
      <dsp:spPr>
        <a:xfrm>
          <a:off x="0" y="3653246"/>
          <a:ext cx="1295702" cy="861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64" tIns="85063" rIns="68564" bIns="850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Host</a:t>
          </a:r>
        </a:p>
      </dsp:txBody>
      <dsp:txXfrm>
        <a:off x="0" y="3653246"/>
        <a:ext cx="1295702" cy="861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F9E-D8F5-4C58-B066-E96E034ADD09}">
      <dsp:nvSpPr>
        <dsp:cNvPr id="0" name=""/>
        <dsp:cNvSpPr/>
      </dsp:nvSpPr>
      <dsp:spPr>
        <a:xfrm>
          <a:off x="866912" y="335030"/>
          <a:ext cx="762539" cy="762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FE8C0-D97B-4A30-B3D1-C08C2408C580}">
      <dsp:nvSpPr>
        <dsp:cNvPr id="0" name=""/>
        <dsp:cNvSpPr/>
      </dsp:nvSpPr>
      <dsp:spPr>
        <a:xfrm>
          <a:off x="400916" y="1368551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Welcome</a:t>
          </a:r>
        </a:p>
      </dsp:txBody>
      <dsp:txXfrm>
        <a:off x="400916" y="1368551"/>
        <a:ext cx="1694531" cy="677812"/>
      </dsp:txXfrm>
    </dsp:sp>
    <dsp:sp modelId="{372A04F2-C265-4928-B36B-4526784A2BAF}">
      <dsp:nvSpPr>
        <dsp:cNvPr id="0" name=""/>
        <dsp:cNvSpPr/>
      </dsp:nvSpPr>
      <dsp:spPr>
        <a:xfrm>
          <a:off x="2857986" y="335030"/>
          <a:ext cx="762539" cy="762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89543-B74F-4DF4-B73E-57F45E551395}">
      <dsp:nvSpPr>
        <dsp:cNvPr id="0" name=""/>
        <dsp:cNvSpPr/>
      </dsp:nvSpPr>
      <dsp:spPr>
        <a:xfrm>
          <a:off x="2391990" y="1368551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Keynote address - CEO</a:t>
          </a:r>
        </a:p>
      </dsp:txBody>
      <dsp:txXfrm>
        <a:off x="2391990" y="1368551"/>
        <a:ext cx="1694531" cy="677812"/>
      </dsp:txXfrm>
    </dsp:sp>
    <dsp:sp modelId="{FECA0DC6-991B-4C61-A6A1-280A4A7B39BD}">
      <dsp:nvSpPr>
        <dsp:cNvPr id="0" name=""/>
        <dsp:cNvSpPr/>
      </dsp:nvSpPr>
      <dsp:spPr>
        <a:xfrm>
          <a:off x="4849061" y="335030"/>
          <a:ext cx="762539" cy="762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846ED-24B8-45D5-852B-8794D96E9B9B}">
      <dsp:nvSpPr>
        <dsp:cNvPr id="0" name=""/>
        <dsp:cNvSpPr/>
      </dsp:nvSpPr>
      <dsp:spPr>
        <a:xfrm>
          <a:off x="4383065" y="1368551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Schedule breakdown – Director of Customer Success</a:t>
          </a:r>
        </a:p>
      </dsp:txBody>
      <dsp:txXfrm>
        <a:off x="4383065" y="1368551"/>
        <a:ext cx="1694531" cy="677812"/>
      </dsp:txXfrm>
    </dsp:sp>
    <dsp:sp modelId="{A5D1D8EA-51C6-44E1-A956-83F7004B4895}">
      <dsp:nvSpPr>
        <dsp:cNvPr id="0" name=""/>
        <dsp:cNvSpPr/>
      </dsp:nvSpPr>
      <dsp:spPr>
        <a:xfrm>
          <a:off x="866912" y="2469996"/>
          <a:ext cx="762539" cy="762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3383-3408-42E1-96B1-5E6850AAC50E}">
      <dsp:nvSpPr>
        <dsp:cNvPr id="0" name=""/>
        <dsp:cNvSpPr/>
      </dsp:nvSpPr>
      <dsp:spPr>
        <a:xfrm>
          <a:off x="400916" y="3503517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Break</a:t>
          </a:r>
        </a:p>
      </dsp:txBody>
      <dsp:txXfrm>
        <a:off x="400916" y="3503517"/>
        <a:ext cx="1694531" cy="677812"/>
      </dsp:txXfrm>
    </dsp:sp>
    <dsp:sp modelId="{39CC883F-AC9F-4356-80DE-3FD0046D1E94}">
      <dsp:nvSpPr>
        <dsp:cNvPr id="0" name=""/>
        <dsp:cNvSpPr/>
      </dsp:nvSpPr>
      <dsp:spPr>
        <a:xfrm>
          <a:off x="2857986" y="2469996"/>
          <a:ext cx="762539" cy="762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32141-86FC-4524-9AA5-042A9F437CE9}">
      <dsp:nvSpPr>
        <dsp:cNvPr id="0" name=""/>
        <dsp:cNvSpPr/>
      </dsp:nvSpPr>
      <dsp:spPr>
        <a:xfrm>
          <a:off x="2391990" y="3503517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 session </a:t>
          </a:r>
        </a:p>
      </dsp:txBody>
      <dsp:txXfrm>
        <a:off x="2391990" y="3503517"/>
        <a:ext cx="1694531" cy="677812"/>
      </dsp:txXfrm>
    </dsp:sp>
    <dsp:sp modelId="{BA75A052-0DA5-4764-8EE6-BD1FA2FBA57A}">
      <dsp:nvSpPr>
        <dsp:cNvPr id="0" name=""/>
        <dsp:cNvSpPr/>
      </dsp:nvSpPr>
      <dsp:spPr>
        <a:xfrm>
          <a:off x="4849061" y="2469996"/>
          <a:ext cx="762539" cy="762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2599-7659-40F2-AD7E-7D0C43F1FCE3}">
      <dsp:nvSpPr>
        <dsp:cNvPr id="0" name=""/>
        <dsp:cNvSpPr/>
      </dsp:nvSpPr>
      <dsp:spPr>
        <a:xfrm>
          <a:off x="4383065" y="3503517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Second Session</a:t>
          </a:r>
        </a:p>
      </dsp:txBody>
      <dsp:txXfrm>
        <a:off x="4383065" y="3503517"/>
        <a:ext cx="1694531" cy="677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BF2F5-C61B-4FDD-8627-F8E150D39677}">
      <dsp:nvSpPr>
        <dsp:cNvPr id="0" name=""/>
        <dsp:cNvSpPr/>
      </dsp:nvSpPr>
      <dsp:spPr>
        <a:xfrm>
          <a:off x="0" y="387440"/>
          <a:ext cx="64785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05" tIns="395732" rIns="5028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Invitations</a:t>
          </a:r>
        </a:p>
      </dsp:txBody>
      <dsp:txXfrm>
        <a:off x="0" y="387440"/>
        <a:ext cx="6478512" cy="807975"/>
      </dsp:txXfrm>
    </dsp:sp>
    <dsp:sp modelId="{637064FA-1810-4709-894C-5F2FFD1A1EFD}">
      <dsp:nvSpPr>
        <dsp:cNvPr id="0" name=""/>
        <dsp:cNvSpPr/>
      </dsp:nvSpPr>
      <dsp:spPr>
        <a:xfrm>
          <a:off x="323925" y="107000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attendees</a:t>
          </a:r>
        </a:p>
      </dsp:txBody>
      <dsp:txXfrm>
        <a:off x="351305" y="134380"/>
        <a:ext cx="4480199" cy="506120"/>
      </dsp:txXfrm>
    </dsp:sp>
    <dsp:sp modelId="{8B13A5C5-3F45-4943-A2B3-EA75425D7CE0}">
      <dsp:nvSpPr>
        <dsp:cNvPr id="0" name=""/>
        <dsp:cNvSpPr/>
      </dsp:nvSpPr>
      <dsp:spPr>
        <a:xfrm>
          <a:off x="0" y="1578455"/>
          <a:ext cx="64785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05" tIns="395732" rIns="5028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Cost differences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Varying needs</a:t>
          </a:r>
        </a:p>
      </dsp:txBody>
      <dsp:txXfrm>
        <a:off x="0" y="1578455"/>
        <a:ext cx="6478512" cy="1107225"/>
      </dsp:txXfrm>
    </dsp:sp>
    <dsp:sp modelId="{B724DA40-2F49-4D9A-A05C-58202224A121}">
      <dsp:nvSpPr>
        <dsp:cNvPr id="0" name=""/>
        <dsp:cNvSpPr/>
      </dsp:nvSpPr>
      <dsp:spPr>
        <a:xfrm>
          <a:off x="323925" y="1298015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Virtual or in person?</a:t>
          </a:r>
        </a:p>
      </dsp:txBody>
      <dsp:txXfrm>
        <a:off x="351305" y="1325395"/>
        <a:ext cx="4480199" cy="506120"/>
      </dsp:txXfrm>
    </dsp:sp>
    <dsp:sp modelId="{807A63D9-A125-4209-8994-4A2E8C5E1ED3}">
      <dsp:nvSpPr>
        <dsp:cNvPr id="0" name=""/>
        <dsp:cNvSpPr/>
      </dsp:nvSpPr>
      <dsp:spPr>
        <a:xfrm>
          <a:off x="0" y="3068720"/>
          <a:ext cx="64785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8C4EE-BBF8-4584-9468-ADDDDD76A4B1}">
      <dsp:nvSpPr>
        <dsp:cNvPr id="0" name=""/>
        <dsp:cNvSpPr/>
      </dsp:nvSpPr>
      <dsp:spPr>
        <a:xfrm>
          <a:off x="323925" y="2788280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Session Leads</a:t>
          </a:r>
        </a:p>
      </dsp:txBody>
      <dsp:txXfrm>
        <a:off x="351305" y="2815660"/>
        <a:ext cx="4480199" cy="506120"/>
      </dsp:txXfrm>
    </dsp:sp>
    <dsp:sp modelId="{C78BD50B-6661-419E-AB6D-C5B519432956}">
      <dsp:nvSpPr>
        <dsp:cNvPr id="0" name=""/>
        <dsp:cNvSpPr/>
      </dsp:nvSpPr>
      <dsp:spPr>
        <a:xfrm>
          <a:off x="0" y="3930560"/>
          <a:ext cx="64785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BF54-2825-4050-B2E0-15D2537C3272}">
      <dsp:nvSpPr>
        <dsp:cNvPr id="0" name=""/>
        <dsp:cNvSpPr/>
      </dsp:nvSpPr>
      <dsp:spPr>
        <a:xfrm>
          <a:off x="323925" y="3650120"/>
          <a:ext cx="45349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1" tIns="0" rIns="1714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Breakout sessions</a:t>
          </a:r>
        </a:p>
      </dsp:txBody>
      <dsp:txXfrm>
        <a:off x="351305" y="3677500"/>
        <a:ext cx="4480199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741F-A9D6-4206-9210-C528DEC34F5D}">
      <dsp:nvSpPr>
        <dsp:cNvPr id="0" name=""/>
        <dsp:cNvSpPr/>
      </dsp:nvSpPr>
      <dsp:spPr>
        <a:xfrm>
          <a:off x="98776" y="1042767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2CCA1-2DA5-487C-BBA1-D44387B0097C}">
      <dsp:nvSpPr>
        <dsp:cNvPr id="0" name=""/>
        <dsp:cNvSpPr/>
      </dsp:nvSpPr>
      <dsp:spPr>
        <a:xfrm>
          <a:off x="273395" y="1217387"/>
          <a:ext cx="482282" cy="482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6358F-97E1-4639-9D55-83759E71505B}">
      <dsp:nvSpPr>
        <dsp:cNvPr id="0" name=""/>
        <dsp:cNvSpPr/>
      </dsp:nvSpPr>
      <dsp:spPr>
        <a:xfrm>
          <a:off x="1108481" y="1042767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Head of Social at </a:t>
          </a:r>
          <a:r>
            <a:rPr lang="en-US" sz="1800" kern="1200" dirty="0">
              <a:latin typeface="Calibri Light" panose="020F0302020204030204"/>
            </a:rPr>
            <a:t>Stackers</a:t>
          </a:r>
          <a:endParaRPr lang="en-US" sz="1800" kern="1200" dirty="0"/>
        </a:p>
      </dsp:txBody>
      <dsp:txXfrm>
        <a:off x="1108481" y="1042767"/>
        <a:ext cx="1960015" cy="831521"/>
      </dsp:txXfrm>
    </dsp:sp>
    <dsp:sp modelId="{B7036747-8746-4363-808B-FE98016E73E2}">
      <dsp:nvSpPr>
        <dsp:cNvPr id="0" name=""/>
        <dsp:cNvSpPr/>
      </dsp:nvSpPr>
      <dsp:spPr>
        <a:xfrm>
          <a:off x="3410015" y="1042767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AB3A3-922C-429B-8374-2E6348EBB05F}">
      <dsp:nvSpPr>
        <dsp:cNvPr id="0" name=""/>
        <dsp:cNvSpPr/>
      </dsp:nvSpPr>
      <dsp:spPr>
        <a:xfrm>
          <a:off x="3584635" y="1217387"/>
          <a:ext cx="482282" cy="482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67A8-4CC7-4800-8DB5-2BEFBE3C5BDC}">
      <dsp:nvSpPr>
        <dsp:cNvPr id="0" name=""/>
        <dsp:cNvSpPr/>
      </dsp:nvSpPr>
      <dsp:spPr>
        <a:xfrm>
          <a:off x="4419720" y="1042767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DEI Manager at Contoso</a:t>
          </a:r>
        </a:p>
      </dsp:txBody>
      <dsp:txXfrm>
        <a:off x="4419720" y="1042767"/>
        <a:ext cx="1960015" cy="831521"/>
      </dsp:txXfrm>
    </dsp:sp>
    <dsp:sp modelId="{982076CC-348A-4CC4-9521-062239D455D9}">
      <dsp:nvSpPr>
        <dsp:cNvPr id="0" name=""/>
        <dsp:cNvSpPr/>
      </dsp:nvSpPr>
      <dsp:spPr>
        <a:xfrm>
          <a:off x="98776" y="2642071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9332-4AB8-4844-9C94-6B3AFCBAB5F3}">
      <dsp:nvSpPr>
        <dsp:cNvPr id="0" name=""/>
        <dsp:cNvSpPr/>
      </dsp:nvSpPr>
      <dsp:spPr>
        <a:xfrm>
          <a:off x="273395" y="2816690"/>
          <a:ext cx="482282" cy="482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01849-36E8-43E1-95F3-A6FB4E27A1F1}">
      <dsp:nvSpPr>
        <dsp:cNvPr id="0" name=""/>
        <dsp:cNvSpPr/>
      </dsp:nvSpPr>
      <dsp:spPr>
        <a:xfrm>
          <a:off x="1108481" y="2642071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 appointed Communication </a:t>
          </a:r>
          <a:r>
            <a:rPr lang="en-US" sz="1800" kern="1200" dirty="0">
              <a:latin typeface="Calibri Light" panose="020F0302020204030204"/>
            </a:rPr>
            <a:t>Lead</a:t>
          </a:r>
          <a:endParaRPr lang="en-US" sz="1800" kern="1200" dirty="0"/>
        </a:p>
      </dsp:txBody>
      <dsp:txXfrm>
        <a:off x="1108481" y="2642071"/>
        <a:ext cx="1960015" cy="831521"/>
      </dsp:txXfrm>
    </dsp:sp>
    <dsp:sp modelId="{C399B0B0-8531-4527-91EB-45BFA48DD68E}">
      <dsp:nvSpPr>
        <dsp:cNvPr id="0" name=""/>
        <dsp:cNvSpPr/>
      </dsp:nvSpPr>
      <dsp:spPr>
        <a:xfrm>
          <a:off x="3410015" y="2642071"/>
          <a:ext cx="831521" cy="831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D816A-399D-4877-B4FA-87150CBE799C}">
      <dsp:nvSpPr>
        <dsp:cNvPr id="0" name=""/>
        <dsp:cNvSpPr/>
      </dsp:nvSpPr>
      <dsp:spPr>
        <a:xfrm>
          <a:off x="3584635" y="2816690"/>
          <a:ext cx="482282" cy="4822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0FBED-81C2-4637-BE0A-FEB3F7CCED6E}">
      <dsp:nvSpPr>
        <dsp:cNvPr id="0" name=""/>
        <dsp:cNvSpPr/>
      </dsp:nvSpPr>
      <dsp:spPr>
        <a:xfrm>
          <a:off x="4419720" y="2642071"/>
          <a:ext cx="1960015" cy="8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Survey Wiz</a:t>
          </a:r>
        </a:p>
      </dsp:txBody>
      <dsp:txXfrm>
        <a:off x="4419720" y="2642071"/>
        <a:ext cx="1960015" cy="831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3D155-1851-4A9C-ABF8-A9502A2BFD82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Statement</a:t>
          </a:r>
          <a:endParaRPr lang="en-US" sz="2400" kern="1200" dirty="0"/>
        </a:p>
      </dsp:txBody>
      <dsp:txXfrm>
        <a:off x="4589753" y="277822"/>
        <a:ext cx="1336093" cy="1336093"/>
      </dsp:txXfrm>
    </dsp:sp>
    <dsp:sp modelId="{4AA8D385-2453-4BD7-A35F-441C8B1104DF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746578" y="1906560"/>
        <a:ext cx="352665" cy="382627"/>
      </dsp:txXfrm>
    </dsp:sp>
    <dsp:sp modelId="{D99CCEEF-97BE-4A03-AF05-1180165ED727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Question</a:t>
          </a:r>
          <a:endParaRPr lang="en-US" sz="2400" kern="1200" dirty="0"/>
        </a:p>
      </dsp:txBody>
      <dsp:txXfrm>
        <a:off x="6009803" y="2737421"/>
        <a:ext cx="1336093" cy="1336093"/>
      </dsp:txXfrm>
    </dsp:sp>
    <dsp:sp modelId="{7B8A135A-8F53-4C29-A95D-5C97B871CC42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171297" y="3214155"/>
        <a:ext cx="352665" cy="382627"/>
      </dsp:txXfrm>
    </dsp:sp>
    <dsp:sp modelId="{85DCD406-DCC3-4C3A-897E-91287D848863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Situation</a:t>
          </a:r>
          <a:endParaRPr lang="en-US" sz="2400" kern="1200" dirty="0"/>
        </a:p>
      </dsp:txBody>
      <dsp:txXfrm>
        <a:off x="3169702" y="2737421"/>
        <a:ext cx="1336093" cy="1336093"/>
      </dsp:txXfrm>
    </dsp:sp>
    <dsp:sp modelId="{F32F1AD2-7EC2-4D3B-8E24-13B269EFF3C2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A6482-4FDA-4C3E-ACF3-76469CF56BB9}" type="datetimeFigureOut"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F241-A1C7-46CA-A2EF-3150D3D496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Make sure to greet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6F241-A1C7-46CA-A2EF-3150D3D49622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Consider multiple points. Where would we host an in-person event? What breakout sessions will we offer?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6F241-A1C7-46CA-A2EF-3150D3D4962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technofaq.org/posts/2019/06/5-tips-for-achieving-great-customer-succe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qP6iU3g2eE?feature=oembed" TargetMode="Externa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888999" cy="307239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cs typeface="Calibri Light"/>
              </a:rPr>
              <a:t>Customer Event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Appreciating Our Clients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group of people walking on a black and white sign&#10;">
            <a:extLst>
              <a:ext uri="{FF2B5EF4-FFF2-40B4-BE49-F238E27FC236}">
                <a16:creationId xmlns:a16="http://schemas.microsoft.com/office/drawing/2014/main" id="{CD8F3248-0FC5-4AAB-8161-13A61CDD5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09008" y="359201"/>
            <a:ext cx="6428067" cy="27640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5D5E6F2-F4E1-48F5-8DD6-5FFD59AE6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9688" y="3482471"/>
            <a:ext cx="3126707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1E22-2095-472B-821F-080F94F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Purpose</a:t>
            </a:r>
            <a:endParaRPr lang="en-US" sz="3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C57440F-32E3-405F-AD91-EFB33C4FE8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257F-04B6-424C-88CC-A2C8DDA0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1770AA-A5C4-472E-A153-6B5300C55D21}"/>
              </a:ext>
            </a:extLst>
          </p:cNvPr>
          <p:cNvSpPr txBox="1"/>
          <p:nvPr/>
        </p:nvSpPr>
        <p:spPr>
          <a:xfrm>
            <a:off x="806824" y="2823882"/>
            <a:ext cx="31735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Use these points to guide your way in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2832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1E22-2095-472B-821F-080F94F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Agenda</a:t>
            </a:r>
            <a:endParaRPr lang="en-US" sz="3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1B9608A-C704-4B28-A960-3E4E67A86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315AB-7F77-4747-AEA0-8429B19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1CA0B5-B258-4E82-B3E7-4F8E5D393D25}"/>
              </a:ext>
            </a:extLst>
          </p:cNvPr>
          <p:cNvSpPr txBox="1"/>
          <p:nvPr/>
        </p:nvSpPr>
        <p:spPr>
          <a:xfrm>
            <a:off x="968188" y="2832847"/>
            <a:ext cx="37562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Let's stay on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Agenda is rigid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Times are based on HQ time-zone</a:t>
            </a:r>
          </a:p>
        </p:txBody>
      </p:sp>
    </p:spTree>
    <p:extLst>
      <p:ext uri="{BB962C8B-B14F-4D97-AF65-F5344CB8AC3E}">
        <p14:creationId xmlns:p14="http://schemas.microsoft.com/office/powerpoint/2010/main" val="16186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1BD9-05B7-447F-B02E-FF746ADA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Logistics</a:t>
            </a:r>
            <a:endParaRPr lang="en-US" sz="3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60AB583-8B8A-43DF-BD7E-9C67CD648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2E184-2C01-4D02-84AB-06902C0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1E22-2095-472B-821F-080F94F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cs typeface="Calibri Light"/>
              </a:rPr>
              <a:t>Special Guests</a:t>
            </a:r>
            <a:endParaRPr lang="en-US" sz="3600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EAFD1A4-5F01-40FA-8DAA-B45F54017F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90CCA-10B4-4C74-9A33-86C5DAB1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pic>
        <p:nvPicPr>
          <p:cNvPr id="65" name="Online Media 64" title="Diversity and Inclusion (in 2021)">
            <a:hlinkClick r:id="" action="ppaction://media"/>
            <a:extLst>
              <a:ext uri="{FF2B5EF4-FFF2-40B4-BE49-F238E27FC236}">
                <a16:creationId xmlns:a16="http://schemas.microsoft.com/office/drawing/2014/main" id="{E87F77F3-5614-48E9-BBD3-BEE17FD4DB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047750" y="2949575"/>
            <a:ext cx="2952750" cy="16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6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4DFB-7154-41B3-8A2F-6783BC3B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Feedback Conversation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7907092-3C1A-46D1-B3A6-6DAA928F3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3F6C-EE10-4F5F-A241-FCD42362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2BE-897C-4885-8F0F-9F3F711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17842-B5F6-4A39-8ADB-EA79AA0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B80267B788C42A8D4C7986ABBD301" ma:contentTypeVersion="2" ma:contentTypeDescription="Create a new document." ma:contentTypeScope="" ma:versionID="a5c3c6af0451f7fb85850177bff69ec0">
  <xsd:schema xmlns:xsd="http://www.w3.org/2001/XMLSchema" xmlns:xs="http://www.w3.org/2001/XMLSchema" xmlns:p="http://schemas.microsoft.com/office/2006/metadata/properties" xmlns:ns2="9817e63e-53d5-41c7-9ca1-db70171e4cc1" targetNamespace="http://schemas.microsoft.com/office/2006/metadata/properties" ma:root="true" ma:fieldsID="7d8e0db8c106a1f1b554177755a83bba" ns2:_="">
    <xsd:import namespace="9817e63e-53d5-41c7-9ca1-db70171e4c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e63e-53d5-41c7-9ca1-db70171e4c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817e63e-53d5-41c7-9ca1-db70171e4cc1">
      <UserInfo>
        <DisplayName>Joni Sherman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318C09-4C9A-41CB-8021-C9AC6C649B6D}"/>
</file>

<file path=customXml/itemProps2.xml><?xml version="1.0" encoding="utf-8"?>
<ds:datastoreItem xmlns:ds="http://schemas.openxmlformats.org/officeDocument/2006/customXml" ds:itemID="{D1553AF7-5D5A-4D83-9E8D-27CDBA6B305E}"/>
</file>

<file path=customXml/itemProps3.xml><?xml version="1.0" encoding="utf-8"?>
<ds:datastoreItem xmlns:ds="http://schemas.openxmlformats.org/officeDocument/2006/customXml" ds:itemID="{24A745CE-113B-4715-ACA9-9668088F9B6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Customer Event</vt:lpstr>
      <vt:lpstr>Purpose</vt:lpstr>
      <vt:lpstr>Agenda</vt:lpstr>
      <vt:lpstr>Logistics</vt:lpstr>
      <vt:lpstr>Special Guests</vt:lpstr>
      <vt:lpstr>Feedback Conversation</vt:lpstr>
      <vt:lpstr>Event Data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117</cp:revision>
  <dcterms:created xsi:type="dcterms:W3CDTF">2022-03-07T14:27:01Z</dcterms:created>
  <dcterms:modified xsi:type="dcterms:W3CDTF">2022-03-16T16:56:05Z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0x010100A34B80267B788C42A8D4C7986ABBD301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