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70" r:id="rId2"/>
  </p:sldMasterIdLst>
  <p:sldIdLst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E42C5-323A-E2CE-0C78-2BC1320D6498}" v="8" dt="2022-04-01T00:17:4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5BDE42C5-323A-E2CE-0C78-2BC1320D6498}"/>
    <pc:docChg chg="addSld delSld addMainMaster">
      <pc:chgData name="Demo" userId="S::demo@globalskillsinitiative.onmicrosoft.com::4d433688-84ed-4126-9f2e-04e7bb74fbf5" providerId="AD" clId="Web-{5BDE42C5-323A-E2CE-0C78-2BC1320D6498}" dt="2022-04-01T00:17:49.384" v="7"/>
      <pc:docMkLst>
        <pc:docMk/>
      </pc:docMkLst>
      <pc:sldChg chg="del">
        <pc:chgData name="Demo" userId="S::demo@globalskillsinitiative.onmicrosoft.com::4d433688-84ed-4126-9f2e-04e7bb74fbf5" providerId="AD" clId="Web-{5BDE42C5-323A-E2CE-0C78-2BC1320D6498}" dt="2022-04-01T00:17:49.384" v="7"/>
        <pc:sldMkLst>
          <pc:docMk/>
          <pc:sldMk cId="109857222" sldId="256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21" v="0"/>
        <pc:sldMkLst>
          <pc:docMk/>
          <pc:sldMk cId="3451286214" sldId="257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37" v="1"/>
        <pc:sldMkLst>
          <pc:docMk/>
          <pc:sldMk cId="2683727950" sldId="258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84" v="2"/>
        <pc:sldMkLst>
          <pc:docMk/>
          <pc:sldMk cId="1725929810" sldId="259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415" v="3"/>
        <pc:sldMkLst>
          <pc:docMk/>
          <pc:sldMk cId="158202691" sldId="260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462" v="4"/>
        <pc:sldMkLst>
          <pc:docMk/>
          <pc:sldMk cId="9866530" sldId="261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509" v="5"/>
        <pc:sldMkLst>
          <pc:docMk/>
          <pc:sldMk cId="3390522707" sldId="262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540" v="6"/>
        <pc:sldMkLst>
          <pc:docMk/>
          <pc:sldMk cId="1287317527" sldId="263"/>
        </pc:sldMkLst>
      </pc:sldChg>
      <pc:sldMasterChg chg="add addSldLayout">
        <pc:chgData name="Demo" userId="S::demo@globalskillsinitiative.onmicrosoft.com::4d433688-84ed-4126-9f2e-04e7bb74fbf5" providerId="AD" clId="Web-{5BDE42C5-323A-E2CE-0C78-2BC1320D6498}" dt="2022-04-01T00:17:42.321" v="0"/>
        <pc:sldMasterMkLst>
          <pc:docMk/>
          <pc:sldMasterMk cId="3838699975" sldId="2147484170"/>
        </pc:sldMasterMkLst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134682533" sldId="2147484171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4276607177" sldId="2147484172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910961043" sldId="2147484173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3251406776" sldId="2147484174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3383296375" sldId="2147484175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967715102" sldId="2147484176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471098024" sldId="2147484177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076543869" sldId="2147484178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802380022" sldId="2147484179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033055079" sldId="2147484180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620488296" sldId="21474841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0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5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9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Customer Event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Appreciating Our Clients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11A07-3533-488A-97A7-437190179115}"/>
              </a:ext>
            </a:extLst>
          </p:cNvPr>
          <p:cNvSpPr/>
          <p:nvPr/>
        </p:nvSpPr>
        <p:spPr>
          <a:xfrm flipV="1">
            <a:off x="3532094" y="4397188"/>
            <a:ext cx="5127811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Welcome</a:t>
            </a:r>
          </a:p>
          <a:p>
            <a:r>
              <a:rPr lang="en-US">
                <a:cs typeface="Calibri"/>
              </a:rPr>
              <a:t>Keynote Address – CEO</a:t>
            </a:r>
          </a:p>
          <a:p>
            <a:r>
              <a:rPr lang="en-US">
                <a:cs typeface="Calibri"/>
              </a:rPr>
              <a:t>Schedule breakdown – Director of Customer Success</a:t>
            </a:r>
          </a:p>
          <a:p>
            <a:r>
              <a:rPr lang="en-US">
                <a:cs typeface="Calibri"/>
              </a:rPr>
              <a:t>Break</a:t>
            </a:r>
          </a:p>
          <a:p>
            <a:r>
              <a:rPr lang="en-US">
                <a:cs typeface="Calibri"/>
              </a:rPr>
              <a:t>First Session</a:t>
            </a:r>
          </a:p>
          <a:p>
            <a:r>
              <a:rPr lang="en-US">
                <a:cs typeface="Calibri"/>
              </a:rPr>
              <a:t>Second Session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8B16-6281-4035-89B1-F092D6B4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Purpose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Appreciate our clients</a:t>
            </a:r>
          </a:p>
          <a:p>
            <a:r>
              <a:rPr lang="en-US">
                <a:cs typeface="Calibri"/>
              </a:rPr>
              <a:t>Build stronger relationships with our clients</a:t>
            </a:r>
          </a:p>
          <a:p>
            <a:r>
              <a:rPr lang="en-US">
                <a:cs typeface="Calibri"/>
              </a:rPr>
              <a:t>Connect stakeholders to bigger investors</a:t>
            </a:r>
          </a:p>
          <a:p>
            <a:r>
              <a:rPr lang="en-US">
                <a:cs typeface="Calibri"/>
              </a:rPr>
              <a:t>Allow for feedback via questionnaire</a:t>
            </a:r>
          </a:p>
          <a:p>
            <a:r>
              <a:rPr lang="en-US">
                <a:cs typeface="Calibri"/>
              </a:rPr>
              <a:t>Host raffle for our nonprofit partner – Youth of America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3FC6-D961-4B23-B792-707E03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Event Attendees</a:t>
            </a:r>
          </a:p>
          <a:p>
            <a:pPr lvl="1"/>
            <a:r>
              <a:rPr lang="en-US">
                <a:cs typeface="Calibri"/>
              </a:rPr>
              <a:t>Invitations</a:t>
            </a:r>
          </a:p>
          <a:p>
            <a:r>
              <a:rPr lang="en-US">
                <a:cs typeface="Calibri"/>
              </a:rPr>
              <a:t>Virtual or in person</a:t>
            </a:r>
          </a:p>
          <a:p>
            <a:pPr lvl="1"/>
            <a:r>
              <a:rPr lang="en-US">
                <a:cs typeface="Calibri"/>
              </a:rPr>
              <a:t>Cost differences</a:t>
            </a:r>
          </a:p>
          <a:p>
            <a:pPr lvl="1"/>
            <a:r>
              <a:rPr lang="en-US">
                <a:cs typeface="Calibri"/>
              </a:rPr>
              <a:t>Varying needs</a:t>
            </a:r>
          </a:p>
          <a:p>
            <a:r>
              <a:rPr lang="en-US">
                <a:cs typeface="Calibri"/>
              </a:rPr>
              <a:t>Session leads</a:t>
            </a:r>
          </a:p>
          <a:p>
            <a:r>
              <a:rPr lang="en-US">
                <a:cs typeface="Calibri"/>
              </a:rPr>
              <a:t>Breakout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EB4C-F2E4-4BEF-AF31-2909B9D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Special Guests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Head of Social at Stackers</a:t>
            </a:r>
          </a:p>
          <a:p>
            <a:r>
              <a:rPr lang="en-US">
                <a:cs typeface="Calibri"/>
              </a:rPr>
              <a:t>DEI Manager at Contoso</a:t>
            </a:r>
          </a:p>
          <a:p>
            <a:r>
              <a:rPr lang="en-US">
                <a:cs typeface="Calibri"/>
              </a:rPr>
              <a:t>Client appointed Communication Lead</a:t>
            </a:r>
          </a:p>
          <a:p>
            <a:r>
              <a:rPr lang="en-US">
                <a:cs typeface="Calibri"/>
              </a:rPr>
              <a:t>Survey Wiz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67FF-D98F-492F-B7DC-729EB35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52A-C61C-49D6-8C64-888AD31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7A7-CBDA-4D88-9E66-0B74C7A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EB5F-6F77-46B3-A7BA-6299A80A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FDB-7D8F-4F92-8EFA-B3C892E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Feedback Conversation</a:t>
            </a:r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BBC925B-86D9-61AD-7ECF-9CDB2F9A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3ECE-F93C-4751-8A1C-2A7F201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B80267B788C42A8D4C7986ABBD301" ma:contentTypeVersion="2" ma:contentTypeDescription="Create a new document." ma:contentTypeScope="" ma:versionID="a5c3c6af0451f7fb85850177bff69ec0">
  <xsd:schema xmlns:xsd="http://www.w3.org/2001/XMLSchema" xmlns:xs="http://www.w3.org/2001/XMLSchema" xmlns:p="http://schemas.microsoft.com/office/2006/metadata/properties" xmlns:ns2="9817e63e-53d5-41c7-9ca1-db70171e4cc1" targetNamespace="http://schemas.microsoft.com/office/2006/metadata/properties" ma:root="true" ma:fieldsID="7d8e0db8c106a1f1b554177755a83bba" ns2:_="">
    <xsd:import namespace="9817e63e-53d5-41c7-9ca1-db70171e4c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e63e-53d5-41c7-9ca1-db70171e4c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17e63e-53d5-41c7-9ca1-db70171e4cc1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DE35C71-6E80-476C-96C5-8321A4268FF1}"/>
</file>

<file path=customXml/itemProps2.xml><?xml version="1.0" encoding="utf-8"?>
<ds:datastoreItem xmlns:ds="http://schemas.openxmlformats.org/officeDocument/2006/customXml" ds:itemID="{33B2A4FB-2B59-4D02-BE00-80B2E4771D51}"/>
</file>

<file path=customXml/itemProps3.xml><?xml version="1.0" encoding="utf-8"?>
<ds:datastoreItem xmlns:ds="http://schemas.openxmlformats.org/officeDocument/2006/customXml" ds:itemID="{0260DDFB-EF14-41D5-88C0-22DE70320CA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Customer Event</vt:lpstr>
      <vt:lpstr>Agenda</vt:lpstr>
      <vt:lpstr>Purpose</vt:lpstr>
      <vt:lpstr>Logistics</vt:lpstr>
      <vt:lpstr>Special Guests</vt:lpstr>
      <vt:lpstr>Event Data</vt:lpstr>
      <vt:lpstr>Feedback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2022-04-01T00:17:36Z</dcterms:created>
  <dcterms:modified xsi:type="dcterms:W3CDTF">2022-04-01T00:17:50Z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0x010100A34B80267B788C42A8D4C7986ABBD301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