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0245-7BD6-4141-A308-103C42F8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F177-A2A3-E949-B485-452B865C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EEB4-C590-5846-8155-E7D4CA3D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C6C6-528A-D74D-8DBA-90A9CA3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2488-5916-B044-BCD6-0A909A4A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5AE-52B9-334C-B083-24B39E53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34DDF-CAA7-7B4C-AC91-E2F3B07B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4FB2-C835-7D4A-9213-DAE28BBA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D27-2574-3941-989B-847E6F62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E6BD-1F89-974A-82E6-A677719F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801AB-66C9-0647-A843-EBA95192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4A9F1-AFB9-6245-B3D2-3503FF07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DE7F-03AB-1742-A343-14A6E6C2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2349-3F4F-A34B-95A3-25CDA4AC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66EF0-ED5F-524F-B1E6-10566B2B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1586-FBD5-9640-B027-5B535F58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A924-2FA2-AF42-881C-D75EE554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3EB-092F-4840-B722-670D0732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D687-F418-664D-BD9A-0F22BB00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75CE-B068-6E4C-B228-9A9F33A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2573-3344-A048-A800-8D6B9E3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DD38-6B9C-5148-A98B-12B94390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63F4-6F1F-FF44-BF80-27E706C0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779E-65FE-054B-97A5-9A53D784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894C-0D0E-8F47-AAAB-AEB81448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055-0A79-C643-ABE7-8AA5C7F4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B8B9-E3A6-634F-BF91-7FE4CD62D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80BB-B5F1-084A-86CB-8AF5F0129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A42CB-F901-AC42-8111-F918A37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70A4-7EF3-494A-8824-488009FD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CC98-BADD-6C42-A61B-F1A86D89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0F5-140B-5C47-A655-898A1986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EC26-F86D-094D-9980-EB0A9D80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D56C-3311-9947-8E52-BA617D2B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A9E16-B578-BA4E-9469-0CF551EF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2617-87BF-7649-B076-E96B14330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DF852-529F-804A-95D4-F35049AF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51617-1F38-4849-95BF-1B4AC96F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68FFC-8B51-534D-9951-FE42E1C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01F7-3732-BF4C-8F5A-B70CCC3B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F13A0-99BB-E949-A2A4-A7DE7F6B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9F95-D0E1-ED45-ACC7-82BB2A4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E3210-BB10-0347-8029-340BD80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3F94F-4C8C-7D43-B617-BE81402A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F8E1D-7D4B-DD40-82AA-A1E22007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4294-3615-274E-8DD9-EBAC16B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758D-B0DC-EA49-8457-D58EAE96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8A20-9FBC-1D40-AB55-66A88646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E204-E1F4-2E4A-AC1C-7C2F2D5C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5B44-8242-8948-BD67-C4C188C7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1C24-7E77-5245-9725-E3227EDD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322C-E875-0649-8666-683843E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0190-F071-8D44-91A8-20C4EF1F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B796-856B-164E-AD29-DAEE4C92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5A239-C2B3-4F44-B57C-F4C329C1A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0C25-185F-0E47-B60C-52EE7809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0519-0930-254E-98A4-633F710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33D9-0B31-DF4E-B88E-B548D6FA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E5EB1-21B0-824D-80EA-A5B082A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C523-02E1-FB4A-828B-EE505ACA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72C4-FC2F-9249-987B-0170F7FFA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1888-7AF3-074B-85BD-B6F33CD9E58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BDE-974B-E844-B20E-2060966A8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213C-3A0F-4A48-BCDA-C635DE25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263D-3AB1-FD41-9424-6172CAC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CCA6589-438B-8248-A800-5C6216F1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3540" y="281024"/>
            <a:ext cx="6576976" cy="65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99E7F-DA7E-D945-A892-C6C6237F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2019-02-22T13:42:56Z</cp:lastPrinted>
  <dcterms:created xsi:type="dcterms:W3CDTF">2019-02-22T12:57:29Z</dcterms:created>
  <dcterms:modified xsi:type="dcterms:W3CDTF">2019-02-22T19:40:41Z</dcterms:modified>
</cp:coreProperties>
</file>