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58"/>
  </p:notesMasterIdLst>
  <p:sldIdLst>
    <p:sldId id="256" r:id="rId2"/>
    <p:sldId id="258" r:id="rId3"/>
    <p:sldId id="261" r:id="rId4"/>
    <p:sldId id="262" r:id="rId5"/>
    <p:sldId id="306" r:id="rId6"/>
    <p:sldId id="307" r:id="rId7"/>
    <p:sldId id="309" r:id="rId8"/>
    <p:sldId id="311" r:id="rId9"/>
    <p:sldId id="312" r:id="rId10"/>
    <p:sldId id="313" r:id="rId11"/>
    <p:sldId id="315" r:id="rId12"/>
    <p:sldId id="314" r:id="rId13"/>
    <p:sldId id="318" r:id="rId14"/>
    <p:sldId id="320" r:id="rId15"/>
    <p:sldId id="358" r:id="rId16"/>
    <p:sldId id="305" r:id="rId17"/>
    <p:sldId id="323" r:id="rId18"/>
    <p:sldId id="322" r:id="rId19"/>
    <p:sldId id="308" r:id="rId20"/>
    <p:sldId id="321" r:id="rId21"/>
    <p:sldId id="324" r:id="rId22"/>
    <p:sldId id="325" r:id="rId23"/>
    <p:sldId id="326" r:id="rId24"/>
    <p:sldId id="357" r:id="rId25"/>
    <p:sldId id="333" r:id="rId26"/>
    <p:sldId id="332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49" r:id="rId43"/>
    <p:sldId id="350" r:id="rId44"/>
    <p:sldId id="351" r:id="rId45"/>
    <p:sldId id="352" r:id="rId46"/>
    <p:sldId id="353" r:id="rId47"/>
    <p:sldId id="354" r:id="rId48"/>
    <p:sldId id="356" r:id="rId49"/>
    <p:sldId id="355" r:id="rId50"/>
    <p:sldId id="328" r:id="rId51"/>
    <p:sldId id="327" r:id="rId52"/>
    <p:sldId id="310" r:id="rId53"/>
    <p:sldId id="316" r:id="rId54"/>
    <p:sldId id="317" r:id="rId55"/>
    <p:sldId id="330" r:id="rId56"/>
    <p:sldId id="329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105B55-790D-45AE-BCBA-133A5A0D2ACD}" v="303" dt="2021-12-23T03:53:59.787"/>
    <p1510:client id="{3974114E-CC30-1265-F7C4-E20B0D10A0CF}" v="4" dt="2021-12-22T12:54:42.068"/>
    <p1510:client id="{48BAB1B8-9A73-43AC-A65E-2FA247691329}" v="1004" dt="2021-12-23T03:30:48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96fb00998927818bae456dc48c88d03fe1336ba531422f88d73a5b736d6d3aa7::" providerId="AD" clId="Web-{3974114E-CC30-1265-F7C4-E20B0D10A0CF}"/>
    <pc:docChg chg="modSld">
      <pc:chgData name="Guest User" userId="S::urn:spo:anon#96fb00998927818bae456dc48c88d03fe1336ba531422f88d73a5b736d6d3aa7::" providerId="AD" clId="Web-{3974114E-CC30-1265-F7C4-E20B0D10A0CF}" dt="2021-12-22T12:54:41.959" v="2" actId="20577"/>
      <pc:docMkLst>
        <pc:docMk/>
      </pc:docMkLst>
      <pc:sldChg chg="modSp">
        <pc:chgData name="Guest User" userId="S::urn:spo:anon#96fb00998927818bae456dc48c88d03fe1336ba531422f88d73a5b736d6d3aa7::" providerId="AD" clId="Web-{3974114E-CC30-1265-F7C4-E20B0D10A0CF}" dt="2021-12-22T12:54:41.959" v="2" actId="20577"/>
        <pc:sldMkLst>
          <pc:docMk/>
          <pc:sldMk cId="0" sldId="256"/>
        </pc:sldMkLst>
        <pc:spChg chg="mod">
          <ac:chgData name="Guest User" userId="S::urn:spo:anon#96fb00998927818bae456dc48c88d03fe1336ba531422f88d73a5b736d6d3aa7::" providerId="AD" clId="Web-{3974114E-CC30-1265-F7C4-E20B0D10A0CF}" dt="2021-12-22T12:54:41.959" v="2" actId="20577"/>
          <ac:spMkLst>
            <pc:docMk/>
            <pc:sldMk cId="0" sldId="256"/>
            <ac:spMk id="792" creationId="{00000000-0000-0000-0000-000000000000}"/>
          </ac:spMkLst>
        </pc:spChg>
      </pc:sldChg>
    </pc:docChg>
  </pc:docChgLst>
  <pc:docChgLst>
    <pc:chgData name="Yonathan -" userId="94be1059-53e3-4cea-8be8-6c28b4083564" providerId="ADAL" clId="{48BAB1B8-9A73-43AC-A65E-2FA247691329}"/>
    <pc:docChg chg="undo redo custSel addSld delSld modSld sldOrd">
      <pc:chgData name="Yonathan -" userId="94be1059-53e3-4cea-8be8-6c28b4083564" providerId="ADAL" clId="{48BAB1B8-9A73-43AC-A65E-2FA247691329}" dt="2021-12-23T03:30:48.076" v="1025" actId="6549"/>
      <pc:docMkLst>
        <pc:docMk/>
      </pc:docMkLst>
      <pc:sldChg chg="del">
        <pc:chgData name="Yonathan -" userId="94be1059-53e3-4cea-8be8-6c28b4083564" providerId="ADAL" clId="{48BAB1B8-9A73-43AC-A65E-2FA247691329}" dt="2021-12-22T13:19:12.131" v="394" actId="47"/>
        <pc:sldMkLst>
          <pc:docMk/>
          <pc:sldMk cId="0" sldId="257"/>
        </pc:sldMkLst>
      </pc:sldChg>
      <pc:sldChg chg="addSp delSp modSp mod">
        <pc:chgData name="Yonathan -" userId="94be1059-53e3-4cea-8be8-6c28b4083564" providerId="ADAL" clId="{48BAB1B8-9A73-43AC-A65E-2FA247691329}" dt="2021-12-22T16:29:41.020" v="586" actId="20577"/>
        <pc:sldMkLst>
          <pc:docMk/>
          <pc:sldMk cId="0" sldId="258"/>
        </pc:sldMkLst>
        <pc:spChg chg="add del mod">
          <ac:chgData name="Yonathan -" userId="94be1059-53e3-4cea-8be8-6c28b4083564" providerId="ADAL" clId="{48BAB1B8-9A73-43AC-A65E-2FA247691329}" dt="2021-12-22T12:57:31.037" v="25" actId="478"/>
          <ac:spMkLst>
            <pc:docMk/>
            <pc:sldMk cId="0" sldId="258"/>
            <ac:spMk id="3" creationId="{54B9CDBB-03E7-45DD-AAB2-D5265171D86A}"/>
          </ac:spMkLst>
        </pc:spChg>
        <pc:spChg chg="add del mod">
          <ac:chgData name="Yonathan -" userId="94be1059-53e3-4cea-8be8-6c28b4083564" providerId="ADAL" clId="{48BAB1B8-9A73-43AC-A65E-2FA247691329}" dt="2021-12-22T12:57:29.869" v="24" actId="478"/>
          <ac:spMkLst>
            <pc:docMk/>
            <pc:sldMk cId="0" sldId="258"/>
            <ac:spMk id="5" creationId="{F1B539CF-3575-4F96-96A0-37200D64889B}"/>
          </ac:spMkLst>
        </pc:spChg>
        <pc:spChg chg="add del mod">
          <ac:chgData name="Yonathan -" userId="94be1059-53e3-4cea-8be8-6c28b4083564" providerId="ADAL" clId="{48BAB1B8-9A73-43AC-A65E-2FA247691329}" dt="2021-12-22T12:57:33.830" v="27" actId="478"/>
          <ac:spMkLst>
            <pc:docMk/>
            <pc:sldMk cId="0" sldId="258"/>
            <ac:spMk id="7" creationId="{07286B62-3134-4374-8C4A-94825A766A75}"/>
          </ac:spMkLst>
        </pc:spChg>
        <pc:spChg chg="add del mod">
          <ac:chgData name="Yonathan -" userId="94be1059-53e3-4cea-8be8-6c28b4083564" providerId="ADAL" clId="{48BAB1B8-9A73-43AC-A65E-2FA247691329}" dt="2021-12-22T12:57:35.756" v="29" actId="478"/>
          <ac:spMkLst>
            <pc:docMk/>
            <pc:sldMk cId="0" sldId="258"/>
            <ac:spMk id="9" creationId="{2BA50C9A-78F5-4F25-BA54-015B1BCCB0A0}"/>
          </ac:spMkLst>
        </pc:spChg>
        <pc:spChg chg="mod">
          <ac:chgData name="Yonathan -" userId="94be1059-53e3-4cea-8be8-6c28b4083564" providerId="ADAL" clId="{48BAB1B8-9A73-43AC-A65E-2FA247691329}" dt="2021-12-22T16:29:41.020" v="586" actId="20577"/>
          <ac:spMkLst>
            <pc:docMk/>
            <pc:sldMk cId="0" sldId="258"/>
            <ac:spMk id="863" creationId="{00000000-0000-0000-0000-000000000000}"/>
          </ac:spMkLst>
        </pc:spChg>
        <pc:spChg chg="mod">
          <ac:chgData name="Yonathan -" userId="94be1059-53e3-4cea-8be8-6c28b4083564" providerId="ADAL" clId="{48BAB1B8-9A73-43AC-A65E-2FA247691329}" dt="2021-12-22T12:57:12.349" v="21" actId="20577"/>
          <ac:spMkLst>
            <pc:docMk/>
            <pc:sldMk cId="0" sldId="258"/>
            <ac:spMk id="864" creationId="{00000000-0000-0000-0000-000000000000}"/>
          </ac:spMkLst>
        </pc:spChg>
        <pc:spChg chg="mod">
          <ac:chgData name="Yonathan -" userId="94be1059-53e3-4cea-8be8-6c28b4083564" providerId="ADAL" clId="{48BAB1B8-9A73-43AC-A65E-2FA247691329}" dt="2021-12-22T12:57:37.932" v="31" actId="1076"/>
          <ac:spMkLst>
            <pc:docMk/>
            <pc:sldMk cId="0" sldId="258"/>
            <ac:spMk id="865" creationId="{00000000-0000-0000-0000-000000000000}"/>
          </ac:spMkLst>
        </pc:spChg>
        <pc:spChg chg="del">
          <ac:chgData name="Yonathan -" userId="94be1059-53e3-4cea-8be8-6c28b4083564" providerId="ADAL" clId="{48BAB1B8-9A73-43AC-A65E-2FA247691329}" dt="2021-12-22T12:57:27.198" v="22" actId="478"/>
          <ac:spMkLst>
            <pc:docMk/>
            <pc:sldMk cId="0" sldId="258"/>
            <ac:spMk id="867" creationId="{00000000-0000-0000-0000-000000000000}"/>
          </ac:spMkLst>
        </pc:spChg>
        <pc:spChg chg="del">
          <ac:chgData name="Yonathan -" userId="94be1059-53e3-4cea-8be8-6c28b4083564" providerId="ADAL" clId="{48BAB1B8-9A73-43AC-A65E-2FA247691329}" dt="2021-12-22T12:57:28.665" v="23" actId="478"/>
          <ac:spMkLst>
            <pc:docMk/>
            <pc:sldMk cId="0" sldId="258"/>
            <ac:spMk id="871" creationId="{00000000-0000-0000-0000-000000000000}"/>
          </ac:spMkLst>
        </pc:spChg>
        <pc:spChg chg="del">
          <ac:chgData name="Yonathan -" userId="94be1059-53e3-4cea-8be8-6c28b4083564" providerId="ADAL" clId="{48BAB1B8-9A73-43AC-A65E-2FA247691329}" dt="2021-12-22T12:57:32.161" v="26" actId="478"/>
          <ac:spMkLst>
            <pc:docMk/>
            <pc:sldMk cId="0" sldId="258"/>
            <ac:spMk id="872" creationId="{00000000-0000-0000-0000-000000000000}"/>
          </ac:spMkLst>
        </pc:spChg>
        <pc:spChg chg="del">
          <ac:chgData name="Yonathan -" userId="94be1059-53e3-4cea-8be8-6c28b4083564" providerId="ADAL" clId="{48BAB1B8-9A73-43AC-A65E-2FA247691329}" dt="2021-12-22T12:57:34.991" v="28" actId="478"/>
          <ac:spMkLst>
            <pc:docMk/>
            <pc:sldMk cId="0" sldId="258"/>
            <ac:spMk id="873" creationId="{00000000-0000-0000-0000-000000000000}"/>
          </ac:spMkLst>
        </pc:spChg>
        <pc:grpChg chg="add del">
          <ac:chgData name="Yonathan -" userId="94be1059-53e3-4cea-8be8-6c28b4083564" providerId="ADAL" clId="{48BAB1B8-9A73-43AC-A65E-2FA247691329}" dt="2021-12-22T12:59:33.330" v="33" actId="478"/>
          <ac:grpSpMkLst>
            <pc:docMk/>
            <pc:sldMk cId="0" sldId="258"/>
            <ac:grpSpMk id="874" creationId="{00000000-0000-0000-0000-000000000000}"/>
          </ac:grpSpMkLst>
        </pc:grpChg>
      </pc:sldChg>
      <pc:sldChg chg="addSp delSp modSp mod ord">
        <pc:chgData name="Yonathan -" userId="94be1059-53e3-4cea-8be8-6c28b4083564" providerId="ADAL" clId="{48BAB1B8-9A73-43AC-A65E-2FA247691329}" dt="2021-12-22T13:00:55.577" v="69" actId="1076"/>
        <pc:sldMkLst>
          <pc:docMk/>
          <pc:sldMk cId="0" sldId="261"/>
        </pc:sldMkLst>
        <pc:spChg chg="add del mod">
          <ac:chgData name="Yonathan -" userId="94be1059-53e3-4cea-8be8-6c28b4083564" providerId="ADAL" clId="{48BAB1B8-9A73-43AC-A65E-2FA247691329}" dt="2021-12-22T13:00:32.154" v="60" actId="478"/>
          <ac:spMkLst>
            <pc:docMk/>
            <pc:sldMk cId="0" sldId="261"/>
            <ac:spMk id="3" creationId="{E8E510EC-1C12-4B3D-BE99-501E9458572F}"/>
          </ac:spMkLst>
        </pc:spChg>
        <pc:spChg chg="add del mod">
          <ac:chgData name="Yonathan -" userId="94be1059-53e3-4cea-8be8-6c28b4083564" providerId="ADAL" clId="{48BAB1B8-9A73-43AC-A65E-2FA247691329}" dt="2021-12-22T13:00:34.772" v="62" actId="478"/>
          <ac:spMkLst>
            <pc:docMk/>
            <pc:sldMk cId="0" sldId="261"/>
            <ac:spMk id="5" creationId="{96F63F81-96EC-44E9-A698-1A61EFED80FE}"/>
          </ac:spMkLst>
        </pc:spChg>
        <pc:spChg chg="add del">
          <ac:chgData name="Yonathan -" userId="94be1059-53e3-4cea-8be8-6c28b4083564" providerId="ADAL" clId="{48BAB1B8-9A73-43AC-A65E-2FA247691329}" dt="2021-12-22T13:00:34.085" v="61" actId="478"/>
          <ac:spMkLst>
            <pc:docMk/>
            <pc:sldMk cId="0" sldId="261"/>
            <ac:spMk id="1002" creationId="{00000000-0000-0000-0000-000000000000}"/>
          </ac:spMkLst>
        </pc:spChg>
        <pc:spChg chg="mod">
          <ac:chgData name="Yonathan -" userId="94be1059-53e3-4cea-8be8-6c28b4083564" providerId="ADAL" clId="{48BAB1B8-9A73-43AC-A65E-2FA247691329}" dt="2021-12-22T13:00:55.577" v="69" actId="1076"/>
          <ac:spMkLst>
            <pc:docMk/>
            <pc:sldMk cId="0" sldId="261"/>
            <ac:spMk id="1003" creationId="{00000000-0000-0000-0000-000000000000}"/>
          </ac:spMkLst>
        </pc:spChg>
        <pc:grpChg chg="mod">
          <ac:chgData name="Yonathan -" userId="94be1059-53e3-4cea-8be8-6c28b4083564" providerId="ADAL" clId="{48BAB1B8-9A73-43AC-A65E-2FA247691329}" dt="2021-12-22T13:00:52.305" v="68" actId="14100"/>
          <ac:grpSpMkLst>
            <pc:docMk/>
            <pc:sldMk cId="0" sldId="261"/>
            <ac:grpSpMk id="990" creationId="{00000000-0000-0000-0000-000000000000}"/>
          </ac:grpSpMkLst>
        </pc:grpChg>
        <pc:grpChg chg="del">
          <ac:chgData name="Yonathan -" userId="94be1059-53e3-4cea-8be8-6c28b4083564" providerId="ADAL" clId="{48BAB1B8-9A73-43AC-A65E-2FA247691329}" dt="2021-12-22T13:00:38.523" v="63" actId="478"/>
          <ac:grpSpMkLst>
            <pc:docMk/>
            <pc:sldMk cId="0" sldId="261"/>
            <ac:grpSpMk id="1040" creationId="{00000000-0000-0000-0000-000000000000}"/>
          </ac:grpSpMkLst>
        </pc:grpChg>
        <pc:grpChg chg="del">
          <ac:chgData name="Yonathan -" userId="94be1059-53e3-4cea-8be8-6c28b4083564" providerId="ADAL" clId="{48BAB1B8-9A73-43AC-A65E-2FA247691329}" dt="2021-12-22T13:00:39.862" v="64" actId="478"/>
          <ac:grpSpMkLst>
            <pc:docMk/>
            <pc:sldMk cId="0" sldId="261"/>
            <ac:grpSpMk id="1043" creationId="{00000000-0000-0000-0000-000000000000}"/>
          </ac:grpSpMkLst>
        </pc:grpChg>
      </pc:sldChg>
      <pc:sldChg chg="delSp modSp mod ord">
        <pc:chgData name="Yonathan -" userId="94be1059-53e3-4cea-8be8-6c28b4083564" providerId="ADAL" clId="{48BAB1B8-9A73-43AC-A65E-2FA247691329}" dt="2021-12-22T13:02:11.890" v="123"/>
        <pc:sldMkLst>
          <pc:docMk/>
          <pc:sldMk cId="0" sldId="262"/>
        </pc:sldMkLst>
        <pc:spChg chg="mod">
          <ac:chgData name="Yonathan -" userId="94be1059-53e3-4cea-8be8-6c28b4083564" providerId="ADAL" clId="{48BAB1B8-9A73-43AC-A65E-2FA247691329}" dt="2021-12-22T13:01:10.734" v="87" actId="20577"/>
          <ac:spMkLst>
            <pc:docMk/>
            <pc:sldMk cId="0" sldId="262"/>
            <ac:spMk id="1053" creationId="{00000000-0000-0000-0000-000000000000}"/>
          </ac:spMkLst>
        </pc:spChg>
        <pc:spChg chg="mod">
          <ac:chgData name="Yonathan -" userId="94be1059-53e3-4cea-8be8-6c28b4083564" providerId="ADAL" clId="{48BAB1B8-9A73-43AC-A65E-2FA247691329}" dt="2021-12-22T13:02:11.890" v="123"/>
          <ac:spMkLst>
            <pc:docMk/>
            <pc:sldMk cId="0" sldId="262"/>
            <ac:spMk id="1057" creationId="{00000000-0000-0000-0000-000000000000}"/>
          </ac:spMkLst>
        </pc:spChg>
        <pc:grpChg chg="del">
          <ac:chgData name="Yonathan -" userId="94be1059-53e3-4cea-8be8-6c28b4083564" providerId="ADAL" clId="{48BAB1B8-9A73-43AC-A65E-2FA247691329}" dt="2021-12-22T13:01:12.845" v="88" actId="478"/>
          <ac:grpSpMkLst>
            <pc:docMk/>
            <pc:sldMk cId="0" sldId="262"/>
            <ac:grpSpMk id="1054" creationId="{00000000-0000-0000-0000-000000000000}"/>
          </ac:grpSpMkLst>
        </pc:grpChg>
      </pc:sldChg>
      <pc:sldChg chg="delSp modSp mod ord">
        <pc:chgData name="Yonathan -" userId="94be1059-53e3-4cea-8be8-6c28b4083564" providerId="ADAL" clId="{48BAB1B8-9A73-43AC-A65E-2FA247691329}" dt="2021-12-22T13:30:17.760" v="556" actId="478"/>
        <pc:sldMkLst>
          <pc:docMk/>
          <pc:sldMk cId="0" sldId="285"/>
        </pc:sldMkLst>
        <pc:spChg chg="mod">
          <ac:chgData name="Yonathan -" userId="94be1059-53e3-4cea-8be8-6c28b4083564" providerId="ADAL" clId="{48BAB1B8-9A73-43AC-A65E-2FA247691329}" dt="2021-12-22T13:30:05.262" v="553" actId="20577"/>
          <ac:spMkLst>
            <pc:docMk/>
            <pc:sldMk cId="0" sldId="285"/>
            <ac:spMk id="2475" creationId="{00000000-0000-0000-0000-000000000000}"/>
          </ac:spMkLst>
        </pc:spChg>
        <pc:spChg chg="del mod">
          <ac:chgData name="Yonathan -" userId="94be1059-53e3-4cea-8be8-6c28b4083564" providerId="ADAL" clId="{48BAB1B8-9A73-43AC-A65E-2FA247691329}" dt="2021-12-22T13:30:17.760" v="556" actId="478"/>
          <ac:spMkLst>
            <pc:docMk/>
            <pc:sldMk cId="0" sldId="285"/>
            <ac:spMk id="2477" creationId="{00000000-0000-0000-0000-000000000000}"/>
          </ac:spMkLst>
        </pc:spChg>
        <pc:grpChg chg="del">
          <ac:chgData name="Yonathan -" userId="94be1059-53e3-4cea-8be8-6c28b4083564" providerId="ADAL" clId="{48BAB1B8-9A73-43AC-A65E-2FA247691329}" dt="2021-12-22T13:29:58.962" v="552" actId="478"/>
          <ac:grpSpMkLst>
            <pc:docMk/>
            <pc:sldMk cId="0" sldId="285"/>
            <ac:grpSpMk id="2455" creationId="{00000000-0000-0000-0000-000000000000}"/>
          </ac:grpSpMkLst>
        </pc:grpChg>
        <pc:grpChg chg="mod">
          <ac:chgData name="Yonathan -" userId="94be1059-53e3-4cea-8be8-6c28b4083564" providerId="ADAL" clId="{48BAB1B8-9A73-43AC-A65E-2FA247691329}" dt="2021-12-22T13:30:11.714" v="554" actId="1076"/>
          <ac:grpSpMkLst>
            <pc:docMk/>
            <pc:sldMk cId="0" sldId="285"/>
            <ac:grpSpMk id="2467" creationId="{00000000-0000-0000-0000-000000000000}"/>
          </ac:grpSpMkLst>
        </pc:grpChg>
      </pc:sldChg>
      <pc:sldChg chg="ord">
        <pc:chgData name="Yonathan -" userId="94be1059-53e3-4cea-8be8-6c28b4083564" providerId="ADAL" clId="{48BAB1B8-9A73-43AC-A65E-2FA247691329}" dt="2021-12-22T13:21:10.937" v="424"/>
        <pc:sldMkLst>
          <pc:docMk/>
          <pc:sldMk cId="1981023204" sldId="305"/>
        </pc:sldMkLst>
      </pc:sldChg>
      <pc:sldChg chg="addSp delSp modSp add mod">
        <pc:chgData name="Yonathan -" userId="94be1059-53e3-4cea-8be8-6c28b4083564" providerId="ADAL" clId="{48BAB1B8-9A73-43AC-A65E-2FA247691329}" dt="2021-12-22T13:03:59.178" v="159" actId="1076"/>
        <pc:sldMkLst>
          <pc:docMk/>
          <pc:sldMk cId="2734142062" sldId="306"/>
        </pc:sldMkLst>
        <pc:spChg chg="add del mod">
          <ac:chgData name="Yonathan -" userId="94be1059-53e3-4cea-8be8-6c28b4083564" providerId="ADAL" clId="{48BAB1B8-9A73-43AC-A65E-2FA247691329}" dt="2021-12-22T13:02:46.005" v="129"/>
          <ac:spMkLst>
            <pc:docMk/>
            <pc:sldMk cId="2734142062" sldId="306"/>
            <ac:spMk id="44" creationId="{D1B68824-0DD4-4CB3-946F-4AB7235F5AA4}"/>
          </ac:spMkLst>
        </pc:spChg>
        <pc:spChg chg="add del mod">
          <ac:chgData name="Yonathan -" userId="94be1059-53e3-4cea-8be8-6c28b4083564" providerId="ADAL" clId="{48BAB1B8-9A73-43AC-A65E-2FA247691329}" dt="2021-12-22T13:02:49.974" v="131"/>
          <ac:spMkLst>
            <pc:docMk/>
            <pc:sldMk cId="2734142062" sldId="306"/>
            <ac:spMk id="45" creationId="{B45EBF3B-8639-4FA1-878D-1CCAD4A9A4BE}"/>
          </ac:spMkLst>
        </pc:spChg>
        <pc:spChg chg="add mod">
          <ac:chgData name="Yonathan -" userId="94be1059-53e3-4cea-8be8-6c28b4083564" providerId="ADAL" clId="{48BAB1B8-9A73-43AC-A65E-2FA247691329}" dt="2021-12-22T13:03:59.178" v="159" actId="1076"/>
          <ac:spMkLst>
            <pc:docMk/>
            <pc:sldMk cId="2734142062" sldId="306"/>
            <ac:spMk id="46" creationId="{C05EC5AD-3E69-4AD3-A71D-346A2D6DD327}"/>
          </ac:spMkLst>
        </pc:spChg>
        <pc:spChg chg="mod">
          <ac:chgData name="Yonathan -" userId="94be1059-53e3-4cea-8be8-6c28b4083564" providerId="ADAL" clId="{48BAB1B8-9A73-43AC-A65E-2FA247691329}" dt="2021-12-22T13:03:56.400" v="158" actId="1076"/>
          <ac:spMkLst>
            <pc:docMk/>
            <pc:sldMk cId="2734142062" sldId="306"/>
            <ac:spMk id="905" creationId="{00000000-0000-0000-0000-000000000000}"/>
          </ac:spMkLst>
        </pc:spChg>
        <pc:spChg chg="del mod">
          <ac:chgData name="Yonathan -" userId="94be1059-53e3-4cea-8be8-6c28b4083564" providerId="ADAL" clId="{48BAB1B8-9A73-43AC-A65E-2FA247691329}" dt="2021-12-22T13:02:37.796" v="126" actId="478"/>
          <ac:spMkLst>
            <pc:docMk/>
            <pc:sldMk cId="2734142062" sldId="306"/>
            <ac:spMk id="906" creationId="{00000000-0000-0000-0000-000000000000}"/>
          </ac:spMkLst>
        </pc:spChg>
        <pc:spChg chg="mod">
          <ac:chgData name="Yonathan -" userId="94be1059-53e3-4cea-8be8-6c28b4083564" providerId="ADAL" clId="{48BAB1B8-9A73-43AC-A65E-2FA247691329}" dt="2021-12-22T13:03:47.095" v="156" actId="1076"/>
          <ac:spMkLst>
            <pc:docMk/>
            <pc:sldMk cId="2734142062" sldId="306"/>
            <ac:spMk id="917" creationId="{00000000-0000-0000-0000-000000000000}"/>
          </ac:spMkLst>
        </pc:spChg>
        <pc:grpChg chg="mod">
          <ac:chgData name="Yonathan -" userId="94be1059-53e3-4cea-8be8-6c28b4083564" providerId="ADAL" clId="{48BAB1B8-9A73-43AC-A65E-2FA247691329}" dt="2021-12-22T13:03:59.178" v="159" actId="1076"/>
          <ac:grpSpMkLst>
            <pc:docMk/>
            <pc:sldMk cId="2734142062" sldId="306"/>
            <ac:grpSpMk id="898" creationId="{00000000-0000-0000-0000-000000000000}"/>
          </ac:grpSpMkLst>
        </pc:grpChg>
        <pc:grpChg chg="del">
          <ac:chgData name="Yonathan -" userId="94be1059-53e3-4cea-8be8-6c28b4083564" providerId="ADAL" clId="{48BAB1B8-9A73-43AC-A65E-2FA247691329}" dt="2021-12-22T13:02:40.845" v="127" actId="478"/>
          <ac:grpSpMkLst>
            <pc:docMk/>
            <pc:sldMk cId="2734142062" sldId="306"/>
            <ac:grpSpMk id="907" creationId="{00000000-0000-0000-0000-000000000000}"/>
          </ac:grpSpMkLst>
        </pc:grpChg>
        <pc:grpChg chg="mod">
          <ac:chgData name="Yonathan -" userId="94be1059-53e3-4cea-8be8-6c28b4083564" providerId="ADAL" clId="{48BAB1B8-9A73-43AC-A65E-2FA247691329}" dt="2021-12-22T13:03:56.400" v="158" actId="1076"/>
          <ac:grpSpMkLst>
            <pc:docMk/>
            <pc:sldMk cId="2734142062" sldId="306"/>
            <ac:grpSpMk id="915" creationId="{00000000-0000-0000-0000-000000000000}"/>
          </ac:grpSpMkLst>
        </pc:grpChg>
      </pc:sldChg>
      <pc:sldChg chg="addSp delSp modSp add mod">
        <pc:chgData name="Yonathan -" userId="94be1059-53e3-4cea-8be8-6c28b4083564" providerId="ADAL" clId="{48BAB1B8-9A73-43AC-A65E-2FA247691329}" dt="2021-12-22T13:06:10.446" v="210" actId="123"/>
        <pc:sldMkLst>
          <pc:docMk/>
          <pc:sldMk cId="1872983542" sldId="307"/>
        </pc:sldMkLst>
        <pc:spChg chg="mod">
          <ac:chgData name="Yonathan -" userId="94be1059-53e3-4cea-8be8-6c28b4083564" providerId="ADAL" clId="{48BAB1B8-9A73-43AC-A65E-2FA247691329}" dt="2021-12-22T13:04:10.848" v="171" actId="20577"/>
          <ac:spMkLst>
            <pc:docMk/>
            <pc:sldMk cId="1872983542" sldId="307"/>
            <ac:spMk id="1053" creationId="{00000000-0000-0000-0000-000000000000}"/>
          </ac:spMkLst>
        </pc:spChg>
        <pc:spChg chg="mod">
          <ac:chgData name="Yonathan -" userId="94be1059-53e3-4cea-8be8-6c28b4083564" providerId="ADAL" clId="{48BAB1B8-9A73-43AC-A65E-2FA247691329}" dt="2021-12-22T13:06:10.446" v="210" actId="123"/>
          <ac:spMkLst>
            <pc:docMk/>
            <pc:sldMk cId="1872983542" sldId="307"/>
            <ac:spMk id="1057" creationId="{00000000-0000-0000-0000-000000000000}"/>
          </ac:spMkLst>
        </pc:spChg>
        <pc:grpChg chg="del">
          <ac:chgData name="Yonathan -" userId="94be1059-53e3-4cea-8be8-6c28b4083564" providerId="ADAL" clId="{48BAB1B8-9A73-43AC-A65E-2FA247691329}" dt="2021-12-22T13:04:12.626" v="172" actId="478"/>
          <ac:grpSpMkLst>
            <pc:docMk/>
            <pc:sldMk cId="1872983542" sldId="307"/>
            <ac:grpSpMk id="1061" creationId="{00000000-0000-0000-0000-000000000000}"/>
          </ac:grpSpMkLst>
        </pc:grpChg>
        <pc:grpChg chg="mod">
          <ac:chgData name="Yonathan -" userId="94be1059-53e3-4cea-8be8-6c28b4083564" providerId="ADAL" clId="{48BAB1B8-9A73-43AC-A65E-2FA247691329}" dt="2021-12-22T13:04:30.082" v="175" actId="1076"/>
          <ac:grpSpMkLst>
            <pc:docMk/>
            <pc:sldMk cId="1872983542" sldId="307"/>
            <ac:grpSpMk id="1064" creationId="{00000000-0000-0000-0000-000000000000}"/>
          </ac:grpSpMkLst>
        </pc:grpChg>
        <pc:grpChg chg="add del mod">
          <ac:chgData name="Yonathan -" userId="94be1059-53e3-4cea-8be8-6c28b4083564" providerId="ADAL" clId="{48BAB1B8-9A73-43AC-A65E-2FA247691329}" dt="2021-12-22T13:04:37.841" v="179" actId="688"/>
          <ac:grpSpMkLst>
            <pc:docMk/>
            <pc:sldMk cId="1872983542" sldId="307"/>
            <ac:grpSpMk id="1067" creationId="{00000000-0000-0000-0000-000000000000}"/>
          </ac:grpSpMkLst>
        </pc:grpChg>
      </pc:sldChg>
      <pc:sldChg chg="modSp add mod">
        <pc:chgData name="Yonathan -" userId="94be1059-53e3-4cea-8be8-6c28b4083564" providerId="ADAL" clId="{48BAB1B8-9A73-43AC-A65E-2FA247691329}" dt="2021-12-22T13:08:40.445" v="220" actId="20577"/>
        <pc:sldMkLst>
          <pc:docMk/>
          <pc:sldMk cId="1037333392" sldId="309"/>
        </pc:sldMkLst>
        <pc:spChg chg="mod">
          <ac:chgData name="Yonathan -" userId="94be1059-53e3-4cea-8be8-6c28b4083564" providerId="ADAL" clId="{48BAB1B8-9A73-43AC-A65E-2FA247691329}" dt="2021-12-22T13:08:40.445" v="220" actId="20577"/>
          <ac:spMkLst>
            <pc:docMk/>
            <pc:sldMk cId="1037333392" sldId="309"/>
            <ac:spMk id="1057" creationId="{00000000-0000-0000-0000-000000000000}"/>
          </ac:spMkLst>
        </pc:spChg>
      </pc:sldChg>
      <pc:sldChg chg="addSp delSp modSp add mod">
        <pc:chgData name="Yonathan -" userId="94be1059-53e3-4cea-8be8-6c28b4083564" providerId="ADAL" clId="{48BAB1B8-9A73-43AC-A65E-2FA247691329}" dt="2021-12-23T03:30:14.935" v="1020" actId="1076"/>
        <pc:sldMkLst>
          <pc:docMk/>
          <pc:sldMk cId="1379888999" sldId="311"/>
        </pc:sldMkLst>
        <pc:spChg chg="add del mod">
          <ac:chgData name="Yonathan -" userId="94be1059-53e3-4cea-8be8-6c28b4083564" providerId="ADAL" clId="{48BAB1B8-9A73-43AC-A65E-2FA247691329}" dt="2021-12-22T13:10:02.449" v="231" actId="478"/>
          <ac:spMkLst>
            <pc:docMk/>
            <pc:sldMk cId="1379888999" sldId="311"/>
            <ac:spMk id="3" creationId="{26C3F255-22EE-440F-9CA5-55D8D6381732}"/>
          </ac:spMkLst>
        </pc:spChg>
        <pc:spChg chg="add mod">
          <ac:chgData name="Yonathan -" userId="94be1059-53e3-4cea-8be8-6c28b4083564" providerId="ADAL" clId="{48BAB1B8-9A73-43AC-A65E-2FA247691329}" dt="2021-12-22T13:09:56.182" v="227" actId="121"/>
          <ac:spMkLst>
            <pc:docMk/>
            <pc:sldMk cId="1379888999" sldId="311"/>
            <ac:spMk id="88" creationId="{638AE1EE-7B88-4CB3-A60F-40C70453890D}"/>
          </ac:spMkLst>
        </pc:spChg>
        <pc:spChg chg="mod">
          <ac:chgData name="Yonathan -" userId="94be1059-53e3-4cea-8be8-6c28b4083564" providerId="ADAL" clId="{48BAB1B8-9A73-43AC-A65E-2FA247691329}" dt="2021-12-22T13:09:56.182" v="227" actId="121"/>
          <ac:spMkLst>
            <pc:docMk/>
            <pc:sldMk cId="1379888999" sldId="311"/>
            <ac:spMk id="90" creationId="{958396A6-3B7A-4B94-BCC8-3D39AB104865}"/>
          </ac:spMkLst>
        </pc:spChg>
        <pc:spChg chg="mod">
          <ac:chgData name="Yonathan -" userId="94be1059-53e3-4cea-8be8-6c28b4083564" providerId="ADAL" clId="{48BAB1B8-9A73-43AC-A65E-2FA247691329}" dt="2021-12-22T13:09:56.182" v="227" actId="121"/>
          <ac:spMkLst>
            <pc:docMk/>
            <pc:sldMk cId="1379888999" sldId="311"/>
            <ac:spMk id="91" creationId="{E821AA28-0961-4018-AB70-65D356198326}"/>
          </ac:spMkLst>
        </pc:spChg>
        <pc:spChg chg="add mod">
          <ac:chgData name="Yonathan -" userId="94be1059-53e3-4cea-8be8-6c28b4083564" providerId="ADAL" clId="{48BAB1B8-9A73-43AC-A65E-2FA247691329}" dt="2021-12-22T13:13:48.952" v="314" actId="123"/>
          <ac:spMkLst>
            <pc:docMk/>
            <pc:sldMk cId="1379888999" sldId="311"/>
            <ac:spMk id="94" creationId="{8D2F7C38-AE21-4F0D-BCF1-44FAF2A3A7E8}"/>
          </ac:spMkLst>
        </pc:spChg>
        <pc:spChg chg="add mod">
          <ac:chgData name="Yonathan -" userId="94be1059-53e3-4cea-8be8-6c28b4083564" providerId="ADAL" clId="{48BAB1B8-9A73-43AC-A65E-2FA247691329}" dt="2021-12-23T03:30:14.935" v="1020" actId="1076"/>
          <ac:spMkLst>
            <pc:docMk/>
            <pc:sldMk cId="1379888999" sldId="311"/>
            <ac:spMk id="97" creationId="{99330764-BF09-4852-83F3-481DE6CB05CE}"/>
          </ac:spMkLst>
        </pc:spChg>
        <pc:spChg chg="del">
          <ac:chgData name="Yonathan -" userId="94be1059-53e3-4cea-8be8-6c28b4083564" providerId="ADAL" clId="{48BAB1B8-9A73-43AC-A65E-2FA247691329}" dt="2021-12-22T13:09:42.291" v="222" actId="478"/>
          <ac:spMkLst>
            <pc:docMk/>
            <pc:sldMk cId="1379888999" sldId="311"/>
            <ac:spMk id="1419" creationId="{00000000-0000-0000-0000-000000000000}"/>
          </ac:spMkLst>
        </pc:spChg>
        <pc:spChg chg="del">
          <ac:chgData name="Yonathan -" userId="94be1059-53e3-4cea-8be8-6c28b4083564" providerId="ADAL" clId="{48BAB1B8-9A73-43AC-A65E-2FA247691329}" dt="2021-12-22T13:09:42.291" v="222" actId="478"/>
          <ac:spMkLst>
            <pc:docMk/>
            <pc:sldMk cId="1379888999" sldId="311"/>
            <ac:spMk id="1420" creationId="{00000000-0000-0000-0000-000000000000}"/>
          </ac:spMkLst>
        </pc:spChg>
        <pc:spChg chg="del">
          <ac:chgData name="Yonathan -" userId="94be1059-53e3-4cea-8be8-6c28b4083564" providerId="ADAL" clId="{48BAB1B8-9A73-43AC-A65E-2FA247691329}" dt="2021-12-22T13:09:42.291" v="222" actId="478"/>
          <ac:spMkLst>
            <pc:docMk/>
            <pc:sldMk cId="1379888999" sldId="311"/>
            <ac:spMk id="1421" creationId="{00000000-0000-0000-0000-000000000000}"/>
          </ac:spMkLst>
        </pc:spChg>
        <pc:spChg chg="del">
          <ac:chgData name="Yonathan -" userId="94be1059-53e3-4cea-8be8-6c28b4083564" providerId="ADAL" clId="{48BAB1B8-9A73-43AC-A65E-2FA247691329}" dt="2021-12-22T13:09:42.291" v="222" actId="478"/>
          <ac:spMkLst>
            <pc:docMk/>
            <pc:sldMk cId="1379888999" sldId="311"/>
            <ac:spMk id="1422" creationId="{00000000-0000-0000-0000-000000000000}"/>
          </ac:spMkLst>
        </pc:spChg>
        <pc:spChg chg="del mod">
          <ac:chgData name="Yonathan -" userId="94be1059-53e3-4cea-8be8-6c28b4083564" providerId="ADAL" clId="{48BAB1B8-9A73-43AC-A65E-2FA247691329}" dt="2021-12-22T13:10:00.727" v="230" actId="478"/>
          <ac:spMkLst>
            <pc:docMk/>
            <pc:sldMk cId="1379888999" sldId="311"/>
            <ac:spMk id="1426" creationId="{00000000-0000-0000-0000-000000000000}"/>
          </ac:spMkLst>
        </pc:spChg>
        <pc:spChg chg="del">
          <ac:chgData name="Yonathan -" userId="94be1059-53e3-4cea-8be8-6c28b4083564" providerId="ADAL" clId="{48BAB1B8-9A73-43AC-A65E-2FA247691329}" dt="2021-12-22T13:09:44.742" v="223" actId="478"/>
          <ac:spMkLst>
            <pc:docMk/>
            <pc:sldMk cId="1379888999" sldId="311"/>
            <ac:spMk id="1432" creationId="{00000000-0000-0000-0000-000000000000}"/>
          </ac:spMkLst>
        </pc:spChg>
        <pc:spChg chg="del">
          <ac:chgData name="Yonathan -" userId="94be1059-53e3-4cea-8be8-6c28b4083564" providerId="ADAL" clId="{48BAB1B8-9A73-43AC-A65E-2FA247691329}" dt="2021-12-22T13:09:45.918" v="224" actId="478"/>
          <ac:spMkLst>
            <pc:docMk/>
            <pc:sldMk cId="1379888999" sldId="311"/>
            <ac:spMk id="1433" creationId="{00000000-0000-0000-0000-000000000000}"/>
          </ac:spMkLst>
        </pc:spChg>
        <pc:spChg chg="del">
          <ac:chgData name="Yonathan -" userId="94be1059-53e3-4cea-8be8-6c28b4083564" providerId="ADAL" clId="{48BAB1B8-9A73-43AC-A65E-2FA247691329}" dt="2021-12-22T13:09:42.291" v="222" actId="478"/>
          <ac:spMkLst>
            <pc:docMk/>
            <pc:sldMk cId="1379888999" sldId="311"/>
            <ac:spMk id="1434" creationId="{00000000-0000-0000-0000-000000000000}"/>
          </ac:spMkLst>
        </pc:spChg>
        <pc:spChg chg="del">
          <ac:chgData name="Yonathan -" userId="94be1059-53e3-4cea-8be8-6c28b4083564" providerId="ADAL" clId="{48BAB1B8-9A73-43AC-A65E-2FA247691329}" dt="2021-12-22T13:09:42.291" v="222" actId="478"/>
          <ac:spMkLst>
            <pc:docMk/>
            <pc:sldMk cId="1379888999" sldId="311"/>
            <ac:spMk id="1435" creationId="{00000000-0000-0000-0000-000000000000}"/>
          </ac:spMkLst>
        </pc:spChg>
        <pc:grpChg chg="add mod">
          <ac:chgData name="Yonathan -" userId="94be1059-53e3-4cea-8be8-6c28b4083564" providerId="ADAL" clId="{48BAB1B8-9A73-43AC-A65E-2FA247691329}" dt="2021-12-22T13:09:52.298" v="225"/>
          <ac:grpSpMkLst>
            <pc:docMk/>
            <pc:sldMk cId="1379888999" sldId="311"/>
            <ac:grpSpMk id="89" creationId="{F60897AB-F0B2-493C-AFD0-A5C53CDF2A58}"/>
          </ac:grpSpMkLst>
        </pc:grpChg>
        <pc:grpChg chg="del">
          <ac:chgData name="Yonathan -" userId="94be1059-53e3-4cea-8be8-6c28b4083564" providerId="ADAL" clId="{48BAB1B8-9A73-43AC-A65E-2FA247691329}" dt="2021-12-22T13:09:42.291" v="222" actId="478"/>
          <ac:grpSpMkLst>
            <pc:docMk/>
            <pc:sldMk cId="1379888999" sldId="311"/>
            <ac:grpSpMk id="1407" creationId="{00000000-0000-0000-0000-000000000000}"/>
          </ac:grpSpMkLst>
        </pc:grpChg>
        <pc:grpChg chg="del">
          <ac:chgData name="Yonathan -" userId="94be1059-53e3-4cea-8be8-6c28b4083564" providerId="ADAL" clId="{48BAB1B8-9A73-43AC-A65E-2FA247691329}" dt="2021-12-22T13:09:42.291" v="222" actId="478"/>
          <ac:grpSpMkLst>
            <pc:docMk/>
            <pc:sldMk cId="1379888999" sldId="311"/>
            <ac:grpSpMk id="1410" creationId="{00000000-0000-0000-0000-000000000000}"/>
          </ac:grpSpMkLst>
        </pc:grpChg>
        <pc:grpChg chg="del">
          <ac:chgData name="Yonathan -" userId="94be1059-53e3-4cea-8be8-6c28b4083564" providerId="ADAL" clId="{48BAB1B8-9A73-43AC-A65E-2FA247691329}" dt="2021-12-22T13:09:42.291" v="222" actId="478"/>
          <ac:grpSpMkLst>
            <pc:docMk/>
            <pc:sldMk cId="1379888999" sldId="311"/>
            <ac:grpSpMk id="1413" creationId="{00000000-0000-0000-0000-000000000000}"/>
          </ac:grpSpMkLst>
        </pc:grpChg>
        <pc:grpChg chg="del">
          <ac:chgData name="Yonathan -" userId="94be1059-53e3-4cea-8be8-6c28b4083564" providerId="ADAL" clId="{48BAB1B8-9A73-43AC-A65E-2FA247691329}" dt="2021-12-22T13:09:42.291" v="222" actId="478"/>
          <ac:grpSpMkLst>
            <pc:docMk/>
            <pc:sldMk cId="1379888999" sldId="311"/>
            <ac:grpSpMk id="1416" creationId="{00000000-0000-0000-0000-000000000000}"/>
          </ac:grpSpMkLst>
        </pc:grpChg>
        <pc:grpChg chg="del">
          <ac:chgData name="Yonathan -" userId="94be1059-53e3-4cea-8be8-6c28b4083564" providerId="ADAL" clId="{48BAB1B8-9A73-43AC-A65E-2FA247691329}" dt="2021-12-22T13:09:58.628" v="228" actId="478"/>
          <ac:grpSpMkLst>
            <pc:docMk/>
            <pc:sldMk cId="1379888999" sldId="311"/>
            <ac:grpSpMk id="1423" creationId="{00000000-0000-0000-0000-000000000000}"/>
          </ac:grpSpMkLst>
        </pc:grpChg>
        <pc:grpChg chg="del">
          <ac:chgData name="Yonathan -" userId="94be1059-53e3-4cea-8be8-6c28b4083564" providerId="ADAL" clId="{48BAB1B8-9A73-43AC-A65E-2FA247691329}" dt="2021-12-22T13:09:42.291" v="222" actId="478"/>
          <ac:grpSpMkLst>
            <pc:docMk/>
            <pc:sldMk cId="1379888999" sldId="311"/>
            <ac:grpSpMk id="1427" creationId="{00000000-0000-0000-0000-000000000000}"/>
          </ac:grpSpMkLst>
        </pc:grpChg>
        <pc:grpChg chg="del">
          <ac:chgData name="Yonathan -" userId="94be1059-53e3-4cea-8be8-6c28b4083564" providerId="ADAL" clId="{48BAB1B8-9A73-43AC-A65E-2FA247691329}" dt="2021-12-22T13:09:42.291" v="222" actId="478"/>
          <ac:grpSpMkLst>
            <pc:docMk/>
            <pc:sldMk cId="1379888999" sldId="311"/>
            <ac:grpSpMk id="1436" creationId="{00000000-0000-0000-0000-000000000000}"/>
          </ac:grpSpMkLst>
        </pc:grpChg>
        <pc:grpChg chg="del">
          <ac:chgData name="Yonathan -" userId="94be1059-53e3-4cea-8be8-6c28b4083564" providerId="ADAL" clId="{48BAB1B8-9A73-43AC-A65E-2FA247691329}" dt="2021-12-22T13:14:18.411" v="331" actId="478"/>
          <ac:grpSpMkLst>
            <pc:docMk/>
            <pc:sldMk cId="1379888999" sldId="311"/>
            <ac:grpSpMk id="1475" creationId="{00000000-0000-0000-0000-000000000000}"/>
          </ac:grpSpMkLst>
        </pc:grpChg>
        <pc:picChg chg="add mod">
          <ac:chgData name="Yonathan -" userId="94be1059-53e3-4cea-8be8-6c28b4083564" providerId="ADAL" clId="{48BAB1B8-9A73-43AC-A65E-2FA247691329}" dt="2021-12-22T13:14:22.230" v="333" actId="1076"/>
          <ac:picMkLst>
            <pc:docMk/>
            <pc:sldMk cId="1379888999" sldId="311"/>
            <ac:picMk id="95" creationId="{B2F8E4BC-8324-4903-934F-75D0FB8FD3F7}"/>
          </ac:picMkLst>
        </pc:picChg>
      </pc:sldChg>
      <pc:sldChg chg="addSp delSp modSp new mod">
        <pc:chgData name="Yonathan -" userId="94be1059-53e3-4cea-8be8-6c28b4083564" providerId="ADAL" clId="{48BAB1B8-9A73-43AC-A65E-2FA247691329}" dt="2021-12-22T13:12:50.941" v="305" actId="1076"/>
        <pc:sldMkLst>
          <pc:docMk/>
          <pc:sldMk cId="2073570418" sldId="312"/>
        </pc:sldMkLst>
        <pc:spChg chg="del mod">
          <ac:chgData name="Yonathan -" userId="94be1059-53e3-4cea-8be8-6c28b4083564" providerId="ADAL" clId="{48BAB1B8-9A73-43AC-A65E-2FA247691329}" dt="2021-12-22T13:11:49.254" v="284" actId="478"/>
          <ac:spMkLst>
            <pc:docMk/>
            <pc:sldMk cId="2073570418" sldId="312"/>
            <ac:spMk id="2" creationId="{D0A7E381-ABB6-4956-8591-CCF0C4905AA6}"/>
          </ac:spMkLst>
        </pc:spChg>
        <pc:spChg chg="add mod">
          <ac:chgData name="Yonathan -" userId="94be1059-53e3-4cea-8be8-6c28b4083564" providerId="ADAL" clId="{48BAB1B8-9A73-43AC-A65E-2FA247691329}" dt="2021-12-22T13:12:16.574" v="292" actId="1076"/>
          <ac:spMkLst>
            <pc:docMk/>
            <pc:sldMk cId="2073570418" sldId="312"/>
            <ac:spMk id="5" creationId="{D14112E5-3C82-4BC2-84CC-4634DD2A8137}"/>
          </ac:spMkLst>
        </pc:spChg>
        <pc:spChg chg="add mod">
          <ac:chgData name="Yonathan -" userId="94be1059-53e3-4cea-8be8-6c28b4083564" providerId="ADAL" clId="{48BAB1B8-9A73-43AC-A65E-2FA247691329}" dt="2021-12-22T13:12:50.941" v="305" actId="1076"/>
          <ac:spMkLst>
            <pc:docMk/>
            <pc:sldMk cId="2073570418" sldId="312"/>
            <ac:spMk id="7" creationId="{5B2E5106-22BD-462E-920D-957C6898689C}"/>
          </ac:spMkLst>
        </pc:spChg>
        <pc:picChg chg="add mod">
          <ac:chgData name="Yonathan -" userId="94be1059-53e3-4cea-8be8-6c28b4083564" providerId="ADAL" clId="{48BAB1B8-9A73-43AC-A65E-2FA247691329}" dt="2021-12-22T13:11:53.508" v="288" actId="1076"/>
          <ac:picMkLst>
            <pc:docMk/>
            <pc:sldMk cId="2073570418" sldId="312"/>
            <ac:picMk id="3" creationId="{0E616F62-A3E5-4EAD-8C14-BD30D3A45336}"/>
          </ac:picMkLst>
        </pc:picChg>
      </pc:sldChg>
      <pc:sldChg chg="addSp delSp modSp add mod">
        <pc:chgData name="Yonathan -" userId="94be1059-53e3-4cea-8be8-6c28b4083564" providerId="ADAL" clId="{48BAB1B8-9A73-43AC-A65E-2FA247691329}" dt="2021-12-22T13:15:32.677" v="350" actId="1076"/>
        <pc:sldMkLst>
          <pc:docMk/>
          <pc:sldMk cId="590737784" sldId="313"/>
        </pc:sldMkLst>
        <pc:spChg chg="add mod">
          <ac:chgData name="Yonathan -" userId="94be1059-53e3-4cea-8be8-6c28b4083564" providerId="ADAL" clId="{48BAB1B8-9A73-43AC-A65E-2FA247691329}" dt="2021-12-22T13:15:23.843" v="347" actId="1076"/>
          <ac:spMkLst>
            <pc:docMk/>
            <pc:sldMk cId="590737784" sldId="313"/>
            <ac:spMk id="27" creationId="{457D0F28-5BEF-40B0-B0E6-98975A8FE85C}"/>
          </ac:spMkLst>
        </pc:spChg>
        <pc:spChg chg="mod">
          <ac:chgData name="Yonathan -" userId="94be1059-53e3-4cea-8be8-6c28b4083564" providerId="ADAL" clId="{48BAB1B8-9A73-43AC-A65E-2FA247691329}" dt="2021-12-22T13:14:56.325" v="334" actId="14100"/>
          <ac:spMkLst>
            <pc:docMk/>
            <pc:sldMk cId="590737784" sldId="313"/>
            <ac:spMk id="94" creationId="{8D2F7C38-AE21-4F0D-BCF1-44FAF2A3A7E8}"/>
          </ac:spMkLst>
        </pc:spChg>
        <pc:grpChg chg="del">
          <ac:chgData name="Yonathan -" userId="94be1059-53e3-4cea-8be8-6c28b4083564" providerId="ADAL" clId="{48BAB1B8-9A73-43AC-A65E-2FA247691329}" dt="2021-12-22T13:15:19.475" v="346" actId="478"/>
          <ac:grpSpMkLst>
            <pc:docMk/>
            <pc:sldMk cId="590737784" sldId="313"/>
            <ac:grpSpMk id="1475" creationId="{00000000-0000-0000-0000-000000000000}"/>
          </ac:grpSpMkLst>
        </pc:grpChg>
        <pc:picChg chg="add mod">
          <ac:chgData name="Yonathan -" userId="94be1059-53e3-4cea-8be8-6c28b4083564" providerId="ADAL" clId="{48BAB1B8-9A73-43AC-A65E-2FA247691329}" dt="2021-12-22T13:15:32.677" v="350" actId="1076"/>
          <ac:picMkLst>
            <pc:docMk/>
            <pc:sldMk cId="590737784" sldId="313"/>
            <ac:picMk id="25" creationId="{F962BDEE-9D7C-43B4-91E4-783F2412070A}"/>
          </ac:picMkLst>
        </pc:picChg>
      </pc:sldChg>
      <pc:sldChg chg="modSp add mod">
        <pc:chgData name="Yonathan -" userId="94be1059-53e3-4cea-8be8-6c28b4083564" providerId="ADAL" clId="{48BAB1B8-9A73-43AC-A65E-2FA247691329}" dt="2021-12-22T13:18:08.161" v="378" actId="123"/>
        <pc:sldMkLst>
          <pc:docMk/>
          <pc:sldMk cId="2476145434" sldId="314"/>
        </pc:sldMkLst>
        <pc:spChg chg="mod">
          <ac:chgData name="Yonathan -" userId="94be1059-53e3-4cea-8be8-6c28b4083564" providerId="ADAL" clId="{48BAB1B8-9A73-43AC-A65E-2FA247691329}" dt="2021-12-22T13:18:08.161" v="378" actId="123"/>
          <ac:spMkLst>
            <pc:docMk/>
            <pc:sldMk cId="2476145434" sldId="314"/>
            <ac:spMk id="1057" creationId="{00000000-0000-0000-0000-000000000000}"/>
          </ac:spMkLst>
        </pc:spChg>
      </pc:sldChg>
      <pc:sldChg chg="add del">
        <pc:chgData name="Yonathan -" userId="94be1059-53e3-4cea-8be8-6c28b4083564" providerId="ADAL" clId="{48BAB1B8-9A73-43AC-A65E-2FA247691329}" dt="2021-12-22T13:13:05.760" v="308"/>
        <pc:sldMkLst>
          <pc:docMk/>
          <pc:sldMk cId="2790289906" sldId="314"/>
        </pc:sldMkLst>
      </pc:sldChg>
      <pc:sldChg chg="modSp add mod ord">
        <pc:chgData name="Yonathan -" userId="94be1059-53e3-4cea-8be8-6c28b4083564" providerId="ADAL" clId="{48BAB1B8-9A73-43AC-A65E-2FA247691329}" dt="2021-12-22T13:17:36.471" v="360"/>
        <pc:sldMkLst>
          <pc:docMk/>
          <pc:sldMk cId="2016887847" sldId="315"/>
        </pc:sldMkLst>
        <pc:spChg chg="mod">
          <ac:chgData name="Yonathan -" userId="94be1059-53e3-4cea-8be8-6c28b4083564" providerId="ADAL" clId="{48BAB1B8-9A73-43AC-A65E-2FA247691329}" dt="2021-12-22T13:16:39.665" v="358" actId="20577"/>
          <ac:spMkLst>
            <pc:docMk/>
            <pc:sldMk cId="2016887847" sldId="315"/>
            <ac:spMk id="1057" creationId="{00000000-0000-0000-0000-000000000000}"/>
          </ac:spMkLst>
        </pc:spChg>
      </pc:sldChg>
      <pc:sldChg chg="addSp delSp modSp add mod">
        <pc:chgData name="Yonathan -" userId="94be1059-53e3-4cea-8be8-6c28b4083564" providerId="ADAL" clId="{48BAB1B8-9A73-43AC-A65E-2FA247691329}" dt="2021-12-22T13:19:16.155" v="396" actId="22"/>
        <pc:sldMkLst>
          <pc:docMk/>
          <pc:sldMk cId="1328826456" sldId="318"/>
        </pc:sldMkLst>
        <pc:spChg chg="add del">
          <ac:chgData name="Yonathan -" userId="94be1059-53e3-4cea-8be8-6c28b4083564" providerId="ADAL" clId="{48BAB1B8-9A73-43AC-A65E-2FA247691329}" dt="2021-12-22T13:19:16.155" v="396" actId="22"/>
          <ac:spMkLst>
            <pc:docMk/>
            <pc:sldMk cId="1328826456" sldId="318"/>
            <ac:spMk id="55" creationId="{017B26A3-D469-4769-9D6C-767691C4BCBA}"/>
          </ac:spMkLst>
        </pc:spChg>
        <pc:spChg chg="mod">
          <ac:chgData name="Yonathan -" userId="94be1059-53e3-4cea-8be8-6c28b4083564" providerId="ADAL" clId="{48BAB1B8-9A73-43AC-A65E-2FA247691329}" dt="2021-12-22T13:18:43.406" v="393" actId="20577"/>
          <ac:spMkLst>
            <pc:docMk/>
            <pc:sldMk cId="1328826456" sldId="318"/>
            <ac:spMk id="1003" creationId="{00000000-0000-0000-0000-000000000000}"/>
          </ac:spMkLst>
        </pc:spChg>
        <pc:spChg chg="mod">
          <ac:chgData name="Yonathan -" userId="94be1059-53e3-4cea-8be8-6c28b4083564" providerId="ADAL" clId="{48BAB1B8-9A73-43AC-A65E-2FA247691329}" dt="2021-12-22T13:18:38.231" v="381" actId="20577"/>
          <ac:spMkLst>
            <pc:docMk/>
            <pc:sldMk cId="1328826456" sldId="318"/>
            <ac:spMk id="1004" creationId="{00000000-0000-0000-0000-000000000000}"/>
          </ac:spMkLst>
        </pc:spChg>
      </pc:sldChg>
      <pc:sldChg chg="delSp new del mod">
        <pc:chgData name="Yonathan -" userId="94be1059-53e3-4cea-8be8-6c28b4083564" providerId="ADAL" clId="{48BAB1B8-9A73-43AC-A65E-2FA247691329}" dt="2021-12-22T13:21:28.632" v="438" actId="47"/>
        <pc:sldMkLst>
          <pc:docMk/>
          <pc:sldMk cId="1672030755" sldId="319"/>
        </pc:sldMkLst>
        <pc:spChg chg="del">
          <ac:chgData name="Yonathan -" userId="94be1059-53e3-4cea-8be8-6c28b4083564" providerId="ADAL" clId="{48BAB1B8-9A73-43AC-A65E-2FA247691329}" dt="2021-12-22T13:19:21.779" v="399" actId="478"/>
          <ac:spMkLst>
            <pc:docMk/>
            <pc:sldMk cId="1672030755" sldId="319"/>
            <ac:spMk id="3" creationId="{390DE659-A94C-405B-AD5A-5FDC43CE1705}"/>
          </ac:spMkLst>
        </pc:spChg>
        <pc:spChg chg="del">
          <ac:chgData name="Yonathan -" userId="94be1059-53e3-4cea-8be8-6c28b4083564" providerId="ADAL" clId="{48BAB1B8-9A73-43AC-A65E-2FA247691329}" dt="2021-12-22T13:19:20.644" v="398" actId="478"/>
          <ac:spMkLst>
            <pc:docMk/>
            <pc:sldMk cId="1672030755" sldId="319"/>
            <ac:spMk id="4" creationId="{A1379A67-C65F-4572-9E86-759FAE117F80}"/>
          </ac:spMkLst>
        </pc:spChg>
      </pc:sldChg>
      <pc:sldChg chg="modSp add mod">
        <pc:chgData name="Yonathan -" userId="94be1059-53e3-4cea-8be8-6c28b4083564" providerId="ADAL" clId="{48BAB1B8-9A73-43AC-A65E-2FA247691329}" dt="2021-12-22T13:20:30.936" v="422" actId="113"/>
        <pc:sldMkLst>
          <pc:docMk/>
          <pc:sldMk cId="1459435699" sldId="320"/>
        </pc:sldMkLst>
        <pc:spChg chg="mod">
          <ac:chgData name="Yonathan -" userId="94be1059-53e3-4cea-8be8-6c28b4083564" providerId="ADAL" clId="{48BAB1B8-9A73-43AC-A65E-2FA247691329}" dt="2021-12-22T13:19:39.789" v="417" actId="1076"/>
          <ac:spMkLst>
            <pc:docMk/>
            <pc:sldMk cId="1459435699" sldId="320"/>
            <ac:spMk id="1053" creationId="{00000000-0000-0000-0000-000000000000}"/>
          </ac:spMkLst>
        </pc:spChg>
        <pc:spChg chg="mod">
          <ac:chgData name="Yonathan -" userId="94be1059-53e3-4cea-8be8-6c28b4083564" providerId="ADAL" clId="{48BAB1B8-9A73-43AC-A65E-2FA247691329}" dt="2021-12-22T13:20:30.936" v="422" actId="113"/>
          <ac:spMkLst>
            <pc:docMk/>
            <pc:sldMk cId="1459435699" sldId="320"/>
            <ac:spMk id="1057" creationId="{00000000-0000-0000-0000-000000000000}"/>
          </ac:spMkLst>
        </pc:spChg>
        <pc:spChg chg="mod">
          <ac:chgData name="Yonathan -" userId="94be1059-53e3-4cea-8be8-6c28b4083564" providerId="ADAL" clId="{48BAB1B8-9A73-43AC-A65E-2FA247691329}" dt="2021-12-22T13:19:33.176" v="415" actId="122"/>
          <ac:spMkLst>
            <pc:docMk/>
            <pc:sldMk cId="1459435699" sldId="320"/>
            <ac:spMk id="1059" creationId="{00000000-0000-0000-0000-000000000000}"/>
          </ac:spMkLst>
        </pc:spChg>
        <pc:spChg chg="mod">
          <ac:chgData name="Yonathan -" userId="94be1059-53e3-4cea-8be8-6c28b4083564" providerId="ADAL" clId="{48BAB1B8-9A73-43AC-A65E-2FA247691329}" dt="2021-12-22T13:19:33.176" v="415" actId="122"/>
          <ac:spMkLst>
            <pc:docMk/>
            <pc:sldMk cId="1459435699" sldId="320"/>
            <ac:spMk id="1060" creationId="{00000000-0000-0000-0000-000000000000}"/>
          </ac:spMkLst>
        </pc:spChg>
        <pc:grpChg chg="mod">
          <ac:chgData name="Yonathan -" userId="94be1059-53e3-4cea-8be8-6c28b4083564" providerId="ADAL" clId="{48BAB1B8-9A73-43AC-A65E-2FA247691329}" dt="2021-12-22T13:19:42.005" v="418" actId="1076"/>
          <ac:grpSpMkLst>
            <pc:docMk/>
            <pc:sldMk cId="1459435699" sldId="320"/>
            <ac:grpSpMk id="1058" creationId="{00000000-0000-0000-0000-000000000000}"/>
          </ac:grpSpMkLst>
        </pc:grpChg>
      </pc:sldChg>
      <pc:sldChg chg="modSp add mod">
        <pc:chgData name="Yonathan -" userId="94be1059-53e3-4cea-8be8-6c28b4083564" providerId="ADAL" clId="{48BAB1B8-9A73-43AC-A65E-2FA247691329}" dt="2021-12-22T13:21:24.010" v="437" actId="20577"/>
        <pc:sldMkLst>
          <pc:docMk/>
          <pc:sldMk cId="3515729449" sldId="321"/>
        </pc:sldMkLst>
        <pc:spChg chg="mod">
          <ac:chgData name="Yonathan -" userId="94be1059-53e3-4cea-8be8-6c28b4083564" providerId="ADAL" clId="{48BAB1B8-9A73-43AC-A65E-2FA247691329}" dt="2021-12-22T13:21:24.010" v="437" actId="20577"/>
          <ac:spMkLst>
            <pc:docMk/>
            <pc:sldMk cId="3515729449" sldId="321"/>
            <ac:spMk id="46" creationId="{C05EC5AD-3E69-4AD3-A71D-346A2D6DD327}"/>
          </ac:spMkLst>
        </pc:spChg>
        <pc:spChg chg="mod">
          <ac:chgData name="Yonathan -" userId="94be1059-53e3-4cea-8be8-6c28b4083564" providerId="ADAL" clId="{48BAB1B8-9A73-43AC-A65E-2FA247691329}" dt="2021-12-22T13:21:22.068" v="435" actId="20577"/>
          <ac:spMkLst>
            <pc:docMk/>
            <pc:sldMk cId="3515729449" sldId="321"/>
            <ac:spMk id="905" creationId="{00000000-0000-0000-0000-000000000000}"/>
          </ac:spMkLst>
        </pc:spChg>
      </pc:sldChg>
      <pc:sldChg chg="modSp add mod ord">
        <pc:chgData name="Yonathan -" userId="94be1059-53e3-4cea-8be8-6c28b4083564" providerId="ADAL" clId="{48BAB1B8-9A73-43AC-A65E-2FA247691329}" dt="2021-12-22T13:22:30.145" v="456" actId="1076"/>
        <pc:sldMkLst>
          <pc:docMk/>
          <pc:sldMk cId="484640513" sldId="322"/>
        </pc:sldMkLst>
        <pc:picChg chg="mod modCrop">
          <ac:chgData name="Yonathan -" userId="94be1059-53e3-4cea-8be8-6c28b4083564" providerId="ADAL" clId="{48BAB1B8-9A73-43AC-A65E-2FA247691329}" dt="2021-12-22T13:22:30.145" v="456" actId="1076"/>
          <ac:picMkLst>
            <pc:docMk/>
            <pc:sldMk cId="484640513" sldId="322"/>
            <ac:picMk id="31" creationId="{8FC6D2A4-1085-408A-80D9-F62479C3E93A}"/>
          </ac:picMkLst>
        </pc:picChg>
      </pc:sldChg>
      <pc:sldChg chg="modSp add mod">
        <pc:chgData name="Yonathan -" userId="94be1059-53e3-4cea-8be8-6c28b4083564" providerId="ADAL" clId="{48BAB1B8-9A73-43AC-A65E-2FA247691329}" dt="2021-12-22T13:22:26.813" v="455" actId="1076"/>
        <pc:sldMkLst>
          <pc:docMk/>
          <pc:sldMk cId="2520255021" sldId="323"/>
        </pc:sldMkLst>
        <pc:picChg chg="mod modCrop">
          <ac:chgData name="Yonathan -" userId="94be1059-53e3-4cea-8be8-6c28b4083564" providerId="ADAL" clId="{48BAB1B8-9A73-43AC-A65E-2FA247691329}" dt="2021-12-22T13:22:26.813" v="455" actId="1076"/>
          <ac:picMkLst>
            <pc:docMk/>
            <pc:sldMk cId="2520255021" sldId="323"/>
            <ac:picMk id="31" creationId="{8FC6D2A4-1085-408A-80D9-F62479C3E93A}"/>
          </ac:picMkLst>
        </pc:picChg>
      </pc:sldChg>
      <pc:sldChg chg="addSp delSp modSp add mod">
        <pc:chgData name="Yonathan -" userId="94be1059-53e3-4cea-8be8-6c28b4083564" providerId="ADAL" clId="{48BAB1B8-9A73-43AC-A65E-2FA247691329}" dt="2021-12-22T13:25:12.711" v="501" actId="20577"/>
        <pc:sldMkLst>
          <pc:docMk/>
          <pc:sldMk cId="1845314101" sldId="324"/>
        </pc:sldMkLst>
        <pc:spChg chg="add mod">
          <ac:chgData name="Yonathan -" userId="94be1059-53e3-4cea-8be8-6c28b4083564" providerId="ADAL" clId="{48BAB1B8-9A73-43AC-A65E-2FA247691329}" dt="2021-12-22T13:23:18.266" v="479" actId="571"/>
          <ac:spMkLst>
            <pc:docMk/>
            <pc:sldMk cId="1845314101" sldId="324"/>
            <ac:spMk id="13" creationId="{BF3C4D13-9665-45E7-82C1-54119CEE3193}"/>
          </ac:spMkLst>
        </pc:spChg>
        <pc:spChg chg="add mod">
          <ac:chgData name="Yonathan -" userId="94be1059-53e3-4cea-8be8-6c28b4083564" providerId="ADAL" clId="{48BAB1B8-9A73-43AC-A65E-2FA247691329}" dt="2021-12-22T13:25:12.711" v="501" actId="20577"/>
          <ac:spMkLst>
            <pc:docMk/>
            <pc:sldMk cId="1845314101" sldId="324"/>
            <ac:spMk id="14" creationId="{8176A479-0B1D-4414-960D-A4E8DEE87667}"/>
          </ac:spMkLst>
        </pc:spChg>
        <pc:spChg chg="del mod">
          <ac:chgData name="Yonathan -" userId="94be1059-53e3-4cea-8be8-6c28b4083564" providerId="ADAL" clId="{48BAB1B8-9A73-43AC-A65E-2FA247691329}" dt="2021-12-22T13:22:53.417" v="471" actId="478"/>
          <ac:spMkLst>
            <pc:docMk/>
            <pc:sldMk cId="1845314101" sldId="324"/>
            <ac:spMk id="27" creationId="{457D0F28-5BEF-40B0-B0E6-98975A8FE85C}"/>
          </ac:spMkLst>
        </pc:spChg>
        <pc:spChg chg="mod">
          <ac:chgData name="Yonathan -" userId="94be1059-53e3-4cea-8be8-6c28b4083564" providerId="ADAL" clId="{48BAB1B8-9A73-43AC-A65E-2FA247691329}" dt="2021-12-22T13:22:48.235" v="467" actId="20577"/>
          <ac:spMkLst>
            <pc:docMk/>
            <pc:sldMk cId="1845314101" sldId="324"/>
            <ac:spMk id="88" creationId="{638AE1EE-7B88-4CB3-A60F-40C70453890D}"/>
          </ac:spMkLst>
        </pc:spChg>
        <pc:spChg chg="add del mod">
          <ac:chgData name="Yonathan -" userId="94be1059-53e3-4cea-8be8-6c28b4083564" providerId="ADAL" clId="{48BAB1B8-9A73-43AC-A65E-2FA247691329}" dt="2021-12-22T13:23:48.594" v="486" actId="478"/>
          <ac:spMkLst>
            <pc:docMk/>
            <pc:sldMk cId="1845314101" sldId="324"/>
            <ac:spMk id="94" creationId="{8D2F7C38-AE21-4F0D-BCF1-44FAF2A3A7E8}"/>
          </ac:spMkLst>
        </pc:spChg>
        <pc:picChg chg="del">
          <ac:chgData name="Yonathan -" userId="94be1059-53e3-4cea-8be8-6c28b4083564" providerId="ADAL" clId="{48BAB1B8-9A73-43AC-A65E-2FA247691329}" dt="2021-12-22T13:22:49.689" v="468" actId="478"/>
          <ac:picMkLst>
            <pc:docMk/>
            <pc:sldMk cId="1845314101" sldId="324"/>
            <ac:picMk id="25" creationId="{F962BDEE-9D7C-43B4-91E4-783F2412070A}"/>
          </ac:picMkLst>
        </pc:picChg>
      </pc:sldChg>
      <pc:sldChg chg="modSp add mod">
        <pc:chgData name="Yonathan -" userId="94be1059-53e3-4cea-8be8-6c28b4083564" providerId="ADAL" clId="{48BAB1B8-9A73-43AC-A65E-2FA247691329}" dt="2021-12-22T13:24:35.679" v="492" actId="20577"/>
        <pc:sldMkLst>
          <pc:docMk/>
          <pc:sldMk cId="979976515" sldId="325"/>
        </pc:sldMkLst>
        <pc:spChg chg="mod">
          <ac:chgData name="Yonathan -" userId="94be1059-53e3-4cea-8be8-6c28b4083564" providerId="ADAL" clId="{48BAB1B8-9A73-43AC-A65E-2FA247691329}" dt="2021-12-22T13:24:35.679" v="492" actId="20577"/>
          <ac:spMkLst>
            <pc:docMk/>
            <pc:sldMk cId="979976515" sldId="325"/>
            <ac:spMk id="14" creationId="{8176A479-0B1D-4414-960D-A4E8DEE87667}"/>
          </ac:spMkLst>
        </pc:spChg>
      </pc:sldChg>
      <pc:sldChg chg="modSp add mod">
        <pc:chgData name="Yonathan -" userId="94be1059-53e3-4cea-8be8-6c28b4083564" providerId="ADAL" clId="{48BAB1B8-9A73-43AC-A65E-2FA247691329}" dt="2021-12-22T16:29:23.196" v="567" actId="20577"/>
        <pc:sldMkLst>
          <pc:docMk/>
          <pc:sldMk cId="669597322" sldId="326"/>
        </pc:sldMkLst>
        <pc:spChg chg="mod">
          <ac:chgData name="Yonathan -" userId="94be1059-53e3-4cea-8be8-6c28b4083564" providerId="ADAL" clId="{48BAB1B8-9A73-43AC-A65E-2FA247691329}" dt="2021-12-22T16:29:23.196" v="567" actId="20577"/>
          <ac:spMkLst>
            <pc:docMk/>
            <pc:sldMk cId="669597322" sldId="326"/>
            <ac:spMk id="1003" creationId="{00000000-0000-0000-0000-000000000000}"/>
          </ac:spMkLst>
        </pc:spChg>
        <pc:spChg chg="mod">
          <ac:chgData name="Yonathan -" userId="94be1059-53e3-4cea-8be8-6c28b4083564" providerId="ADAL" clId="{48BAB1B8-9A73-43AC-A65E-2FA247691329}" dt="2021-12-22T13:26:47.021" v="504" actId="20577"/>
          <ac:spMkLst>
            <pc:docMk/>
            <pc:sldMk cId="669597322" sldId="326"/>
            <ac:spMk id="1004" creationId="{00000000-0000-0000-0000-000000000000}"/>
          </ac:spMkLst>
        </pc:spChg>
      </pc:sldChg>
      <pc:sldChg chg="addSp delSp modSp add mod ord">
        <pc:chgData name="Yonathan -" userId="94be1059-53e3-4cea-8be8-6c28b4083564" providerId="ADAL" clId="{48BAB1B8-9A73-43AC-A65E-2FA247691329}" dt="2021-12-22T13:29:30.090" v="549" actId="123"/>
        <pc:sldMkLst>
          <pc:docMk/>
          <pc:sldMk cId="3378214454" sldId="327"/>
        </pc:sldMkLst>
        <pc:spChg chg="add del mod">
          <ac:chgData name="Yonathan -" userId="94be1059-53e3-4cea-8be8-6c28b4083564" providerId="ADAL" clId="{48BAB1B8-9A73-43AC-A65E-2FA247691329}" dt="2021-12-22T13:27:22.705" v="520" actId="478"/>
          <ac:spMkLst>
            <pc:docMk/>
            <pc:sldMk cId="3378214454" sldId="327"/>
            <ac:spMk id="3" creationId="{951E8602-9A82-40C7-B010-6A041D0E79A5}"/>
          </ac:spMkLst>
        </pc:spChg>
        <pc:spChg chg="add del mod">
          <ac:chgData name="Yonathan -" userId="94be1059-53e3-4cea-8be8-6c28b4083564" providerId="ADAL" clId="{48BAB1B8-9A73-43AC-A65E-2FA247691329}" dt="2021-12-22T13:27:22.705" v="520" actId="478"/>
          <ac:spMkLst>
            <pc:docMk/>
            <pc:sldMk cId="3378214454" sldId="327"/>
            <ac:spMk id="5" creationId="{01F68245-1D40-41D4-9742-65ADE4107E27}"/>
          </ac:spMkLst>
        </pc:spChg>
        <pc:spChg chg="add del mod">
          <ac:chgData name="Yonathan -" userId="94be1059-53e3-4cea-8be8-6c28b4083564" providerId="ADAL" clId="{48BAB1B8-9A73-43AC-A65E-2FA247691329}" dt="2021-12-22T13:27:22.705" v="520" actId="478"/>
          <ac:spMkLst>
            <pc:docMk/>
            <pc:sldMk cId="3378214454" sldId="327"/>
            <ac:spMk id="7" creationId="{59481EA7-D8BF-4EFC-869F-8344A4E5156D}"/>
          </ac:spMkLst>
        </pc:spChg>
        <pc:spChg chg="add del mod">
          <ac:chgData name="Yonathan -" userId="94be1059-53e3-4cea-8be8-6c28b4083564" providerId="ADAL" clId="{48BAB1B8-9A73-43AC-A65E-2FA247691329}" dt="2021-12-22T13:27:24.686" v="521" actId="478"/>
          <ac:spMkLst>
            <pc:docMk/>
            <pc:sldMk cId="3378214454" sldId="327"/>
            <ac:spMk id="9" creationId="{FC5B61A7-4604-4246-B239-10670496FEDB}"/>
          </ac:spMkLst>
        </pc:spChg>
        <pc:spChg chg="add del mod">
          <ac:chgData name="Yonathan -" userId="94be1059-53e3-4cea-8be8-6c28b4083564" providerId="ADAL" clId="{48BAB1B8-9A73-43AC-A65E-2FA247691329}" dt="2021-12-22T13:27:28.360" v="524" actId="478"/>
          <ac:spMkLst>
            <pc:docMk/>
            <pc:sldMk cId="3378214454" sldId="327"/>
            <ac:spMk id="11" creationId="{B0923E9C-93B7-4F54-963B-22D5869E13CF}"/>
          </ac:spMkLst>
        </pc:spChg>
        <pc:spChg chg="add mod ord">
          <ac:chgData name="Yonathan -" userId="94be1059-53e3-4cea-8be8-6c28b4083564" providerId="ADAL" clId="{48BAB1B8-9A73-43AC-A65E-2FA247691329}" dt="2021-12-22T13:28:36.700" v="534" actId="13822"/>
          <ac:spMkLst>
            <pc:docMk/>
            <pc:sldMk cId="3378214454" sldId="327"/>
            <ac:spMk id="12" creationId="{CCEB174C-91DA-4728-8FB3-E8A59213C38D}"/>
          </ac:spMkLst>
        </pc:spChg>
        <pc:spChg chg="del">
          <ac:chgData name="Yonathan -" userId="94be1059-53e3-4cea-8be8-6c28b4083564" providerId="ADAL" clId="{48BAB1B8-9A73-43AC-A65E-2FA247691329}" dt="2021-12-22T13:27:21.235" v="519" actId="478"/>
          <ac:spMkLst>
            <pc:docMk/>
            <pc:sldMk cId="3378214454" sldId="327"/>
            <ac:spMk id="1135" creationId="{00000000-0000-0000-0000-000000000000}"/>
          </ac:spMkLst>
        </pc:spChg>
        <pc:spChg chg="del">
          <ac:chgData name="Yonathan -" userId="94be1059-53e3-4cea-8be8-6c28b4083564" providerId="ADAL" clId="{48BAB1B8-9A73-43AC-A65E-2FA247691329}" dt="2021-12-22T13:27:21.235" v="519" actId="478"/>
          <ac:spMkLst>
            <pc:docMk/>
            <pc:sldMk cId="3378214454" sldId="327"/>
            <ac:spMk id="1136" creationId="{00000000-0000-0000-0000-000000000000}"/>
          </ac:spMkLst>
        </pc:spChg>
        <pc:spChg chg="del">
          <ac:chgData name="Yonathan -" userId="94be1059-53e3-4cea-8be8-6c28b4083564" providerId="ADAL" clId="{48BAB1B8-9A73-43AC-A65E-2FA247691329}" dt="2021-12-22T13:27:27.310" v="523" actId="478"/>
          <ac:spMkLst>
            <pc:docMk/>
            <pc:sldMk cId="3378214454" sldId="327"/>
            <ac:spMk id="1137" creationId="{00000000-0000-0000-0000-000000000000}"/>
          </ac:spMkLst>
        </pc:spChg>
        <pc:spChg chg="del">
          <ac:chgData name="Yonathan -" userId="94be1059-53e3-4cea-8be8-6c28b4083564" providerId="ADAL" clId="{48BAB1B8-9A73-43AC-A65E-2FA247691329}" dt="2021-12-22T13:27:25.289" v="522" actId="478"/>
          <ac:spMkLst>
            <pc:docMk/>
            <pc:sldMk cId="3378214454" sldId="327"/>
            <ac:spMk id="1147" creationId="{00000000-0000-0000-0000-000000000000}"/>
          </ac:spMkLst>
        </pc:spChg>
        <pc:spChg chg="mod">
          <ac:chgData name="Yonathan -" userId="94be1059-53e3-4cea-8be8-6c28b4083564" providerId="ADAL" clId="{48BAB1B8-9A73-43AC-A65E-2FA247691329}" dt="2021-12-22T13:27:16.434" v="516" actId="14100"/>
          <ac:spMkLst>
            <pc:docMk/>
            <pc:sldMk cId="3378214454" sldId="327"/>
            <ac:spMk id="1148" creationId="{00000000-0000-0000-0000-000000000000}"/>
          </ac:spMkLst>
        </pc:spChg>
        <pc:spChg chg="mod">
          <ac:chgData name="Yonathan -" userId="94be1059-53e3-4cea-8be8-6c28b4083564" providerId="ADAL" clId="{48BAB1B8-9A73-43AC-A65E-2FA247691329}" dt="2021-12-22T13:29:30.090" v="549" actId="123"/>
          <ac:spMkLst>
            <pc:docMk/>
            <pc:sldMk cId="3378214454" sldId="327"/>
            <ac:spMk id="1149" creationId="{00000000-0000-0000-0000-000000000000}"/>
          </ac:spMkLst>
        </pc:spChg>
        <pc:spChg chg="del">
          <ac:chgData name="Yonathan -" userId="94be1059-53e3-4cea-8be8-6c28b4083564" providerId="ADAL" clId="{48BAB1B8-9A73-43AC-A65E-2FA247691329}" dt="2021-12-22T13:27:21.235" v="519" actId="478"/>
          <ac:spMkLst>
            <pc:docMk/>
            <pc:sldMk cId="3378214454" sldId="327"/>
            <ac:spMk id="1150" creationId="{00000000-0000-0000-0000-000000000000}"/>
          </ac:spMkLst>
        </pc:spChg>
        <pc:spChg chg="del">
          <ac:chgData name="Yonathan -" userId="94be1059-53e3-4cea-8be8-6c28b4083564" providerId="ADAL" clId="{48BAB1B8-9A73-43AC-A65E-2FA247691329}" dt="2021-12-22T13:27:21.235" v="519" actId="478"/>
          <ac:spMkLst>
            <pc:docMk/>
            <pc:sldMk cId="3378214454" sldId="327"/>
            <ac:spMk id="1151" creationId="{00000000-0000-0000-0000-000000000000}"/>
          </ac:spMkLst>
        </pc:spChg>
        <pc:grpChg chg="del">
          <ac:chgData name="Yonathan -" userId="94be1059-53e3-4cea-8be8-6c28b4083564" providerId="ADAL" clId="{48BAB1B8-9A73-43AC-A65E-2FA247691329}" dt="2021-12-22T13:27:28.801" v="525" actId="478"/>
          <ac:grpSpMkLst>
            <pc:docMk/>
            <pc:sldMk cId="3378214454" sldId="327"/>
            <ac:grpSpMk id="1126" creationId="{00000000-0000-0000-0000-000000000000}"/>
          </ac:grpSpMkLst>
        </pc:grpChg>
        <pc:grpChg chg="del">
          <ac:chgData name="Yonathan -" userId="94be1059-53e3-4cea-8be8-6c28b4083564" providerId="ADAL" clId="{48BAB1B8-9A73-43AC-A65E-2FA247691329}" dt="2021-12-22T13:27:21.235" v="519" actId="478"/>
          <ac:grpSpMkLst>
            <pc:docMk/>
            <pc:sldMk cId="3378214454" sldId="327"/>
            <ac:grpSpMk id="1129" creationId="{00000000-0000-0000-0000-000000000000}"/>
          </ac:grpSpMkLst>
        </pc:grpChg>
        <pc:grpChg chg="del">
          <ac:chgData name="Yonathan -" userId="94be1059-53e3-4cea-8be8-6c28b4083564" providerId="ADAL" clId="{48BAB1B8-9A73-43AC-A65E-2FA247691329}" dt="2021-12-22T13:27:21.235" v="519" actId="478"/>
          <ac:grpSpMkLst>
            <pc:docMk/>
            <pc:sldMk cId="3378214454" sldId="327"/>
            <ac:grpSpMk id="1132" creationId="{00000000-0000-0000-0000-000000000000}"/>
          </ac:grpSpMkLst>
        </pc:grpChg>
        <pc:grpChg chg="del">
          <ac:chgData name="Yonathan -" userId="94be1059-53e3-4cea-8be8-6c28b4083564" providerId="ADAL" clId="{48BAB1B8-9A73-43AC-A65E-2FA247691329}" dt="2021-12-22T13:27:17.933" v="517" actId="478"/>
          <ac:grpSpMkLst>
            <pc:docMk/>
            <pc:sldMk cId="3378214454" sldId="327"/>
            <ac:grpSpMk id="1141" creationId="{00000000-0000-0000-0000-000000000000}"/>
          </ac:grpSpMkLst>
        </pc:grpChg>
        <pc:grpChg chg="mod">
          <ac:chgData name="Yonathan -" userId="94be1059-53e3-4cea-8be8-6c28b4083564" providerId="ADAL" clId="{48BAB1B8-9A73-43AC-A65E-2FA247691329}" dt="2021-12-22T13:27:19.332" v="518" actId="1076"/>
          <ac:grpSpMkLst>
            <pc:docMk/>
            <pc:sldMk cId="3378214454" sldId="327"/>
            <ac:grpSpMk id="1144" creationId="{00000000-0000-0000-0000-000000000000}"/>
          </ac:grpSpMkLst>
        </pc:grpChg>
      </pc:sldChg>
      <pc:sldChg chg="add del">
        <pc:chgData name="Yonathan -" userId="94be1059-53e3-4cea-8be8-6c28b4083564" providerId="ADAL" clId="{48BAB1B8-9A73-43AC-A65E-2FA247691329}" dt="2021-12-22T13:27:55.264" v="530"/>
        <pc:sldMkLst>
          <pc:docMk/>
          <pc:sldMk cId="1599451979" sldId="328"/>
        </pc:sldMkLst>
      </pc:sldChg>
      <pc:sldChg chg="modSp add mod ord">
        <pc:chgData name="Yonathan -" userId="94be1059-53e3-4cea-8be8-6c28b4083564" providerId="ADAL" clId="{48BAB1B8-9A73-43AC-A65E-2FA247691329}" dt="2021-12-22T13:29:27.812" v="548" actId="123"/>
        <pc:sldMkLst>
          <pc:docMk/>
          <pc:sldMk cId="2610390414" sldId="328"/>
        </pc:sldMkLst>
        <pc:spChg chg="mod">
          <ac:chgData name="Yonathan -" userId="94be1059-53e3-4cea-8be8-6c28b4083564" providerId="ADAL" clId="{48BAB1B8-9A73-43AC-A65E-2FA247691329}" dt="2021-12-22T13:29:27.812" v="548" actId="123"/>
          <ac:spMkLst>
            <pc:docMk/>
            <pc:sldMk cId="2610390414" sldId="328"/>
            <ac:spMk id="1149" creationId="{00000000-0000-0000-0000-000000000000}"/>
          </ac:spMkLst>
        </pc:spChg>
      </pc:sldChg>
      <pc:sldChg chg="addSp delSp modSp add del mod">
        <pc:chgData name="Yonathan -" userId="94be1059-53e3-4cea-8be8-6c28b4083564" providerId="ADAL" clId="{48BAB1B8-9A73-43AC-A65E-2FA247691329}" dt="2021-12-23T03:24:27.704" v="891" actId="47"/>
        <pc:sldMkLst>
          <pc:docMk/>
          <pc:sldMk cId="3434867106" sldId="331"/>
        </pc:sldMkLst>
        <pc:spChg chg="add del mod">
          <ac:chgData name="Yonathan -" userId="94be1059-53e3-4cea-8be8-6c28b4083564" providerId="ADAL" clId="{48BAB1B8-9A73-43AC-A65E-2FA247691329}" dt="2021-12-23T03:24:13.217" v="888" actId="478"/>
          <ac:spMkLst>
            <pc:docMk/>
            <pc:sldMk cId="3434867106" sldId="331"/>
            <ac:spMk id="3" creationId="{A3A6F129-645A-4814-A935-942AF71B74E0}"/>
          </ac:spMkLst>
        </pc:spChg>
        <pc:spChg chg="add del">
          <ac:chgData name="Yonathan -" userId="94be1059-53e3-4cea-8be8-6c28b4083564" providerId="ADAL" clId="{48BAB1B8-9A73-43AC-A65E-2FA247691329}" dt="2021-12-22T16:31:51.188" v="627" actId="22"/>
          <ac:spMkLst>
            <pc:docMk/>
            <pc:sldMk cId="3434867106" sldId="331"/>
            <ac:spMk id="21" creationId="{E7BF6A3D-E993-4910-ACBA-72B2DB79A1E4}"/>
          </ac:spMkLst>
        </pc:spChg>
        <pc:spChg chg="add del">
          <ac:chgData name="Yonathan -" userId="94be1059-53e3-4cea-8be8-6c28b4083564" providerId="ADAL" clId="{48BAB1B8-9A73-43AC-A65E-2FA247691329}" dt="2021-12-23T03:24:26.266" v="890" actId="478"/>
          <ac:spMkLst>
            <pc:docMk/>
            <pc:sldMk cId="3434867106" sldId="331"/>
            <ac:spMk id="23" creationId="{00A51F19-FF5D-4680-BB0A-834670486344}"/>
          </ac:spMkLst>
        </pc:spChg>
        <pc:spChg chg="mod">
          <ac:chgData name="Yonathan -" userId="94be1059-53e3-4cea-8be8-6c28b4083564" providerId="ADAL" clId="{48BAB1B8-9A73-43AC-A65E-2FA247691329}" dt="2021-12-22T16:30:14.205" v="599" actId="20577"/>
          <ac:spMkLst>
            <pc:docMk/>
            <pc:sldMk cId="3434867106" sldId="331"/>
            <ac:spMk id="1053" creationId="{00000000-0000-0000-0000-000000000000}"/>
          </ac:spMkLst>
        </pc:spChg>
        <pc:spChg chg="del mod">
          <ac:chgData name="Yonathan -" userId="94be1059-53e3-4cea-8be8-6c28b4083564" providerId="ADAL" clId="{48BAB1B8-9A73-43AC-A65E-2FA247691329}" dt="2021-12-23T03:24:08.842" v="887" actId="478"/>
          <ac:spMkLst>
            <pc:docMk/>
            <pc:sldMk cId="3434867106" sldId="331"/>
            <ac:spMk id="1057" creationId="{00000000-0000-0000-0000-000000000000}"/>
          </ac:spMkLst>
        </pc:spChg>
      </pc:sldChg>
      <pc:sldChg chg="modSp add mod">
        <pc:chgData name="Yonathan -" userId="94be1059-53e3-4cea-8be8-6c28b4083564" providerId="ADAL" clId="{48BAB1B8-9A73-43AC-A65E-2FA247691329}" dt="2021-12-23T03:25:04.103" v="914" actId="20577"/>
        <pc:sldMkLst>
          <pc:docMk/>
          <pc:sldMk cId="2621660278" sldId="332"/>
        </pc:sldMkLst>
        <pc:spChg chg="mod">
          <ac:chgData name="Yonathan -" userId="94be1059-53e3-4cea-8be8-6c28b4083564" providerId="ADAL" clId="{48BAB1B8-9A73-43AC-A65E-2FA247691329}" dt="2021-12-23T03:25:04.103" v="914" actId="20577"/>
          <ac:spMkLst>
            <pc:docMk/>
            <pc:sldMk cId="2621660278" sldId="332"/>
            <ac:spMk id="1057" creationId="{00000000-0000-0000-0000-000000000000}"/>
          </ac:spMkLst>
        </pc:spChg>
      </pc:sldChg>
      <pc:sldChg chg="modSp add mod">
        <pc:chgData name="Yonathan -" userId="94be1059-53e3-4cea-8be8-6c28b4083564" providerId="ADAL" clId="{48BAB1B8-9A73-43AC-A65E-2FA247691329}" dt="2021-12-23T03:24:55.327" v="908" actId="20577"/>
        <pc:sldMkLst>
          <pc:docMk/>
          <pc:sldMk cId="545640940" sldId="333"/>
        </pc:sldMkLst>
        <pc:spChg chg="mod">
          <ac:chgData name="Yonathan -" userId="94be1059-53e3-4cea-8be8-6c28b4083564" providerId="ADAL" clId="{48BAB1B8-9A73-43AC-A65E-2FA247691329}" dt="2021-12-23T03:24:55.327" v="908" actId="20577"/>
          <ac:spMkLst>
            <pc:docMk/>
            <pc:sldMk cId="545640940" sldId="333"/>
            <ac:spMk id="1057" creationId="{00000000-0000-0000-0000-000000000000}"/>
          </ac:spMkLst>
        </pc:spChg>
      </pc:sldChg>
      <pc:sldChg chg="modSp add mod">
        <pc:chgData name="Yonathan -" userId="94be1059-53e3-4cea-8be8-6c28b4083564" providerId="ADAL" clId="{48BAB1B8-9A73-43AC-A65E-2FA247691329}" dt="2021-12-23T03:25:26.440" v="925" actId="1076"/>
        <pc:sldMkLst>
          <pc:docMk/>
          <pc:sldMk cId="1359122313" sldId="334"/>
        </pc:sldMkLst>
        <pc:spChg chg="mod">
          <ac:chgData name="Yonathan -" userId="94be1059-53e3-4cea-8be8-6c28b4083564" providerId="ADAL" clId="{48BAB1B8-9A73-43AC-A65E-2FA247691329}" dt="2021-12-23T03:25:26.440" v="925" actId="1076"/>
          <ac:spMkLst>
            <pc:docMk/>
            <pc:sldMk cId="1359122313" sldId="334"/>
            <ac:spMk id="1057" creationId="{00000000-0000-0000-0000-000000000000}"/>
          </ac:spMkLst>
        </pc:spChg>
      </pc:sldChg>
      <pc:sldChg chg="add del">
        <pc:chgData name="Yonathan -" userId="94be1059-53e3-4cea-8be8-6c28b4083564" providerId="ADAL" clId="{48BAB1B8-9A73-43AC-A65E-2FA247691329}" dt="2021-12-22T16:32:08.301" v="638"/>
        <pc:sldMkLst>
          <pc:docMk/>
          <pc:sldMk cId="3076309885" sldId="334"/>
        </pc:sldMkLst>
      </pc:sldChg>
      <pc:sldChg chg="modSp add mod">
        <pc:chgData name="Yonathan -" userId="94be1059-53e3-4cea-8be8-6c28b4083564" providerId="ADAL" clId="{48BAB1B8-9A73-43AC-A65E-2FA247691329}" dt="2021-12-23T03:25:39.554" v="933" actId="14100"/>
        <pc:sldMkLst>
          <pc:docMk/>
          <pc:sldMk cId="2610040443" sldId="335"/>
        </pc:sldMkLst>
        <pc:spChg chg="mod">
          <ac:chgData name="Yonathan -" userId="94be1059-53e3-4cea-8be8-6c28b4083564" providerId="ADAL" clId="{48BAB1B8-9A73-43AC-A65E-2FA247691329}" dt="2021-12-23T03:25:39.554" v="933" actId="14100"/>
          <ac:spMkLst>
            <pc:docMk/>
            <pc:sldMk cId="2610040443" sldId="335"/>
            <ac:spMk id="1057" creationId="{00000000-0000-0000-0000-000000000000}"/>
          </ac:spMkLst>
        </pc:spChg>
      </pc:sldChg>
      <pc:sldChg chg="modSp add mod">
        <pc:chgData name="Yonathan -" userId="94be1059-53e3-4cea-8be8-6c28b4083564" providerId="ADAL" clId="{48BAB1B8-9A73-43AC-A65E-2FA247691329}" dt="2021-12-23T03:25:59.559" v="943" actId="20577"/>
        <pc:sldMkLst>
          <pc:docMk/>
          <pc:sldMk cId="4041569549" sldId="336"/>
        </pc:sldMkLst>
        <pc:spChg chg="mod">
          <ac:chgData name="Yonathan -" userId="94be1059-53e3-4cea-8be8-6c28b4083564" providerId="ADAL" clId="{48BAB1B8-9A73-43AC-A65E-2FA247691329}" dt="2021-12-23T03:25:59.559" v="943" actId="20577"/>
          <ac:spMkLst>
            <pc:docMk/>
            <pc:sldMk cId="4041569549" sldId="336"/>
            <ac:spMk id="1057" creationId="{00000000-0000-0000-0000-000000000000}"/>
          </ac:spMkLst>
        </pc:spChg>
      </pc:sldChg>
      <pc:sldChg chg="modSp add mod">
        <pc:chgData name="Yonathan -" userId="94be1059-53e3-4cea-8be8-6c28b4083564" providerId="ADAL" clId="{48BAB1B8-9A73-43AC-A65E-2FA247691329}" dt="2021-12-23T03:26:17.852" v="949" actId="113"/>
        <pc:sldMkLst>
          <pc:docMk/>
          <pc:sldMk cId="2346972754" sldId="337"/>
        </pc:sldMkLst>
        <pc:spChg chg="mod">
          <ac:chgData name="Yonathan -" userId="94be1059-53e3-4cea-8be8-6c28b4083564" providerId="ADAL" clId="{48BAB1B8-9A73-43AC-A65E-2FA247691329}" dt="2021-12-23T03:26:17.852" v="949" actId="113"/>
          <ac:spMkLst>
            <pc:docMk/>
            <pc:sldMk cId="2346972754" sldId="337"/>
            <ac:spMk id="1057" creationId="{00000000-0000-0000-0000-000000000000}"/>
          </ac:spMkLst>
        </pc:spChg>
      </pc:sldChg>
      <pc:sldChg chg="modSp add mod">
        <pc:chgData name="Yonathan -" userId="94be1059-53e3-4cea-8be8-6c28b4083564" providerId="ADAL" clId="{48BAB1B8-9A73-43AC-A65E-2FA247691329}" dt="2021-12-23T03:26:51.525" v="962" actId="14100"/>
        <pc:sldMkLst>
          <pc:docMk/>
          <pc:sldMk cId="2710072535" sldId="338"/>
        </pc:sldMkLst>
        <pc:spChg chg="mod">
          <ac:chgData name="Yonathan -" userId="94be1059-53e3-4cea-8be8-6c28b4083564" providerId="ADAL" clId="{48BAB1B8-9A73-43AC-A65E-2FA247691329}" dt="2021-12-23T03:26:51.525" v="962" actId="14100"/>
          <ac:spMkLst>
            <pc:docMk/>
            <pc:sldMk cId="2710072535" sldId="338"/>
            <ac:spMk id="1057" creationId="{00000000-0000-0000-0000-000000000000}"/>
          </ac:spMkLst>
        </pc:spChg>
      </pc:sldChg>
      <pc:sldChg chg="modSp add mod">
        <pc:chgData name="Yonathan -" userId="94be1059-53e3-4cea-8be8-6c28b4083564" providerId="ADAL" clId="{48BAB1B8-9A73-43AC-A65E-2FA247691329}" dt="2021-12-23T03:27:00.972" v="968" actId="20577"/>
        <pc:sldMkLst>
          <pc:docMk/>
          <pc:sldMk cId="1765980378" sldId="339"/>
        </pc:sldMkLst>
        <pc:spChg chg="mod">
          <ac:chgData name="Yonathan -" userId="94be1059-53e3-4cea-8be8-6c28b4083564" providerId="ADAL" clId="{48BAB1B8-9A73-43AC-A65E-2FA247691329}" dt="2021-12-23T03:27:00.972" v="968" actId="20577"/>
          <ac:spMkLst>
            <pc:docMk/>
            <pc:sldMk cId="1765980378" sldId="339"/>
            <ac:spMk id="1057" creationId="{00000000-0000-0000-0000-000000000000}"/>
          </ac:spMkLst>
        </pc:spChg>
      </pc:sldChg>
      <pc:sldChg chg="addSp modSp add mod">
        <pc:chgData name="Yonathan -" userId="94be1059-53e3-4cea-8be8-6c28b4083564" providerId="ADAL" clId="{48BAB1B8-9A73-43AC-A65E-2FA247691329}" dt="2021-12-23T03:27:18.731" v="977" actId="1076"/>
        <pc:sldMkLst>
          <pc:docMk/>
          <pc:sldMk cId="3385544094" sldId="340"/>
        </pc:sldMkLst>
        <pc:spChg chg="add mod">
          <ac:chgData name="Yonathan -" userId="94be1059-53e3-4cea-8be8-6c28b4083564" providerId="ADAL" clId="{48BAB1B8-9A73-43AC-A65E-2FA247691329}" dt="2021-12-23T03:27:18.731" v="977" actId="1076"/>
          <ac:spMkLst>
            <pc:docMk/>
            <pc:sldMk cId="3385544094" sldId="340"/>
            <ac:spMk id="2" creationId="{14B36A25-E518-4257-AAF0-F2DC61C6111B}"/>
          </ac:spMkLst>
        </pc:spChg>
        <pc:spChg chg="mod">
          <ac:chgData name="Yonathan -" userId="94be1059-53e3-4cea-8be8-6c28b4083564" providerId="ADAL" clId="{48BAB1B8-9A73-43AC-A65E-2FA247691329}" dt="2021-12-23T03:27:13.950" v="976" actId="20577"/>
          <ac:spMkLst>
            <pc:docMk/>
            <pc:sldMk cId="3385544094" sldId="340"/>
            <ac:spMk id="1057" creationId="{00000000-0000-0000-0000-000000000000}"/>
          </ac:spMkLst>
        </pc:spChg>
      </pc:sldChg>
      <pc:sldChg chg="modSp add mod">
        <pc:chgData name="Yonathan -" userId="94be1059-53e3-4cea-8be8-6c28b4083564" providerId="ADAL" clId="{48BAB1B8-9A73-43AC-A65E-2FA247691329}" dt="2021-12-23T03:27:24.981" v="981" actId="20577"/>
        <pc:sldMkLst>
          <pc:docMk/>
          <pc:sldMk cId="1501256995" sldId="341"/>
        </pc:sldMkLst>
        <pc:spChg chg="mod">
          <ac:chgData name="Yonathan -" userId="94be1059-53e3-4cea-8be8-6c28b4083564" providerId="ADAL" clId="{48BAB1B8-9A73-43AC-A65E-2FA247691329}" dt="2021-12-23T03:27:24.981" v="981" actId="20577"/>
          <ac:spMkLst>
            <pc:docMk/>
            <pc:sldMk cId="1501256995" sldId="341"/>
            <ac:spMk id="1057" creationId="{00000000-0000-0000-0000-000000000000}"/>
          </ac:spMkLst>
        </pc:spChg>
      </pc:sldChg>
      <pc:sldChg chg="modSp add mod">
        <pc:chgData name="Yonathan -" userId="94be1059-53e3-4cea-8be8-6c28b4083564" providerId="ADAL" clId="{48BAB1B8-9A73-43AC-A65E-2FA247691329}" dt="2021-12-23T03:27:36.970" v="984" actId="9"/>
        <pc:sldMkLst>
          <pc:docMk/>
          <pc:sldMk cId="2415183462" sldId="342"/>
        </pc:sldMkLst>
        <pc:spChg chg="mod">
          <ac:chgData name="Yonathan -" userId="94be1059-53e3-4cea-8be8-6c28b4083564" providerId="ADAL" clId="{48BAB1B8-9A73-43AC-A65E-2FA247691329}" dt="2021-12-23T03:27:36.970" v="984" actId="9"/>
          <ac:spMkLst>
            <pc:docMk/>
            <pc:sldMk cId="2415183462" sldId="342"/>
            <ac:spMk id="1057" creationId="{00000000-0000-0000-0000-000000000000}"/>
          </ac:spMkLst>
        </pc:spChg>
      </pc:sldChg>
      <pc:sldChg chg="modSp add mod">
        <pc:chgData name="Yonathan -" userId="94be1059-53e3-4cea-8be8-6c28b4083564" providerId="ADAL" clId="{48BAB1B8-9A73-43AC-A65E-2FA247691329}" dt="2021-12-23T03:27:45.431" v="987" actId="9"/>
        <pc:sldMkLst>
          <pc:docMk/>
          <pc:sldMk cId="1239221550" sldId="343"/>
        </pc:sldMkLst>
        <pc:spChg chg="mod">
          <ac:chgData name="Yonathan -" userId="94be1059-53e3-4cea-8be8-6c28b4083564" providerId="ADAL" clId="{48BAB1B8-9A73-43AC-A65E-2FA247691329}" dt="2021-12-23T03:27:45.431" v="987" actId="9"/>
          <ac:spMkLst>
            <pc:docMk/>
            <pc:sldMk cId="1239221550" sldId="343"/>
            <ac:spMk id="1057" creationId="{00000000-0000-0000-0000-000000000000}"/>
          </ac:spMkLst>
        </pc:spChg>
      </pc:sldChg>
      <pc:sldChg chg="modSp add mod">
        <pc:chgData name="Yonathan -" userId="94be1059-53e3-4cea-8be8-6c28b4083564" providerId="ADAL" clId="{48BAB1B8-9A73-43AC-A65E-2FA247691329}" dt="2021-12-23T03:27:49.857" v="990" actId="9"/>
        <pc:sldMkLst>
          <pc:docMk/>
          <pc:sldMk cId="480809147" sldId="344"/>
        </pc:sldMkLst>
        <pc:spChg chg="mod">
          <ac:chgData name="Yonathan -" userId="94be1059-53e3-4cea-8be8-6c28b4083564" providerId="ADAL" clId="{48BAB1B8-9A73-43AC-A65E-2FA247691329}" dt="2021-12-23T03:27:49.857" v="990" actId="9"/>
          <ac:spMkLst>
            <pc:docMk/>
            <pc:sldMk cId="480809147" sldId="344"/>
            <ac:spMk id="1057" creationId="{00000000-0000-0000-0000-000000000000}"/>
          </ac:spMkLst>
        </pc:spChg>
      </pc:sldChg>
      <pc:sldChg chg="modSp add mod">
        <pc:chgData name="Yonathan -" userId="94be1059-53e3-4cea-8be8-6c28b4083564" providerId="ADAL" clId="{48BAB1B8-9A73-43AC-A65E-2FA247691329}" dt="2021-12-23T03:27:59.873" v="995" actId="2710"/>
        <pc:sldMkLst>
          <pc:docMk/>
          <pc:sldMk cId="2655688163" sldId="345"/>
        </pc:sldMkLst>
        <pc:spChg chg="mod">
          <ac:chgData name="Yonathan -" userId="94be1059-53e3-4cea-8be8-6c28b4083564" providerId="ADAL" clId="{48BAB1B8-9A73-43AC-A65E-2FA247691329}" dt="2021-12-23T03:27:59.873" v="995" actId="2710"/>
          <ac:spMkLst>
            <pc:docMk/>
            <pc:sldMk cId="2655688163" sldId="345"/>
            <ac:spMk id="1057" creationId="{00000000-0000-0000-0000-000000000000}"/>
          </ac:spMkLst>
        </pc:spChg>
      </pc:sldChg>
      <pc:sldChg chg="modSp add mod">
        <pc:chgData name="Yonathan -" userId="94be1059-53e3-4cea-8be8-6c28b4083564" providerId="ADAL" clId="{48BAB1B8-9A73-43AC-A65E-2FA247691329}" dt="2021-12-23T03:29:12.451" v="998" actId="113"/>
        <pc:sldMkLst>
          <pc:docMk/>
          <pc:sldMk cId="1280714901" sldId="346"/>
        </pc:sldMkLst>
        <pc:spChg chg="mod">
          <ac:chgData name="Yonathan -" userId="94be1059-53e3-4cea-8be8-6c28b4083564" providerId="ADAL" clId="{48BAB1B8-9A73-43AC-A65E-2FA247691329}" dt="2021-12-23T03:29:12.451" v="998" actId="113"/>
          <ac:spMkLst>
            <pc:docMk/>
            <pc:sldMk cId="1280714901" sldId="346"/>
            <ac:spMk id="1057" creationId="{00000000-0000-0000-0000-000000000000}"/>
          </ac:spMkLst>
        </pc:spChg>
      </pc:sldChg>
      <pc:sldChg chg="modSp add mod">
        <pc:chgData name="Yonathan -" userId="94be1059-53e3-4cea-8be8-6c28b4083564" providerId="ADAL" clId="{48BAB1B8-9A73-43AC-A65E-2FA247691329}" dt="2021-12-23T03:29:25.299" v="1001" actId="113"/>
        <pc:sldMkLst>
          <pc:docMk/>
          <pc:sldMk cId="2539875591" sldId="347"/>
        </pc:sldMkLst>
        <pc:spChg chg="mod">
          <ac:chgData name="Yonathan -" userId="94be1059-53e3-4cea-8be8-6c28b4083564" providerId="ADAL" clId="{48BAB1B8-9A73-43AC-A65E-2FA247691329}" dt="2021-12-23T03:29:25.299" v="1001" actId="113"/>
          <ac:spMkLst>
            <pc:docMk/>
            <pc:sldMk cId="2539875591" sldId="347"/>
            <ac:spMk id="1057" creationId="{00000000-0000-0000-0000-000000000000}"/>
          </ac:spMkLst>
        </pc:spChg>
      </pc:sldChg>
      <pc:sldChg chg="modSp add mod">
        <pc:chgData name="Yonathan -" userId="94be1059-53e3-4cea-8be8-6c28b4083564" providerId="ADAL" clId="{48BAB1B8-9A73-43AC-A65E-2FA247691329}" dt="2021-12-23T03:29:31.194" v="1004" actId="113"/>
        <pc:sldMkLst>
          <pc:docMk/>
          <pc:sldMk cId="3380632494" sldId="348"/>
        </pc:sldMkLst>
        <pc:spChg chg="mod">
          <ac:chgData name="Yonathan -" userId="94be1059-53e3-4cea-8be8-6c28b4083564" providerId="ADAL" clId="{48BAB1B8-9A73-43AC-A65E-2FA247691329}" dt="2021-12-23T03:29:31.194" v="1004" actId="113"/>
          <ac:spMkLst>
            <pc:docMk/>
            <pc:sldMk cId="3380632494" sldId="348"/>
            <ac:spMk id="1057" creationId="{00000000-0000-0000-0000-000000000000}"/>
          </ac:spMkLst>
        </pc:spChg>
      </pc:sldChg>
      <pc:sldChg chg="new del">
        <pc:chgData name="Yonathan -" userId="94be1059-53e3-4cea-8be8-6c28b4083564" providerId="ADAL" clId="{48BAB1B8-9A73-43AC-A65E-2FA247691329}" dt="2021-12-22T16:43:11.443" v="786" actId="680"/>
        <pc:sldMkLst>
          <pc:docMk/>
          <pc:sldMk cId="1094948871" sldId="349"/>
        </pc:sldMkLst>
      </pc:sldChg>
      <pc:sldChg chg="modSp add mod">
        <pc:chgData name="Yonathan -" userId="94be1059-53e3-4cea-8be8-6c28b4083564" providerId="ADAL" clId="{48BAB1B8-9A73-43AC-A65E-2FA247691329}" dt="2021-12-22T16:43:23.010" v="796" actId="20577"/>
        <pc:sldMkLst>
          <pc:docMk/>
          <pc:sldMk cId="1738981242" sldId="349"/>
        </pc:sldMkLst>
        <pc:spChg chg="mod">
          <ac:chgData name="Yonathan -" userId="94be1059-53e3-4cea-8be8-6c28b4083564" providerId="ADAL" clId="{48BAB1B8-9A73-43AC-A65E-2FA247691329}" dt="2021-12-22T16:43:23.010" v="796" actId="20577"/>
          <ac:spMkLst>
            <pc:docMk/>
            <pc:sldMk cId="1738981242" sldId="349"/>
            <ac:spMk id="1057" creationId="{00000000-0000-0000-0000-000000000000}"/>
          </ac:spMkLst>
        </pc:spChg>
      </pc:sldChg>
      <pc:sldChg chg="modSp add mod">
        <pc:chgData name="Yonathan -" userId="94be1059-53e3-4cea-8be8-6c28b4083564" providerId="ADAL" clId="{48BAB1B8-9A73-43AC-A65E-2FA247691329}" dt="2021-12-23T03:29:37.216" v="1006" actId="113"/>
        <pc:sldMkLst>
          <pc:docMk/>
          <pc:sldMk cId="3955753647" sldId="350"/>
        </pc:sldMkLst>
        <pc:spChg chg="mod">
          <ac:chgData name="Yonathan -" userId="94be1059-53e3-4cea-8be8-6c28b4083564" providerId="ADAL" clId="{48BAB1B8-9A73-43AC-A65E-2FA247691329}" dt="2021-12-23T03:29:37.216" v="1006" actId="113"/>
          <ac:spMkLst>
            <pc:docMk/>
            <pc:sldMk cId="3955753647" sldId="350"/>
            <ac:spMk id="1057" creationId="{00000000-0000-0000-0000-000000000000}"/>
          </ac:spMkLst>
        </pc:spChg>
      </pc:sldChg>
      <pc:sldChg chg="modSp add mod">
        <pc:chgData name="Yonathan -" userId="94be1059-53e3-4cea-8be8-6c28b4083564" providerId="ADAL" clId="{48BAB1B8-9A73-43AC-A65E-2FA247691329}" dt="2021-12-23T03:29:46.233" v="1010" actId="14100"/>
        <pc:sldMkLst>
          <pc:docMk/>
          <pc:sldMk cId="831149951" sldId="351"/>
        </pc:sldMkLst>
        <pc:spChg chg="mod">
          <ac:chgData name="Yonathan -" userId="94be1059-53e3-4cea-8be8-6c28b4083564" providerId="ADAL" clId="{48BAB1B8-9A73-43AC-A65E-2FA247691329}" dt="2021-12-23T03:29:46.233" v="1010" actId="14100"/>
          <ac:spMkLst>
            <pc:docMk/>
            <pc:sldMk cId="831149951" sldId="351"/>
            <ac:spMk id="1057" creationId="{00000000-0000-0000-0000-000000000000}"/>
          </ac:spMkLst>
        </pc:spChg>
      </pc:sldChg>
      <pc:sldChg chg="modSp add mod">
        <pc:chgData name="Yonathan -" userId="94be1059-53e3-4cea-8be8-6c28b4083564" providerId="ADAL" clId="{48BAB1B8-9A73-43AC-A65E-2FA247691329}" dt="2021-12-23T03:30:02.761" v="1019" actId="113"/>
        <pc:sldMkLst>
          <pc:docMk/>
          <pc:sldMk cId="464550709" sldId="352"/>
        </pc:sldMkLst>
        <pc:spChg chg="mod">
          <ac:chgData name="Yonathan -" userId="94be1059-53e3-4cea-8be8-6c28b4083564" providerId="ADAL" clId="{48BAB1B8-9A73-43AC-A65E-2FA247691329}" dt="2021-12-23T03:30:02.761" v="1019" actId="113"/>
          <ac:spMkLst>
            <pc:docMk/>
            <pc:sldMk cId="464550709" sldId="352"/>
            <ac:spMk id="1057" creationId="{00000000-0000-0000-0000-000000000000}"/>
          </ac:spMkLst>
        </pc:spChg>
      </pc:sldChg>
      <pc:sldChg chg="modSp add mod">
        <pc:chgData name="Yonathan -" userId="94be1059-53e3-4cea-8be8-6c28b4083564" providerId="ADAL" clId="{48BAB1B8-9A73-43AC-A65E-2FA247691329}" dt="2021-12-23T03:30:48.076" v="1025" actId="6549"/>
        <pc:sldMkLst>
          <pc:docMk/>
          <pc:sldMk cId="3856016470" sldId="353"/>
        </pc:sldMkLst>
        <pc:spChg chg="mod">
          <ac:chgData name="Yonathan -" userId="94be1059-53e3-4cea-8be8-6c28b4083564" providerId="ADAL" clId="{48BAB1B8-9A73-43AC-A65E-2FA247691329}" dt="2021-12-23T03:30:48.076" v="1025" actId="6549"/>
          <ac:spMkLst>
            <pc:docMk/>
            <pc:sldMk cId="3856016470" sldId="353"/>
            <ac:spMk id="1057" creationId="{00000000-0000-0000-0000-000000000000}"/>
          </ac:spMkLst>
        </pc:spChg>
      </pc:sldChg>
      <pc:sldChg chg="modSp add mod">
        <pc:chgData name="Yonathan -" userId="94be1059-53e3-4cea-8be8-6c28b4083564" providerId="ADAL" clId="{48BAB1B8-9A73-43AC-A65E-2FA247691329}" dt="2021-12-22T16:47:19.672" v="859" actId="20577"/>
        <pc:sldMkLst>
          <pc:docMk/>
          <pc:sldMk cId="851937116" sldId="354"/>
        </pc:sldMkLst>
        <pc:spChg chg="mod">
          <ac:chgData name="Yonathan -" userId="94be1059-53e3-4cea-8be8-6c28b4083564" providerId="ADAL" clId="{48BAB1B8-9A73-43AC-A65E-2FA247691329}" dt="2021-12-22T16:47:19.672" v="859" actId="20577"/>
          <ac:spMkLst>
            <pc:docMk/>
            <pc:sldMk cId="851937116" sldId="354"/>
            <ac:spMk id="1057" creationId="{00000000-0000-0000-0000-000000000000}"/>
          </ac:spMkLst>
        </pc:spChg>
      </pc:sldChg>
      <pc:sldChg chg="new del">
        <pc:chgData name="Yonathan -" userId="94be1059-53e3-4cea-8be8-6c28b4083564" providerId="ADAL" clId="{48BAB1B8-9A73-43AC-A65E-2FA247691329}" dt="2021-12-22T16:45:59.487" v="838" actId="680"/>
        <pc:sldMkLst>
          <pc:docMk/>
          <pc:sldMk cId="3809632428" sldId="354"/>
        </pc:sldMkLst>
      </pc:sldChg>
      <pc:sldChg chg="modSp add mod">
        <pc:chgData name="Yonathan -" userId="94be1059-53e3-4cea-8be8-6c28b4083564" providerId="ADAL" clId="{48BAB1B8-9A73-43AC-A65E-2FA247691329}" dt="2021-12-22T16:48:34.883" v="868" actId="20577"/>
        <pc:sldMkLst>
          <pc:docMk/>
          <pc:sldMk cId="1545003404" sldId="355"/>
        </pc:sldMkLst>
        <pc:spChg chg="mod">
          <ac:chgData name="Yonathan -" userId="94be1059-53e3-4cea-8be8-6c28b4083564" providerId="ADAL" clId="{48BAB1B8-9A73-43AC-A65E-2FA247691329}" dt="2021-12-22T16:48:34.883" v="868" actId="20577"/>
          <ac:spMkLst>
            <pc:docMk/>
            <pc:sldMk cId="1545003404" sldId="355"/>
            <ac:spMk id="1057" creationId="{00000000-0000-0000-0000-000000000000}"/>
          </ac:spMkLst>
        </pc:spChg>
      </pc:sldChg>
      <pc:sldChg chg="modSp add mod ord">
        <pc:chgData name="Yonathan -" userId="94be1059-53e3-4cea-8be8-6c28b4083564" providerId="ADAL" clId="{48BAB1B8-9A73-43AC-A65E-2FA247691329}" dt="2021-12-22T16:48:41.017" v="871" actId="20577"/>
        <pc:sldMkLst>
          <pc:docMk/>
          <pc:sldMk cId="2527218868" sldId="356"/>
        </pc:sldMkLst>
        <pc:spChg chg="mod">
          <ac:chgData name="Yonathan -" userId="94be1059-53e3-4cea-8be8-6c28b4083564" providerId="ADAL" clId="{48BAB1B8-9A73-43AC-A65E-2FA247691329}" dt="2021-12-22T16:48:41.017" v="871" actId="20577"/>
          <ac:spMkLst>
            <pc:docMk/>
            <pc:sldMk cId="2527218868" sldId="356"/>
            <ac:spMk id="1057" creationId="{00000000-0000-0000-0000-000000000000}"/>
          </ac:spMkLst>
        </pc:spChg>
      </pc:sldChg>
      <pc:sldChg chg="modSp add mod">
        <pc:chgData name="Yonathan -" userId="94be1059-53e3-4cea-8be8-6c28b4083564" providerId="ADAL" clId="{48BAB1B8-9A73-43AC-A65E-2FA247691329}" dt="2021-12-23T03:24:45.970" v="903" actId="20577"/>
        <pc:sldMkLst>
          <pc:docMk/>
          <pc:sldMk cId="2862380773" sldId="357"/>
        </pc:sldMkLst>
        <pc:spChg chg="mod">
          <ac:chgData name="Yonathan -" userId="94be1059-53e3-4cea-8be8-6c28b4083564" providerId="ADAL" clId="{48BAB1B8-9A73-43AC-A65E-2FA247691329}" dt="2021-12-23T03:24:45.970" v="903" actId="20577"/>
          <ac:spMkLst>
            <pc:docMk/>
            <pc:sldMk cId="2862380773" sldId="357"/>
            <ac:spMk id="1057" creationId="{00000000-0000-0000-0000-000000000000}"/>
          </ac:spMkLst>
        </pc:spChg>
      </pc:sldChg>
    </pc:docChg>
  </pc:docChgLst>
  <pc:docChgLst>
    <pc:chgData name="Gesha Mahendra Cunyadha" userId="a3ae60d2-6fa2-4562-a4fc-5e95a39bd2f5" providerId="ADAL" clId="{28105B55-790D-45AE-BCBA-133A5A0D2ACD}"/>
    <pc:docChg chg="undo custSel addSld delSld modSld sldOrd addMainMaster delMainMaster modMainMaster">
      <pc:chgData name="Gesha Mahendra Cunyadha" userId="a3ae60d2-6fa2-4562-a4fc-5e95a39bd2f5" providerId="ADAL" clId="{28105B55-790D-45AE-BCBA-133A5A0D2ACD}" dt="2021-12-23T03:53:59.787" v="515" actId="14100"/>
      <pc:docMkLst>
        <pc:docMk/>
      </pc:docMkLst>
      <pc:sldChg chg="modSp add del mod setBg modNotes">
        <pc:chgData name="Gesha Mahendra Cunyadha" userId="a3ae60d2-6fa2-4562-a4fc-5e95a39bd2f5" providerId="ADAL" clId="{28105B55-790D-45AE-BCBA-133A5A0D2ACD}" dt="2021-12-22T12:53:38.025" v="215" actId="255"/>
        <pc:sldMkLst>
          <pc:docMk/>
          <pc:sldMk cId="0" sldId="256"/>
        </pc:sldMkLst>
        <pc:spChg chg="mod">
          <ac:chgData name="Gesha Mahendra Cunyadha" userId="a3ae60d2-6fa2-4562-a4fc-5e95a39bd2f5" providerId="ADAL" clId="{28105B55-790D-45AE-BCBA-133A5A0D2ACD}" dt="2021-12-22T12:52:34.594" v="164" actId="1076"/>
          <ac:spMkLst>
            <pc:docMk/>
            <pc:sldMk cId="0" sldId="256"/>
            <ac:spMk id="791" creationId="{00000000-0000-0000-0000-000000000000}"/>
          </ac:spMkLst>
        </pc:spChg>
        <pc:spChg chg="mod">
          <ac:chgData name="Gesha Mahendra Cunyadha" userId="a3ae60d2-6fa2-4562-a4fc-5e95a39bd2f5" providerId="ADAL" clId="{28105B55-790D-45AE-BCBA-133A5A0D2ACD}" dt="2021-12-22T12:53:38.025" v="215" actId="255"/>
          <ac:spMkLst>
            <pc:docMk/>
            <pc:sldMk cId="0" sldId="256"/>
            <ac:spMk id="792" creationId="{00000000-0000-0000-0000-000000000000}"/>
          </ac:spMkLst>
        </pc:spChg>
      </pc:sldChg>
      <pc:sldChg chg="new del">
        <pc:chgData name="Gesha Mahendra Cunyadha" userId="a3ae60d2-6fa2-4562-a4fc-5e95a39bd2f5" providerId="ADAL" clId="{28105B55-790D-45AE-BCBA-133A5A0D2ACD}" dt="2021-12-22T12:47:56.854" v="87" actId="47"/>
        <pc:sldMkLst>
          <pc:docMk/>
          <pc:sldMk cId="2545519604" sldId="256"/>
        </pc:sldMkLst>
      </pc:sldChg>
      <pc:sldChg chg="modSp add del mod">
        <pc:chgData name="Gesha Mahendra Cunyadha" userId="a3ae60d2-6fa2-4562-a4fc-5e95a39bd2f5" providerId="ADAL" clId="{28105B55-790D-45AE-BCBA-133A5A0D2ACD}" dt="2021-12-22T12:55:46.509" v="220" actId="2711"/>
        <pc:sldMkLst>
          <pc:docMk/>
          <pc:sldMk cId="0" sldId="257"/>
        </pc:sldMkLst>
        <pc:spChg chg="mod">
          <ac:chgData name="Gesha Mahendra Cunyadha" userId="a3ae60d2-6fa2-4562-a4fc-5e95a39bd2f5" providerId="ADAL" clId="{28105B55-790D-45AE-BCBA-133A5A0D2ACD}" dt="2021-12-22T12:55:46.509" v="220" actId="2711"/>
          <ac:spMkLst>
            <pc:docMk/>
            <pc:sldMk cId="0" sldId="257"/>
            <ac:spMk id="824" creationId="{00000000-0000-0000-0000-000000000000}"/>
          </ac:spMkLst>
        </pc:spChg>
        <pc:spChg chg="mod">
          <ac:chgData name="Gesha Mahendra Cunyadha" userId="a3ae60d2-6fa2-4562-a4fc-5e95a39bd2f5" providerId="ADAL" clId="{28105B55-790D-45AE-BCBA-133A5A0D2ACD}" dt="2021-12-22T12:55:28.932" v="219" actId="2711"/>
          <ac:spMkLst>
            <pc:docMk/>
            <pc:sldMk cId="0" sldId="257"/>
            <ac:spMk id="825" creationId="{00000000-0000-0000-0000-000000000000}"/>
          </ac:spMkLst>
        </pc:spChg>
      </pc:sldChg>
      <pc:sldChg chg="modSp add del mod">
        <pc:chgData name="Gesha Mahendra Cunyadha" userId="a3ae60d2-6fa2-4562-a4fc-5e95a39bd2f5" providerId="ADAL" clId="{28105B55-790D-45AE-BCBA-133A5A0D2ACD}" dt="2021-12-22T12:49:37.987" v="89" actId="47"/>
        <pc:sldMkLst>
          <pc:docMk/>
          <pc:sldMk cId="3760717659" sldId="257"/>
        </pc:sldMkLst>
        <pc:spChg chg="mod">
          <ac:chgData name="Gesha Mahendra Cunyadha" userId="a3ae60d2-6fa2-4562-a4fc-5e95a39bd2f5" providerId="ADAL" clId="{28105B55-790D-45AE-BCBA-133A5A0D2ACD}" dt="2021-12-22T12:48:24.996" v="88" actId="2711"/>
          <ac:spMkLst>
            <pc:docMk/>
            <pc:sldMk cId="3760717659" sldId="257"/>
            <ac:spMk id="791" creationId="{00000000-0000-0000-0000-000000000000}"/>
          </ac:spMkLst>
        </pc:spChg>
      </pc:sldChg>
      <pc:sldChg chg="addSp delSp modSp add del mod ord modNotes">
        <pc:chgData name="Gesha Mahendra Cunyadha" userId="a3ae60d2-6fa2-4562-a4fc-5e95a39bd2f5" providerId="ADAL" clId="{28105B55-790D-45AE-BCBA-133A5A0D2ACD}" dt="2021-12-22T16:18:24.539" v="500" actId="20577"/>
        <pc:sldMkLst>
          <pc:docMk/>
          <pc:sldMk cId="0" sldId="258"/>
        </pc:sldMkLst>
        <pc:spChg chg="add del mod">
          <ac:chgData name="Gesha Mahendra Cunyadha" userId="a3ae60d2-6fa2-4562-a4fc-5e95a39bd2f5" providerId="ADAL" clId="{28105B55-790D-45AE-BCBA-133A5A0D2ACD}" dt="2021-12-22T12:57:23.142" v="259" actId="478"/>
          <ac:spMkLst>
            <pc:docMk/>
            <pc:sldMk cId="0" sldId="258"/>
            <ac:spMk id="3" creationId="{C67A2F34-F79F-4B6B-B19F-54558B04B71F}"/>
          </ac:spMkLst>
        </pc:spChg>
        <pc:spChg chg="add del mod">
          <ac:chgData name="Gesha Mahendra Cunyadha" userId="a3ae60d2-6fa2-4562-a4fc-5e95a39bd2f5" providerId="ADAL" clId="{28105B55-790D-45AE-BCBA-133A5A0D2ACD}" dt="2021-12-22T12:57:31.218" v="261" actId="478"/>
          <ac:spMkLst>
            <pc:docMk/>
            <pc:sldMk cId="0" sldId="258"/>
            <ac:spMk id="5" creationId="{A6B8BAAC-079B-4E1E-8536-998320DB8FAC}"/>
          </ac:spMkLst>
        </pc:spChg>
        <pc:spChg chg="add del mod">
          <ac:chgData name="Gesha Mahendra Cunyadha" userId="a3ae60d2-6fa2-4562-a4fc-5e95a39bd2f5" providerId="ADAL" clId="{28105B55-790D-45AE-BCBA-133A5A0D2ACD}" dt="2021-12-22T12:57:41.547" v="263" actId="478"/>
          <ac:spMkLst>
            <pc:docMk/>
            <pc:sldMk cId="0" sldId="258"/>
            <ac:spMk id="7" creationId="{E319D767-552F-4C89-9CC4-27C129CB2584}"/>
          </ac:spMkLst>
        </pc:spChg>
        <pc:spChg chg="add del mod">
          <ac:chgData name="Gesha Mahendra Cunyadha" userId="a3ae60d2-6fa2-4562-a4fc-5e95a39bd2f5" providerId="ADAL" clId="{28105B55-790D-45AE-BCBA-133A5A0D2ACD}" dt="2021-12-22T12:57:47.355" v="265" actId="478"/>
          <ac:spMkLst>
            <pc:docMk/>
            <pc:sldMk cId="0" sldId="258"/>
            <ac:spMk id="9" creationId="{A20EB604-42C8-47F3-B431-807BF7DC1C0E}"/>
          </ac:spMkLst>
        </pc:spChg>
        <pc:spChg chg="mod">
          <ac:chgData name="Gesha Mahendra Cunyadha" userId="a3ae60d2-6fa2-4562-a4fc-5e95a39bd2f5" providerId="ADAL" clId="{28105B55-790D-45AE-BCBA-133A5A0D2ACD}" dt="2021-12-22T16:18:18.988" v="492"/>
          <ac:spMkLst>
            <pc:docMk/>
            <pc:sldMk cId="0" sldId="258"/>
            <ac:spMk id="51" creationId="{689AD74F-A329-467E-89D2-81F2570609D7}"/>
          </ac:spMkLst>
        </pc:spChg>
        <pc:spChg chg="mod">
          <ac:chgData name="Gesha Mahendra Cunyadha" userId="a3ae60d2-6fa2-4562-a4fc-5e95a39bd2f5" providerId="ADAL" clId="{28105B55-790D-45AE-BCBA-133A5A0D2ACD}" dt="2021-12-22T16:18:18.988" v="492"/>
          <ac:spMkLst>
            <pc:docMk/>
            <pc:sldMk cId="0" sldId="258"/>
            <ac:spMk id="52" creationId="{6AB2AF87-3108-49CD-9A48-C2BFDE95EE61}"/>
          </ac:spMkLst>
        </pc:spChg>
        <pc:spChg chg="add mod">
          <ac:chgData name="Gesha Mahendra Cunyadha" userId="a3ae60d2-6fa2-4562-a4fc-5e95a39bd2f5" providerId="ADAL" clId="{28105B55-790D-45AE-BCBA-133A5A0D2ACD}" dt="2021-12-22T16:18:24.539" v="500" actId="20577"/>
          <ac:spMkLst>
            <pc:docMk/>
            <pc:sldMk cId="0" sldId="258"/>
            <ac:spMk id="53" creationId="{C0176647-FA19-4B9D-95C4-1A1E0DEC2A5D}"/>
          </ac:spMkLst>
        </pc:spChg>
        <pc:spChg chg="mod">
          <ac:chgData name="Gesha Mahendra Cunyadha" userId="a3ae60d2-6fa2-4562-a4fc-5e95a39bd2f5" providerId="ADAL" clId="{28105B55-790D-45AE-BCBA-133A5A0D2ACD}" dt="2021-12-22T12:57:58.487" v="267"/>
          <ac:spMkLst>
            <pc:docMk/>
            <pc:sldMk cId="0" sldId="258"/>
            <ac:spMk id="55" creationId="{7E15B65B-F0CB-48C4-AF07-76F1FEF6D4FD}"/>
          </ac:spMkLst>
        </pc:spChg>
        <pc:spChg chg="mod">
          <ac:chgData name="Gesha Mahendra Cunyadha" userId="a3ae60d2-6fa2-4562-a4fc-5e95a39bd2f5" providerId="ADAL" clId="{28105B55-790D-45AE-BCBA-133A5A0D2ACD}" dt="2021-12-22T12:57:58.487" v="267"/>
          <ac:spMkLst>
            <pc:docMk/>
            <pc:sldMk cId="0" sldId="258"/>
            <ac:spMk id="56" creationId="{FB8E2256-CC79-4F6E-BF20-FF340B3261C1}"/>
          </ac:spMkLst>
        </pc:spChg>
        <pc:spChg chg="add mod">
          <ac:chgData name="Gesha Mahendra Cunyadha" userId="a3ae60d2-6fa2-4562-a4fc-5e95a39bd2f5" providerId="ADAL" clId="{28105B55-790D-45AE-BCBA-133A5A0D2ACD}" dt="2021-12-22T16:18:12.240" v="490" actId="1076"/>
          <ac:spMkLst>
            <pc:docMk/>
            <pc:sldMk cId="0" sldId="258"/>
            <ac:spMk id="57" creationId="{7614E981-E87D-4CDF-B602-E3FBF882ED6A}"/>
          </ac:spMkLst>
        </pc:spChg>
        <pc:spChg chg="mod">
          <ac:chgData name="Gesha Mahendra Cunyadha" userId="a3ae60d2-6fa2-4562-a4fc-5e95a39bd2f5" providerId="ADAL" clId="{28105B55-790D-45AE-BCBA-133A5A0D2ACD}" dt="2021-12-22T12:59:56.850" v="293"/>
          <ac:spMkLst>
            <pc:docMk/>
            <pc:sldMk cId="0" sldId="258"/>
            <ac:spMk id="59" creationId="{11B53493-34AA-42B6-B157-8C6B1A2AC42C}"/>
          </ac:spMkLst>
        </pc:spChg>
        <pc:spChg chg="mod">
          <ac:chgData name="Gesha Mahendra Cunyadha" userId="a3ae60d2-6fa2-4562-a4fc-5e95a39bd2f5" providerId="ADAL" clId="{28105B55-790D-45AE-BCBA-133A5A0D2ACD}" dt="2021-12-22T12:59:56.850" v="293"/>
          <ac:spMkLst>
            <pc:docMk/>
            <pc:sldMk cId="0" sldId="258"/>
            <ac:spMk id="60" creationId="{A31C5E17-A390-4B1C-A6A8-BA831E824E02}"/>
          </ac:spMkLst>
        </pc:spChg>
        <pc:spChg chg="add mod">
          <ac:chgData name="Gesha Mahendra Cunyadha" userId="a3ae60d2-6fa2-4562-a4fc-5e95a39bd2f5" providerId="ADAL" clId="{28105B55-790D-45AE-BCBA-133A5A0D2ACD}" dt="2021-12-22T13:00:07.403" v="299" actId="20577"/>
          <ac:spMkLst>
            <pc:docMk/>
            <pc:sldMk cId="0" sldId="258"/>
            <ac:spMk id="61" creationId="{659040C8-9501-49B0-A99B-0786B8DB1819}"/>
          </ac:spMkLst>
        </pc:spChg>
        <pc:spChg chg="mod">
          <ac:chgData name="Gesha Mahendra Cunyadha" userId="a3ae60d2-6fa2-4562-a4fc-5e95a39bd2f5" providerId="ADAL" clId="{28105B55-790D-45AE-BCBA-133A5A0D2ACD}" dt="2021-12-22T12:55:10.683" v="218" actId="2711"/>
          <ac:spMkLst>
            <pc:docMk/>
            <pc:sldMk cId="0" sldId="258"/>
            <ac:spMk id="851" creationId="{00000000-0000-0000-0000-000000000000}"/>
          </ac:spMkLst>
        </pc:spChg>
        <pc:spChg chg="mod">
          <ac:chgData name="Gesha Mahendra Cunyadha" userId="a3ae60d2-6fa2-4562-a4fc-5e95a39bd2f5" providerId="ADAL" clId="{28105B55-790D-45AE-BCBA-133A5A0D2ACD}" dt="2021-12-22T12:55:10.683" v="218" actId="2711"/>
          <ac:spMkLst>
            <pc:docMk/>
            <pc:sldMk cId="0" sldId="258"/>
            <ac:spMk id="852" creationId="{00000000-0000-0000-0000-000000000000}"/>
          </ac:spMkLst>
        </pc:spChg>
        <pc:spChg chg="mod">
          <ac:chgData name="Gesha Mahendra Cunyadha" userId="a3ae60d2-6fa2-4562-a4fc-5e95a39bd2f5" providerId="ADAL" clId="{28105B55-790D-45AE-BCBA-133A5A0D2ACD}" dt="2021-12-22T12:55:10.683" v="218" actId="2711"/>
          <ac:spMkLst>
            <pc:docMk/>
            <pc:sldMk cId="0" sldId="258"/>
            <ac:spMk id="854" creationId="{00000000-0000-0000-0000-000000000000}"/>
          </ac:spMkLst>
        </pc:spChg>
        <pc:spChg chg="mod">
          <ac:chgData name="Gesha Mahendra Cunyadha" userId="a3ae60d2-6fa2-4562-a4fc-5e95a39bd2f5" providerId="ADAL" clId="{28105B55-790D-45AE-BCBA-133A5A0D2ACD}" dt="2021-12-22T12:55:10.683" v="218" actId="2711"/>
          <ac:spMkLst>
            <pc:docMk/>
            <pc:sldMk cId="0" sldId="258"/>
            <ac:spMk id="855" creationId="{00000000-0000-0000-0000-000000000000}"/>
          </ac:spMkLst>
        </pc:spChg>
        <pc:spChg chg="mod">
          <ac:chgData name="Gesha Mahendra Cunyadha" userId="a3ae60d2-6fa2-4562-a4fc-5e95a39bd2f5" providerId="ADAL" clId="{28105B55-790D-45AE-BCBA-133A5A0D2ACD}" dt="2021-12-22T12:55:10.683" v="218" actId="2711"/>
          <ac:spMkLst>
            <pc:docMk/>
            <pc:sldMk cId="0" sldId="258"/>
            <ac:spMk id="857" creationId="{00000000-0000-0000-0000-000000000000}"/>
          </ac:spMkLst>
        </pc:spChg>
        <pc:spChg chg="mod">
          <ac:chgData name="Gesha Mahendra Cunyadha" userId="a3ae60d2-6fa2-4562-a4fc-5e95a39bd2f5" providerId="ADAL" clId="{28105B55-790D-45AE-BCBA-133A5A0D2ACD}" dt="2021-12-22T12:55:10.683" v="218" actId="2711"/>
          <ac:spMkLst>
            <pc:docMk/>
            <pc:sldMk cId="0" sldId="258"/>
            <ac:spMk id="858" creationId="{00000000-0000-0000-0000-000000000000}"/>
          </ac:spMkLst>
        </pc:spChg>
        <pc:spChg chg="mod">
          <ac:chgData name="Gesha Mahendra Cunyadha" userId="a3ae60d2-6fa2-4562-a4fc-5e95a39bd2f5" providerId="ADAL" clId="{28105B55-790D-45AE-BCBA-133A5A0D2ACD}" dt="2021-12-22T12:55:10.683" v="218" actId="2711"/>
          <ac:spMkLst>
            <pc:docMk/>
            <pc:sldMk cId="0" sldId="258"/>
            <ac:spMk id="860" creationId="{00000000-0000-0000-0000-000000000000}"/>
          </ac:spMkLst>
        </pc:spChg>
        <pc:spChg chg="mod">
          <ac:chgData name="Gesha Mahendra Cunyadha" userId="a3ae60d2-6fa2-4562-a4fc-5e95a39bd2f5" providerId="ADAL" clId="{28105B55-790D-45AE-BCBA-133A5A0D2ACD}" dt="2021-12-22T12:55:10.683" v="218" actId="2711"/>
          <ac:spMkLst>
            <pc:docMk/>
            <pc:sldMk cId="0" sldId="258"/>
            <ac:spMk id="861" creationId="{00000000-0000-0000-0000-000000000000}"/>
          </ac:spMkLst>
        </pc:spChg>
        <pc:spChg chg="mod">
          <ac:chgData name="Gesha Mahendra Cunyadha" userId="a3ae60d2-6fa2-4562-a4fc-5e95a39bd2f5" providerId="ADAL" clId="{28105B55-790D-45AE-BCBA-133A5A0D2ACD}" dt="2021-12-22T16:18:17.488" v="491" actId="1076"/>
          <ac:spMkLst>
            <pc:docMk/>
            <pc:sldMk cId="0" sldId="258"/>
            <ac:spMk id="862" creationId="{00000000-0000-0000-0000-000000000000}"/>
          </ac:spMkLst>
        </pc:spChg>
        <pc:spChg chg="mod">
          <ac:chgData name="Gesha Mahendra Cunyadha" userId="a3ae60d2-6fa2-4562-a4fc-5e95a39bd2f5" providerId="ADAL" clId="{28105B55-790D-45AE-BCBA-133A5A0D2ACD}" dt="2021-12-22T12:59:46.156" v="292" actId="1076"/>
          <ac:spMkLst>
            <pc:docMk/>
            <pc:sldMk cId="0" sldId="258"/>
            <ac:spMk id="863" creationId="{00000000-0000-0000-0000-000000000000}"/>
          </ac:spMkLst>
        </pc:spChg>
        <pc:spChg chg="mod">
          <ac:chgData name="Gesha Mahendra Cunyadha" userId="a3ae60d2-6fa2-4562-a4fc-5e95a39bd2f5" providerId="ADAL" clId="{28105B55-790D-45AE-BCBA-133A5A0D2ACD}" dt="2021-12-22T12:55:10.683" v="218" actId="2711"/>
          <ac:spMkLst>
            <pc:docMk/>
            <pc:sldMk cId="0" sldId="258"/>
            <ac:spMk id="864" creationId="{00000000-0000-0000-0000-000000000000}"/>
          </ac:spMkLst>
        </pc:spChg>
        <pc:spChg chg="mod">
          <ac:chgData name="Gesha Mahendra Cunyadha" userId="a3ae60d2-6fa2-4562-a4fc-5e95a39bd2f5" providerId="ADAL" clId="{28105B55-790D-45AE-BCBA-133A5A0D2ACD}" dt="2021-12-22T16:18:06.110" v="489" actId="1076"/>
          <ac:spMkLst>
            <pc:docMk/>
            <pc:sldMk cId="0" sldId="258"/>
            <ac:spMk id="865" creationId="{00000000-0000-0000-0000-000000000000}"/>
          </ac:spMkLst>
        </pc:spChg>
        <pc:spChg chg="mod">
          <ac:chgData name="Gesha Mahendra Cunyadha" userId="a3ae60d2-6fa2-4562-a4fc-5e95a39bd2f5" providerId="ADAL" clId="{28105B55-790D-45AE-BCBA-133A5A0D2ACD}" dt="2021-12-22T12:55:10.683" v="218" actId="2711"/>
          <ac:spMkLst>
            <pc:docMk/>
            <pc:sldMk cId="0" sldId="258"/>
            <ac:spMk id="866" creationId="{00000000-0000-0000-0000-000000000000}"/>
          </ac:spMkLst>
        </pc:spChg>
        <pc:spChg chg="del mod">
          <ac:chgData name="Gesha Mahendra Cunyadha" userId="a3ae60d2-6fa2-4562-a4fc-5e95a39bd2f5" providerId="ADAL" clId="{28105B55-790D-45AE-BCBA-133A5A0D2ACD}" dt="2021-12-22T12:57:44.651" v="264" actId="478"/>
          <ac:spMkLst>
            <pc:docMk/>
            <pc:sldMk cId="0" sldId="258"/>
            <ac:spMk id="867" creationId="{00000000-0000-0000-0000-000000000000}"/>
          </ac:spMkLst>
        </pc:spChg>
        <pc:spChg chg="mod">
          <ac:chgData name="Gesha Mahendra Cunyadha" userId="a3ae60d2-6fa2-4562-a4fc-5e95a39bd2f5" providerId="ADAL" clId="{28105B55-790D-45AE-BCBA-133A5A0D2ACD}" dt="2021-12-22T12:55:10.683" v="218" actId="2711"/>
          <ac:spMkLst>
            <pc:docMk/>
            <pc:sldMk cId="0" sldId="258"/>
            <ac:spMk id="869" creationId="{00000000-0000-0000-0000-000000000000}"/>
          </ac:spMkLst>
        </pc:spChg>
        <pc:spChg chg="mod">
          <ac:chgData name="Gesha Mahendra Cunyadha" userId="a3ae60d2-6fa2-4562-a4fc-5e95a39bd2f5" providerId="ADAL" clId="{28105B55-790D-45AE-BCBA-133A5A0D2ACD}" dt="2021-12-22T12:55:10.683" v="218" actId="2711"/>
          <ac:spMkLst>
            <pc:docMk/>
            <pc:sldMk cId="0" sldId="258"/>
            <ac:spMk id="870" creationId="{00000000-0000-0000-0000-000000000000}"/>
          </ac:spMkLst>
        </pc:spChg>
        <pc:spChg chg="del mod">
          <ac:chgData name="Gesha Mahendra Cunyadha" userId="a3ae60d2-6fa2-4562-a4fc-5e95a39bd2f5" providerId="ADAL" clId="{28105B55-790D-45AE-BCBA-133A5A0D2ACD}" dt="2021-12-22T12:57:40.379" v="262" actId="478"/>
          <ac:spMkLst>
            <pc:docMk/>
            <pc:sldMk cId="0" sldId="258"/>
            <ac:spMk id="871" creationId="{00000000-0000-0000-0000-000000000000}"/>
          </ac:spMkLst>
        </pc:spChg>
        <pc:spChg chg="del mod">
          <ac:chgData name="Gesha Mahendra Cunyadha" userId="a3ae60d2-6fa2-4562-a4fc-5e95a39bd2f5" providerId="ADAL" clId="{28105B55-790D-45AE-BCBA-133A5A0D2ACD}" dt="2021-12-22T12:57:18.967" v="258" actId="478"/>
          <ac:spMkLst>
            <pc:docMk/>
            <pc:sldMk cId="0" sldId="258"/>
            <ac:spMk id="872" creationId="{00000000-0000-0000-0000-000000000000}"/>
          </ac:spMkLst>
        </pc:spChg>
        <pc:spChg chg="del mod">
          <ac:chgData name="Gesha Mahendra Cunyadha" userId="a3ae60d2-6fa2-4562-a4fc-5e95a39bd2f5" providerId="ADAL" clId="{28105B55-790D-45AE-BCBA-133A5A0D2ACD}" dt="2021-12-22T12:57:26.285" v="260" actId="478"/>
          <ac:spMkLst>
            <pc:docMk/>
            <pc:sldMk cId="0" sldId="258"/>
            <ac:spMk id="873" creationId="{00000000-0000-0000-0000-000000000000}"/>
          </ac:spMkLst>
        </pc:spChg>
        <pc:spChg chg="mod">
          <ac:chgData name="Gesha Mahendra Cunyadha" userId="a3ae60d2-6fa2-4562-a4fc-5e95a39bd2f5" providerId="ADAL" clId="{28105B55-790D-45AE-BCBA-133A5A0D2ACD}" dt="2021-12-22T12:55:10.683" v="218" actId="2711"/>
          <ac:spMkLst>
            <pc:docMk/>
            <pc:sldMk cId="0" sldId="258"/>
            <ac:spMk id="875" creationId="{00000000-0000-0000-0000-000000000000}"/>
          </ac:spMkLst>
        </pc:spChg>
        <pc:spChg chg="mod">
          <ac:chgData name="Gesha Mahendra Cunyadha" userId="a3ae60d2-6fa2-4562-a4fc-5e95a39bd2f5" providerId="ADAL" clId="{28105B55-790D-45AE-BCBA-133A5A0D2ACD}" dt="2021-12-22T12:55:10.683" v="218" actId="2711"/>
          <ac:spMkLst>
            <pc:docMk/>
            <pc:sldMk cId="0" sldId="258"/>
            <ac:spMk id="876" creationId="{00000000-0000-0000-0000-000000000000}"/>
          </ac:spMkLst>
        </pc:spChg>
        <pc:spChg chg="mod">
          <ac:chgData name="Gesha Mahendra Cunyadha" userId="a3ae60d2-6fa2-4562-a4fc-5e95a39bd2f5" providerId="ADAL" clId="{28105B55-790D-45AE-BCBA-133A5A0D2ACD}" dt="2021-12-22T12:55:10.683" v="218" actId="2711"/>
          <ac:spMkLst>
            <pc:docMk/>
            <pc:sldMk cId="0" sldId="258"/>
            <ac:spMk id="877" creationId="{00000000-0000-0000-0000-000000000000}"/>
          </ac:spMkLst>
        </pc:spChg>
        <pc:spChg chg="mod">
          <ac:chgData name="Gesha Mahendra Cunyadha" userId="a3ae60d2-6fa2-4562-a4fc-5e95a39bd2f5" providerId="ADAL" clId="{28105B55-790D-45AE-BCBA-133A5A0D2ACD}" dt="2021-12-22T12:55:10.683" v="218" actId="2711"/>
          <ac:spMkLst>
            <pc:docMk/>
            <pc:sldMk cId="0" sldId="258"/>
            <ac:spMk id="878" creationId="{00000000-0000-0000-0000-000000000000}"/>
          </ac:spMkLst>
        </pc:spChg>
        <pc:spChg chg="mod">
          <ac:chgData name="Gesha Mahendra Cunyadha" userId="a3ae60d2-6fa2-4562-a4fc-5e95a39bd2f5" providerId="ADAL" clId="{28105B55-790D-45AE-BCBA-133A5A0D2ACD}" dt="2021-12-22T12:55:10.683" v="218" actId="2711"/>
          <ac:spMkLst>
            <pc:docMk/>
            <pc:sldMk cId="0" sldId="258"/>
            <ac:spMk id="879" creationId="{00000000-0000-0000-0000-000000000000}"/>
          </ac:spMkLst>
        </pc:spChg>
        <pc:spChg chg="mod">
          <ac:chgData name="Gesha Mahendra Cunyadha" userId="a3ae60d2-6fa2-4562-a4fc-5e95a39bd2f5" providerId="ADAL" clId="{28105B55-790D-45AE-BCBA-133A5A0D2ACD}" dt="2021-12-22T12:55:10.683" v="218" actId="2711"/>
          <ac:spMkLst>
            <pc:docMk/>
            <pc:sldMk cId="0" sldId="258"/>
            <ac:spMk id="880" creationId="{00000000-0000-0000-0000-000000000000}"/>
          </ac:spMkLst>
        </pc:spChg>
        <pc:spChg chg="mod">
          <ac:chgData name="Gesha Mahendra Cunyadha" userId="a3ae60d2-6fa2-4562-a4fc-5e95a39bd2f5" providerId="ADAL" clId="{28105B55-790D-45AE-BCBA-133A5A0D2ACD}" dt="2021-12-22T12:55:10.683" v="218" actId="2711"/>
          <ac:spMkLst>
            <pc:docMk/>
            <pc:sldMk cId="0" sldId="258"/>
            <ac:spMk id="881" creationId="{00000000-0000-0000-0000-000000000000}"/>
          </ac:spMkLst>
        </pc:spChg>
        <pc:spChg chg="mod">
          <ac:chgData name="Gesha Mahendra Cunyadha" userId="a3ae60d2-6fa2-4562-a4fc-5e95a39bd2f5" providerId="ADAL" clId="{28105B55-790D-45AE-BCBA-133A5A0D2ACD}" dt="2021-12-22T12:55:10.683" v="218" actId="2711"/>
          <ac:spMkLst>
            <pc:docMk/>
            <pc:sldMk cId="0" sldId="258"/>
            <ac:spMk id="882" creationId="{00000000-0000-0000-0000-000000000000}"/>
          </ac:spMkLst>
        </pc:spChg>
        <pc:spChg chg="mod">
          <ac:chgData name="Gesha Mahendra Cunyadha" userId="a3ae60d2-6fa2-4562-a4fc-5e95a39bd2f5" providerId="ADAL" clId="{28105B55-790D-45AE-BCBA-133A5A0D2ACD}" dt="2021-12-22T12:55:10.683" v="218" actId="2711"/>
          <ac:spMkLst>
            <pc:docMk/>
            <pc:sldMk cId="0" sldId="258"/>
            <ac:spMk id="883" creationId="{00000000-0000-0000-0000-000000000000}"/>
          </ac:spMkLst>
        </pc:spChg>
        <pc:spChg chg="mod">
          <ac:chgData name="Gesha Mahendra Cunyadha" userId="a3ae60d2-6fa2-4562-a4fc-5e95a39bd2f5" providerId="ADAL" clId="{28105B55-790D-45AE-BCBA-133A5A0D2ACD}" dt="2021-12-22T12:55:10.683" v="218" actId="2711"/>
          <ac:spMkLst>
            <pc:docMk/>
            <pc:sldMk cId="0" sldId="258"/>
            <ac:spMk id="885" creationId="{00000000-0000-0000-0000-000000000000}"/>
          </ac:spMkLst>
        </pc:spChg>
        <pc:spChg chg="mod">
          <ac:chgData name="Gesha Mahendra Cunyadha" userId="a3ae60d2-6fa2-4562-a4fc-5e95a39bd2f5" providerId="ADAL" clId="{28105B55-790D-45AE-BCBA-133A5A0D2ACD}" dt="2021-12-22T12:55:10.683" v="218" actId="2711"/>
          <ac:spMkLst>
            <pc:docMk/>
            <pc:sldMk cId="0" sldId="258"/>
            <ac:spMk id="886" creationId="{00000000-0000-0000-0000-000000000000}"/>
          </ac:spMkLst>
        </pc:spChg>
        <pc:spChg chg="mod">
          <ac:chgData name="Gesha Mahendra Cunyadha" userId="a3ae60d2-6fa2-4562-a4fc-5e95a39bd2f5" providerId="ADAL" clId="{28105B55-790D-45AE-BCBA-133A5A0D2ACD}" dt="2021-12-22T12:55:10.683" v="218" actId="2711"/>
          <ac:spMkLst>
            <pc:docMk/>
            <pc:sldMk cId="0" sldId="258"/>
            <ac:spMk id="887" creationId="{00000000-0000-0000-0000-000000000000}"/>
          </ac:spMkLst>
        </pc:spChg>
        <pc:spChg chg="mod">
          <ac:chgData name="Gesha Mahendra Cunyadha" userId="a3ae60d2-6fa2-4562-a4fc-5e95a39bd2f5" providerId="ADAL" clId="{28105B55-790D-45AE-BCBA-133A5A0D2ACD}" dt="2021-12-22T12:55:10.683" v="218" actId="2711"/>
          <ac:spMkLst>
            <pc:docMk/>
            <pc:sldMk cId="0" sldId="258"/>
            <ac:spMk id="888" creationId="{00000000-0000-0000-0000-000000000000}"/>
          </ac:spMkLst>
        </pc:spChg>
        <pc:spChg chg="mod">
          <ac:chgData name="Gesha Mahendra Cunyadha" userId="a3ae60d2-6fa2-4562-a4fc-5e95a39bd2f5" providerId="ADAL" clId="{28105B55-790D-45AE-BCBA-133A5A0D2ACD}" dt="2021-12-22T12:55:10.683" v="218" actId="2711"/>
          <ac:spMkLst>
            <pc:docMk/>
            <pc:sldMk cId="0" sldId="258"/>
            <ac:spMk id="889" creationId="{00000000-0000-0000-0000-000000000000}"/>
          </ac:spMkLst>
        </pc:spChg>
        <pc:spChg chg="mod">
          <ac:chgData name="Gesha Mahendra Cunyadha" userId="a3ae60d2-6fa2-4562-a4fc-5e95a39bd2f5" providerId="ADAL" clId="{28105B55-790D-45AE-BCBA-133A5A0D2ACD}" dt="2021-12-22T12:55:10.683" v="218" actId="2711"/>
          <ac:spMkLst>
            <pc:docMk/>
            <pc:sldMk cId="0" sldId="258"/>
            <ac:spMk id="890" creationId="{00000000-0000-0000-0000-000000000000}"/>
          </ac:spMkLst>
        </pc:spChg>
        <pc:spChg chg="mod">
          <ac:chgData name="Gesha Mahendra Cunyadha" userId="a3ae60d2-6fa2-4562-a4fc-5e95a39bd2f5" providerId="ADAL" clId="{28105B55-790D-45AE-BCBA-133A5A0D2ACD}" dt="2021-12-22T12:55:10.683" v="218" actId="2711"/>
          <ac:spMkLst>
            <pc:docMk/>
            <pc:sldMk cId="0" sldId="258"/>
            <ac:spMk id="891" creationId="{00000000-0000-0000-0000-000000000000}"/>
          </ac:spMkLst>
        </pc:spChg>
        <pc:spChg chg="mod">
          <ac:chgData name="Gesha Mahendra Cunyadha" userId="a3ae60d2-6fa2-4562-a4fc-5e95a39bd2f5" providerId="ADAL" clId="{28105B55-790D-45AE-BCBA-133A5A0D2ACD}" dt="2021-12-22T12:55:10.683" v="218" actId="2711"/>
          <ac:spMkLst>
            <pc:docMk/>
            <pc:sldMk cId="0" sldId="258"/>
            <ac:spMk id="892" creationId="{00000000-0000-0000-0000-000000000000}"/>
          </ac:spMkLst>
        </pc:spChg>
        <pc:spChg chg="mod">
          <ac:chgData name="Gesha Mahendra Cunyadha" userId="a3ae60d2-6fa2-4562-a4fc-5e95a39bd2f5" providerId="ADAL" clId="{28105B55-790D-45AE-BCBA-133A5A0D2ACD}" dt="2021-12-22T12:55:10.683" v="218" actId="2711"/>
          <ac:spMkLst>
            <pc:docMk/>
            <pc:sldMk cId="0" sldId="258"/>
            <ac:spMk id="893" creationId="{00000000-0000-0000-0000-000000000000}"/>
          </ac:spMkLst>
        </pc:spChg>
        <pc:grpChg chg="add mod">
          <ac:chgData name="Gesha Mahendra Cunyadha" userId="a3ae60d2-6fa2-4562-a4fc-5e95a39bd2f5" providerId="ADAL" clId="{28105B55-790D-45AE-BCBA-133A5A0D2ACD}" dt="2021-12-22T16:18:18.988" v="492"/>
          <ac:grpSpMkLst>
            <pc:docMk/>
            <pc:sldMk cId="0" sldId="258"/>
            <ac:grpSpMk id="50" creationId="{CF251450-6C27-4E73-BAB6-F95FB392A590}"/>
          </ac:grpSpMkLst>
        </pc:grpChg>
        <pc:grpChg chg="add mod">
          <ac:chgData name="Gesha Mahendra Cunyadha" userId="a3ae60d2-6fa2-4562-a4fc-5e95a39bd2f5" providerId="ADAL" clId="{28105B55-790D-45AE-BCBA-133A5A0D2ACD}" dt="2021-12-22T16:18:12.240" v="490" actId="1076"/>
          <ac:grpSpMkLst>
            <pc:docMk/>
            <pc:sldMk cId="0" sldId="258"/>
            <ac:grpSpMk id="54" creationId="{D220548E-F1F6-4585-8917-624C10488A53}"/>
          </ac:grpSpMkLst>
        </pc:grpChg>
        <pc:grpChg chg="add mod">
          <ac:chgData name="Gesha Mahendra Cunyadha" userId="a3ae60d2-6fa2-4562-a4fc-5e95a39bd2f5" providerId="ADAL" clId="{28105B55-790D-45AE-BCBA-133A5A0D2ACD}" dt="2021-12-22T13:00:00.617" v="294" actId="1076"/>
          <ac:grpSpMkLst>
            <pc:docMk/>
            <pc:sldMk cId="0" sldId="258"/>
            <ac:grpSpMk id="58" creationId="{DB98A99D-24A3-4E8D-937B-36485BD5053A}"/>
          </ac:grpSpMkLst>
        </pc:grpChg>
        <pc:grpChg chg="mod">
          <ac:chgData name="Gesha Mahendra Cunyadha" userId="a3ae60d2-6fa2-4562-a4fc-5e95a39bd2f5" providerId="ADAL" clId="{28105B55-790D-45AE-BCBA-133A5A0D2ACD}" dt="2021-12-22T12:59:42.224" v="291" actId="1076"/>
          <ac:grpSpMkLst>
            <pc:docMk/>
            <pc:sldMk cId="0" sldId="258"/>
            <ac:grpSpMk id="850" creationId="{00000000-0000-0000-0000-000000000000}"/>
          </ac:grpSpMkLst>
        </pc:grpChg>
        <pc:grpChg chg="mod">
          <ac:chgData name="Gesha Mahendra Cunyadha" userId="a3ae60d2-6fa2-4562-a4fc-5e95a39bd2f5" providerId="ADAL" clId="{28105B55-790D-45AE-BCBA-133A5A0D2ACD}" dt="2021-12-22T16:18:17.488" v="491" actId="1076"/>
          <ac:grpSpMkLst>
            <pc:docMk/>
            <pc:sldMk cId="0" sldId="258"/>
            <ac:grpSpMk id="856" creationId="{00000000-0000-0000-0000-000000000000}"/>
          </ac:grpSpMkLst>
        </pc:grpChg>
        <pc:grpChg chg="mod">
          <ac:chgData name="Gesha Mahendra Cunyadha" userId="a3ae60d2-6fa2-4562-a4fc-5e95a39bd2f5" providerId="ADAL" clId="{28105B55-790D-45AE-BCBA-133A5A0D2ACD}" dt="2021-12-22T16:18:06.110" v="489" actId="1076"/>
          <ac:grpSpMkLst>
            <pc:docMk/>
            <pc:sldMk cId="0" sldId="258"/>
            <ac:grpSpMk id="859" creationId="{00000000-0000-0000-0000-000000000000}"/>
          </ac:grpSpMkLst>
        </pc:grpChg>
      </pc:sldChg>
      <pc:sldChg chg="add del">
        <pc:chgData name="Gesha Mahendra Cunyadha" userId="a3ae60d2-6fa2-4562-a4fc-5e95a39bd2f5" providerId="ADAL" clId="{28105B55-790D-45AE-BCBA-133A5A0D2ACD}" dt="2021-12-22T12:49:37.987" v="89" actId="47"/>
        <pc:sldMkLst>
          <pc:docMk/>
          <pc:sldMk cId="3449571285" sldId="258"/>
        </pc:sldMkLst>
      </pc:sldChg>
      <pc:sldChg chg="add del">
        <pc:chgData name="Gesha Mahendra Cunyadha" userId="a3ae60d2-6fa2-4562-a4fc-5e95a39bd2f5" providerId="ADAL" clId="{28105B55-790D-45AE-BCBA-133A5A0D2ACD}" dt="2021-12-22T15:59:24.180" v="439" actId="47"/>
        <pc:sldMkLst>
          <pc:docMk/>
          <pc:sldMk cId="0" sldId="259"/>
        </pc:sldMkLst>
      </pc:sldChg>
      <pc:sldChg chg="add del">
        <pc:chgData name="Gesha Mahendra Cunyadha" userId="a3ae60d2-6fa2-4562-a4fc-5e95a39bd2f5" providerId="ADAL" clId="{28105B55-790D-45AE-BCBA-133A5A0D2ACD}" dt="2021-12-22T12:49:37.987" v="89" actId="47"/>
        <pc:sldMkLst>
          <pc:docMk/>
          <pc:sldMk cId="1022613411" sldId="259"/>
        </pc:sldMkLst>
      </pc:sldChg>
      <pc:sldChg chg="add del">
        <pc:chgData name="Gesha Mahendra Cunyadha" userId="a3ae60d2-6fa2-4562-a4fc-5e95a39bd2f5" providerId="ADAL" clId="{28105B55-790D-45AE-BCBA-133A5A0D2ACD}" dt="2021-12-22T15:59:25.631" v="440" actId="47"/>
        <pc:sldMkLst>
          <pc:docMk/>
          <pc:sldMk cId="0" sldId="260"/>
        </pc:sldMkLst>
      </pc:sldChg>
      <pc:sldChg chg="add del">
        <pc:chgData name="Gesha Mahendra Cunyadha" userId="a3ae60d2-6fa2-4562-a4fc-5e95a39bd2f5" providerId="ADAL" clId="{28105B55-790D-45AE-BCBA-133A5A0D2ACD}" dt="2021-12-22T12:49:37.987" v="89" actId="47"/>
        <pc:sldMkLst>
          <pc:docMk/>
          <pc:sldMk cId="3736063941" sldId="260"/>
        </pc:sldMkLst>
      </pc:sldChg>
      <pc:sldChg chg="add del">
        <pc:chgData name="Gesha Mahendra Cunyadha" userId="a3ae60d2-6fa2-4562-a4fc-5e95a39bd2f5" providerId="ADAL" clId="{28105B55-790D-45AE-BCBA-133A5A0D2ACD}" dt="2021-12-22T12:50:09.878" v="91" actId="47"/>
        <pc:sldMkLst>
          <pc:docMk/>
          <pc:sldMk cId="0" sldId="261"/>
        </pc:sldMkLst>
      </pc:sldChg>
      <pc:sldChg chg="add del">
        <pc:chgData name="Gesha Mahendra Cunyadha" userId="a3ae60d2-6fa2-4562-a4fc-5e95a39bd2f5" providerId="ADAL" clId="{28105B55-790D-45AE-BCBA-133A5A0D2ACD}" dt="2021-12-22T12:49:37.987" v="89" actId="47"/>
        <pc:sldMkLst>
          <pc:docMk/>
          <pc:sldMk cId="3573840712" sldId="261"/>
        </pc:sldMkLst>
      </pc:sldChg>
      <pc:sldChg chg="modSp add del mod">
        <pc:chgData name="Gesha Mahendra Cunyadha" userId="a3ae60d2-6fa2-4562-a4fc-5e95a39bd2f5" providerId="ADAL" clId="{28105B55-790D-45AE-BCBA-133A5A0D2ACD}" dt="2021-12-22T13:22:25.278" v="392" actId="123"/>
        <pc:sldMkLst>
          <pc:docMk/>
          <pc:sldMk cId="0" sldId="262"/>
        </pc:sldMkLst>
        <pc:spChg chg="mod">
          <ac:chgData name="Gesha Mahendra Cunyadha" userId="a3ae60d2-6fa2-4562-a4fc-5e95a39bd2f5" providerId="ADAL" clId="{28105B55-790D-45AE-BCBA-133A5A0D2ACD}" dt="2021-12-22T13:22:25.278" v="392" actId="123"/>
          <ac:spMkLst>
            <pc:docMk/>
            <pc:sldMk cId="0" sldId="262"/>
            <ac:spMk id="1057" creationId="{00000000-0000-0000-0000-000000000000}"/>
          </ac:spMkLst>
        </pc:spChg>
      </pc:sldChg>
      <pc:sldChg chg="add del">
        <pc:chgData name="Gesha Mahendra Cunyadha" userId="a3ae60d2-6fa2-4562-a4fc-5e95a39bd2f5" providerId="ADAL" clId="{28105B55-790D-45AE-BCBA-133A5A0D2ACD}" dt="2021-12-22T12:49:37.987" v="89" actId="47"/>
        <pc:sldMkLst>
          <pc:docMk/>
          <pc:sldMk cId="1247791279" sldId="262"/>
        </pc:sldMkLst>
      </pc:sldChg>
      <pc:sldChg chg="add del">
        <pc:chgData name="Gesha Mahendra Cunyadha" userId="a3ae60d2-6fa2-4562-a4fc-5e95a39bd2f5" providerId="ADAL" clId="{28105B55-790D-45AE-BCBA-133A5A0D2ACD}" dt="2021-12-22T15:59:26.104" v="441" actId="47"/>
        <pc:sldMkLst>
          <pc:docMk/>
          <pc:sldMk cId="0" sldId="263"/>
        </pc:sldMkLst>
      </pc:sldChg>
      <pc:sldChg chg="add del">
        <pc:chgData name="Gesha Mahendra Cunyadha" userId="a3ae60d2-6fa2-4562-a4fc-5e95a39bd2f5" providerId="ADAL" clId="{28105B55-790D-45AE-BCBA-133A5A0D2ACD}" dt="2021-12-22T12:49:37.987" v="89" actId="47"/>
        <pc:sldMkLst>
          <pc:docMk/>
          <pc:sldMk cId="1743164984" sldId="263"/>
        </pc:sldMkLst>
      </pc:sldChg>
      <pc:sldChg chg="add del">
        <pc:chgData name="Gesha Mahendra Cunyadha" userId="a3ae60d2-6fa2-4562-a4fc-5e95a39bd2f5" providerId="ADAL" clId="{28105B55-790D-45AE-BCBA-133A5A0D2ACD}" dt="2021-12-22T15:59:48.006" v="442" actId="47"/>
        <pc:sldMkLst>
          <pc:docMk/>
          <pc:sldMk cId="0" sldId="264"/>
        </pc:sldMkLst>
      </pc:sldChg>
      <pc:sldChg chg="add del">
        <pc:chgData name="Gesha Mahendra Cunyadha" userId="a3ae60d2-6fa2-4562-a4fc-5e95a39bd2f5" providerId="ADAL" clId="{28105B55-790D-45AE-BCBA-133A5A0D2ACD}" dt="2021-12-22T12:49:37.987" v="89" actId="47"/>
        <pc:sldMkLst>
          <pc:docMk/>
          <pc:sldMk cId="31787665" sldId="264"/>
        </pc:sldMkLst>
      </pc:sldChg>
      <pc:sldChg chg="add del">
        <pc:chgData name="Gesha Mahendra Cunyadha" userId="a3ae60d2-6fa2-4562-a4fc-5e95a39bd2f5" providerId="ADAL" clId="{28105B55-790D-45AE-BCBA-133A5A0D2ACD}" dt="2021-12-22T15:59:48.006" v="442" actId="47"/>
        <pc:sldMkLst>
          <pc:docMk/>
          <pc:sldMk cId="0" sldId="265"/>
        </pc:sldMkLst>
      </pc:sldChg>
      <pc:sldChg chg="add del">
        <pc:chgData name="Gesha Mahendra Cunyadha" userId="a3ae60d2-6fa2-4562-a4fc-5e95a39bd2f5" providerId="ADAL" clId="{28105B55-790D-45AE-BCBA-133A5A0D2ACD}" dt="2021-12-22T12:49:37.987" v="89" actId="47"/>
        <pc:sldMkLst>
          <pc:docMk/>
          <pc:sldMk cId="3121375203" sldId="265"/>
        </pc:sldMkLst>
      </pc:sldChg>
      <pc:sldChg chg="add del setBg modNotes">
        <pc:chgData name="Gesha Mahendra Cunyadha" userId="a3ae60d2-6fa2-4562-a4fc-5e95a39bd2f5" providerId="ADAL" clId="{28105B55-790D-45AE-BCBA-133A5A0D2ACD}" dt="2021-12-22T15:59:48.006" v="442" actId="47"/>
        <pc:sldMkLst>
          <pc:docMk/>
          <pc:sldMk cId="0" sldId="266"/>
        </pc:sldMkLst>
      </pc:sldChg>
      <pc:sldChg chg="modSp add del">
        <pc:chgData name="Gesha Mahendra Cunyadha" userId="a3ae60d2-6fa2-4562-a4fc-5e95a39bd2f5" providerId="ADAL" clId="{28105B55-790D-45AE-BCBA-133A5A0D2ACD}" dt="2021-12-22T12:49:37.987" v="89" actId="47"/>
        <pc:sldMkLst>
          <pc:docMk/>
          <pc:sldMk cId="1308195605" sldId="266"/>
        </pc:sldMkLst>
        <pc:graphicFrameChg chg="mod">
          <ac:chgData name="Gesha Mahendra Cunyadha" userId="a3ae60d2-6fa2-4562-a4fc-5e95a39bd2f5" providerId="ADAL" clId="{28105B55-790D-45AE-BCBA-133A5A0D2ACD}" dt="2021-12-22T12:47:03.512" v="20"/>
          <ac:graphicFrameMkLst>
            <pc:docMk/>
            <pc:sldMk cId="1308195605" sldId="266"/>
            <ac:graphicFrameMk id="1754" creationId="{00000000-0000-0000-0000-000000000000}"/>
          </ac:graphicFrameMkLst>
        </pc:graphicFrameChg>
      </pc:sldChg>
      <pc:sldChg chg="add del">
        <pc:chgData name="Gesha Mahendra Cunyadha" userId="a3ae60d2-6fa2-4562-a4fc-5e95a39bd2f5" providerId="ADAL" clId="{28105B55-790D-45AE-BCBA-133A5A0D2ACD}" dt="2021-12-22T15:59:48.006" v="442" actId="47"/>
        <pc:sldMkLst>
          <pc:docMk/>
          <pc:sldMk cId="0" sldId="267"/>
        </pc:sldMkLst>
      </pc:sldChg>
      <pc:sldChg chg="add del">
        <pc:chgData name="Gesha Mahendra Cunyadha" userId="a3ae60d2-6fa2-4562-a4fc-5e95a39bd2f5" providerId="ADAL" clId="{28105B55-790D-45AE-BCBA-133A5A0D2ACD}" dt="2021-12-22T12:49:37.987" v="89" actId="47"/>
        <pc:sldMkLst>
          <pc:docMk/>
          <pc:sldMk cId="514895658" sldId="267"/>
        </pc:sldMkLst>
      </pc:sldChg>
      <pc:sldChg chg="add del">
        <pc:chgData name="Gesha Mahendra Cunyadha" userId="a3ae60d2-6fa2-4562-a4fc-5e95a39bd2f5" providerId="ADAL" clId="{28105B55-790D-45AE-BCBA-133A5A0D2ACD}" dt="2021-12-22T15:59:48.006" v="442" actId="47"/>
        <pc:sldMkLst>
          <pc:docMk/>
          <pc:sldMk cId="0" sldId="268"/>
        </pc:sldMkLst>
      </pc:sldChg>
      <pc:sldChg chg="add del">
        <pc:chgData name="Gesha Mahendra Cunyadha" userId="a3ae60d2-6fa2-4562-a4fc-5e95a39bd2f5" providerId="ADAL" clId="{28105B55-790D-45AE-BCBA-133A5A0D2ACD}" dt="2021-12-22T12:49:37.987" v="89" actId="47"/>
        <pc:sldMkLst>
          <pc:docMk/>
          <pc:sldMk cId="1184872699" sldId="268"/>
        </pc:sldMkLst>
      </pc:sldChg>
      <pc:sldChg chg="add del">
        <pc:chgData name="Gesha Mahendra Cunyadha" userId="a3ae60d2-6fa2-4562-a4fc-5e95a39bd2f5" providerId="ADAL" clId="{28105B55-790D-45AE-BCBA-133A5A0D2ACD}" dt="2021-12-22T15:59:48.006" v="442" actId="47"/>
        <pc:sldMkLst>
          <pc:docMk/>
          <pc:sldMk cId="0" sldId="269"/>
        </pc:sldMkLst>
      </pc:sldChg>
      <pc:sldChg chg="add del">
        <pc:chgData name="Gesha Mahendra Cunyadha" userId="a3ae60d2-6fa2-4562-a4fc-5e95a39bd2f5" providerId="ADAL" clId="{28105B55-790D-45AE-BCBA-133A5A0D2ACD}" dt="2021-12-22T12:49:37.987" v="89" actId="47"/>
        <pc:sldMkLst>
          <pc:docMk/>
          <pc:sldMk cId="3682612130" sldId="269"/>
        </pc:sldMkLst>
      </pc:sldChg>
      <pc:sldChg chg="add del">
        <pc:chgData name="Gesha Mahendra Cunyadha" userId="a3ae60d2-6fa2-4562-a4fc-5e95a39bd2f5" providerId="ADAL" clId="{28105B55-790D-45AE-BCBA-133A5A0D2ACD}" dt="2021-12-22T15:59:48.006" v="442" actId="47"/>
        <pc:sldMkLst>
          <pc:docMk/>
          <pc:sldMk cId="0" sldId="270"/>
        </pc:sldMkLst>
      </pc:sldChg>
      <pc:sldChg chg="add del">
        <pc:chgData name="Gesha Mahendra Cunyadha" userId="a3ae60d2-6fa2-4562-a4fc-5e95a39bd2f5" providerId="ADAL" clId="{28105B55-790D-45AE-BCBA-133A5A0D2ACD}" dt="2021-12-22T12:49:37.987" v="89" actId="47"/>
        <pc:sldMkLst>
          <pc:docMk/>
          <pc:sldMk cId="405314693" sldId="270"/>
        </pc:sldMkLst>
      </pc:sldChg>
      <pc:sldChg chg="add del">
        <pc:chgData name="Gesha Mahendra Cunyadha" userId="a3ae60d2-6fa2-4562-a4fc-5e95a39bd2f5" providerId="ADAL" clId="{28105B55-790D-45AE-BCBA-133A5A0D2ACD}" dt="2021-12-22T15:59:48.006" v="442" actId="47"/>
        <pc:sldMkLst>
          <pc:docMk/>
          <pc:sldMk cId="0" sldId="271"/>
        </pc:sldMkLst>
      </pc:sldChg>
      <pc:sldChg chg="add del">
        <pc:chgData name="Gesha Mahendra Cunyadha" userId="a3ae60d2-6fa2-4562-a4fc-5e95a39bd2f5" providerId="ADAL" clId="{28105B55-790D-45AE-BCBA-133A5A0D2ACD}" dt="2021-12-22T12:49:37.987" v="89" actId="47"/>
        <pc:sldMkLst>
          <pc:docMk/>
          <pc:sldMk cId="355111624" sldId="271"/>
        </pc:sldMkLst>
      </pc:sldChg>
      <pc:sldChg chg="add del">
        <pc:chgData name="Gesha Mahendra Cunyadha" userId="a3ae60d2-6fa2-4562-a4fc-5e95a39bd2f5" providerId="ADAL" clId="{28105B55-790D-45AE-BCBA-133A5A0D2ACD}" dt="2021-12-22T15:59:48.006" v="442" actId="47"/>
        <pc:sldMkLst>
          <pc:docMk/>
          <pc:sldMk cId="0" sldId="272"/>
        </pc:sldMkLst>
      </pc:sldChg>
      <pc:sldChg chg="add del">
        <pc:chgData name="Gesha Mahendra Cunyadha" userId="a3ae60d2-6fa2-4562-a4fc-5e95a39bd2f5" providerId="ADAL" clId="{28105B55-790D-45AE-BCBA-133A5A0D2ACD}" dt="2021-12-22T12:49:37.987" v="89" actId="47"/>
        <pc:sldMkLst>
          <pc:docMk/>
          <pc:sldMk cId="1704644620" sldId="272"/>
        </pc:sldMkLst>
      </pc:sldChg>
      <pc:sldChg chg="add del">
        <pc:chgData name="Gesha Mahendra Cunyadha" userId="a3ae60d2-6fa2-4562-a4fc-5e95a39bd2f5" providerId="ADAL" clId="{28105B55-790D-45AE-BCBA-133A5A0D2ACD}" dt="2021-12-22T15:59:48.006" v="442" actId="47"/>
        <pc:sldMkLst>
          <pc:docMk/>
          <pc:sldMk cId="0" sldId="273"/>
        </pc:sldMkLst>
      </pc:sldChg>
      <pc:sldChg chg="add del">
        <pc:chgData name="Gesha Mahendra Cunyadha" userId="a3ae60d2-6fa2-4562-a4fc-5e95a39bd2f5" providerId="ADAL" clId="{28105B55-790D-45AE-BCBA-133A5A0D2ACD}" dt="2021-12-22T12:49:37.987" v="89" actId="47"/>
        <pc:sldMkLst>
          <pc:docMk/>
          <pc:sldMk cId="2526605214" sldId="273"/>
        </pc:sldMkLst>
      </pc:sldChg>
      <pc:sldChg chg="add del">
        <pc:chgData name="Gesha Mahendra Cunyadha" userId="a3ae60d2-6fa2-4562-a4fc-5e95a39bd2f5" providerId="ADAL" clId="{28105B55-790D-45AE-BCBA-133A5A0D2ACD}" dt="2021-12-22T15:59:48.006" v="442" actId="47"/>
        <pc:sldMkLst>
          <pc:docMk/>
          <pc:sldMk cId="0" sldId="274"/>
        </pc:sldMkLst>
      </pc:sldChg>
      <pc:sldChg chg="add del">
        <pc:chgData name="Gesha Mahendra Cunyadha" userId="a3ae60d2-6fa2-4562-a4fc-5e95a39bd2f5" providerId="ADAL" clId="{28105B55-790D-45AE-BCBA-133A5A0D2ACD}" dt="2021-12-22T12:49:37.987" v="89" actId="47"/>
        <pc:sldMkLst>
          <pc:docMk/>
          <pc:sldMk cId="3223397915" sldId="274"/>
        </pc:sldMkLst>
      </pc:sldChg>
      <pc:sldChg chg="add del">
        <pc:chgData name="Gesha Mahendra Cunyadha" userId="a3ae60d2-6fa2-4562-a4fc-5e95a39bd2f5" providerId="ADAL" clId="{28105B55-790D-45AE-BCBA-133A5A0D2ACD}" dt="2021-12-22T15:59:48.006" v="442" actId="47"/>
        <pc:sldMkLst>
          <pc:docMk/>
          <pc:sldMk cId="0" sldId="275"/>
        </pc:sldMkLst>
      </pc:sldChg>
      <pc:sldChg chg="add del">
        <pc:chgData name="Gesha Mahendra Cunyadha" userId="a3ae60d2-6fa2-4562-a4fc-5e95a39bd2f5" providerId="ADAL" clId="{28105B55-790D-45AE-BCBA-133A5A0D2ACD}" dt="2021-12-22T12:49:37.987" v="89" actId="47"/>
        <pc:sldMkLst>
          <pc:docMk/>
          <pc:sldMk cId="4175205802" sldId="275"/>
        </pc:sldMkLst>
      </pc:sldChg>
      <pc:sldChg chg="add del">
        <pc:chgData name="Gesha Mahendra Cunyadha" userId="a3ae60d2-6fa2-4562-a4fc-5e95a39bd2f5" providerId="ADAL" clId="{28105B55-790D-45AE-BCBA-133A5A0D2ACD}" dt="2021-12-22T15:59:48.006" v="442" actId="47"/>
        <pc:sldMkLst>
          <pc:docMk/>
          <pc:sldMk cId="0" sldId="276"/>
        </pc:sldMkLst>
      </pc:sldChg>
      <pc:sldChg chg="add del">
        <pc:chgData name="Gesha Mahendra Cunyadha" userId="a3ae60d2-6fa2-4562-a4fc-5e95a39bd2f5" providerId="ADAL" clId="{28105B55-790D-45AE-BCBA-133A5A0D2ACD}" dt="2021-12-22T12:49:37.987" v="89" actId="47"/>
        <pc:sldMkLst>
          <pc:docMk/>
          <pc:sldMk cId="2811116617" sldId="276"/>
        </pc:sldMkLst>
      </pc:sldChg>
      <pc:sldChg chg="add del">
        <pc:chgData name="Gesha Mahendra Cunyadha" userId="a3ae60d2-6fa2-4562-a4fc-5e95a39bd2f5" providerId="ADAL" clId="{28105B55-790D-45AE-BCBA-133A5A0D2ACD}" dt="2021-12-22T15:59:48.006" v="442" actId="47"/>
        <pc:sldMkLst>
          <pc:docMk/>
          <pc:sldMk cId="0" sldId="277"/>
        </pc:sldMkLst>
      </pc:sldChg>
      <pc:sldChg chg="add del">
        <pc:chgData name="Gesha Mahendra Cunyadha" userId="a3ae60d2-6fa2-4562-a4fc-5e95a39bd2f5" providerId="ADAL" clId="{28105B55-790D-45AE-BCBA-133A5A0D2ACD}" dt="2021-12-22T12:49:37.987" v="89" actId="47"/>
        <pc:sldMkLst>
          <pc:docMk/>
          <pc:sldMk cId="477150370" sldId="277"/>
        </pc:sldMkLst>
      </pc:sldChg>
      <pc:sldChg chg="add del">
        <pc:chgData name="Gesha Mahendra Cunyadha" userId="a3ae60d2-6fa2-4562-a4fc-5e95a39bd2f5" providerId="ADAL" clId="{28105B55-790D-45AE-BCBA-133A5A0D2ACD}" dt="2021-12-22T15:59:48.006" v="442" actId="47"/>
        <pc:sldMkLst>
          <pc:docMk/>
          <pc:sldMk cId="0" sldId="278"/>
        </pc:sldMkLst>
      </pc:sldChg>
      <pc:sldChg chg="add del">
        <pc:chgData name="Gesha Mahendra Cunyadha" userId="a3ae60d2-6fa2-4562-a4fc-5e95a39bd2f5" providerId="ADAL" clId="{28105B55-790D-45AE-BCBA-133A5A0D2ACD}" dt="2021-12-22T12:49:37.987" v="89" actId="47"/>
        <pc:sldMkLst>
          <pc:docMk/>
          <pc:sldMk cId="724338490" sldId="278"/>
        </pc:sldMkLst>
      </pc:sldChg>
      <pc:sldChg chg="add del">
        <pc:chgData name="Gesha Mahendra Cunyadha" userId="a3ae60d2-6fa2-4562-a4fc-5e95a39bd2f5" providerId="ADAL" clId="{28105B55-790D-45AE-BCBA-133A5A0D2ACD}" dt="2021-12-22T15:59:48.006" v="442" actId="47"/>
        <pc:sldMkLst>
          <pc:docMk/>
          <pc:sldMk cId="0" sldId="279"/>
        </pc:sldMkLst>
      </pc:sldChg>
      <pc:sldChg chg="add del">
        <pc:chgData name="Gesha Mahendra Cunyadha" userId="a3ae60d2-6fa2-4562-a4fc-5e95a39bd2f5" providerId="ADAL" clId="{28105B55-790D-45AE-BCBA-133A5A0D2ACD}" dt="2021-12-22T12:49:37.987" v="89" actId="47"/>
        <pc:sldMkLst>
          <pc:docMk/>
          <pc:sldMk cId="1361680397" sldId="279"/>
        </pc:sldMkLst>
      </pc:sldChg>
      <pc:sldChg chg="add del">
        <pc:chgData name="Gesha Mahendra Cunyadha" userId="a3ae60d2-6fa2-4562-a4fc-5e95a39bd2f5" providerId="ADAL" clId="{28105B55-790D-45AE-BCBA-133A5A0D2ACD}" dt="2021-12-22T15:59:48.006" v="442" actId="47"/>
        <pc:sldMkLst>
          <pc:docMk/>
          <pc:sldMk cId="0" sldId="280"/>
        </pc:sldMkLst>
      </pc:sldChg>
      <pc:sldChg chg="add del">
        <pc:chgData name="Gesha Mahendra Cunyadha" userId="a3ae60d2-6fa2-4562-a4fc-5e95a39bd2f5" providerId="ADAL" clId="{28105B55-790D-45AE-BCBA-133A5A0D2ACD}" dt="2021-12-22T12:49:37.987" v="89" actId="47"/>
        <pc:sldMkLst>
          <pc:docMk/>
          <pc:sldMk cId="2929577150" sldId="280"/>
        </pc:sldMkLst>
      </pc:sldChg>
      <pc:sldChg chg="add del">
        <pc:chgData name="Gesha Mahendra Cunyadha" userId="a3ae60d2-6fa2-4562-a4fc-5e95a39bd2f5" providerId="ADAL" clId="{28105B55-790D-45AE-BCBA-133A5A0D2ACD}" dt="2021-12-22T15:59:48.006" v="442" actId="47"/>
        <pc:sldMkLst>
          <pc:docMk/>
          <pc:sldMk cId="0" sldId="281"/>
        </pc:sldMkLst>
      </pc:sldChg>
      <pc:sldChg chg="add del">
        <pc:chgData name="Gesha Mahendra Cunyadha" userId="a3ae60d2-6fa2-4562-a4fc-5e95a39bd2f5" providerId="ADAL" clId="{28105B55-790D-45AE-BCBA-133A5A0D2ACD}" dt="2021-12-22T12:49:37.987" v="89" actId="47"/>
        <pc:sldMkLst>
          <pc:docMk/>
          <pc:sldMk cId="297577197" sldId="281"/>
        </pc:sldMkLst>
      </pc:sldChg>
      <pc:sldChg chg="add del">
        <pc:chgData name="Gesha Mahendra Cunyadha" userId="a3ae60d2-6fa2-4562-a4fc-5e95a39bd2f5" providerId="ADAL" clId="{28105B55-790D-45AE-BCBA-133A5A0D2ACD}" dt="2021-12-22T15:59:48.006" v="442" actId="47"/>
        <pc:sldMkLst>
          <pc:docMk/>
          <pc:sldMk cId="0" sldId="282"/>
        </pc:sldMkLst>
      </pc:sldChg>
      <pc:sldChg chg="add del">
        <pc:chgData name="Gesha Mahendra Cunyadha" userId="a3ae60d2-6fa2-4562-a4fc-5e95a39bd2f5" providerId="ADAL" clId="{28105B55-790D-45AE-BCBA-133A5A0D2ACD}" dt="2021-12-22T12:49:37.987" v="89" actId="47"/>
        <pc:sldMkLst>
          <pc:docMk/>
          <pc:sldMk cId="3279566706" sldId="282"/>
        </pc:sldMkLst>
      </pc:sldChg>
      <pc:sldChg chg="add del">
        <pc:chgData name="Gesha Mahendra Cunyadha" userId="a3ae60d2-6fa2-4562-a4fc-5e95a39bd2f5" providerId="ADAL" clId="{28105B55-790D-45AE-BCBA-133A5A0D2ACD}" dt="2021-12-22T15:59:48.006" v="442" actId="47"/>
        <pc:sldMkLst>
          <pc:docMk/>
          <pc:sldMk cId="0" sldId="283"/>
        </pc:sldMkLst>
      </pc:sldChg>
      <pc:sldChg chg="add del">
        <pc:chgData name="Gesha Mahendra Cunyadha" userId="a3ae60d2-6fa2-4562-a4fc-5e95a39bd2f5" providerId="ADAL" clId="{28105B55-790D-45AE-BCBA-133A5A0D2ACD}" dt="2021-12-22T12:49:37.987" v="89" actId="47"/>
        <pc:sldMkLst>
          <pc:docMk/>
          <pc:sldMk cId="2376560239" sldId="283"/>
        </pc:sldMkLst>
      </pc:sldChg>
      <pc:sldChg chg="add del">
        <pc:chgData name="Gesha Mahendra Cunyadha" userId="a3ae60d2-6fa2-4562-a4fc-5e95a39bd2f5" providerId="ADAL" clId="{28105B55-790D-45AE-BCBA-133A5A0D2ACD}" dt="2021-12-22T15:59:48.006" v="442" actId="47"/>
        <pc:sldMkLst>
          <pc:docMk/>
          <pc:sldMk cId="0" sldId="284"/>
        </pc:sldMkLst>
      </pc:sldChg>
      <pc:sldChg chg="add del">
        <pc:chgData name="Gesha Mahendra Cunyadha" userId="a3ae60d2-6fa2-4562-a4fc-5e95a39bd2f5" providerId="ADAL" clId="{28105B55-790D-45AE-BCBA-133A5A0D2ACD}" dt="2021-12-22T12:49:37.987" v="89" actId="47"/>
        <pc:sldMkLst>
          <pc:docMk/>
          <pc:sldMk cId="1891216483" sldId="284"/>
        </pc:sldMkLst>
      </pc:sldChg>
      <pc:sldChg chg="add del">
        <pc:chgData name="Gesha Mahendra Cunyadha" userId="a3ae60d2-6fa2-4562-a4fc-5e95a39bd2f5" providerId="ADAL" clId="{28105B55-790D-45AE-BCBA-133A5A0D2ACD}" dt="2021-12-22T15:59:21.280" v="438" actId="47"/>
        <pc:sldMkLst>
          <pc:docMk/>
          <pc:sldMk cId="0" sldId="285"/>
        </pc:sldMkLst>
      </pc:sldChg>
      <pc:sldChg chg="add del">
        <pc:chgData name="Gesha Mahendra Cunyadha" userId="a3ae60d2-6fa2-4562-a4fc-5e95a39bd2f5" providerId="ADAL" clId="{28105B55-790D-45AE-BCBA-133A5A0D2ACD}" dt="2021-12-22T12:49:37.987" v="89" actId="47"/>
        <pc:sldMkLst>
          <pc:docMk/>
          <pc:sldMk cId="943293296" sldId="285"/>
        </pc:sldMkLst>
      </pc:sldChg>
      <pc:sldChg chg="add del">
        <pc:chgData name="Gesha Mahendra Cunyadha" userId="a3ae60d2-6fa2-4562-a4fc-5e95a39bd2f5" providerId="ADAL" clId="{28105B55-790D-45AE-BCBA-133A5A0D2ACD}" dt="2021-12-22T15:59:48.006" v="442" actId="47"/>
        <pc:sldMkLst>
          <pc:docMk/>
          <pc:sldMk cId="0" sldId="286"/>
        </pc:sldMkLst>
      </pc:sldChg>
      <pc:sldChg chg="add del">
        <pc:chgData name="Gesha Mahendra Cunyadha" userId="a3ae60d2-6fa2-4562-a4fc-5e95a39bd2f5" providerId="ADAL" clId="{28105B55-790D-45AE-BCBA-133A5A0D2ACD}" dt="2021-12-22T12:49:37.987" v="89" actId="47"/>
        <pc:sldMkLst>
          <pc:docMk/>
          <pc:sldMk cId="1749658643" sldId="286"/>
        </pc:sldMkLst>
      </pc:sldChg>
      <pc:sldChg chg="add del">
        <pc:chgData name="Gesha Mahendra Cunyadha" userId="a3ae60d2-6fa2-4562-a4fc-5e95a39bd2f5" providerId="ADAL" clId="{28105B55-790D-45AE-BCBA-133A5A0D2ACD}" dt="2021-12-22T15:59:48.006" v="442" actId="47"/>
        <pc:sldMkLst>
          <pc:docMk/>
          <pc:sldMk cId="0" sldId="287"/>
        </pc:sldMkLst>
      </pc:sldChg>
      <pc:sldChg chg="modSp add del">
        <pc:chgData name="Gesha Mahendra Cunyadha" userId="a3ae60d2-6fa2-4562-a4fc-5e95a39bd2f5" providerId="ADAL" clId="{28105B55-790D-45AE-BCBA-133A5A0D2ACD}" dt="2021-12-22T12:49:37.987" v="89" actId="47"/>
        <pc:sldMkLst>
          <pc:docMk/>
          <pc:sldMk cId="2945981005" sldId="287"/>
        </pc:sldMkLst>
        <pc:graphicFrameChg chg="mod">
          <ac:chgData name="Gesha Mahendra Cunyadha" userId="a3ae60d2-6fa2-4562-a4fc-5e95a39bd2f5" providerId="ADAL" clId="{28105B55-790D-45AE-BCBA-133A5A0D2ACD}" dt="2021-12-22T12:47:15.186" v="62"/>
          <ac:graphicFrameMkLst>
            <pc:docMk/>
            <pc:sldMk cId="2945981005" sldId="287"/>
            <ac:graphicFrameMk id="6834" creationId="{00000000-0000-0000-0000-000000000000}"/>
          </ac:graphicFrameMkLst>
        </pc:graphicFrameChg>
        <pc:graphicFrameChg chg="mod">
          <ac:chgData name="Gesha Mahendra Cunyadha" userId="a3ae60d2-6fa2-4562-a4fc-5e95a39bd2f5" providerId="ADAL" clId="{28105B55-790D-45AE-BCBA-133A5A0D2ACD}" dt="2021-12-22T12:47:15.186" v="62"/>
          <ac:graphicFrameMkLst>
            <pc:docMk/>
            <pc:sldMk cId="2945981005" sldId="287"/>
            <ac:graphicFrameMk id="6886" creationId="{00000000-0000-0000-0000-000000000000}"/>
          </ac:graphicFrameMkLst>
        </pc:graphicFrameChg>
        <pc:graphicFrameChg chg="mod">
          <ac:chgData name="Gesha Mahendra Cunyadha" userId="a3ae60d2-6fa2-4562-a4fc-5e95a39bd2f5" providerId="ADAL" clId="{28105B55-790D-45AE-BCBA-133A5A0D2ACD}" dt="2021-12-22T12:47:15.186" v="62"/>
          <ac:graphicFrameMkLst>
            <pc:docMk/>
            <pc:sldMk cId="2945981005" sldId="287"/>
            <ac:graphicFrameMk id="6887" creationId="{00000000-0000-0000-0000-000000000000}"/>
          </ac:graphicFrameMkLst>
        </pc:graphicFrameChg>
        <pc:graphicFrameChg chg="mod">
          <ac:chgData name="Gesha Mahendra Cunyadha" userId="a3ae60d2-6fa2-4562-a4fc-5e95a39bd2f5" providerId="ADAL" clId="{28105B55-790D-45AE-BCBA-133A5A0D2ACD}" dt="2021-12-22T12:47:15.186" v="62"/>
          <ac:graphicFrameMkLst>
            <pc:docMk/>
            <pc:sldMk cId="2945981005" sldId="287"/>
            <ac:graphicFrameMk id="6930" creationId="{00000000-0000-0000-0000-000000000000}"/>
          </ac:graphicFrameMkLst>
        </pc:graphicFrameChg>
      </pc:sldChg>
      <pc:sldChg chg="add del setBg modNotes">
        <pc:chgData name="Gesha Mahendra Cunyadha" userId="a3ae60d2-6fa2-4562-a4fc-5e95a39bd2f5" providerId="ADAL" clId="{28105B55-790D-45AE-BCBA-133A5A0D2ACD}" dt="2021-12-22T13:24:29.104" v="394" actId="47"/>
        <pc:sldMkLst>
          <pc:docMk/>
          <pc:sldMk cId="0" sldId="288"/>
        </pc:sldMkLst>
      </pc:sldChg>
      <pc:sldChg chg="add del">
        <pc:chgData name="Gesha Mahendra Cunyadha" userId="a3ae60d2-6fa2-4562-a4fc-5e95a39bd2f5" providerId="ADAL" clId="{28105B55-790D-45AE-BCBA-133A5A0D2ACD}" dt="2021-12-22T12:49:37.987" v="89" actId="47"/>
        <pc:sldMkLst>
          <pc:docMk/>
          <pc:sldMk cId="3250827839" sldId="288"/>
        </pc:sldMkLst>
      </pc:sldChg>
      <pc:sldChg chg="add del setBg modNotes">
        <pc:chgData name="Gesha Mahendra Cunyadha" userId="a3ae60d2-6fa2-4562-a4fc-5e95a39bd2f5" providerId="ADAL" clId="{28105B55-790D-45AE-BCBA-133A5A0D2ACD}" dt="2021-12-22T13:24:29.104" v="394" actId="47"/>
        <pc:sldMkLst>
          <pc:docMk/>
          <pc:sldMk cId="0" sldId="289"/>
        </pc:sldMkLst>
      </pc:sldChg>
      <pc:sldChg chg="add del">
        <pc:chgData name="Gesha Mahendra Cunyadha" userId="a3ae60d2-6fa2-4562-a4fc-5e95a39bd2f5" providerId="ADAL" clId="{28105B55-790D-45AE-BCBA-133A5A0D2ACD}" dt="2021-12-22T12:49:37.987" v="89" actId="47"/>
        <pc:sldMkLst>
          <pc:docMk/>
          <pc:sldMk cId="2699253063" sldId="289"/>
        </pc:sldMkLst>
      </pc:sldChg>
      <pc:sldChg chg="add del setBg modNotes">
        <pc:chgData name="Gesha Mahendra Cunyadha" userId="a3ae60d2-6fa2-4562-a4fc-5e95a39bd2f5" providerId="ADAL" clId="{28105B55-790D-45AE-BCBA-133A5A0D2ACD}" dt="2021-12-22T13:24:29.104" v="394" actId="47"/>
        <pc:sldMkLst>
          <pc:docMk/>
          <pc:sldMk cId="0" sldId="290"/>
        </pc:sldMkLst>
      </pc:sldChg>
      <pc:sldChg chg="add del">
        <pc:chgData name="Gesha Mahendra Cunyadha" userId="a3ae60d2-6fa2-4562-a4fc-5e95a39bd2f5" providerId="ADAL" clId="{28105B55-790D-45AE-BCBA-133A5A0D2ACD}" dt="2021-12-22T12:49:37.987" v="89" actId="47"/>
        <pc:sldMkLst>
          <pc:docMk/>
          <pc:sldMk cId="2348733832" sldId="290"/>
        </pc:sldMkLst>
      </pc:sldChg>
      <pc:sldChg chg="add del setBg modNotes">
        <pc:chgData name="Gesha Mahendra Cunyadha" userId="a3ae60d2-6fa2-4562-a4fc-5e95a39bd2f5" providerId="ADAL" clId="{28105B55-790D-45AE-BCBA-133A5A0D2ACD}" dt="2021-12-22T13:24:29.104" v="394" actId="47"/>
        <pc:sldMkLst>
          <pc:docMk/>
          <pc:sldMk cId="0" sldId="291"/>
        </pc:sldMkLst>
      </pc:sldChg>
      <pc:sldChg chg="add del">
        <pc:chgData name="Gesha Mahendra Cunyadha" userId="a3ae60d2-6fa2-4562-a4fc-5e95a39bd2f5" providerId="ADAL" clId="{28105B55-790D-45AE-BCBA-133A5A0D2ACD}" dt="2021-12-22T12:49:37.987" v="89" actId="47"/>
        <pc:sldMkLst>
          <pc:docMk/>
          <pc:sldMk cId="2434510968" sldId="291"/>
        </pc:sldMkLst>
      </pc:sldChg>
      <pc:sldChg chg="add del">
        <pc:chgData name="Gesha Mahendra Cunyadha" userId="a3ae60d2-6fa2-4562-a4fc-5e95a39bd2f5" providerId="ADAL" clId="{28105B55-790D-45AE-BCBA-133A5A0D2ACD}" dt="2021-12-22T13:24:29.104" v="394" actId="47"/>
        <pc:sldMkLst>
          <pc:docMk/>
          <pc:sldMk cId="0" sldId="292"/>
        </pc:sldMkLst>
      </pc:sldChg>
      <pc:sldChg chg="add del">
        <pc:chgData name="Gesha Mahendra Cunyadha" userId="a3ae60d2-6fa2-4562-a4fc-5e95a39bd2f5" providerId="ADAL" clId="{28105B55-790D-45AE-BCBA-133A5A0D2ACD}" dt="2021-12-22T12:49:37.987" v="89" actId="47"/>
        <pc:sldMkLst>
          <pc:docMk/>
          <pc:sldMk cId="1086004544" sldId="292"/>
        </pc:sldMkLst>
      </pc:sldChg>
      <pc:sldChg chg="add del">
        <pc:chgData name="Gesha Mahendra Cunyadha" userId="a3ae60d2-6fa2-4562-a4fc-5e95a39bd2f5" providerId="ADAL" clId="{28105B55-790D-45AE-BCBA-133A5A0D2ACD}" dt="2021-12-22T13:24:29.104" v="394" actId="47"/>
        <pc:sldMkLst>
          <pc:docMk/>
          <pc:sldMk cId="0" sldId="293"/>
        </pc:sldMkLst>
      </pc:sldChg>
      <pc:sldChg chg="add del">
        <pc:chgData name="Gesha Mahendra Cunyadha" userId="a3ae60d2-6fa2-4562-a4fc-5e95a39bd2f5" providerId="ADAL" clId="{28105B55-790D-45AE-BCBA-133A5A0D2ACD}" dt="2021-12-22T12:49:37.987" v="89" actId="47"/>
        <pc:sldMkLst>
          <pc:docMk/>
          <pc:sldMk cId="643680667" sldId="293"/>
        </pc:sldMkLst>
      </pc:sldChg>
      <pc:sldChg chg="add del">
        <pc:chgData name="Gesha Mahendra Cunyadha" userId="a3ae60d2-6fa2-4562-a4fc-5e95a39bd2f5" providerId="ADAL" clId="{28105B55-790D-45AE-BCBA-133A5A0D2ACD}" dt="2021-12-22T13:24:47.355" v="395" actId="47"/>
        <pc:sldMkLst>
          <pc:docMk/>
          <pc:sldMk cId="0" sldId="294"/>
        </pc:sldMkLst>
      </pc:sldChg>
      <pc:sldChg chg="add del">
        <pc:chgData name="Gesha Mahendra Cunyadha" userId="a3ae60d2-6fa2-4562-a4fc-5e95a39bd2f5" providerId="ADAL" clId="{28105B55-790D-45AE-BCBA-133A5A0D2ACD}" dt="2021-12-22T12:49:37.987" v="89" actId="47"/>
        <pc:sldMkLst>
          <pc:docMk/>
          <pc:sldMk cId="2673896213" sldId="294"/>
        </pc:sldMkLst>
      </pc:sldChg>
      <pc:sldChg chg="add del">
        <pc:chgData name="Gesha Mahendra Cunyadha" userId="a3ae60d2-6fa2-4562-a4fc-5e95a39bd2f5" providerId="ADAL" clId="{28105B55-790D-45AE-BCBA-133A5A0D2ACD}" dt="2021-12-22T13:24:47.355" v="395" actId="47"/>
        <pc:sldMkLst>
          <pc:docMk/>
          <pc:sldMk cId="0" sldId="295"/>
        </pc:sldMkLst>
      </pc:sldChg>
      <pc:sldChg chg="add del">
        <pc:chgData name="Gesha Mahendra Cunyadha" userId="a3ae60d2-6fa2-4562-a4fc-5e95a39bd2f5" providerId="ADAL" clId="{28105B55-790D-45AE-BCBA-133A5A0D2ACD}" dt="2021-12-22T12:49:37.987" v="89" actId="47"/>
        <pc:sldMkLst>
          <pc:docMk/>
          <pc:sldMk cId="2004611794" sldId="295"/>
        </pc:sldMkLst>
      </pc:sldChg>
      <pc:sldChg chg="add del">
        <pc:chgData name="Gesha Mahendra Cunyadha" userId="a3ae60d2-6fa2-4562-a4fc-5e95a39bd2f5" providerId="ADAL" clId="{28105B55-790D-45AE-BCBA-133A5A0D2ACD}" dt="2021-12-22T13:24:47.355" v="395" actId="47"/>
        <pc:sldMkLst>
          <pc:docMk/>
          <pc:sldMk cId="0" sldId="296"/>
        </pc:sldMkLst>
      </pc:sldChg>
      <pc:sldChg chg="add del">
        <pc:chgData name="Gesha Mahendra Cunyadha" userId="a3ae60d2-6fa2-4562-a4fc-5e95a39bd2f5" providerId="ADAL" clId="{28105B55-790D-45AE-BCBA-133A5A0D2ACD}" dt="2021-12-22T12:49:37.987" v="89" actId="47"/>
        <pc:sldMkLst>
          <pc:docMk/>
          <pc:sldMk cId="3888786667" sldId="296"/>
        </pc:sldMkLst>
      </pc:sldChg>
      <pc:sldChg chg="add del setBg modNotes">
        <pc:chgData name="Gesha Mahendra Cunyadha" userId="a3ae60d2-6fa2-4562-a4fc-5e95a39bd2f5" providerId="ADAL" clId="{28105B55-790D-45AE-BCBA-133A5A0D2ACD}" dt="2021-12-22T13:24:47.355" v="395" actId="47"/>
        <pc:sldMkLst>
          <pc:docMk/>
          <pc:sldMk cId="0" sldId="297"/>
        </pc:sldMkLst>
      </pc:sldChg>
      <pc:sldChg chg="add del">
        <pc:chgData name="Gesha Mahendra Cunyadha" userId="a3ae60d2-6fa2-4562-a4fc-5e95a39bd2f5" providerId="ADAL" clId="{28105B55-790D-45AE-BCBA-133A5A0D2ACD}" dt="2021-12-22T12:49:37.987" v="89" actId="47"/>
        <pc:sldMkLst>
          <pc:docMk/>
          <pc:sldMk cId="3025270588" sldId="297"/>
        </pc:sldMkLst>
      </pc:sldChg>
      <pc:sldChg chg="add del">
        <pc:chgData name="Gesha Mahendra Cunyadha" userId="a3ae60d2-6fa2-4562-a4fc-5e95a39bd2f5" providerId="ADAL" clId="{28105B55-790D-45AE-BCBA-133A5A0D2ACD}" dt="2021-12-22T13:24:47.355" v="395" actId="47"/>
        <pc:sldMkLst>
          <pc:docMk/>
          <pc:sldMk cId="0" sldId="298"/>
        </pc:sldMkLst>
      </pc:sldChg>
      <pc:sldChg chg="add del">
        <pc:chgData name="Gesha Mahendra Cunyadha" userId="a3ae60d2-6fa2-4562-a4fc-5e95a39bd2f5" providerId="ADAL" clId="{28105B55-790D-45AE-BCBA-133A5A0D2ACD}" dt="2021-12-22T12:49:37.987" v="89" actId="47"/>
        <pc:sldMkLst>
          <pc:docMk/>
          <pc:sldMk cId="3499866923" sldId="298"/>
        </pc:sldMkLst>
      </pc:sldChg>
      <pc:sldChg chg="add del setBg modNotes">
        <pc:chgData name="Gesha Mahendra Cunyadha" userId="a3ae60d2-6fa2-4562-a4fc-5e95a39bd2f5" providerId="ADAL" clId="{28105B55-790D-45AE-BCBA-133A5A0D2ACD}" dt="2021-12-22T13:24:47.355" v="395" actId="47"/>
        <pc:sldMkLst>
          <pc:docMk/>
          <pc:sldMk cId="0" sldId="299"/>
        </pc:sldMkLst>
      </pc:sldChg>
      <pc:sldChg chg="add del">
        <pc:chgData name="Gesha Mahendra Cunyadha" userId="a3ae60d2-6fa2-4562-a4fc-5e95a39bd2f5" providerId="ADAL" clId="{28105B55-790D-45AE-BCBA-133A5A0D2ACD}" dt="2021-12-22T12:49:37.987" v="89" actId="47"/>
        <pc:sldMkLst>
          <pc:docMk/>
          <pc:sldMk cId="2313882240" sldId="299"/>
        </pc:sldMkLst>
      </pc:sldChg>
      <pc:sldChg chg="add del setBg modNotes">
        <pc:chgData name="Gesha Mahendra Cunyadha" userId="a3ae60d2-6fa2-4562-a4fc-5e95a39bd2f5" providerId="ADAL" clId="{28105B55-790D-45AE-BCBA-133A5A0D2ACD}" dt="2021-12-22T13:24:53.515" v="396" actId="47"/>
        <pc:sldMkLst>
          <pc:docMk/>
          <pc:sldMk cId="0" sldId="300"/>
        </pc:sldMkLst>
      </pc:sldChg>
      <pc:sldChg chg="add del setBg modNotes">
        <pc:chgData name="Gesha Mahendra Cunyadha" userId="a3ae60d2-6fa2-4562-a4fc-5e95a39bd2f5" providerId="ADAL" clId="{28105B55-790D-45AE-BCBA-133A5A0D2ACD}" dt="2021-12-22T13:24:53.515" v="396" actId="47"/>
        <pc:sldMkLst>
          <pc:docMk/>
          <pc:sldMk cId="0" sldId="301"/>
        </pc:sldMkLst>
      </pc:sldChg>
      <pc:sldChg chg="add del setBg modNotes">
        <pc:chgData name="Gesha Mahendra Cunyadha" userId="a3ae60d2-6fa2-4562-a4fc-5e95a39bd2f5" providerId="ADAL" clId="{28105B55-790D-45AE-BCBA-133A5A0D2ACD}" dt="2021-12-22T13:24:53.515" v="396" actId="47"/>
        <pc:sldMkLst>
          <pc:docMk/>
          <pc:sldMk cId="0" sldId="302"/>
        </pc:sldMkLst>
      </pc:sldChg>
      <pc:sldChg chg="add del setBg modNotes">
        <pc:chgData name="Gesha Mahendra Cunyadha" userId="a3ae60d2-6fa2-4562-a4fc-5e95a39bd2f5" providerId="ADAL" clId="{28105B55-790D-45AE-BCBA-133A5A0D2ACD}" dt="2021-12-22T13:24:53.515" v="396" actId="47"/>
        <pc:sldMkLst>
          <pc:docMk/>
          <pc:sldMk cId="0" sldId="303"/>
        </pc:sldMkLst>
      </pc:sldChg>
      <pc:sldChg chg="add del setBg modNotes">
        <pc:chgData name="Gesha Mahendra Cunyadha" userId="a3ae60d2-6fa2-4562-a4fc-5e95a39bd2f5" providerId="ADAL" clId="{28105B55-790D-45AE-BCBA-133A5A0D2ACD}" dt="2021-12-22T13:24:53.515" v="396" actId="47"/>
        <pc:sldMkLst>
          <pc:docMk/>
          <pc:sldMk cId="0" sldId="304"/>
        </pc:sldMkLst>
      </pc:sldChg>
      <pc:sldChg chg="addSp delSp modSp add mod">
        <pc:chgData name="Gesha Mahendra Cunyadha" userId="a3ae60d2-6fa2-4562-a4fc-5e95a39bd2f5" providerId="ADAL" clId="{28105B55-790D-45AE-BCBA-133A5A0D2ACD}" dt="2021-12-22T13:02:14.874" v="327" actId="478"/>
        <pc:sldMkLst>
          <pc:docMk/>
          <pc:sldMk cId="1981023204" sldId="305"/>
        </pc:sldMkLst>
        <pc:spChg chg="add del mod">
          <ac:chgData name="Gesha Mahendra Cunyadha" userId="a3ae60d2-6fa2-4562-a4fc-5e95a39bd2f5" providerId="ADAL" clId="{28105B55-790D-45AE-BCBA-133A5A0D2ACD}" dt="2021-12-22T13:00:43.469" v="312" actId="20577"/>
          <ac:spMkLst>
            <pc:docMk/>
            <pc:sldMk cId="1981023204" sldId="305"/>
            <ac:spMk id="3" creationId="{2567CFBE-8B19-4EA1-91DC-49F8A942C641}"/>
          </ac:spMkLst>
        </pc:spChg>
        <pc:spChg chg="add del mod">
          <ac:chgData name="Gesha Mahendra Cunyadha" userId="a3ae60d2-6fa2-4562-a4fc-5e95a39bd2f5" providerId="ADAL" clId="{28105B55-790D-45AE-BCBA-133A5A0D2ACD}" dt="2021-12-22T13:00:49.701" v="314" actId="478"/>
          <ac:spMkLst>
            <pc:docMk/>
            <pc:sldMk cId="1981023204" sldId="305"/>
            <ac:spMk id="5" creationId="{649191EE-4882-4881-8139-66632608B0F7}"/>
          </ac:spMkLst>
        </pc:spChg>
        <pc:spChg chg="del">
          <ac:chgData name="Gesha Mahendra Cunyadha" userId="a3ae60d2-6fa2-4562-a4fc-5e95a39bd2f5" providerId="ADAL" clId="{28105B55-790D-45AE-BCBA-133A5A0D2ACD}" dt="2021-12-22T13:02:14.874" v="327" actId="478"/>
          <ac:spMkLst>
            <pc:docMk/>
            <pc:sldMk cId="1981023204" sldId="305"/>
            <ac:spMk id="7" creationId="{16CFE225-D522-490F-97C8-D4F90B6ABD9C}"/>
          </ac:spMkLst>
        </pc:spChg>
        <pc:spChg chg="mod">
          <ac:chgData name="Gesha Mahendra Cunyadha" userId="a3ae60d2-6fa2-4562-a4fc-5e95a39bd2f5" providerId="ADAL" clId="{28105B55-790D-45AE-BCBA-133A5A0D2ACD}" dt="2021-12-22T13:01:47.341" v="321" actId="571"/>
          <ac:spMkLst>
            <pc:docMk/>
            <pc:sldMk cId="1981023204" sldId="305"/>
            <ac:spMk id="33" creationId="{DB06ED29-738C-4B3C-9F62-8583DD2E2F7E}"/>
          </ac:spMkLst>
        </pc:spChg>
        <pc:spChg chg="mod">
          <ac:chgData name="Gesha Mahendra Cunyadha" userId="a3ae60d2-6fa2-4562-a4fc-5e95a39bd2f5" providerId="ADAL" clId="{28105B55-790D-45AE-BCBA-133A5A0D2ACD}" dt="2021-12-22T13:01:47.341" v="321" actId="571"/>
          <ac:spMkLst>
            <pc:docMk/>
            <pc:sldMk cId="1981023204" sldId="305"/>
            <ac:spMk id="34" creationId="{5E9CB9EC-45F2-496C-9FFA-1117C41E024E}"/>
          </ac:spMkLst>
        </pc:spChg>
        <pc:spChg chg="add mod">
          <ac:chgData name="Gesha Mahendra Cunyadha" userId="a3ae60d2-6fa2-4562-a4fc-5e95a39bd2f5" providerId="ADAL" clId="{28105B55-790D-45AE-BCBA-133A5A0D2ACD}" dt="2021-12-22T13:02:04.228" v="325" actId="14100"/>
          <ac:spMkLst>
            <pc:docMk/>
            <pc:sldMk cId="1981023204" sldId="305"/>
            <ac:spMk id="35" creationId="{1B0214D4-6CED-421A-A458-55A4AF6CB4DC}"/>
          </ac:spMkLst>
        </pc:spChg>
        <pc:spChg chg="del">
          <ac:chgData name="Gesha Mahendra Cunyadha" userId="a3ae60d2-6fa2-4562-a4fc-5e95a39bd2f5" providerId="ADAL" clId="{28105B55-790D-45AE-BCBA-133A5A0D2ACD}" dt="2021-12-22T13:00:27.651" v="301" actId="478"/>
          <ac:spMkLst>
            <pc:docMk/>
            <pc:sldMk cId="1981023204" sldId="305"/>
            <ac:spMk id="824" creationId="{00000000-0000-0000-0000-000000000000}"/>
          </ac:spMkLst>
        </pc:spChg>
        <pc:spChg chg="del">
          <ac:chgData name="Gesha Mahendra Cunyadha" userId="a3ae60d2-6fa2-4562-a4fc-5e95a39bd2f5" providerId="ADAL" clId="{28105B55-790D-45AE-BCBA-133A5A0D2ACD}" dt="2021-12-22T13:00:47.320" v="313" actId="478"/>
          <ac:spMkLst>
            <pc:docMk/>
            <pc:sldMk cId="1981023204" sldId="305"/>
            <ac:spMk id="825" creationId="{00000000-0000-0000-0000-000000000000}"/>
          </ac:spMkLst>
        </pc:spChg>
        <pc:grpChg chg="add mod">
          <ac:chgData name="Gesha Mahendra Cunyadha" userId="a3ae60d2-6fa2-4562-a4fc-5e95a39bd2f5" providerId="ADAL" clId="{28105B55-790D-45AE-BCBA-133A5A0D2ACD}" dt="2021-12-22T13:01:58.721" v="324" actId="14100"/>
          <ac:grpSpMkLst>
            <pc:docMk/>
            <pc:sldMk cId="1981023204" sldId="305"/>
            <ac:grpSpMk id="32" creationId="{A1E6D9DA-D404-4F7E-82DA-CF428AAC87AA}"/>
          </ac:grpSpMkLst>
        </pc:grpChg>
        <pc:grpChg chg="del mod">
          <ac:chgData name="Gesha Mahendra Cunyadha" userId="a3ae60d2-6fa2-4562-a4fc-5e95a39bd2f5" providerId="ADAL" clId="{28105B55-790D-45AE-BCBA-133A5A0D2ACD}" dt="2021-12-22T13:02:06.191" v="326" actId="478"/>
          <ac:grpSpMkLst>
            <pc:docMk/>
            <pc:sldMk cId="1981023204" sldId="305"/>
            <ac:grpSpMk id="821" creationId="{00000000-0000-0000-0000-000000000000}"/>
          </ac:grpSpMkLst>
        </pc:grpChg>
        <pc:picChg chg="add mod ord">
          <ac:chgData name="Gesha Mahendra Cunyadha" userId="a3ae60d2-6fa2-4562-a4fc-5e95a39bd2f5" providerId="ADAL" clId="{28105B55-790D-45AE-BCBA-133A5A0D2ACD}" dt="2021-12-22T13:01:21.482" v="319" actId="14100"/>
          <ac:picMkLst>
            <pc:docMk/>
            <pc:sldMk cId="1981023204" sldId="305"/>
            <ac:picMk id="31" creationId="{8FC6D2A4-1085-408A-80D9-F62479C3E93A}"/>
          </ac:picMkLst>
        </pc:picChg>
      </pc:sldChg>
      <pc:sldChg chg="addSp delSp modSp add mod ord">
        <pc:chgData name="Gesha Mahendra Cunyadha" userId="a3ae60d2-6fa2-4562-a4fc-5e95a39bd2f5" providerId="ADAL" clId="{28105B55-790D-45AE-BCBA-133A5A0D2ACD}" dt="2021-12-22T13:04:31.390" v="337"/>
        <pc:sldMkLst>
          <pc:docMk/>
          <pc:sldMk cId="1864457769" sldId="307"/>
        </pc:sldMkLst>
        <pc:spChg chg="add del mod">
          <ac:chgData name="Gesha Mahendra Cunyadha" userId="a3ae60d2-6fa2-4562-a4fc-5e95a39bd2f5" providerId="ADAL" clId="{28105B55-790D-45AE-BCBA-133A5A0D2ACD}" dt="2021-12-22T13:04:01.250" v="333" actId="478"/>
          <ac:spMkLst>
            <pc:docMk/>
            <pc:sldMk cId="1864457769" sldId="307"/>
            <ac:spMk id="3" creationId="{A2571564-4669-4C68-BCD6-9C6BD996B9EB}"/>
          </ac:spMkLst>
        </pc:spChg>
        <pc:spChg chg="add mod">
          <ac:chgData name="Gesha Mahendra Cunyadha" userId="a3ae60d2-6fa2-4562-a4fc-5e95a39bd2f5" providerId="ADAL" clId="{28105B55-790D-45AE-BCBA-133A5A0D2ACD}" dt="2021-12-22T13:04:18.569" v="335"/>
          <ac:spMkLst>
            <pc:docMk/>
            <pc:sldMk cId="1864457769" sldId="307"/>
            <ac:spMk id="29" creationId="{EE676CE8-4C1A-4C72-B73A-56FE213F0E99}"/>
          </ac:spMkLst>
        </pc:spChg>
        <pc:spChg chg="add mod">
          <ac:chgData name="Gesha Mahendra Cunyadha" userId="a3ae60d2-6fa2-4562-a4fc-5e95a39bd2f5" providerId="ADAL" clId="{28105B55-790D-45AE-BCBA-133A5A0D2ACD}" dt="2021-12-22T13:04:31.390" v="337"/>
          <ac:spMkLst>
            <pc:docMk/>
            <pc:sldMk cId="1864457769" sldId="307"/>
            <ac:spMk id="30" creationId="{7CA1B808-78D4-4389-A40C-7BF350FD4FEA}"/>
          </ac:spMkLst>
        </pc:spChg>
        <pc:spChg chg="mod">
          <ac:chgData name="Gesha Mahendra Cunyadha" userId="a3ae60d2-6fa2-4562-a4fc-5e95a39bd2f5" providerId="ADAL" clId="{28105B55-790D-45AE-BCBA-133A5A0D2ACD}" dt="2021-12-22T13:03:52.896" v="331" actId="20577"/>
          <ac:spMkLst>
            <pc:docMk/>
            <pc:sldMk cId="1864457769" sldId="307"/>
            <ac:spMk id="824" creationId="{00000000-0000-0000-0000-000000000000}"/>
          </ac:spMkLst>
        </pc:spChg>
        <pc:spChg chg="del">
          <ac:chgData name="Gesha Mahendra Cunyadha" userId="a3ae60d2-6fa2-4562-a4fc-5e95a39bd2f5" providerId="ADAL" clId="{28105B55-790D-45AE-BCBA-133A5A0D2ACD}" dt="2021-12-22T13:03:58.506" v="332" actId="478"/>
          <ac:spMkLst>
            <pc:docMk/>
            <pc:sldMk cId="1864457769" sldId="307"/>
            <ac:spMk id="825" creationId="{00000000-0000-0000-0000-000000000000}"/>
          </ac:spMkLst>
        </pc:spChg>
      </pc:sldChg>
      <pc:sldChg chg="modSp mod">
        <pc:chgData name="Gesha Mahendra Cunyadha" userId="a3ae60d2-6fa2-4562-a4fc-5e95a39bd2f5" providerId="ADAL" clId="{28105B55-790D-45AE-BCBA-133A5A0D2ACD}" dt="2021-12-22T13:22:03.200" v="389" actId="2711"/>
        <pc:sldMkLst>
          <pc:docMk/>
          <pc:sldMk cId="1872983542" sldId="307"/>
        </pc:sldMkLst>
        <pc:spChg chg="mod">
          <ac:chgData name="Gesha Mahendra Cunyadha" userId="a3ae60d2-6fa2-4562-a4fc-5e95a39bd2f5" providerId="ADAL" clId="{28105B55-790D-45AE-BCBA-133A5A0D2ACD}" dt="2021-12-22T13:22:03.200" v="389" actId="2711"/>
          <ac:spMkLst>
            <pc:docMk/>
            <pc:sldMk cId="1872983542" sldId="307"/>
            <ac:spMk id="1057" creationId="{00000000-0000-0000-0000-000000000000}"/>
          </ac:spMkLst>
        </pc:spChg>
      </pc:sldChg>
      <pc:sldChg chg="addSp modSp mod">
        <pc:chgData name="Gesha Mahendra Cunyadha" userId="a3ae60d2-6fa2-4562-a4fc-5e95a39bd2f5" providerId="ADAL" clId="{28105B55-790D-45AE-BCBA-133A5A0D2ACD}" dt="2021-12-22T13:05:30.478" v="340" actId="1076"/>
        <pc:sldMkLst>
          <pc:docMk/>
          <pc:sldMk cId="1864457769" sldId="308"/>
        </pc:sldMkLst>
        <pc:picChg chg="add mod">
          <ac:chgData name="Gesha Mahendra Cunyadha" userId="a3ae60d2-6fa2-4562-a4fc-5e95a39bd2f5" providerId="ADAL" clId="{28105B55-790D-45AE-BCBA-133A5A0D2ACD}" dt="2021-12-22T13:05:30.478" v="340" actId="1076"/>
          <ac:picMkLst>
            <pc:docMk/>
            <pc:sldMk cId="1864457769" sldId="308"/>
            <ac:picMk id="5" creationId="{9366273F-3D8D-4D18-883B-FA3261A093EA}"/>
          </ac:picMkLst>
        </pc:picChg>
      </pc:sldChg>
      <pc:sldChg chg="modSp mod">
        <pc:chgData name="Gesha Mahendra Cunyadha" userId="a3ae60d2-6fa2-4562-a4fc-5e95a39bd2f5" providerId="ADAL" clId="{28105B55-790D-45AE-BCBA-133A5A0D2ACD}" dt="2021-12-22T13:22:21.367" v="391" actId="123"/>
        <pc:sldMkLst>
          <pc:docMk/>
          <pc:sldMk cId="1037333392" sldId="309"/>
        </pc:sldMkLst>
        <pc:spChg chg="mod">
          <ac:chgData name="Gesha Mahendra Cunyadha" userId="a3ae60d2-6fa2-4562-a4fc-5e95a39bd2f5" providerId="ADAL" clId="{28105B55-790D-45AE-BCBA-133A5A0D2ACD}" dt="2021-12-22T13:22:21.367" v="391" actId="123"/>
          <ac:spMkLst>
            <pc:docMk/>
            <pc:sldMk cId="1037333392" sldId="309"/>
            <ac:spMk id="1057" creationId="{00000000-0000-0000-0000-000000000000}"/>
          </ac:spMkLst>
        </pc:spChg>
      </pc:sldChg>
      <pc:sldChg chg="addSp modSp add mod">
        <pc:chgData name="Gesha Mahendra Cunyadha" userId="a3ae60d2-6fa2-4562-a4fc-5e95a39bd2f5" providerId="ADAL" clId="{28105B55-790D-45AE-BCBA-133A5A0D2ACD}" dt="2021-12-22T13:26:11.057" v="405" actId="1076"/>
        <pc:sldMkLst>
          <pc:docMk/>
          <pc:sldMk cId="349833337" sldId="310"/>
        </pc:sldMkLst>
        <pc:spChg chg="mod">
          <ac:chgData name="Gesha Mahendra Cunyadha" userId="a3ae60d2-6fa2-4562-a4fc-5e95a39bd2f5" providerId="ADAL" clId="{28105B55-790D-45AE-BCBA-133A5A0D2ACD}" dt="2021-12-22T13:25:56.712" v="402"/>
          <ac:spMkLst>
            <pc:docMk/>
            <pc:sldMk cId="349833337" sldId="310"/>
            <ac:spMk id="28" creationId="{E5421E09-EC30-4C7F-9BCF-415A4C1B36ED}"/>
          </ac:spMkLst>
        </pc:spChg>
        <pc:spChg chg="mod">
          <ac:chgData name="Gesha Mahendra Cunyadha" userId="a3ae60d2-6fa2-4562-a4fc-5e95a39bd2f5" providerId="ADAL" clId="{28105B55-790D-45AE-BCBA-133A5A0D2ACD}" dt="2021-12-22T13:25:56.712" v="402"/>
          <ac:spMkLst>
            <pc:docMk/>
            <pc:sldMk cId="349833337" sldId="310"/>
            <ac:spMk id="29" creationId="{6C1FDB7E-82FE-4B69-BDCD-A893471245F4}"/>
          </ac:spMkLst>
        </pc:spChg>
        <pc:spChg chg="mod">
          <ac:chgData name="Gesha Mahendra Cunyadha" userId="a3ae60d2-6fa2-4562-a4fc-5e95a39bd2f5" providerId="ADAL" clId="{28105B55-790D-45AE-BCBA-133A5A0D2ACD}" dt="2021-12-22T13:25:56.712" v="402"/>
          <ac:spMkLst>
            <pc:docMk/>
            <pc:sldMk cId="349833337" sldId="310"/>
            <ac:spMk id="30" creationId="{D6E138FD-28DF-494F-ADAF-E6B52E02BF80}"/>
          </ac:spMkLst>
        </pc:spChg>
        <pc:spChg chg="mod">
          <ac:chgData name="Gesha Mahendra Cunyadha" userId="a3ae60d2-6fa2-4562-a4fc-5e95a39bd2f5" providerId="ADAL" clId="{28105B55-790D-45AE-BCBA-133A5A0D2ACD}" dt="2021-12-22T13:25:56.712" v="402"/>
          <ac:spMkLst>
            <pc:docMk/>
            <pc:sldMk cId="349833337" sldId="310"/>
            <ac:spMk id="31" creationId="{C7A34A50-322E-4A62-A3BA-923CB016C184}"/>
          </ac:spMkLst>
        </pc:spChg>
        <pc:spChg chg="mod">
          <ac:chgData name="Gesha Mahendra Cunyadha" userId="a3ae60d2-6fa2-4562-a4fc-5e95a39bd2f5" providerId="ADAL" clId="{28105B55-790D-45AE-BCBA-133A5A0D2ACD}" dt="2021-12-22T13:25:56.712" v="402"/>
          <ac:spMkLst>
            <pc:docMk/>
            <pc:sldMk cId="349833337" sldId="310"/>
            <ac:spMk id="32" creationId="{11DFF88C-356B-4E60-A584-437F6C57446B}"/>
          </ac:spMkLst>
        </pc:spChg>
        <pc:spChg chg="mod">
          <ac:chgData name="Gesha Mahendra Cunyadha" userId="a3ae60d2-6fa2-4562-a4fc-5e95a39bd2f5" providerId="ADAL" clId="{28105B55-790D-45AE-BCBA-133A5A0D2ACD}" dt="2021-12-22T13:26:08.125" v="404"/>
          <ac:spMkLst>
            <pc:docMk/>
            <pc:sldMk cId="349833337" sldId="310"/>
            <ac:spMk id="34" creationId="{01626D2F-F789-47A8-A103-540635775299}"/>
          </ac:spMkLst>
        </pc:spChg>
        <pc:spChg chg="mod">
          <ac:chgData name="Gesha Mahendra Cunyadha" userId="a3ae60d2-6fa2-4562-a4fc-5e95a39bd2f5" providerId="ADAL" clId="{28105B55-790D-45AE-BCBA-133A5A0D2ACD}" dt="2021-12-22T13:26:08.125" v="404"/>
          <ac:spMkLst>
            <pc:docMk/>
            <pc:sldMk cId="349833337" sldId="310"/>
            <ac:spMk id="35" creationId="{9BF2F019-118F-4D41-9520-1F015A95990E}"/>
          </ac:spMkLst>
        </pc:spChg>
        <pc:spChg chg="mod">
          <ac:chgData name="Gesha Mahendra Cunyadha" userId="a3ae60d2-6fa2-4562-a4fc-5e95a39bd2f5" providerId="ADAL" clId="{28105B55-790D-45AE-BCBA-133A5A0D2ACD}" dt="2021-12-22T13:26:08.125" v="404"/>
          <ac:spMkLst>
            <pc:docMk/>
            <pc:sldMk cId="349833337" sldId="310"/>
            <ac:spMk id="36" creationId="{1101EDCD-3F13-44C9-A0A6-C06FCE4AA73B}"/>
          </ac:spMkLst>
        </pc:spChg>
        <pc:spChg chg="mod">
          <ac:chgData name="Gesha Mahendra Cunyadha" userId="a3ae60d2-6fa2-4562-a4fc-5e95a39bd2f5" providerId="ADAL" clId="{28105B55-790D-45AE-BCBA-133A5A0D2ACD}" dt="2021-12-22T13:26:08.125" v="404"/>
          <ac:spMkLst>
            <pc:docMk/>
            <pc:sldMk cId="349833337" sldId="310"/>
            <ac:spMk id="37" creationId="{07ECEBAC-2986-4E45-8578-79B13C7604FD}"/>
          </ac:spMkLst>
        </pc:spChg>
        <pc:spChg chg="mod">
          <ac:chgData name="Gesha Mahendra Cunyadha" userId="a3ae60d2-6fa2-4562-a4fc-5e95a39bd2f5" providerId="ADAL" clId="{28105B55-790D-45AE-BCBA-133A5A0D2ACD}" dt="2021-12-22T13:26:08.125" v="404"/>
          <ac:spMkLst>
            <pc:docMk/>
            <pc:sldMk cId="349833337" sldId="310"/>
            <ac:spMk id="38" creationId="{89AB1130-1016-444D-BD7C-968AF0E352F5}"/>
          </ac:spMkLst>
        </pc:spChg>
        <pc:spChg chg="mod">
          <ac:chgData name="Gesha Mahendra Cunyadha" userId="a3ae60d2-6fa2-4562-a4fc-5e95a39bd2f5" providerId="ADAL" clId="{28105B55-790D-45AE-BCBA-133A5A0D2ACD}" dt="2021-12-22T13:26:08.125" v="404"/>
          <ac:spMkLst>
            <pc:docMk/>
            <pc:sldMk cId="349833337" sldId="310"/>
            <ac:spMk id="39" creationId="{6B80A14A-6DE3-4B85-9A16-E60B0E84A380}"/>
          </ac:spMkLst>
        </pc:spChg>
        <pc:spChg chg="mod">
          <ac:chgData name="Gesha Mahendra Cunyadha" userId="a3ae60d2-6fa2-4562-a4fc-5e95a39bd2f5" providerId="ADAL" clId="{28105B55-790D-45AE-BCBA-133A5A0D2ACD}" dt="2021-12-22T13:26:08.125" v="404"/>
          <ac:spMkLst>
            <pc:docMk/>
            <pc:sldMk cId="349833337" sldId="310"/>
            <ac:spMk id="40" creationId="{662C3ACD-52A8-4B85-9B6B-C67FB1B42FB4}"/>
          </ac:spMkLst>
        </pc:spChg>
        <pc:spChg chg="mod">
          <ac:chgData name="Gesha Mahendra Cunyadha" userId="a3ae60d2-6fa2-4562-a4fc-5e95a39bd2f5" providerId="ADAL" clId="{28105B55-790D-45AE-BCBA-133A5A0D2ACD}" dt="2021-12-22T13:26:08.125" v="404"/>
          <ac:spMkLst>
            <pc:docMk/>
            <pc:sldMk cId="349833337" sldId="310"/>
            <ac:spMk id="41" creationId="{34046F5E-D920-4071-B046-37E23F1A03C0}"/>
          </ac:spMkLst>
        </pc:spChg>
        <pc:spChg chg="mod">
          <ac:chgData name="Gesha Mahendra Cunyadha" userId="a3ae60d2-6fa2-4562-a4fc-5e95a39bd2f5" providerId="ADAL" clId="{28105B55-790D-45AE-BCBA-133A5A0D2ACD}" dt="2021-12-22T13:26:08.125" v="404"/>
          <ac:spMkLst>
            <pc:docMk/>
            <pc:sldMk cId="349833337" sldId="310"/>
            <ac:spMk id="42" creationId="{73B78A91-2685-419A-96CF-7EF21E0FC320}"/>
          </ac:spMkLst>
        </pc:spChg>
        <pc:spChg chg="mod">
          <ac:chgData name="Gesha Mahendra Cunyadha" userId="a3ae60d2-6fa2-4562-a4fc-5e95a39bd2f5" providerId="ADAL" clId="{28105B55-790D-45AE-BCBA-133A5A0D2ACD}" dt="2021-12-22T13:26:08.125" v="404"/>
          <ac:spMkLst>
            <pc:docMk/>
            <pc:sldMk cId="349833337" sldId="310"/>
            <ac:spMk id="43" creationId="{F52AE61A-1CFD-41C9-86B1-CFD09F163195}"/>
          </ac:spMkLst>
        </pc:spChg>
        <pc:spChg chg="mod">
          <ac:chgData name="Gesha Mahendra Cunyadha" userId="a3ae60d2-6fa2-4562-a4fc-5e95a39bd2f5" providerId="ADAL" clId="{28105B55-790D-45AE-BCBA-133A5A0D2ACD}" dt="2021-12-22T13:26:08.125" v="404"/>
          <ac:spMkLst>
            <pc:docMk/>
            <pc:sldMk cId="349833337" sldId="310"/>
            <ac:spMk id="44" creationId="{14C6EC6B-1958-4FD6-ADCE-365AC8897C8C}"/>
          </ac:spMkLst>
        </pc:spChg>
        <pc:spChg chg="mod">
          <ac:chgData name="Gesha Mahendra Cunyadha" userId="a3ae60d2-6fa2-4562-a4fc-5e95a39bd2f5" providerId="ADAL" clId="{28105B55-790D-45AE-BCBA-133A5A0D2ACD}" dt="2021-12-22T13:06:30.205" v="353" actId="20577"/>
          <ac:spMkLst>
            <pc:docMk/>
            <pc:sldMk cId="349833337" sldId="310"/>
            <ac:spMk id="824" creationId="{00000000-0000-0000-0000-000000000000}"/>
          </ac:spMkLst>
        </pc:spChg>
        <pc:spChg chg="mod">
          <ac:chgData name="Gesha Mahendra Cunyadha" userId="a3ae60d2-6fa2-4562-a4fc-5e95a39bd2f5" providerId="ADAL" clId="{28105B55-790D-45AE-BCBA-133A5A0D2ACD}" dt="2021-12-22T13:21:08.317" v="387" actId="20577"/>
          <ac:spMkLst>
            <pc:docMk/>
            <pc:sldMk cId="349833337" sldId="310"/>
            <ac:spMk id="825" creationId="{00000000-0000-0000-0000-000000000000}"/>
          </ac:spMkLst>
        </pc:spChg>
        <pc:grpChg chg="add mod">
          <ac:chgData name="Gesha Mahendra Cunyadha" userId="a3ae60d2-6fa2-4562-a4fc-5e95a39bd2f5" providerId="ADAL" clId="{28105B55-790D-45AE-BCBA-133A5A0D2ACD}" dt="2021-12-22T13:25:59.067" v="403" actId="1076"/>
          <ac:grpSpMkLst>
            <pc:docMk/>
            <pc:sldMk cId="349833337" sldId="310"/>
            <ac:grpSpMk id="27" creationId="{D56914CB-BB51-4327-B878-F73E356C8A1A}"/>
          </ac:grpSpMkLst>
        </pc:grpChg>
        <pc:grpChg chg="add mod">
          <ac:chgData name="Gesha Mahendra Cunyadha" userId="a3ae60d2-6fa2-4562-a4fc-5e95a39bd2f5" providerId="ADAL" clId="{28105B55-790D-45AE-BCBA-133A5A0D2ACD}" dt="2021-12-22T13:26:11.057" v="405" actId="1076"/>
          <ac:grpSpMkLst>
            <pc:docMk/>
            <pc:sldMk cId="349833337" sldId="310"/>
            <ac:grpSpMk id="33" creationId="{2E8E1E10-B2D5-4756-813F-9ACB09608330}"/>
          </ac:grpSpMkLst>
        </pc:grpChg>
      </pc:sldChg>
      <pc:sldChg chg="modSp mod">
        <pc:chgData name="Gesha Mahendra Cunyadha" userId="a3ae60d2-6fa2-4562-a4fc-5e95a39bd2f5" providerId="ADAL" clId="{28105B55-790D-45AE-BCBA-133A5A0D2ACD}" dt="2021-12-22T13:22:39.358" v="393" actId="2711"/>
        <pc:sldMkLst>
          <pc:docMk/>
          <pc:sldMk cId="1379888999" sldId="311"/>
        </pc:sldMkLst>
        <pc:spChg chg="mod">
          <ac:chgData name="Gesha Mahendra Cunyadha" userId="a3ae60d2-6fa2-4562-a4fc-5e95a39bd2f5" providerId="ADAL" clId="{28105B55-790D-45AE-BCBA-133A5A0D2ACD}" dt="2021-12-22T13:22:39.358" v="393" actId="2711"/>
          <ac:spMkLst>
            <pc:docMk/>
            <pc:sldMk cId="1379888999" sldId="311"/>
            <ac:spMk id="94" creationId="{8D2F7C38-AE21-4F0D-BCF1-44FAF2A3A7E8}"/>
          </ac:spMkLst>
        </pc:spChg>
      </pc:sldChg>
      <pc:sldChg chg="modSp mod">
        <pc:chgData name="Gesha Mahendra Cunyadha" userId="a3ae60d2-6fa2-4562-a4fc-5e95a39bd2f5" providerId="ADAL" clId="{28105B55-790D-45AE-BCBA-133A5A0D2ACD}" dt="2021-12-22T16:00:11.068" v="443" actId="113"/>
        <pc:sldMkLst>
          <pc:docMk/>
          <pc:sldMk cId="2073570418" sldId="312"/>
        </pc:sldMkLst>
        <pc:spChg chg="mod">
          <ac:chgData name="Gesha Mahendra Cunyadha" userId="a3ae60d2-6fa2-4562-a4fc-5e95a39bd2f5" providerId="ADAL" clId="{28105B55-790D-45AE-BCBA-133A5A0D2ACD}" dt="2021-12-22T16:00:11.068" v="443" actId="113"/>
          <ac:spMkLst>
            <pc:docMk/>
            <pc:sldMk cId="2073570418" sldId="312"/>
            <ac:spMk id="5" creationId="{D14112E5-3C82-4BC2-84CC-4634DD2A8137}"/>
          </ac:spMkLst>
        </pc:spChg>
        <pc:spChg chg="mod">
          <ac:chgData name="Gesha Mahendra Cunyadha" userId="a3ae60d2-6fa2-4562-a4fc-5e95a39bd2f5" providerId="ADAL" clId="{28105B55-790D-45AE-BCBA-133A5A0D2ACD}" dt="2021-12-22T13:27:00.718" v="410" actId="2711"/>
          <ac:spMkLst>
            <pc:docMk/>
            <pc:sldMk cId="2073570418" sldId="312"/>
            <ac:spMk id="7" creationId="{5B2E5106-22BD-462E-920D-957C6898689C}"/>
          </ac:spMkLst>
        </pc:spChg>
      </pc:sldChg>
      <pc:sldChg chg="modSp mod">
        <pc:chgData name="Gesha Mahendra Cunyadha" userId="a3ae60d2-6fa2-4562-a4fc-5e95a39bd2f5" providerId="ADAL" clId="{28105B55-790D-45AE-BCBA-133A5A0D2ACD}" dt="2021-12-22T16:00:31.048" v="446" actId="113"/>
        <pc:sldMkLst>
          <pc:docMk/>
          <pc:sldMk cId="590737784" sldId="313"/>
        </pc:sldMkLst>
        <pc:spChg chg="mod">
          <ac:chgData name="Gesha Mahendra Cunyadha" userId="a3ae60d2-6fa2-4562-a4fc-5e95a39bd2f5" providerId="ADAL" clId="{28105B55-790D-45AE-BCBA-133A5A0D2ACD}" dt="2021-12-22T15:57:05.704" v="416" actId="2711"/>
          <ac:spMkLst>
            <pc:docMk/>
            <pc:sldMk cId="590737784" sldId="313"/>
            <ac:spMk id="27" creationId="{457D0F28-5BEF-40B0-B0E6-98975A8FE85C}"/>
          </ac:spMkLst>
        </pc:spChg>
        <pc:spChg chg="mod">
          <ac:chgData name="Gesha Mahendra Cunyadha" userId="a3ae60d2-6fa2-4562-a4fc-5e95a39bd2f5" providerId="ADAL" clId="{28105B55-790D-45AE-BCBA-133A5A0D2ACD}" dt="2021-12-22T16:00:31.048" v="446" actId="113"/>
          <ac:spMkLst>
            <pc:docMk/>
            <pc:sldMk cId="590737784" sldId="313"/>
            <ac:spMk id="94" creationId="{8D2F7C38-AE21-4F0D-BCF1-44FAF2A3A7E8}"/>
          </ac:spMkLst>
        </pc:spChg>
      </pc:sldChg>
      <pc:sldChg chg="modSp mod">
        <pc:chgData name="Gesha Mahendra Cunyadha" userId="a3ae60d2-6fa2-4562-a4fc-5e95a39bd2f5" providerId="ADAL" clId="{28105B55-790D-45AE-BCBA-133A5A0D2ACD}" dt="2021-12-22T16:00:20.020" v="444" actId="2711"/>
        <pc:sldMkLst>
          <pc:docMk/>
          <pc:sldMk cId="2476145434" sldId="314"/>
        </pc:sldMkLst>
        <pc:spChg chg="mod">
          <ac:chgData name="Gesha Mahendra Cunyadha" userId="a3ae60d2-6fa2-4562-a4fc-5e95a39bd2f5" providerId="ADAL" clId="{28105B55-790D-45AE-BCBA-133A5A0D2ACD}" dt="2021-12-22T16:00:20.020" v="444" actId="2711"/>
          <ac:spMkLst>
            <pc:docMk/>
            <pc:sldMk cId="2476145434" sldId="314"/>
            <ac:spMk id="1057" creationId="{00000000-0000-0000-0000-000000000000}"/>
          </ac:spMkLst>
        </pc:spChg>
      </pc:sldChg>
      <pc:sldChg chg="modSp mod">
        <pc:chgData name="Gesha Mahendra Cunyadha" userId="a3ae60d2-6fa2-4562-a4fc-5e95a39bd2f5" providerId="ADAL" clId="{28105B55-790D-45AE-BCBA-133A5A0D2ACD}" dt="2021-12-22T15:57:13.649" v="417" actId="2711"/>
        <pc:sldMkLst>
          <pc:docMk/>
          <pc:sldMk cId="2016887847" sldId="315"/>
        </pc:sldMkLst>
        <pc:spChg chg="mod">
          <ac:chgData name="Gesha Mahendra Cunyadha" userId="a3ae60d2-6fa2-4562-a4fc-5e95a39bd2f5" providerId="ADAL" clId="{28105B55-790D-45AE-BCBA-133A5A0D2ACD}" dt="2021-12-22T15:57:13.649" v="417" actId="2711"/>
          <ac:spMkLst>
            <pc:docMk/>
            <pc:sldMk cId="2016887847" sldId="315"/>
            <ac:spMk id="1057" creationId="{00000000-0000-0000-0000-000000000000}"/>
          </ac:spMkLst>
        </pc:spChg>
      </pc:sldChg>
      <pc:sldChg chg="addSp modSp add mod">
        <pc:chgData name="Gesha Mahendra Cunyadha" userId="a3ae60d2-6fa2-4562-a4fc-5e95a39bd2f5" providerId="ADAL" clId="{28105B55-790D-45AE-BCBA-133A5A0D2ACD}" dt="2021-12-22T16:09:20.059" v="460" actId="114"/>
        <pc:sldMkLst>
          <pc:docMk/>
          <pc:sldMk cId="1622084554" sldId="316"/>
        </pc:sldMkLst>
        <pc:spChg chg="mod">
          <ac:chgData name="Gesha Mahendra Cunyadha" userId="a3ae60d2-6fa2-4562-a4fc-5e95a39bd2f5" providerId="ADAL" clId="{28105B55-790D-45AE-BCBA-133A5A0D2ACD}" dt="2021-12-22T13:25:44.067" v="401"/>
          <ac:spMkLst>
            <pc:docMk/>
            <pc:sldMk cId="1622084554" sldId="316"/>
            <ac:spMk id="28" creationId="{6EE15241-B3C9-4EDA-AB93-E03C39149281}"/>
          </ac:spMkLst>
        </pc:spChg>
        <pc:spChg chg="mod">
          <ac:chgData name="Gesha Mahendra Cunyadha" userId="a3ae60d2-6fa2-4562-a4fc-5e95a39bd2f5" providerId="ADAL" clId="{28105B55-790D-45AE-BCBA-133A5A0D2ACD}" dt="2021-12-22T13:25:44.067" v="401"/>
          <ac:spMkLst>
            <pc:docMk/>
            <pc:sldMk cId="1622084554" sldId="316"/>
            <ac:spMk id="29" creationId="{A1C85CD6-89FC-46FE-A4DD-A84F9FB50B42}"/>
          </ac:spMkLst>
        </pc:spChg>
        <pc:spChg chg="mod">
          <ac:chgData name="Gesha Mahendra Cunyadha" userId="a3ae60d2-6fa2-4562-a4fc-5e95a39bd2f5" providerId="ADAL" clId="{28105B55-790D-45AE-BCBA-133A5A0D2ACD}" dt="2021-12-22T13:25:44.067" v="401"/>
          <ac:spMkLst>
            <pc:docMk/>
            <pc:sldMk cId="1622084554" sldId="316"/>
            <ac:spMk id="30" creationId="{E14DE4C0-4639-4F08-A408-927419F7D058}"/>
          </ac:spMkLst>
        </pc:spChg>
        <pc:spChg chg="mod">
          <ac:chgData name="Gesha Mahendra Cunyadha" userId="a3ae60d2-6fa2-4562-a4fc-5e95a39bd2f5" providerId="ADAL" clId="{28105B55-790D-45AE-BCBA-133A5A0D2ACD}" dt="2021-12-22T13:25:44.067" v="401"/>
          <ac:spMkLst>
            <pc:docMk/>
            <pc:sldMk cId="1622084554" sldId="316"/>
            <ac:spMk id="31" creationId="{B66E178E-2992-4373-A3AC-A85CD1FDD50D}"/>
          </ac:spMkLst>
        </pc:spChg>
        <pc:spChg chg="mod">
          <ac:chgData name="Gesha Mahendra Cunyadha" userId="a3ae60d2-6fa2-4562-a4fc-5e95a39bd2f5" providerId="ADAL" clId="{28105B55-790D-45AE-BCBA-133A5A0D2ACD}" dt="2021-12-22T13:25:44.067" v="401"/>
          <ac:spMkLst>
            <pc:docMk/>
            <pc:sldMk cId="1622084554" sldId="316"/>
            <ac:spMk id="32" creationId="{56881377-A5E0-4FC2-909A-810C85031253}"/>
          </ac:spMkLst>
        </pc:spChg>
        <pc:spChg chg="mod">
          <ac:chgData name="Gesha Mahendra Cunyadha" userId="a3ae60d2-6fa2-4562-a4fc-5e95a39bd2f5" providerId="ADAL" clId="{28105B55-790D-45AE-BCBA-133A5A0D2ACD}" dt="2021-12-22T13:17:00.677" v="363" actId="20577"/>
          <ac:spMkLst>
            <pc:docMk/>
            <pc:sldMk cId="1622084554" sldId="316"/>
            <ac:spMk id="824" creationId="{00000000-0000-0000-0000-000000000000}"/>
          </ac:spMkLst>
        </pc:spChg>
        <pc:spChg chg="mod">
          <ac:chgData name="Gesha Mahendra Cunyadha" userId="a3ae60d2-6fa2-4562-a4fc-5e95a39bd2f5" providerId="ADAL" clId="{28105B55-790D-45AE-BCBA-133A5A0D2ACD}" dt="2021-12-22T16:09:20.059" v="460" actId="114"/>
          <ac:spMkLst>
            <pc:docMk/>
            <pc:sldMk cId="1622084554" sldId="316"/>
            <ac:spMk id="825" creationId="{00000000-0000-0000-0000-000000000000}"/>
          </ac:spMkLst>
        </pc:spChg>
        <pc:grpChg chg="add mod">
          <ac:chgData name="Gesha Mahendra Cunyadha" userId="a3ae60d2-6fa2-4562-a4fc-5e95a39bd2f5" providerId="ADAL" clId="{28105B55-790D-45AE-BCBA-133A5A0D2ACD}" dt="2021-12-22T13:25:44.067" v="401"/>
          <ac:grpSpMkLst>
            <pc:docMk/>
            <pc:sldMk cId="1622084554" sldId="316"/>
            <ac:grpSpMk id="27" creationId="{FF3FA43B-B4FA-4C57-ACF0-5E096C761BFF}"/>
          </ac:grpSpMkLst>
        </pc:grpChg>
      </pc:sldChg>
      <pc:sldChg chg="addSp modSp add mod">
        <pc:chgData name="Gesha Mahendra Cunyadha" userId="a3ae60d2-6fa2-4562-a4fc-5e95a39bd2f5" providerId="ADAL" clId="{28105B55-790D-45AE-BCBA-133A5A0D2ACD}" dt="2021-12-22T13:25:38.040" v="400" actId="14100"/>
        <pc:sldMkLst>
          <pc:docMk/>
          <pc:sldMk cId="2530022006" sldId="317"/>
        </pc:sldMkLst>
        <pc:spChg chg="mod">
          <ac:chgData name="Gesha Mahendra Cunyadha" userId="a3ae60d2-6fa2-4562-a4fc-5e95a39bd2f5" providerId="ADAL" clId="{28105B55-790D-45AE-BCBA-133A5A0D2ACD}" dt="2021-12-22T13:25:30.121" v="397"/>
          <ac:spMkLst>
            <pc:docMk/>
            <pc:sldMk cId="2530022006" sldId="317"/>
            <ac:spMk id="28" creationId="{0D9C5787-2148-4ECF-B083-BD0A07969947}"/>
          </ac:spMkLst>
        </pc:spChg>
        <pc:spChg chg="mod">
          <ac:chgData name="Gesha Mahendra Cunyadha" userId="a3ae60d2-6fa2-4562-a4fc-5e95a39bd2f5" providerId="ADAL" clId="{28105B55-790D-45AE-BCBA-133A5A0D2ACD}" dt="2021-12-22T13:25:30.121" v="397"/>
          <ac:spMkLst>
            <pc:docMk/>
            <pc:sldMk cId="2530022006" sldId="317"/>
            <ac:spMk id="29" creationId="{6F66CF0A-EDB4-4F21-850A-B97C3F6F5320}"/>
          </ac:spMkLst>
        </pc:spChg>
        <pc:spChg chg="mod">
          <ac:chgData name="Gesha Mahendra Cunyadha" userId="a3ae60d2-6fa2-4562-a4fc-5e95a39bd2f5" providerId="ADAL" clId="{28105B55-790D-45AE-BCBA-133A5A0D2ACD}" dt="2021-12-22T13:25:30.121" v="397"/>
          <ac:spMkLst>
            <pc:docMk/>
            <pc:sldMk cId="2530022006" sldId="317"/>
            <ac:spMk id="30" creationId="{0F21DDAD-2F4C-41C8-8144-CD5454116662}"/>
          </ac:spMkLst>
        </pc:spChg>
        <pc:spChg chg="mod">
          <ac:chgData name="Gesha Mahendra Cunyadha" userId="a3ae60d2-6fa2-4562-a4fc-5e95a39bd2f5" providerId="ADAL" clId="{28105B55-790D-45AE-BCBA-133A5A0D2ACD}" dt="2021-12-22T13:25:30.121" v="397"/>
          <ac:spMkLst>
            <pc:docMk/>
            <pc:sldMk cId="2530022006" sldId="317"/>
            <ac:spMk id="31" creationId="{F0083C7B-0F87-485E-9852-F78E7CC1AE7D}"/>
          </ac:spMkLst>
        </pc:spChg>
        <pc:spChg chg="mod">
          <ac:chgData name="Gesha Mahendra Cunyadha" userId="a3ae60d2-6fa2-4562-a4fc-5e95a39bd2f5" providerId="ADAL" clId="{28105B55-790D-45AE-BCBA-133A5A0D2ACD}" dt="2021-12-22T13:25:30.121" v="397"/>
          <ac:spMkLst>
            <pc:docMk/>
            <pc:sldMk cId="2530022006" sldId="317"/>
            <ac:spMk id="32" creationId="{E8C2F0A0-9CB6-4DB3-B19D-4D32BD518B10}"/>
          </ac:spMkLst>
        </pc:spChg>
        <pc:spChg chg="mod">
          <ac:chgData name="Gesha Mahendra Cunyadha" userId="a3ae60d2-6fa2-4562-a4fc-5e95a39bd2f5" providerId="ADAL" clId="{28105B55-790D-45AE-BCBA-133A5A0D2ACD}" dt="2021-12-22T13:18:36.393" v="375" actId="20577"/>
          <ac:spMkLst>
            <pc:docMk/>
            <pc:sldMk cId="2530022006" sldId="317"/>
            <ac:spMk id="825" creationId="{00000000-0000-0000-0000-000000000000}"/>
          </ac:spMkLst>
        </pc:spChg>
        <pc:grpChg chg="add mod">
          <ac:chgData name="Gesha Mahendra Cunyadha" userId="a3ae60d2-6fa2-4562-a4fc-5e95a39bd2f5" providerId="ADAL" clId="{28105B55-790D-45AE-BCBA-133A5A0D2ACD}" dt="2021-12-22T13:25:38.040" v="400" actId="14100"/>
          <ac:grpSpMkLst>
            <pc:docMk/>
            <pc:sldMk cId="2530022006" sldId="317"/>
            <ac:grpSpMk id="27" creationId="{3BA0E543-E87C-4B97-AD5E-5ED4992D33EF}"/>
          </ac:grpSpMkLst>
        </pc:grpChg>
      </pc:sldChg>
      <pc:sldChg chg="modSp mod">
        <pc:chgData name="Gesha Mahendra Cunyadha" userId="a3ae60d2-6fa2-4562-a4fc-5e95a39bd2f5" providerId="ADAL" clId="{28105B55-790D-45AE-BCBA-133A5A0D2ACD}" dt="2021-12-22T15:57:22.602" v="418" actId="2711"/>
        <pc:sldMkLst>
          <pc:docMk/>
          <pc:sldMk cId="1459435699" sldId="320"/>
        </pc:sldMkLst>
        <pc:spChg chg="mod">
          <ac:chgData name="Gesha Mahendra Cunyadha" userId="a3ae60d2-6fa2-4562-a4fc-5e95a39bd2f5" providerId="ADAL" clId="{28105B55-790D-45AE-BCBA-133A5A0D2ACD}" dt="2021-12-22T15:57:22.602" v="418" actId="2711"/>
          <ac:spMkLst>
            <pc:docMk/>
            <pc:sldMk cId="1459435699" sldId="320"/>
            <ac:spMk id="1057" creationId="{00000000-0000-0000-0000-000000000000}"/>
          </ac:spMkLst>
        </pc:spChg>
      </pc:sldChg>
      <pc:sldChg chg="modSp mod">
        <pc:chgData name="Gesha Mahendra Cunyadha" userId="a3ae60d2-6fa2-4562-a4fc-5e95a39bd2f5" providerId="ADAL" clId="{28105B55-790D-45AE-BCBA-133A5A0D2ACD}" dt="2021-12-22T16:17:26.782" v="482" actId="20577"/>
        <pc:sldMkLst>
          <pc:docMk/>
          <pc:sldMk cId="1845314101" sldId="324"/>
        </pc:sldMkLst>
        <pc:spChg chg="mod">
          <ac:chgData name="Gesha Mahendra Cunyadha" userId="a3ae60d2-6fa2-4562-a4fc-5e95a39bd2f5" providerId="ADAL" clId="{28105B55-790D-45AE-BCBA-133A5A0D2ACD}" dt="2021-12-22T16:17:26.782" v="482" actId="20577"/>
          <ac:spMkLst>
            <pc:docMk/>
            <pc:sldMk cId="1845314101" sldId="324"/>
            <ac:spMk id="14" creationId="{8176A479-0B1D-4414-960D-A4E8DEE87667}"/>
          </ac:spMkLst>
        </pc:spChg>
      </pc:sldChg>
      <pc:sldChg chg="modSp mod">
        <pc:chgData name="Gesha Mahendra Cunyadha" userId="a3ae60d2-6fa2-4562-a4fc-5e95a39bd2f5" providerId="ADAL" clId="{28105B55-790D-45AE-BCBA-133A5A0D2ACD}" dt="2021-12-22T16:17:30.480" v="485" actId="20577"/>
        <pc:sldMkLst>
          <pc:docMk/>
          <pc:sldMk cId="979976515" sldId="325"/>
        </pc:sldMkLst>
        <pc:spChg chg="mod">
          <ac:chgData name="Gesha Mahendra Cunyadha" userId="a3ae60d2-6fa2-4562-a4fc-5e95a39bd2f5" providerId="ADAL" clId="{28105B55-790D-45AE-BCBA-133A5A0D2ACD}" dt="2021-12-22T16:17:30.480" v="485" actId="20577"/>
          <ac:spMkLst>
            <pc:docMk/>
            <pc:sldMk cId="979976515" sldId="325"/>
            <ac:spMk id="14" creationId="{8176A479-0B1D-4414-960D-A4E8DEE87667}"/>
          </ac:spMkLst>
        </pc:spChg>
      </pc:sldChg>
      <pc:sldChg chg="modSp mod">
        <pc:chgData name="Gesha Mahendra Cunyadha" userId="a3ae60d2-6fa2-4562-a4fc-5e95a39bd2f5" providerId="ADAL" clId="{28105B55-790D-45AE-BCBA-133A5A0D2ACD}" dt="2021-12-22T16:17:35.798" v="486" actId="20577"/>
        <pc:sldMkLst>
          <pc:docMk/>
          <pc:sldMk cId="3378214454" sldId="327"/>
        </pc:sldMkLst>
        <pc:spChg chg="mod">
          <ac:chgData name="Gesha Mahendra Cunyadha" userId="a3ae60d2-6fa2-4562-a4fc-5e95a39bd2f5" providerId="ADAL" clId="{28105B55-790D-45AE-BCBA-133A5A0D2ACD}" dt="2021-12-22T16:17:11.234" v="479" actId="255"/>
          <ac:spMkLst>
            <pc:docMk/>
            <pc:sldMk cId="3378214454" sldId="327"/>
            <ac:spMk id="1148" creationId="{00000000-0000-0000-0000-000000000000}"/>
          </ac:spMkLst>
        </pc:spChg>
        <pc:spChg chg="mod">
          <ac:chgData name="Gesha Mahendra Cunyadha" userId="a3ae60d2-6fa2-4562-a4fc-5e95a39bd2f5" providerId="ADAL" clId="{28105B55-790D-45AE-BCBA-133A5A0D2ACD}" dt="2021-12-22T16:17:35.798" v="486" actId="20577"/>
          <ac:spMkLst>
            <pc:docMk/>
            <pc:sldMk cId="3378214454" sldId="327"/>
            <ac:spMk id="1149" creationId="{00000000-0000-0000-0000-000000000000}"/>
          </ac:spMkLst>
        </pc:spChg>
      </pc:sldChg>
      <pc:sldChg chg="modSp mod">
        <pc:chgData name="Gesha Mahendra Cunyadha" userId="a3ae60d2-6fa2-4562-a4fc-5e95a39bd2f5" providerId="ADAL" clId="{28105B55-790D-45AE-BCBA-133A5A0D2ACD}" dt="2021-12-22T16:17:37.848" v="487" actId="20577"/>
        <pc:sldMkLst>
          <pc:docMk/>
          <pc:sldMk cId="2610390414" sldId="328"/>
        </pc:sldMkLst>
        <pc:spChg chg="mod">
          <ac:chgData name="Gesha Mahendra Cunyadha" userId="a3ae60d2-6fa2-4562-a4fc-5e95a39bd2f5" providerId="ADAL" clId="{28105B55-790D-45AE-BCBA-133A5A0D2ACD}" dt="2021-12-22T16:17:21.316" v="481" actId="255"/>
          <ac:spMkLst>
            <pc:docMk/>
            <pc:sldMk cId="2610390414" sldId="328"/>
            <ac:spMk id="1148" creationId="{00000000-0000-0000-0000-000000000000}"/>
          </ac:spMkLst>
        </pc:spChg>
        <pc:spChg chg="mod">
          <ac:chgData name="Gesha Mahendra Cunyadha" userId="a3ae60d2-6fa2-4562-a4fc-5e95a39bd2f5" providerId="ADAL" clId="{28105B55-790D-45AE-BCBA-133A5A0D2ACD}" dt="2021-12-22T16:17:37.848" v="487" actId="20577"/>
          <ac:spMkLst>
            <pc:docMk/>
            <pc:sldMk cId="2610390414" sldId="328"/>
            <ac:spMk id="1149" creationId="{00000000-0000-0000-0000-000000000000}"/>
          </ac:spMkLst>
        </pc:spChg>
      </pc:sldChg>
      <pc:sldChg chg="addSp delSp modSp add mod">
        <pc:chgData name="Gesha Mahendra Cunyadha" userId="a3ae60d2-6fa2-4562-a4fc-5e95a39bd2f5" providerId="ADAL" clId="{28105B55-790D-45AE-BCBA-133A5A0D2ACD}" dt="2021-12-22T15:59:18.982" v="437" actId="255"/>
        <pc:sldMkLst>
          <pc:docMk/>
          <pc:sldMk cId="2583418281" sldId="329"/>
        </pc:sldMkLst>
        <pc:spChg chg="add del mod">
          <ac:chgData name="Gesha Mahendra Cunyadha" userId="a3ae60d2-6fa2-4562-a4fc-5e95a39bd2f5" providerId="ADAL" clId="{28105B55-790D-45AE-BCBA-133A5A0D2ACD}" dt="2021-12-22T15:58:15.111" v="421" actId="478"/>
          <ac:spMkLst>
            <pc:docMk/>
            <pc:sldMk cId="2583418281" sldId="329"/>
            <ac:spMk id="3" creationId="{9E570B22-EFFF-4718-AF26-5E1758502A50}"/>
          </ac:spMkLst>
        </pc:spChg>
        <pc:spChg chg="add del mod">
          <ac:chgData name="Gesha Mahendra Cunyadha" userId="a3ae60d2-6fa2-4562-a4fc-5e95a39bd2f5" providerId="ADAL" clId="{28105B55-790D-45AE-BCBA-133A5A0D2ACD}" dt="2021-12-22T15:58:17.479" v="422" actId="478"/>
          <ac:spMkLst>
            <pc:docMk/>
            <pc:sldMk cId="2583418281" sldId="329"/>
            <ac:spMk id="5" creationId="{7A0DF9C0-A2AE-479D-925C-607B1A18444C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38" creationId="{C897D2DD-881E-4B62-B1EA-4010DD07A4B0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39" creationId="{06E15E6D-1EF1-4CCA-9FFA-90BF69038243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40" creationId="{15F3D1AC-08F7-489C-AE30-880838BF5B93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41" creationId="{382C5611-9D86-45B3-A1FE-F8C029CB8ABB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42" creationId="{A1B6FD99-B8AC-433B-AA26-9A21DAA9F9CF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43" creationId="{9539381D-627D-4BFD-9FFF-D364E7AE0E7D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44" creationId="{20B513A7-69BD-4F0E-A6A8-D571CE9EA447}"/>
          </ac:spMkLst>
        </pc:spChg>
        <pc:spChg chg="add del mod">
          <ac:chgData name="Gesha Mahendra Cunyadha" userId="a3ae60d2-6fa2-4562-a4fc-5e95a39bd2f5" providerId="ADAL" clId="{28105B55-790D-45AE-BCBA-133A5A0D2ACD}" dt="2021-12-22T15:58:27.334" v="426"/>
          <ac:spMkLst>
            <pc:docMk/>
            <pc:sldMk cId="2583418281" sldId="329"/>
            <ac:spMk id="45" creationId="{0B2FDD61-38D6-43F3-AD11-6EA1364335D3}"/>
          </ac:spMkLst>
        </pc:spChg>
        <pc:spChg chg="add del mod">
          <ac:chgData name="Gesha Mahendra Cunyadha" userId="a3ae60d2-6fa2-4562-a4fc-5e95a39bd2f5" providerId="ADAL" clId="{28105B55-790D-45AE-BCBA-133A5A0D2ACD}" dt="2021-12-22T15:58:27.334" v="426"/>
          <ac:spMkLst>
            <pc:docMk/>
            <pc:sldMk cId="2583418281" sldId="329"/>
            <ac:spMk id="46" creationId="{9ED4AA6D-1AD6-460F-8919-7352C7F2229A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48" creationId="{FBB0C9AB-5F2E-4F16-BC8B-047E8FF0E172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49" creationId="{6E7AB0DE-DFF0-4E96-8237-8F4655423EF0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50" creationId="{C2738DAD-4351-4E4D-B0EE-7741FF5F3D90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51" creationId="{B05DF03F-38A5-4AD4-A0B1-A44186BC445A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53" creationId="{5B39E4E2-2326-45FC-82ED-B4144C176E49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54" creationId="{DDAA0CB0-49B1-4CD6-B41C-79D8AA410B60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55" creationId="{D8987B68-83D8-454A-92F7-65690C9D8F0D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56" creationId="{5A278A1A-8975-4FF6-8297-0D6E5CD095AB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57" creationId="{2DB09122-0015-497F-8ED7-97CE72812E5E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58" creationId="{B897E029-5F45-446A-8DCB-FE4D3201FD7A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59" creationId="{834CCC09-F668-462F-BD2E-02EA921E9942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60" creationId="{575293B4-1C7A-46AC-AA3C-F57DD160E250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61" creationId="{92A89857-9801-4020-B13E-94EFC2B1982E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63" creationId="{44567855-6ED9-46AF-A447-3229C0849D73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64" creationId="{F30B5758-8FD1-4E81-8747-D37DF2CBD8D2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65" creationId="{A2468DE9-4F0C-4DC2-BF1E-6970D6615929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66" creationId="{FB3EAF6B-D4D6-42DA-828B-E2285AA40942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67" creationId="{BF6A878F-89A4-41D7-B774-8EF959459EBA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69" creationId="{29DF75B3-1E39-400E-82D6-235572043ED1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70" creationId="{97957C67-733E-429B-A80C-92CA3A47F278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71" creationId="{CA897DCF-8964-4314-9353-6FE4EACD702C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72" creationId="{FC12944B-5BBE-4D3B-9169-74FBD6519946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73" creationId="{92A27599-B898-4EAE-8F06-15C293F30A32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74" creationId="{E889AD15-83C4-4AC3-8370-51E94B7B9667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75" creationId="{AC22ECCC-937E-4D8B-9824-EC8E6BBF0414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76" creationId="{9C787453-641A-4616-AA7E-A28A92FB49F5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77" creationId="{371508FF-0756-41B8-AD36-C77E528F90F1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79" creationId="{24AD42C7-8EED-4D0A-B6E3-AB87CEE023B0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80" creationId="{367AED37-7860-483A-9C9B-18E832C2CF4B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81" creationId="{EB67C1E7-C1E2-4243-8D1F-C0BBDC4CA63E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82" creationId="{25075AA2-AE0B-485E-9429-49C64A2FFDA5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83" creationId="{E90BC37A-5A54-449C-B8C6-50084F5E2825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84" creationId="{7D372D24-9C38-424F-87C4-34DF07806158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85" creationId="{EAA072F5-2E55-437F-BBCF-6558DEB2E7F9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86" creationId="{98A30109-0D15-4ED5-A40D-8F77B9411CD9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87" creationId="{464F3E26-8AB9-4F6B-9BDC-6F2BD4924DDB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89" creationId="{DE1AE054-DC65-44CD-A436-7C04638C42BB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90" creationId="{9A98A0B8-0BF2-4F6B-AE77-2C5885792733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91" creationId="{A593EF8E-A152-4591-A505-8AF5C1BBBB10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92" creationId="{27F63D18-4820-4DD8-9D67-5C6C825BFF9D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93" creationId="{63215CF8-D26D-49F4-B46C-6D98C5D469A9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94" creationId="{D47E0376-19A3-4BE0-8A2F-E632505AED94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95" creationId="{F9B7B76F-FE3B-40C3-B6B6-0C42D927DD33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96" creationId="{DD9E6297-8142-4D01-9679-116E42480749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97" creationId="{3F51F815-BE69-4B42-A1DE-8E114995DC21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98" creationId="{81E92BDB-9A00-4F09-BACB-AA801C7289CF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99" creationId="{6168BCE3-BE3F-48DF-96DB-C0984F9528B2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100" creationId="{22ED2FFE-E637-432C-B262-A1280DC02E34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102" creationId="{D0F2AACB-8C2B-4F91-9A26-DF1B65417135}"/>
          </ac:spMkLst>
        </pc:spChg>
        <pc:spChg chg="mod">
          <ac:chgData name="Gesha Mahendra Cunyadha" userId="a3ae60d2-6fa2-4562-a4fc-5e95a39bd2f5" providerId="ADAL" clId="{28105B55-790D-45AE-BCBA-133A5A0D2ACD}" dt="2021-12-22T15:58:20.526" v="425"/>
          <ac:spMkLst>
            <pc:docMk/>
            <pc:sldMk cId="2583418281" sldId="329"/>
            <ac:spMk id="103" creationId="{915D2551-4A27-4F8A-96F2-72253954508F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05" creationId="{A0704711-2B15-4968-8ED1-3295776880B6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06" creationId="{54097BAF-AAEB-4C8C-B923-3B4A15584756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07" creationId="{1B8A6A50-EA1F-4383-9AB0-7315B0BB684B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08" creationId="{A56D669F-26F0-436C-9EA1-BDE8349E45D6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09" creationId="{248ABC43-009E-4074-AAC4-96546F76C411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10" creationId="{95B16F06-FC32-46D0-93BC-BC25EE66DDC2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11" creationId="{93D1020E-1AA6-4FD0-8ED6-3555EBF6C9B6}"/>
          </ac:spMkLst>
        </pc:spChg>
        <pc:spChg chg="add del mod">
          <ac:chgData name="Gesha Mahendra Cunyadha" userId="a3ae60d2-6fa2-4562-a4fc-5e95a39bd2f5" providerId="ADAL" clId="{28105B55-790D-45AE-BCBA-133A5A0D2ACD}" dt="2021-12-22T15:59:04.888" v="433" actId="478"/>
          <ac:spMkLst>
            <pc:docMk/>
            <pc:sldMk cId="2583418281" sldId="329"/>
            <ac:spMk id="112" creationId="{DDB94BDC-F52F-412A-9A63-E83418BAA42A}"/>
          </ac:spMkLst>
        </pc:spChg>
        <pc:spChg chg="add mod">
          <ac:chgData name="Gesha Mahendra Cunyadha" userId="a3ae60d2-6fa2-4562-a4fc-5e95a39bd2f5" providerId="ADAL" clId="{28105B55-790D-45AE-BCBA-133A5A0D2ACD}" dt="2021-12-22T15:59:18.982" v="437" actId="255"/>
          <ac:spMkLst>
            <pc:docMk/>
            <pc:sldMk cId="2583418281" sldId="329"/>
            <ac:spMk id="113" creationId="{421F9E4F-631F-4CD2-9878-221ABA70B7D2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15" creationId="{D019EF42-7DC0-4E70-8CAB-FD66DBD3B3A5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16" creationId="{711E59F8-F3CD-4C00-A994-18DF5C2CCA59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17" creationId="{048958ED-2A92-4283-BFA2-D483F0337EEB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18" creationId="{A3F4A2E9-E287-40A8-A6C5-F7981AFEDFCA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20" creationId="{982E5B22-5886-432A-B0EB-0BFD74A8706D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21" creationId="{45546D68-D7C8-4413-993B-5B82DEBF6C91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22" creationId="{9CD3D463-3B3A-4B58-854D-C86F6C5B2375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23" creationId="{8B1D2077-BF0E-4460-BFFA-E94E507A687D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24" creationId="{57F5A04E-A706-4118-8522-B2A12561D52D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25" creationId="{69BEA3A6-E3C8-43B5-9BA9-7565CE86B64B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26" creationId="{5D985EB3-14DA-4E28-B2A8-92BD865C4763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27" creationId="{5321174A-0090-4341-BB23-F8D1AB4E7E94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28" creationId="{A51DE3AF-B119-4692-9945-90DBD9AA1B87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30" creationId="{7718A508-1E73-4E47-8F35-785EF200BC0B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31" creationId="{C60DE6FD-0D69-45AC-8310-47E07FC1A13C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32" creationId="{7A597B63-1D8F-4F62-B5C7-8CB01AA9E57A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33" creationId="{BE8A081F-4516-438F-8DFF-500760370C48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34" creationId="{B7798FBC-1090-4A7F-8EC9-3457BA10226A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36" creationId="{03430036-E6CE-4766-8D3B-ADFCE7B226A4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37" creationId="{B74198E4-B6EE-45F9-B3A4-BA224954F810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38" creationId="{76FEE9D2-3864-4D23-89D5-5989AD807D4D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39" creationId="{4C2AE67D-2A6B-4C59-8B86-997532493931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40" creationId="{F764E31D-CB70-45B4-8954-9F2A026CE914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41" creationId="{7EC53399-EF72-4CF8-B2D6-3EAD6929026E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42" creationId="{BD533C6B-9914-4540-9DB7-BCE84810C896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43" creationId="{46431258-F606-4AEF-A4D2-6E330EF8CF49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44" creationId="{EC23C534-82A5-49D3-AB94-0A31647C25E8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45" creationId="{9CDB3B65-FD8E-4598-B90A-563ED6848CE0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46" creationId="{4853C71E-B00F-4F73-B7FF-CA5D09C9441C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47" creationId="{1BB958F6-D320-4EF4-9FEB-733E37F107C6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48" creationId="{A318229D-0C3C-4DE8-8C34-12B716832687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49" creationId="{28DD8669-5555-49E1-8BDB-E67041B231DC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50" creationId="{BF03D918-9C6D-4504-AE1A-137382AEB3AA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51" creationId="{64CD6C27-CC0D-48B5-A8C2-5F8C874630A4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52" creationId="{5E9368D9-E4BD-4DDC-AABB-58B6AE99B3D4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53" creationId="{CA224787-C540-4867-99E4-0798E2516BCE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54" creationId="{94E2FE04-3ED2-40DA-9DD4-6F45FF237543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56" creationId="{15616997-E338-47ED-90F5-18C4A489487E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57" creationId="{F768058B-9688-4E61-A38C-773D3CA8A039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58" creationId="{0D45E52C-B60F-4F17-BA9A-386236197CF4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59" creationId="{5A383931-4B9D-4185-8244-02C3E1DF3514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60" creationId="{5D7FDF21-500E-4789-8763-86C331031A46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61" creationId="{C9657671-CDF2-43CD-A0A6-7646EC07B639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62" creationId="{274217F9-6B8A-4C44-9382-2E00B45F9ACE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63" creationId="{F3B20906-F7D1-422B-8A7E-5E9F10A73007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64" creationId="{16E1EAB0-ADD9-400D-9F07-339D81C9D1EA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66" creationId="{7F56BCC1-31A8-456F-9DF2-0AC5949D116A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67" creationId="{8CC3C09E-D3AC-4AB0-86AE-9FFC5BAD15F3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68" creationId="{663AC44A-A6AD-46CB-A0DB-36D550C6A72D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69" creationId="{A31402E3-4D70-4351-98E8-A5DA830DF679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70" creationId="{A98379F2-FFD8-42D1-B751-E8E8AFCDB0D8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71" creationId="{998FB103-4C20-4E97-86AF-E4F22F8B2BB6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72" creationId="{AA4BC8AA-4B0B-4DAF-A078-6BDDE04D017F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73" creationId="{22BEAB0E-CB2D-46F4-8BD2-E2DE1B8DF3BC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74" creationId="{548858C7-7628-46D8-8686-08D7B785F52B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76" creationId="{1645AD2C-DE93-4C54-9D79-5091FAA3B8CC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77" creationId="{5C35F50F-814E-49ED-80DB-FB14AFFB3DF1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78" creationId="{C1E44B04-CB91-4A8F-91F0-2582B8E3D423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79" creationId="{452EFDB1-8612-4C50-B4A3-0B22D0B7FE2D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80" creationId="{386CCDB7-0EEF-4A85-9C58-7F476E5194EC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81" creationId="{7302790B-B613-445C-B963-55D02D28E6FA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82" creationId="{395762B6-3853-43F8-BD77-15E875457E2F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83" creationId="{D125F06E-2CA5-4FA4-8F7F-87D4A3487A8F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84" creationId="{46F816CF-E7C4-4CB7-99DD-C59388BF87B4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85" creationId="{F9E8316C-D498-4A6F-B054-8605C64995C7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86" creationId="{328E758F-0451-46B7-8E9A-9CCB5DA43CB1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87" creationId="{730A5B24-3195-4CA3-9B66-450B1C5A29D4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89" creationId="{00AD3250-4B86-4ACC-AE78-76E62C0FB470}"/>
          </ac:spMkLst>
        </pc:spChg>
        <pc:spChg chg="mod">
          <ac:chgData name="Gesha Mahendra Cunyadha" userId="a3ae60d2-6fa2-4562-a4fc-5e95a39bd2f5" providerId="ADAL" clId="{28105B55-790D-45AE-BCBA-133A5A0D2ACD}" dt="2021-12-22T15:58:49.243" v="427"/>
          <ac:spMkLst>
            <pc:docMk/>
            <pc:sldMk cId="2583418281" sldId="329"/>
            <ac:spMk id="190" creationId="{AF20402E-97D7-41B2-BE36-2C34FD28B368}"/>
          </ac:spMkLst>
        </pc:spChg>
        <pc:spChg chg="del">
          <ac:chgData name="Gesha Mahendra Cunyadha" userId="a3ae60d2-6fa2-4562-a4fc-5e95a39bd2f5" providerId="ADAL" clId="{28105B55-790D-45AE-BCBA-133A5A0D2ACD}" dt="2021-12-22T15:58:15.111" v="421" actId="478"/>
          <ac:spMkLst>
            <pc:docMk/>
            <pc:sldMk cId="2583418281" sldId="329"/>
            <ac:spMk id="824" creationId="{00000000-0000-0000-0000-000000000000}"/>
          </ac:spMkLst>
        </pc:spChg>
        <pc:spChg chg="del">
          <ac:chgData name="Gesha Mahendra Cunyadha" userId="a3ae60d2-6fa2-4562-a4fc-5e95a39bd2f5" providerId="ADAL" clId="{28105B55-790D-45AE-BCBA-133A5A0D2ACD}" dt="2021-12-22T15:58:12.291" v="420" actId="478"/>
          <ac:spMkLst>
            <pc:docMk/>
            <pc:sldMk cId="2583418281" sldId="329"/>
            <ac:spMk id="825" creationId="{00000000-0000-0000-0000-000000000000}"/>
          </ac:spMkLst>
        </pc:spChg>
        <pc:grpChg chg="del">
          <ac:chgData name="Gesha Mahendra Cunyadha" userId="a3ae60d2-6fa2-4562-a4fc-5e95a39bd2f5" providerId="ADAL" clId="{28105B55-790D-45AE-BCBA-133A5A0D2ACD}" dt="2021-12-22T15:58:18.518" v="423" actId="478"/>
          <ac:grpSpMkLst>
            <pc:docMk/>
            <pc:sldMk cId="2583418281" sldId="329"/>
            <ac:grpSpMk id="27" creationId="{3BA0E543-E87C-4B97-AD5E-5ED4992D33EF}"/>
          </ac:grpSpMkLst>
        </pc:grpChg>
        <pc:grpChg chg="add del mod">
          <ac:chgData name="Gesha Mahendra Cunyadha" userId="a3ae60d2-6fa2-4562-a4fc-5e95a39bd2f5" providerId="ADAL" clId="{28105B55-790D-45AE-BCBA-133A5A0D2ACD}" dt="2021-12-22T15:58:27.334" v="426"/>
          <ac:grpSpMkLst>
            <pc:docMk/>
            <pc:sldMk cId="2583418281" sldId="329"/>
            <ac:grpSpMk id="37" creationId="{B8D19945-706F-4FF0-BEC3-B205560667A3}"/>
          </ac:grpSpMkLst>
        </pc:grpChg>
        <pc:grpChg chg="add del mod">
          <ac:chgData name="Gesha Mahendra Cunyadha" userId="a3ae60d2-6fa2-4562-a4fc-5e95a39bd2f5" providerId="ADAL" clId="{28105B55-790D-45AE-BCBA-133A5A0D2ACD}" dt="2021-12-22T15:58:27.334" v="426"/>
          <ac:grpSpMkLst>
            <pc:docMk/>
            <pc:sldMk cId="2583418281" sldId="329"/>
            <ac:grpSpMk id="47" creationId="{CD078416-D245-4EF9-B553-95A10751B40D}"/>
          </ac:grpSpMkLst>
        </pc:grpChg>
        <pc:grpChg chg="add del mod">
          <ac:chgData name="Gesha Mahendra Cunyadha" userId="a3ae60d2-6fa2-4562-a4fc-5e95a39bd2f5" providerId="ADAL" clId="{28105B55-790D-45AE-BCBA-133A5A0D2ACD}" dt="2021-12-22T15:58:27.334" v="426"/>
          <ac:grpSpMkLst>
            <pc:docMk/>
            <pc:sldMk cId="2583418281" sldId="329"/>
            <ac:grpSpMk id="52" creationId="{C00F72CD-D1E8-4512-9EC0-D00246D17FEE}"/>
          </ac:grpSpMkLst>
        </pc:grpChg>
        <pc:grpChg chg="add del mod">
          <ac:chgData name="Gesha Mahendra Cunyadha" userId="a3ae60d2-6fa2-4562-a4fc-5e95a39bd2f5" providerId="ADAL" clId="{28105B55-790D-45AE-BCBA-133A5A0D2ACD}" dt="2021-12-22T15:58:27.334" v="426"/>
          <ac:grpSpMkLst>
            <pc:docMk/>
            <pc:sldMk cId="2583418281" sldId="329"/>
            <ac:grpSpMk id="62" creationId="{F540247F-6D40-4A04-AB2B-812DC4A15D98}"/>
          </ac:grpSpMkLst>
        </pc:grpChg>
        <pc:grpChg chg="add del mod">
          <ac:chgData name="Gesha Mahendra Cunyadha" userId="a3ae60d2-6fa2-4562-a4fc-5e95a39bd2f5" providerId="ADAL" clId="{28105B55-790D-45AE-BCBA-133A5A0D2ACD}" dt="2021-12-22T15:58:27.334" v="426"/>
          <ac:grpSpMkLst>
            <pc:docMk/>
            <pc:sldMk cId="2583418281" sldId="329"/>
            <ac:grpSpMk id="68" creationId="{FD8FA513-39C8-4057-90D7-29B1C2DDB7D4}"/>
          </ac:grpSpMkLst>
        </pc:grpChg>
        <pc:grpChg chg="add del mod">
          <ac:chgData name="Gesha Mahendra Cunyadha" userId="a3ae60d2-6fa2-4562-a4fc-5e95a39bd2f5" providerId="ADAL" clId="{28105B55-790D-45AE-BCBA-133A5A0D2ACD}" dt="2021-12-22T15:58:27.334" v="426"/>
          <ac:grpSpMkLst>
            <pc:docMk/>
            <pc:sldMk cId="2583418281" sldId="329"/>
            <ac:grpSpMk id="78" creationId="{932963B5-6BE1-49D6-A86E-EF0B51A41EF5}"/>
          </ac:grpSpMkLst>
        </pc:grpChg>
        <pc:grpChg chg="add del mod">
          <ac:chgData name="Gesha Mahendra Cunyadha" userId="a3ae60d2-6fa2-4562-a4fc-5e95a39bd2f5" providerId="ADAL" clId="{28105B55-790D-45AE-BCBA-133A5A0D2ACD}" dt="2021-12-22T15:58:27.334" v="426"/>
          <ac:grpSpMkLst>
            <pc:docMk/>
            <pc:sldMk cId="2583418281" sldId="329"/>
            <ac:grpSpMk id="88" creationId="{EEE44D75-ECA6-4E97-ACCF-B40F1889EEE2}"/>
          </ac:grpSpMkLst>
        </pc:grpChg>
        <pc:grpChg chg="add del mod">
          <ac:chgData name="Gesha Mahendra Cunyadha" userId="a3ae60d2-6fa2-4562-a4fc-5e95a39bd2f5" providerId="ADAL" clId="{28105B55-790D-45AE-BCBA-133A5A0D2ACD}" dt="2021-12-22T15:58:27.334" v="426"/>
          <ac:grpSpMkLst>
            <pc:docMk/>
            <pc:sldMk cId="2583418281" sldId="329"/>
            <ac:grpSpMk id="101" creationId="{93B04E2B-D357-46FB-978E-40BDFD4B89A4}"/>
          </ac:grpSpMkLst>
        </pc:grpChg>
        <pc:grpChg chg="add del mod">
          <ac:chgData name="Gesha Mahendra Cunyadha" userId="a3ae60d2-6fa2-4562-a4fc-5e95a39bd2f5" providerId="ADAL" clId="{28105B55-790D-45AE-BCBA-133A5A0D2ACD}" dt="2021-12-22T15:59:05.720" v="434" actId="478"/>
          <ac:grpSpMkLst>
            <pc:docMk/>
            <pc:sldMk cId="2583418281" sldId="329"/>
            <ac:grpSpMk id="104" creationId="{B25004FD-383D-4420-ADB4-ECEFDBC5FF0C}"/>
          </ac:grpSpMkLst>
        </pc:grpChg>
        <pc:grpChg chg="add del mod">
          <ac:chgData name="Gesha Mahendra Cunyadha" userId="a3ae60d2-6fa2-4562-a4fc-5e95a39bd2f5" providerId="ADAL" clId="{28105B55-790D-45AE-BCBA-133A5A0D2ACD}" dt="2021-12-22T15:59:03.984" v="432" actId="478"/>
          <ac:grpSpMkLst>
            <pc:docMk/>
            <pc:sldMk cId="2583418281" sldId="329"/>
            <ac:grpSpMk id="114" creationId="{AD060163-E680-418A-A616-9F59CD1A514E}"/>
          </ac:grpSpMkLst>
        </pc:grpChg>
        <pc:grpChg chg="add del mod">
          <ac:chgData name="Gesha Mahendra Cunyadha" userId="a3ae60d2-6fa2-4562-a4fc-5e95a39bd2f5" providerId="ADAL" clId="{28105B55-790D-45AE-BCBA-133A5A0D2ACD}" dt="2021-12-22T15:59:03.366" v="431" actId="478"/>
          <ac:grpSpMkLst>
            <pc:docMk/>
            <pc:sldMk cId="2583418281" sldId="329"/>
            <ac:grpSpMk id="119" creationId="{1A1EA7F4-D09F-4111-886D-D6764DBFFB57}"/>
          </ac:grpSpMkLst>
        </pc:grpChg>
        <pc:grpChg chg="add del mod">
          <ac:chgData name="Gesha Mahendra Cunyadha" userId="a3ae60d2-6fa2-4562-a4fc-5e95a39bd2f5" providerId="ADAL" clId="{28105B55-790D-45AE-BCBA-133A5A0D2ACD}" dt="2021-12-22T15:59:02.811" v="430" actId="478"/>
          <ac:grpSpMkLst>
            <pc:docMk/>
            <pc:sldMk cId="2583418281" sldId="329"/>
            <ac:grpSpMk id="129" creationId="{16303225-0919-4669-81F9-8FBDE9EF059D}"/>
          </ac:grpSpMkLst>
        </pc:grpChg>
        <pc:grpChg chg="add mod">
          <ac:chgData name="Gesha Mahendra Cunyadha" userId="a3ae60d2-6fa2-4562-a4fc-5e95a39bd2f5" providerId="ADAL" clId="{28105B55-790D-45AE-BCBA-133A5A0D2ACD}" dt="2021-12-22T15:58:49.243" v="427"/>
          <ac:grpSpMkLst>
            <pc:docMk/>
            <pc:sldMk cId="2583418281" sldId="329"/>
            <ac:grpSpMk id="135" creationId="{E3BF80E0-DC0B-425A-BF20-AA85262268AE}"/>
          </ac:grpSpMkLst>
        </pc:grpChg>
        <pc:grpChg chg="add mod">
          <ac:chgData name="Gesha Mahendra Cunyadha" userId="a3ae60d2-6fa2-4562-a4fc-5e95a39bd2f5" providerId="ADAL" clId="{28105B55-790D-45AE-BCBA-133A5A0D2ACD}" dt="2021-12-22T15:58:49.243" v="427"/>
          <ac:grpSpMkLst>
            <pc:docMk/>
            <pc:sldMk cId="2583418281" sldId="329"/>
            <ac:grpSpMk id="155" creationId="{0378F890-D053-4B7F-BB3C-2645516D2425}"/>
          </ac:grpSpMkLst>
        </pc:grpChg>
        <pc:grpChg chg="add mod">
          <ac:chgData name="Gesha Mahendra Cunyadha" userId="a3ae60d2-6fa2-4562-a4fc-5e95a39bd2f5" providerId="ADAL" clId="{28105B55-790D-45AE-BCBA-133A5A0D2ACD}" dt="2021-12-22T15:58:49.243" v="427"/>
          <ac:grpSpMkLst>
            <pc:docMk/>
            <pc:sldMk cId="2583418281" sldId="329"/>
            <ac:grpSpMk id="165" creationId="{BFA28BAA-F087-4D32-8EE6-456E4E110873}"/>
          </ac:grpSpMkLst>
        </pc:grpChg>
        <pc:grpChg chg="add mod">
          <ac:chgData name="Gesha Mahendra Cunyadha" userId="a3ae60d2-6fa2-4562-a4fc-5e95a39bd2f5" providerId="ADAL" clId="{28105B55-790D-45AE-BCBA-133A5A0D2ACD}" dt="2021-12-22T15:58:49.243" v="427"/>
          <ac:grpSpMkLst>
            <pc:docMk/>
            <pc:sldMk cId="2583418281" sldId="329"/>
            <ac:grpSpMk id="175" creationId="{7E73CDF8-93E2-4F9A-8164-E638FA8F888C}"/>
          </ac:grpSpMkLst>
        </pc:grpChg>
        <pc:grpChg chg="add mod">
          <ac:chgData name="Gesha Mahendra Cunyadha" userId="a3ae60d2-6fa2-4562-a4fc-5e95a39bd2f5" providerId="ADAL" clId="{28105B55-790D-45AE-BCBA-133A5A0D2ACD}" dt="2021-12-22T15:59:11.006" v="435" actId="1076"/>
          <ac:grpSpMkLst>
            <pc:docMk/>
            <pc:sldMk cId="2583418281" sldId="329"/>
            <ac:grpSpMk id="188" creationId="{26C09F5B-933B-4C16-ADC8-2745C151EC29}"/>
          </ac:grpSpMkLst>
        </pc:grpChg>
        <pc:grpChg chg="del">
          <ac:chgData name="Gesha Mahendra Cunyadha" userId="a3ae60d2-6fa2-4562-a4fc-5e95a39bd2f5" providerId="ADAL" clId="{28105B55-790D-45AE-BCBA-133A5A0D2ACD}" dt="2021-12-22T15:58:15.111" v="421" actId="478"/>
          <ac:grpSpMkLst>
            <pc:docMk/>
            <pc:sldMk cId="2583418281" sldId="329"/>
            <ac:grpSpMk id="821" creationId="{00000000-0000-0000-0000-000000000000}"/>
          </ac:grpSpMkLst>
        </pc:grpChg>
        <pc:grpChg chg="del">
          <ac:chgData name="Gesha Mahendra Cunyadha" userId="a3ae60d2-6fa2-4562-a4fc-5e95a39bd2f5" providerId="ADAL" clId="{28105B55-790D-45AE-BCBA-133A5A0D2ACD}" dt="2021-12-22T15:58:19.416" v="424" actId="478"/>
          <ac:grpSpMkLst>
            <pc:docMk/>
            <pc:sldMk cId="2583418281" sldId="329"/>
            <ac:grpSpMk id="826" creationId="{00000000-0000-0000-0000-000000000000}"/>
          </ac:grpSpMkLst>
        </pc:grpChg>
      </pc:sldChg>
      <pc:sldChg chg="modSp add mod">
        <pc:chgData name="Gesha Mahendra Cunyadha" userId="a3ae60d2-6fa2-4562-a4fc-5e95a39bd2f5" providerId="ADAL" clId="{28105B55-790D-45AE-BCBA-133A5A0D2ACD}" dt="2021-12-22T16:09:11.148" v="459" actId="20577"/>
        <pc:sldMkLst>
          <pc:docMk/>
          <pc:sldMk cId="3963264584" sldId="330"/>
        </pc:sldMkLst>
        <pc:spChg chg="mod">
          <ac:chgData name="Gesha Mahendra Cunyadha" userId="a3ae60d2-6fa2-4562-a4fc-5e95a39bd2f5" providerId="ADAL" clId="{28105B55-790D-45AE-BCBA-133A5A0D2ACD}" dt="2021-12-22T16:09:11.148" v="459" actId="20577"/>
          <ac:spMkLst>
            <pc:docMk/>
            <pc:sldMk cId="3963264584" sldId="330"/>
            <ac:spMk id="825" creationId="{00000000-0000-0000-0000-000000000000}"/>
          </ac:spMkLst>
        </pc:spChg>
      </pc:sldChg>
      <pc:sldChg chg="add del">
        <pc:chgData name="Gesha Mahendra Cunyadha" userId="a3ae60d2-6fa2-4562-a4fc-5e95a39bd2f5" providerId="ADAL" clId="{28105B55-790D-45AE-BCBA-133A5A0D2ACD}" dt="2021-12-22T16:09:51.354" v="462" actId="47"/>
        <pc:sldMkLst>
          <pc:docMk/>
          <pc:sldMk cId="423956553" sldId="331"/>
        </pc:sldMkLst>
      </pc:sldChg>
      <pc:sldChg chg="delSp modSp add del mod ord">
        <pc:chgData name="Gesha Mahendra Cunyadha" userId="a3ae60d2-6fa2-4562-a4fc-5e95a39bd2f5" providerId="ADAL" clId="{28105B55-790D-45AE-BCBA-133A5A0D2ACD}" dt="2021-12-22T16:10:37.529" v="475" actId="47"/>
        <pc:sldMkLst>
          <pc:docMk/>
          <pc:sldMk cId="1818351442" sldId="331"/>
        </pc:sldMkLst>
        <pc:spChg chg="mod">
          <ac:chgData name="Gesha Mahendra Cunyadha" userId="a3ae60d2-6fa2-4562-a4fc-5e95a39bd2f5" providerId="ADAL" clId="{28105B55-790D-45AE-BCBA-133A5A0D2ACD}" dt="2021-12-22T16:10:02.120" v="469" actId="20577"/>
          <ac:spMkLst>
            <pc:docMk/>
            <pc:sldMk cId="1818351442" sldId="331"/>
            <ac:spMk id="824" creationId="{00000000-0000-0000-0000-000000000000}"/>
          </ac:spMkLst>
        </pc:spChg>
        <pc:spChg chg="mod">
          <ac:chgData name="Gesha Mahendra Cunyadha" userId="a3ae60d2-6fa2-4562-a4fc-5e95a39bd2f5" providerId="ADAL" clId="{28105B55-790D-45AE-BCBA-133A5A0D2ACD}" dt="2021-12-22T16:10:34.887" v="474"/>
          <ac:spMkLst>
            <pc:docMk/>
            <pc:sldMk cId="1818351442" sldId="331"/>
            <ac:spMk id="825" creationId="{00000000-0000-0000-0000-000000000000}"/>
          </ac:spMkLst>
        </pc:spChg>
        <pc:grpChg chg="del">
          <ac:chgData name="Gesha Mahendra Cunyadha" userId="a3ae60d2-6fa2-4562-a4fc-5e95a39bd2f5" providerId="ADAL" clId="{28105B55-790D-45AE-BCBA-133A5A0D2ACD}" dt="2021-12-22T16:10:04.112" v="470" actId="478"/>
          <ac:grpSpMkLst>
            <pc:docMk/>
            <pc:sldMk cId="1818351442" sldId="331"/>
            <ac:grpSpMk id="27" creationId="{3BA0E543-E87C-4B97-AD5E-5ED4992D33EF}"/>
          </ac:grpSpMkLst>
        </pc:grpChg>
      </pc:sldChg>
      <pc:sldChg chg="addSp delSp modSp add mod">
        <pc:chgData name="Gesha Mahendra Cunyadha" userId="a3ae60d2-6fa2-4562-a4fc-5e95a39bd2f5" providerId="ADAL" clId="{28105B55-790D-45AE-BCBA-133A5A0D2ACD}" dt="2021-12-23T03:53:59.787" v="515" actId="14100"/>
        <pc:sldMkLst>
          <pc:docMk/>
          <pc:sldMk cId="2735838803" sldId="358"/>
        </pc:sldMkLst>
        <pc:spChg chg="add mod">
          <ac:chgData name="Gesha Mahendra Cunyadha" userId="a3ae60d2-6fa2-4562-a4fc-5e95a39bd2f5" providerId="ADAL" clId="{28105B55-790D-45AE-BCBA-133A5A0D2ACD}" dt="2021-12-23T03:53:41.675" v="502" actId="478"/>
          <ac:spMkLst>
            <pc:docMk/>
            <pc:sldMk cId="2735838803" sldId="358"/>
            <ac:spMk id="3" creationId="{5907081D-56B9-4946-98A1-C6A1DC75CABB}"/>
          </ac:spMkLst>
        </pc:spChg>
        <pc:spChg chg="mod">
          <ac:chgData name="Gesha Mahendra Cunyadha" userId="a3ae60d2-6fa2-4562-a4fc-5e95a39bd2f5" providerId="ADAL" clId="{28105B55-790D-45AE-BCBA-133A5A0D2ACD}" dt="2021-12-23T03:53:46.003" v="511" actId="20577"/>
          <ac:spMkLst>
            <pc:docMk/>
            <pc:sldMk cId="2735838803" sldId="358"/>
            <ac:spMk id="1053" creationId="{00000000-0000-0000-0000-000000000000}"/>
          </ac:spMkLst>
        </pc:spChg>
        <pc:spChg chg="del">
          <ac:chgData name="Gesha Mahendra Cunyadha" userId="a3ae60d2-6fa2-4562-a4fc-5e95a39bd2f5" providerId="ADAL" clId="{28105B55-790D-45AE-BCBA-133A5A0D2ACD}" dt="2021-12-23T03:53:41.675" v="502" actId="478"/>
          <ac:spMkLst>
            <pc:docMk/>
            <pc:sldMk cId="2735838803" sldId="358"/>
            <ac:spMk id="1057" creationId="{00000000-0000-0000-0000-000000000000}"/>
          </ac:spMkLst>
        </pc:spChg>
        <pc:picChg chg="add mod">
          <ac:chgData name="Gesha Mahendra Cunyadha" userId="a3ae60d2-6fa2-4562-a4fc-5e95a39bd2f5" providerId="ADAL" clId="{28105B55-790D-45AE-BCBA-133A5A0D2ACD}" dt="2021-12-23T03:53:59.787" v="515" actId="14100"/>
          <ac:picMkLst>
            <pc:docMk/>
            <pc:sldMk cId="2735838803" sldId="358"/>
            <ac:picMk id="22" creationId="{A6369220-7240-47B2-B2C7-91244D321EB6}"/>
          </ac:picMkLst>
        </pc:picChg>
      </pc:sldChg>
      <pc:sldMasterChg chg="add del addSldLayout delSldLayout">
        <pc:chgData name="Gesha Mahendra Cunyadha" userId="a3ae60d2-6fa2-4562-a4fc-5e95a39bd2f5" providerId="ADAL" clId="{28105B55-790D-45AE-BCBA-133A5A0D2ACD}" dt="2021-12-22T12:49:37.987" v="89" actId="47"/>
        <pc:sldMasterMkLst>
          <pc:docMk/>
          <pc:sldMasterMk cId="0" sldId="2147483674"/>
        </pc:sldMasterMkLst>
        <pc:sldLayoutChg chg="add del">
          <pc:chgData name="Gesha Mahendra Cunyadha" userId="a3ae60d2-6fa2-4562-a4fc-5e95a39bd2f5" providerId="ADAL" clId="{28105B55-790D-45AE-BCBA-133A5A0D2ACD}" dt="2021-12-22T12:49:37.987" v="89" actId="47"/>
          <pc:sldLayoutMkLst>
            <pc:docMk/>
            <pc:sldMasterMk cId="0" sldId="2147483674"/>
            <pc:sldLayoutMk cId="0" sldId="2147483648"/>
          </pc:sldLayoutMkLst>
        </pc:sldLayoutChg>
        <pc:sldLayoutChg chg="add del">
          <pc:chgData name="Gesha Mahendra Cunyadha" userId="a3ae60d2-6fa2-4562-a4fc-5e95a39bd2f5" providerId="ADAL" clId="{28105B55-790D-45AE-BCBA-133A5A0D2ACD}" dt="2021-12-22T12:49:37.987" v="89" actId="47"/>
          <pc:sldLayoutMkLst>
            <pc:docMk/>
            <pc:sldMasterMk cId="0" sldId="2147483674"/>
            <pc:sldLayoutMk cId="0" sldId="2147483650"/>
          </pc:sldLayoutMkLst>
        </pc:sldLayoutChg>
        <pc:sldLayoutChg chg="add del">
          <pc:chgData name="Gesha Mahendra Cunyadha" userId="a3ae60d2-6fa2-4562-a4fc-5e95a39bd2f5" providerId="ADAL" clId="{28105B55-790D-45AE-BCBA-133A5A0D2ACD}" dt="2021-12-22T12:49:37.987" v="89" actId="47"/>
          <pc:sldLayoutMkLst>
            <pc:docMk/>
            <pc:sldMasterMk cId="0" sldId="2147483674"/>
            <pc:sldLayoutMk cId="0" sldId="2147483651"/>
          </pc:sldLayoutMkLst>
        </pc:sldLayoutChg>
        <pc:sldLayoutChg chg="add del">
          <pc:chgData name="Gesha Mahendra Cunyadha" userId="a3ae60d2-6fa2-4562-a4fc-5e95a39bd2f5" providerId="ADAL" clId="{28105B55-790D-45AE-BCBA-133A5A0D2ACD}" dt="2021-12-22T12:49:37.987" v="89" actId="47"/>
          <pc:sldLayoutMkLst>
            <pc:docMk/>
            <pc:sldMasterMk cId="0" sldId="2147483674"/>
            <pc:sldLayoutMk cId="0" sldId="2147483652"/>
          </pc:sldLayoutMkLst>
        </pc:sldLayoutChg>
        <pc:sldLayoutChg chg="add del">
          <pc:chgData name="Gesha Mahendra Cunyadha" userId="a3ae60d2-6fa2-4562-a4fc-5e95a39bd2f5" providerId="ADAL" clId="{28105B55-790D-45AE-BCBA-133A5A0D2ACD}" dt="2021-12-22T12:49:37.987" v="89" actId="47"/>
          <pc:sldLayoutMkLst>
            <pc:docMk/>
            <pc:sldMasterMk cId="0" sldId="2147483674"/>
            <pc:sldLayoutMk cId="0" sldId="2147483653"/>
          </pc:sldLayoutMkLst>
        </pc:sldLayoutChg>
        <pc:sldLayoutChg chg="add del">
          <pc:chgData name="Gesha Mahendra Cunyadha" userId="a3ae60d2-6fa2-4562-a4fc-5e95a39bd2f5" providerId="ADAL" clId="{28105B55-790D-45AE-BCBA-133A5A0D2ACD}" dt="2021-12-22T12:49:37.987" v="89" actId="47"/>
          <pc:sldLayoutMkLst>
            <pc:docMk/>
            <pc:sldMasterMk cId="0" sldId="2147483674"/>
            <pc:sldLayoutMk cId="0" sldId="2147483654"/>
          </pc:sldLayoutMkLst>
        </pc:sldLayoutChg>
        <pc:sldLayoutChg chg="add del">
          <pc:chgData name="Gesha Mahendra Cunyadha" userId="a3ae60d2-6fa2-4562-a4fc-5e95a39bd2f5" providerId="ADAL" clId="{28105B55-790D-45AE-BCBA-133A5A0D2ACD}" dt="2021-12-22T12:49:37.987" v="89" actId="47"/>
          <pc:sldLayoutMkLst>
            <pc:docMk/>
            <pc:sldMasterMk cId="0" sldId="2147483674"/>
            <pc:sldLayoutMk cId="0" sldId="2147483655"/>
          </pc:sldLayoutMkLst>
        </pc:sldLayoutChg>
        <pc:sldLayoutChg chg="add del">
          <pc:chgData name="Gesha Mahendra Cunyadha" userId="a3ae60d2-6fa2-4562-a4fc-5e95a39bd2f5" providerId="ADAL" clId="{28105B55-790D-45AE-BCBA-133A5A0D2ACD}" dt="2021-12-22T12:49:37.987" v="89" actId="47"/>
          <pc:sldLayoutMkLst>
            <pc:docMk/>
            <pc:sldMasterMk cId="0" sldId="2147483674"/>
            <pc:sldLayoutMk cId="0" sldId="2147483656"/>
          </pc:sldLayoutMkLst>
        </pc:sldLayoutChg>
        <pc:sldLayoutChg chg="add del">
          <pc:chgData name="Gesha Mahendra Cunyadha" userId="a3ae60d2-6fa2-4562-a4fc-5e95a39bd2f5" providerId="ADAL" clId="{28105B55-790D-45AE-BCBA-133A5A0D2ACD}" dt="2021-12-22T12:49:37.987" v="89" actId="47"/>
          <pc:sldLayoutMkLst>
            <pc:docMk/>
            <pc:sldMasterMk cId="0" sldId="2147483674"/>
            <pc:sldLayoutMk cId="0" sldId="2147483657"/>
          </pc:sldLayoutMkLst>
        </pc:sldLayoutChg>
        <pc:sldLayoutChg chg="add del">
          <pc:chgData name="Gesha Mahendra Cunyadha" userId="a3ae60d2-6fa2-4562-a4fc-5e95a39bd2f5" providerId="ADAL" clId="{28105B55-790D-45AE-BCBA-133A5A0D2ACD}" dt="2021-12-22T12:49:37.987" v="89" actId="47"/>
          <pc:sldLayoutMkLst>
            <pc:docMk/>
            <pc:sldMasterMk cId="0" sldId="2147483674"/>
            <pc:sldLayoutMk cId="0" sldId="2147483658"/>
          </pc:sldLayoutMkLst>
        </pc:sldLayoutChg>
        <pc:sldLayoutChg chg="add del">
          <pc:chgData name="Gesha Mahendra Cunyadha" userId="a3ae60d2-6fa2-4562-a4fc-5e95a39bd2f5" providerId="ADAL" clId="{28105B55-790D-45AE-BCBA-133A5A0D2ACD}" dt="2021-12-22T12:49:37.987" v="89" actId="47"/>
          <pc:sldLayoutMkLst>
            <pc:docMk/>
            <pc:sldMasterMk cId="0" sldId="2147483674"/>
            <pc:sldLayoutMk cId="0" sldId="2147483659"/>
          </pc:sldLayoutMkLst>
        </pc:sldLayoutChg>
        <pc:sldLayoutChg chg="add del">
          <pc:chgData name="Gesha Mahendra Cunyadha" userId="a3ae60d2-6fa2-4562-a4fc-5e95a39bd2f5" providerId="ADAL" clId="{28105B55-790D-45AE-BCBA-133A5A0D2ACD}" dt="2021-12-22T12:49:37.987" v="89" actId="47"/>
          <pc:sldLayoutMkLst>
            <pc:docMk/>
            <pc:sldMasterMk cId="0" sldId="2147483674"/>
            <pc:sldLayoutMk cId="0" sldId="2147483660"/>
          </pc:sldLayoutMkLst>
        </pc:sldLayoutChg>
        <pc:sldLayoutChg chg="add del">
          <pc:chgData name="Gesha Mahendra Cunyadha" userId="a3ae60d2-6fa2-4562-a4fc-5e95a39bd2f5" providerId="ADAL" clId="{28105B55-790D-45AE-BCBA-133A5A0D2ACD}" dt="2021-12-22T12:49:37.987" v="89" actId="47"/>
          <pc:sldLayoutMkLst>
            <pc:docMk/>
            <pc:sldMasterMk cId="0" sldId="2147483674"/>
            <pc:sldLayoutMk cId="0" sldId="2147483661"/>
          </pc:sldLayoutMkLst>
        </pc:sldLayoutChg>
        <pc:sldLayoutChg chg="add del">
          <pc:chgData name="Gesha Mahendra Cunyadha" userId="a3ae60d2-6fa2-4562-a4fc-5e95a39bd2f5" providerId="ADAL" clId="{28105B55-790D-45AE-BCBA-133A5A0D2ACD}" dt="2021-12-22T12:49:37.987" v="89" actId="47"/>
          <pc:sldLayoutMkLst>
            <pc:docMk/>
            <pc:sldMasterMk cId="0" sldId="2147483674"/>
            <pc:sldLayoutMk cId="0" sldId="2147483662"/>
          </pc:sldLayoutMkLst>
        </pc:sldLayoutChg>
        <pc:sldLayoutChg chg="add del">
          <pc:chgData name="Gesha Mahendra Cunyadha" userId="a3ae60d2-6fa2-4562-a4fc-5e95a39bd2f5" providerId="ADAL" clId="{28105B55-790D-45AE-BCBA-133A5A0D2ACD}" dt="2021-12-22T12:49:37.987" v="89" actId="47"/>
          <pc:sldLayoutMkLst>
            <pc:docMk/>
            <pc:sldMasterMk cId="0" sldId="2147483674"/>
            <pc:sldLayoutMk cId="0" sldId="2147483663"/>
          </pc:sldLayoutMkLst>
        </pc:sldLayoutChg>
        <pc:sldLayoutChg chg="add del">
          <pc:chgData name="Gesha Mahendra Cunyadha" userId="a3ae60d2-6fa2-4562-a4fc-5e95a39bd2f5" providerId="ADAL" clId="{28105B55-790D-45AE-BCBA-133A5A0D2ACD}" dt="2021-12-22T12:49:37.987" v="89" actId="47"/>
          <pc:sldLayoutMkLst>
            <pc:docMk/>
            <pc:sldMasterMk cId="0" sldId="2147483674"/>
            <pc:sldLayoutMk cId="0" sldId="2147483664"/>
          </pc:sldLayoutMkLst>
        </pc:sldLayoutChg>
        <pc:sldLayoutChg chg="add del">
          <pc:chgData name="Gesha Mahendra Cunyadha" userId="a3ae60d2-6fa2-4562-a4fc-5e95a39bd2f5" providerId="ADAL" clId="{28105B55-790D-45AE-BCBA-133A5A0D2ACD}" dt="2021-12-22T12:49:37.987" v="89" actId="47"/>
          <pc:sldLayoutMkLst>
            <pc:docMk/>
            <pc:sldMasterMk cId="0" sldId="2147483674"/>
            <pc:sldLayoutMk cId="0" sldId="2147483665"/>
          </pc:sldLayoutMkLst>
        </pc:sldLayoutChg>
        <pc:sldLayoutChg chg="add del">
          <pc:chgData name="Gesha Mahendra Cunyadha" userId="a3ae60d2-6fa2-4562-a4fc-5e95a39bd2f5" providerId="ADAL" clId="{28105B55-790D-45AE-BCBA-133A5A0D2ACD}" dt="2021-12-22T12:49:37.987" v="89" actId="47"/>
          <pc:sldLayoutMkLst>
            <pc:docMk/>
            <pc:sldMasterMk cId="0" sldId="2147483674"/>
            <pc:sldLayoutMk cId="0" sldId="2147483666"/>
          </pc:sldLayoutMkLst>
        </pc:sldLayoutChg>
        <pc:sldLayoutChg chg="add del">
          <pc:chgData name="Gesha Mahendra Cunyadha" userId="a3ae60d2-6fa2-4562-a4fc-5e95a39bd2f5" providerId="ADAL" clId="{28105B55-790D-45AE-BCBA-133A5A0D2ACD}" dt="2021-12-22T12:49:37.987" v="89" actId="47"/>
          <pc:sldLayoutMkLst>
            <pc:docMk/>
            <pc:sldMasterMk cId="0" sldId="2147483674"/>
            <pc:sldLayoutMk cId="0" sldId="2147483667"/>
          </pc:sldLayoutMkLst>
        </pc:sldLayoutChg>
        <pc:sldLayoutChg chg="add del">
          <pc:chgData name="Gesha Mahendra Cunyadha" userId="a3ae60d2-6fa2-4562-a4fc-5e95a39bd2f5" providerId="ADAL" clId="{28105B55-790D-45AE-BCBA-133A5A0D2ACD}" dt="2021-12-22T12:49:37.987" v="89" actId="47"/>
          <pc:sldLayoutMkLst>
            <pc:docMk/>
            <pc:sldMasterMk cId="0" sldId="2147483674"/>
            <pc:sldLayoutMk cId="0" sldId="2147483668"/>
          </pc:sldLayoutMkLst>
        </pc:sldLayoutChg>
        <pc:sldLayoutChg chg="add del">
          <pc:chgData name="Gesha Mahendra Cunyadha" userId="a3ae60d2-6fa2-4562-a4fc-5e95a39bd2f5" providerId="ADAL" clId="{28105B55-790D-45AE-BCBA-133A5A0D2ACD}" dt="2021-12-22T12:49:37.987" v="89" actId="47"/>
          <pc:sldLayoutMkLst>
            <pc:docMk/>
            <pc:sldMasterMk cId="0" sldId="2147483674"/>
            <pc:sldLayoutMk cId="0" sldId="2147483669"/>
          </pc:sldLayoutMkLst>
        </pc:sldLayoutChg>
        <pc:sldLayoutChg chg="add del">
          <pc:chgData name="Gesha Mahendra Cunyadha" userId="a3ae60d2-6fa2-4562-a4fc-5e95a39bd2f5" providerId="ADAL" clId="{28105B55-790D-45AE-BCBA-133A5A0D2ACD}" dt="2021-12-22T12:49:37.987" v="89" actId="47"/>
          <pc:sldLayoutMkLst>
            <pc:docMk/>
            <pc:sldMasterMk cId="0" sldId="2147483674"/>
            <pc:sldLayoutMk cId="0" sldId="2147483670"/>
          </pc:sldLayoutMkLst>
        </pc:sldLayoutChg>
        <pc:sldLayoutChg chg="add del">
          <pc:chgData name="Gesha Mahendra Cunyadha" userId="a3ae60d2-6fa2-4562-a4fc-5e95a39bd2f5" providerId="ADAL" clId="{28105B55-790D-45AE-BCBA-133A5A0D2ACD}" dt="2021-12-22T12:49:37.987" v="89" actId="47"/>
          <pc:sldLayoutMkLst>
            <pc:docMk/>
            <pc:sldMasterMk cId="0" sldId="2147483674"/>
            <pc:sldLayoutMk cId="0" sldId="2147483671"/>
          </pc:sldLayoutMkLst>
        </pc:sldLayoutChg>
      </pc:sldMasterChg>
      <pc:sldMasterChg chg="add addSldLayout delSldLayout">
        <pc:chgData name="Gesha Mahendra Cunyadha" userId="a3ae60d2-6fa2-4562-a4fc-5e95a39bd2f5" providerId="ADAL" clId="{28105B55-790D-45AE-BCBA-133A5A0D2ACD}" dt="2021-12-22T12:50:09.878" v="91" actId="47"/>
        <pc:sldMasterMkLst>
          <pc:docMk/>
          <pc:sldMasterMk cId="0" sldId="2147483675"/>
        </pc:sldMasterMkLst>
        <pc:sldLayoutChg chg="add del">
          <pc:chgData name="Gesha Mahendra Cunyadha" userId="a3ae60d2-6fa2-4562-a4fc-5e95a39bd2f5" providerId="ADAL" clId="{28105B55-790D-45AE-BCBA-133A5A0D2ACD}" dt="2021-12-22T12:49:37.987" v="89" actId="47"/>
          <pc:sldLayoutMkLst>
            <pc:docMk/>
            <pc:sldMasterMk cId="0" sldId="2147483675"/>
            <pc:sldLayoutMk cId="0" sldId="2147483673"/>
          </pc:sldLayoutMkLst>
        </pc:sldLayoutChg>
        <pc:sldLayoutChg chg="del">
          <pc:chgData name="Gesha Mahendra Cunyadha" userId="a3ae60d2-6fa2-4562-a4fc-5e95a39bd2f5" providerId="ADAL" clId="{28105B55-790D-45AE-BCBA-133A5A0D2ACD}" dt="2021-12-22T12:50:09.878" v="91" actId="47"/>
          <pc:sldLayoutMkLst>
            <pc:docMk/>
            <pc:sldMasterMk cId="0" sldId="2147483675"/>
            <pc:sldLayoutMk cId="2802873171" sldId="2147483676"/>
          </pc:sldLayoutMkLst>
        </pc:sldLayoutChg>
        <pc:sldLayoutChg chg="del">
          <pc:chgData name="Gesha Mahendra Cunyadha" userId="a3ae60d2-6fa2-4562-a4fc-5e95a39bd2f5" providerId="ADAL" clId="{28105B55-790D-45AE-BCBA-133A5A0D2ACD}" dt="2021-12-22T12:50:09.878" v="91" actId="47"/>
          <pc:sldLayoutMkLst>
            <pc:docMk/>
            <pc:sldMasterMk cId="0" sldId="2147483675"/>
            <pc:sldLayoutMk cId="4190774645" sldId="2147483677"/>
          </pc:sldLayoutMkLst>
        </pc:sldLayoutChg>
        <pc:sldLayoutChg chg="del">
          <pc:chgData name="Gesha Mahendra Cunyadha" userId="a3ae60d2-6fa2-4562-a4fc-5e95a39bd2f5" providerId="ADAL" clId="{28105B55-790D-45AE-BCBA-133A5A0D2ACD}" dt="2021-12-22T12:50:09.878" v="91" actId="47"/>
          <pc:sldLayoutMkLst>
            <pc:docMk/>
            <pc:sldMasterMk cId="0" sldId="2147483675"/>
            <pc:sldLayoutMk cId="1883910404" sldId="2147483678"/>
          </pc:sldLayoutMkLst>
        </pc:sldLayoutChg>
        <pc:sldLayoutChg chg="del">
          <pc:chgData name="Gesha Mahendra Cunyadha" userId="a3ae60d2-6fa2-4562-a4fc-5e95a39bd2f5" providerId="ADAL" clId="{28105B55-790D-45AE-BCBA-133A5A0D2ACD}" dt="2021-12-22T12:50:09.878" v="91" actId="47"/>
          <pc:sldLayoutMkLst>
            <pc:docMk/>
            <pc:sldMasterMk cId="0" sldId="2147483675"/>
            <pc:sldLayoutMk cId="106112614" sldId="2147483679"/>
          </pc:sldLayoutMkLst>
        </pc:sldLayoutChg>
        <pc:sldLayoutChg chg="del">
          <pc:chgData name="Gesha Mahendra Cunyadha" userId="a3ae60d2-6fa2-4562-a4fc-5e95a39bd2f5" providerId="ADAL" clId="{28105B55-790D-45AE-BCBA-133A5A0D2ACD}" dt="2021-12-22T12:50:09.878" v="91" actId="47"/>
          <pc:sldLayoutMkLst>
            <pc:docMk/>
            <pc:sldMasterMk cId="0" sldId="2147483675"/>
            <pc:sldLayoutMk cId="1088261043" sldId="2147483680"/>
          </pc:sldLayoutMkLst>
        </pc:sldLayoutChg>
        <pc:sldLayoutChg chg="del">
          <pc:chgData name="Gesha Mahendra Cunyadha" userId="a3ae60d2-6fa2-4562-a4fc-5e95a39bd2f5" providerId="ADAL" clId="{28105B55-790D-45AE-BCBA-133A5A0D2ACD}" dt="2021-12-22T12:50:09.878" v="91" actId="47"/>
          <pc:sldLayoutMkLst>
            <pc:docMk/>
            <pc:sldMasterMk cId="0" sldId="2147483675"/>
            <pc:sldLayoutMk cId="4266807738" sldId="2147483681"/>
          </pc:sldLayoutMkLst>
        </pc:sldLayoutChg>
        <pc:sldLayoutChg chg="del">
          <pc:chgData name="Gesha Mahendra Cunyadha" userId="a3ae60d2-6fa2-4562-a4fc-5e95a39bd2f5" providerId="ADAL" clId="{28105B55-790D-45AE-BCBA-133A5A0D2ACD}" dt="2021-12-22T12:50:09.878" v="91" actId="47"/>
          <pc:sldLayoutMkLst>
            <pc:docMk/>
            <pc:sldMasterMk cId="0" sldId="2147483675"/>
            <pc:sldLayoutMk cId="2512202396" sldId="2147483682"/>
          </pc:sldLayoutMkLst>
        </pc:sldLayoutChg>
        <pc:sldLayoutChg chg="del">
          <pc:chgData name="Gesha Mahendra Cunyadha" userId="a3ae60d2-6fa2-4562-a4fc-5e95a39bd2f5" providerId="ADAL" clId="{28105B55-790D-45AE-BCBA-133A5A0D2ACD}" dt="2021-12-22T12:50:09.878" v="91" actId="47"/>
          <pc:sldLayoutMkLst>
            <pc:docMk/>
            <pc:sldMasterMk cId="0" sldId="2147483675"/>
            <pc:sldLayoutMk cId="3512730126" sldId="2147483683"/>
          </pc:sldLayoutMkLst>
        </pc:sldLayoutChg>
        <pc:sldLayoutChg chg="del">
          <pc:chgData name="Gesha Mahendra Cunyadha" userId="a3ae60d2-6fa2-4562-a4fc-5e95a39bd2f5" providerId="ADAL" clId="{28105B55-790D-45AE-BCBA-133A5A0D2ACD}" dt="2021-12-22T12:50:09.878" v="91" actId="47"/>
          <pc:sldLayoutMkLst>
            <pc:docMk/>
            <pc:sldMasterMk cId="0" sldId="2147483675"/>
            <pc:sldLayoutMk cId="3088116207" sldId="2147483684"/>
          </pc:sldLayoutMkLst>
        </pc:sldLayoutChg>
        <pc:sldLayoutChg chg="del">
          <pc:chgData name="Gesha Mahendra Cunyadha" userId="a3ae60d2-6fa2-4562-a4fc-5e95a39bd2f5" providerId="ADAL" clId="{28105B55-790D-45AE-BCBA-133A5A0D2ACD}" dt="2021-12-22T12:50:09.878" v="91" actId="47"/>
          <pc:sldLayoutMkLst>
            <pc:docMk/>
            <pc:sldMasterMk cId="0" sldId="2147483675"/>
            <pc:sldLayoutMk cId="3182691259" sldId="2147483685"/>
          </pc:sldLayoutMkLst>
        </pc:sldLayoutChg>
        <pc:sldLayoutChg chg="del">
          <pc:chgData name="Gesha Mahendra Cunyadha" userId="a3ae60d2-6fa2-4562-a4fc-5e95a39bd2f5" providerId="ADAL" clId="{28105B55-790D-45AE-BCBA-133A5A0D2ACD}" dt="2021-12-22T12:50:09.878" v="91" actId="47"/>
          <pc:sldLayoutMkLst>
            <pc:docMk/>
            <pc:sldMasterMk cId="0" sldId="2147483675"/>
            <pc:sldLayoutMk cId="3771806442" sldId="2147483686"/>
          </pc:sldLayoutMkLst>
        </pc:sldLayoutChg>
        <pc:sldLayoutChg chg="del">
          <pc:chgData name="Gesha Mahendra Cunyadha" userId="a3ae60d2-6fa2-4562-a4fc-5e95a39bd2f5" providerId="ADAL" clId="{28105B55-790D-45AE-BCBA-133A5A0D2ACD}" dt="2021-12-22T12:50:09.878" v="91" actId="47"/>
          <pc:sldLayoutMkLst>
            <pc:docMk/>
            <pc:sldMasterMk cId="0" sldId="2147483675"/>
            <pc:sldLayoutMk cId="2808558339" sldId="2147483687"/>
          </pc:sldLayoutMkLst>
        </pc:sldLayoutChg>
        <pc:sldLayoutChg chg="del">
          <pc:chgData name="Gesha Mahendra Cunyadha" userId="a3ae60d2-6fa2-4562-a4fc-5e95a39bd2f5" providerId="ADAL" clId="{28105B55-790D-45AE-BCBA-133A5A0D2ACD}" dt="2021-12-22T12:50:09.878" v="91" actId="47"/>
          <pc:sldLayoutMkLst>
            <pc:docMk/>
            <pc:sldMasterMk cId="0" sldId="2147483675"/>
            <pc:sldLayoutMk cId="2387567204" sldId="2147483688"/>
          </pc:sldLayoutMkLst>
        </pc:sldLayoutChg>
        <pc:sldLayoutChg chg="del">
          <pc:chgData name="Gesha Mahendra Cunyadha" userId="a3ae60d2-6fa2-4562-a4fc-5e95a39bd2f5" providerId="ADAL" clId="{28105B55-790D-45AE-BCBA-133A5A0D2ACD}" dt="2021-12-22T12:50:09.878" v="91" actId="47"/>
          <pc:sldLayoutMkLst>
            <pc:docMk/>
            <pc:sldMasterMk cId="0" sldId="2147483675"/>
            <pc:sldLayoutMk cId="3868454164" sldId="2147483689"/>
          </pc:sldLayoutMkLst>
        </pc:sldLayoutChg>
        <pc:sldLayoutChg chg="del">
          <pc:chgData name="Gesha Mahendra Cunyadha" userId="a3ae60d2-6fa2-4562-a4fc-5e95a39bd2f5" providerId="ADAL" clId="{28105B55-790D-45AE-BCBA-133A5A0D2ACD}" dt="2021-12-22T12:50:09.878" v="91" actId="47"/>
          <pc:sldLayoutMkLst>
            <pc:docMk/>
            <pc:sldMasterMk cId="0" sldId="2147483675"/>
            <pc:sldLayoutMk cId="346410982" sldId="2147483690"/>
          </pc:sldLayoutMkLst>
        </pc:sldLayoutChg>
        <pc:sldLayoutChg chg="del">
          <pc:chgData name="Gesha Mahendra Cunyadha" userId="a3ae60d2-6fa2-4562-a4fc-5e95a39bd2f5" providerId="ADAL" clId="{28105B55-790D-45AE-BCBA-133A5A0D2ACD}" dt="2021-12-22T12:50:09.878" v="91" actId="47"/>
          <pc:sldLayoutMkLst>
            <pc:docMk/>
            <pc:sldMasterMk cId="0" sldId="2147483675"/>
            <pc:sldLayoutMk cId="3348509085" sldId="2147483691"/>
          </pc:sldLayoutMkLst>
        </pc:sldLayoutChg>
        <pc:sldLayoutChg chg="del">
          <pc:chgData name="Gesha Mahendra Cunyadha" userId="a3ae60d2-6fa2-4562-a4fc-5e95a39bd2f5" providerId="ADAL" clId="{28105B55-790D-45AE-BCBA-133A5A0D2ACD}" dt="2021-12-22T12:50:09.878" v="91" actId="47"/>
          <pc:sldLayoutMkLst>
            <pc:docMk/>
            <pc:sldMasterMk cId="0" sldId="2147483675"/>
            <pc:sldLayoutMk cId="2703356146" sldId="2147483692"/>
          </pc:sldLayoutMkLst>
        </pc:sldLayoutChg>
        <pc:sldLayoutChg chg="del">
          <pc:chgData name="Gesha Mahendra Cunyadha" userId="a3ae60d2-6fa2-4562-a4fc-5e95a39bd2f5" providerId="ADAL" clId="{28105B55-790D-45AE-BCBA-133A5A0D2ACD}" dt="2021-12-22T12:50:09.878" v="91" actId="47"/>
          <pc:sldLayoutMkLst>
            <pc:docMk/>
            <pc:sldMasterMk cId="0" sldId="2147483675"/>
            <pc:sldLayoutMk cId="448822659" sldId="2147483693"/>
          </pc:sldLayoutMkLst>
        </pc:sldLayoutChg>
        <pc:sldLayoutChg chg="del">
          <pc:chgData name="Gesha Mahendra Cunyadha" userId="a3ae60d2-6fa2-4562-a4fc-5e95a39bd2f5" providerId="ADAL" clId="{28105B55-790D-45AE-BCBA-133A5A0D2ACD}" dt="2021-12-22T12:50:09.878" v="91" actId="47"/>
          <pc:sldLayoutMkLst>
            <pc:docMk/>
            <pc:sldMasterMk cId="0" sldId="2147483675"/>
            <pc:sldLayoutMk cId="2804934595" sldId="2147483694"/>
          </pc:sldLayoutMkLst>
        </pc:sldLayoutChg>
        <pc:sldLayoutChg chg="del">
          <pc:chgData name="Gesha Mahendra Cunyadha" userId="a3ae60d2-6fa2-4562-a4fc-5e95a39bd2f5" providerId="ADAL" clId="{28105B55-790D-45AE-BCBA-133A5A0D2ACD}" dt="2021-12-22T12:50:09.878" v="91" actId="47"/>
          <pc:sldLayoutMkLst>
            <pc:docMk/>
            <pc:sldMasterMk cId="0" sldId="2147483675"/>
            <pc:sldLayoutMk cId="3802729707" sldId="2147483695"/>
          </pc:sldLayoutMkLst>
        </pc:sldLayoutChg>
        <pc:sldLayoutChg chg="del">
          <pc:chgData name="Gesha Mahendra Cunyadha" userId="a3ae60d2-6fa2-4562-a4fc-5e95a39bd2f5" providerId="ADAL" clId="{28105B55-790D-45AE-BCBA-133A5A0D2ACD}" dt="2021-12-22T12:50:09.878" v="91" actId="47"/>
          <pc:sldLayoutMkLst>
            <pc:docMk/>
            <pc:sldMasterMk cId="0" sldId="2147483675"/>
            <pc:sldLayoutMk cId="2688318061" sldId="2147483696"/>
          </pc:sldLayoutMkLst>
        </pc:sldLayoutChg>
        <pc:sldLayoutChg chg="del">
          <pc:chgData name="Gesha Mahendra Cunyadha" userId="a3ae60d2-6fa2-4562-a4fc-5e95a39bd2f5" providerId="ADAL" clId="{28105B55-790D-45AE-BCBA-133A5A0D2ACD}" dt="2021-12-22T12:50:09.878" v="91" actId="47"/>
          <pc:sldLayoutMkLst>
            <pc:docMk/>
            <pc:sldMasterMk cId="0" sldId="2147483675"/>
            <pc:sldLayoutMk cId="2764314075" sldId="2147483697"/>
          </pc:sldLayoutMkLst>
        </pc:sldLayoutChg>
        <pc:sldLayoutChg chg="del">
          <pc:chgData name="Gesha Mahendra Cunyadha" userId="a3ae60d2-6fa2-4562-a4fc-5e95a39bd2f5" providerId="ADAL" clId="{28105B55-790D-45AE-BCBA-133A5A0D2ACD}" dt="2021-12-22T12:50:09.878" v="91" actId="47"/>
          <pc:sldLayoutMkLst>
            <pc:docMk/>
            <pc:sldMasterMk cId="0" sldId="2147483675"/>
            <pc:sldLayoutMk cId="749283096" sldId="2147483698"/>
          </pc:sldLayoutMkLst>
        </pc:sldLayoutChg>
        <pc:sldLayoutChg chg="del">
          <pc:chgData name="Gesha Mahendra Cunyadha" userId="a3ae60d2-6fa2-4562-a4fc-5e95a39bd2f5" providerId="ADAL" clId="{28105B55-790D-45AE-BCBA-133A5A0D2ACD}" dt="2021-12-22T12:50:09.878" v="91" actId="47"/>
          <pc:sldLayoutMkLst>
            <pc:docMk/>
            <pc:sldMasterMk cId="0" sldId="2147483675"/>
            <pc:sldLayoutMk cId="1399748912" sldId="2147483699"/>
          </pc:sldLayoutMkLst>
        </pc:sldLayoutChg>
      </pc:sldMasterChg>
      <pc:sldMasterChg chg="delSldLayout">
        <pc:chgData name="Gesha Mahendra Cunyadha" userId="a3ae60d2-6fa2-4562-a4fc-5e95a39bd2f5" providerId="ADAL" clId="{28105B55-790D-45AE-BCBA-133A5A0D2ACD}" dt="2021-12-22T15:59:48.006" v="442" actId="47"/>
        <pc:sldMasterMkLst>
          <pc:docMk/>
          <pc:sldMasterMk cId="1206890851" sldId="2147483676"/>
        </pc:sldMasterMkLst>
        <pc:sldLayoutChg chg="del">
          <pc:chgData name="Gesha Mahendra Cunyadha" userId="a3ae60d2-6fa2-4562-a4fc-5e95a39bd2f5" providerId="ADAL" clId="{28105B55-790D-45AE-BCBA-133A5A0D2ACD}" dt="2021-12-22T15:59:26.104" v="441" actId="47"/>
          <pc:sldLayoutMkLst>
            <pc:docMk/>
            <pc:sldMasterMk cId="1206890851" sldId="2147483676"/>
            <pc:sldLayoutMk cId="4129651056" sldId="2147483681"/>
          </pc:sldLayoutMkLst>
        </pc:sldLayoutChg>
        <pc:sldLayoutChg chg="del">
          <pc:chgData name="Gesha Mahendra Cunyadha" userId="a3ae60d2-6fa2-4562-a4fc-5e95a39bd2f5" providerId="ADAL" clId="{28105B55-790D-45AE-BCBA-133A5A0D2ACD}" dt="2021-12-22T15:59:48.006" v="442" actId="47"/>
          <pc:sldLayoutMkLst>
            <pc:docMk/>
            <pc:sldMasterMk cId="1206890851" sldId="2147483676"/>
            <pc:sldLayoutMk cId="75111361" sldId="2147483683"/>
          </pc:sldLayoutMkLst>
        </pc:sldLayoutChg>
        <pc:sldLayoutChg chg="del">
          <pc:chgData name="Gesha Mahendra Cunyadha" userId="a3ae60d2-6fa2-4562-a4fc-5e95a39bd2f5" providerId="ADAL" clId="{28105B55-790D-45AE-BCBA-133A5A0D2ACD}" dt="2021-12-22T15:59:48.006" v="442" actId="47"/>
          <pc:sldLayoutMkLst>
            <pc:docMk/>
            <pc:sldMasterMk cId="1206890851" sldId="2147483676"/>
            <pc:sldLayoutMk cId="405814298" sldId="2147483684"/>
          </pc:sldLayoutMkLst>
        </pc:sldLayoutChg>
        <pc:sldLayoutChg chg="del">
          <pc:chgData name="Gesha Mahendra Cunyadha" userId="a3ae60d2-6fa2-4562-a4fc-5e95a39bd2f5" providerId="ADAL" clId="{28105B55-790D-45AE-BCBA-133A5A0D2ACD}" dt="2021-12-22T15:59:48.006" v="442" actId="47"/>
          <pc:sldLayoutMkLst>
            <pc:docMk/>
            <pc:sldMasterMk cId="1206890851" sldId="2147483676"/>
            <pc:sldLayoutMk cId="2549094704" sldId="2147483685"/>
          </pc:sldLayoutMkLst>
        </pc:sldLayoutChg>
        <pc:sldLayoutChg chg="del">
          <pc:chgData name="Gesha Mahendra Cunyadha" userId="a3ae60d2-6fa2-4562-a4fc-5e95a39bd2f5" providerId="ADAL" clId="{28105B55-790D-45AE-BCBA-133A5A0D2ACD}" dt="2021-12-22T15:59:48.006" v="442" actId="47"/>
          <pc:sldLayoutMkLst>
            <pc:docMk/>
            <pc:sldMasterMk cId="1206890851" sldId="2147483676"/>
            <pc:sldLayoutMk cId="2255009602" sldId="2147483686"/>
          </pc:sldLayoutMkLst>
        </pc:sldLayoutChg>
        <pc:sldLayoutChg chg="del">
          <pc:chgData name="Gesha Mahendra Cunyadha" userId="a3ae60d2-6fa2-4562-a4fc-5e95a39bd2f5" providerId="ADAL" clId="{28105B55-790D-45AE-BCBA-133A5A0D2ACD}" dt="2021-12-22T15:59:48.006" v="442" actId="47"/>
          <pc:sldLayoutMkLst>
            <pc:docMk/>
            <pc:sldMasterMk cId="1206890851" sldId="2147483676"/>
            <pc:sldLayoutMk cId="4014744764" sldId="2147483687"/>
          </pc:sldLayoutMkLst>
        </pc:sldLayoutChg>
        <pc:sldLayoutChg chg="del">
          <pc:chgData name="Gesha Mahendra Cunyadha" userId="a3ae60d2-6fa2-4562-a4fc-5e95a39bd2f5" providerId="ADAL" clId="{28105B55-790D-45AE-BCBA-133A5A0D2ACD}" dt="2021-12-22T15:59:25.631" v="440" actId="47"/>
          <pc:sldLayoutMkLst>
            <pc:docMk/>
            <pc:sldMasterMk cId="1206890851" sldId="2147483676"/>
            <pc:sldLayoutMk cId="4006000902" sldId="2147483689"/>
          </pc:sldLayoutMkLst>
        </pc:sldLayoutChg>
        <pc:sldLayoutChg chg="del">
          <pc:chgData name="Gesha Mahendra Cunyadha" userId="a3ae60d2-6fa2-4562-a4fc-5e95a39bd2f5" providerId="ADAL" clId="{28105B55-790D-45AE-BCBA-133A5A0D2ACD}" dt="2021-12-22T15:59:48.006" v="442" actId="47"/>
          <pc:sldLayoutMkLst>
            <pc:docMk/>
            <pc:sldMasterMk cId="1206890851" sldId="2147483676"/>
            <pc:sldLayoutMk cId="2175542294" sldId="2147483690"/>
          </pc:sldLayoutMkLst>
        </pc:sldLayoutChg>
        <pc:sldLayoutChg chg="del">
          <pc:chgData name="Gesha Mahendra Cunyadha" userId="a3ae60d2-6fa2-4562-a4fc-5e95a39bd2f5" providerId="ADAL" clId="{28105B55-790D-45AE-BCBA-133A5A0D2ACD}" dt="2021-12-22T15:59:48.006" v="442" actId="47"/>
          <pc:sldLayoutMkLst>
            <pc:docMk/>
            <pc:sldMasterMk cId="1206890851" sldId="2147483676"/>
            <pc:sldLayoutMk cId="1491231322" sldId="2147483691"/>
          </pc:sldLayoutMkLst>
        </pc:sldLayoutChg>
        <pc:sldLayoutChg chg="del">
          <pc:chgData name="Gesha Mahendra Cunyadha" userId="a3ae60d2-6fa2-4562-a4fc-5e95a39bd2f5" providerId="ADAL" clId="{28105B55-790D-45AE-BCBA-133A5A0D2ACD}" dt="2021-12-22T15:59:48.006" v="442" actId="47"/>
          <pc:sldLayoutMkLst>
            <pc:docMk/>
            <pc:sldMasterMk cId="1206890851" sldId="2147483676"/>
            <pc:sldLayoutMk cId="4250327040" sldId="2147483695"/>
          </pc:sldLayoutMkLst>
        </pc:sldLayoutChg>
        <pc:sldLayoutChg chg="del">
          <pc:chgData name="Gesha Mahendra Cunyadha" userId="a3ae60d2-6fa2-4562-a4fc-5e95a39bd2f5" providerId="ADAL" clId="{28105B55-790D-45AE-BCBA-133A5A0D2ACD}" dt="2021-12-22T15:59:48.006" v="442" actId="47"/>
          <pc:sldLayoutMkLst>
            <pc:docMk/>
            <pc:sldMasterMk cId="1206890851" sldId="2147483676"/>
            <pc:sldLayoutMk cId="3145363906" sldId="2147483696"/>
          </pc:sldLayoutMkLst>
        </pc:sldLayoutChg>
        <pc:sldLayoutChg chg="del">
          <pc:chgData name="Gesha Mahendra Cunyadha" userId="a3ae60d2-6fa2-4562-a4fc-5e95a39bd2f5" providerId="ADAL" clId="{28105B55-790D-45AE-BCBA-133A5A0D2ACD}" dt="2021-12-22T15:59:48.006" v="442" actId="47"/>
          <pc:sldLayoutMkLst>
            <pc:docMk/>
            <pc:sldMasterMk cId="1206890851" sldId="2147483676"/>
            <pc:sldLayoutMk cId="3957012306" sldId="2147483697"/>
          </pc:sldLayoutMkLst>
        </pc:sldLayoutChg>
        <pc:sldLayoutChg chg="del">
          <pc:chgData name="Gesha Mahendra Cunyadha" userId="a3ae60d2-6fa2-4562-a4fc-5e95a39bd2f5" providerId="ADAL" clId="{28105B55-790D-45AE-BCBA-133A5A0D2ACD}" dt="2021-12-22T15:59:48.006" v="442" actId="47"/>
          <pc:sldLayoutMkLst>
            <pc:docMk/>
            <pc:sldMasterMk cId="1206890851" sldId="2147483676"/>
            <pc:sldLayoutMk cId="4283383781" sldId="2147483698"/>
          </pc:sldLayoutMkLst>
        </pc:sldLayoutChg>
        <pc:sldLayoutChg chg="del">
          <pc:chgData name="Gesha Mahendra Cunyadha" userId="a3ae60d2-6fa2-4562-a4fc-5e95a39bd2f5" providerId="ADAL" clId="{28105B55-790D-45AE-BCBA-133A5A0D2ACD}" dt="2021-12-22T15:59:21.280" v="438" actId="47"/>
          <pc:sldLayoutMkLst>
            <pc:docMk/>
            <pc:sldMasterMk cId="1206890851" sldId="2147483676"/>
            <pc:sldLayoutMk cId="1300871398" sldId="2147483699"/>
          </pc:sldLayoutMkLst>
        </pc:sldLayoutChg>
        <pc:sldLayoutChg chg="del">
          <pc:chgData name="Gesha Mahendra Cunyadha" userId="a3ae60d2-6fa2-4562-a4fc-5e95a39bd2f5" providerId="ADAL" clId="{28105B55-790D-45AE-BCBA-133A5A0D2ACD}" dt="2021-12-22T15:59:48.006" v="442" actId="47"/>
          <pc:sldLayoutMkLst>
            <pc:docMk/>
            <pc:sldMasterMk cId="1206890851" sldId="2147483676"/>
            <pc:sldLayoutMk cId="3735983648" sldId="2147483700"/>
          </pc:sldLayoutMkLst>
        </pc:sldLayoutChg>
      </pc:sldMasterChg>
      <pc:sldMasterChg chg="del replId addSldLayout delSldLayout">
        <pc:chgData name="Gesha Mahendra Cunyadha" userId="a3ae60d2-6fa2-4562-a4fc-5e95a39bd2f5" providerId="ADAL" clId="{28105B55-790D-45AE-BCBA-133A5A0D2ACD}" dt="2021-12-22T12:47:56.854" v="87" actId="47"/>
        <pc:sldMasterMkLst>
          <pc:docMk/>
          <pc:sldMasterMk cId="2838876748" sldId="2147483676"/>
        </pc:sldMasterMkLst>
        <pc:sldLayoutChg chg="add del">
          <pc:chgData name="Gesha Mahendra Cunyadha" userId="a3ae60d2-6fa2-4562-a4fc-5e95a39bd2f5" providerId="ADAL" clId="{28105B55-790D-45AE-BCBA-133A5A0D2ACD}" dt="2021-12-22T12:47:56.854" v="87" actId="47"/>
          <pc:sldLayoutMkLst>
            <pc:docMk/>
            <pc:sldMasterMk cId="2838876748" sldId="2147483676"/>
            <pc:sldLayoutMk cId="3065564943" sldId="2147483649"/>
          </pc:sldLayoutMkLst>
        </pc:sldLayoutChg>
      </pc:sldMasterChg>
      <pc:sldMasterChg chg="del delSldLayout">
        <pc:chgData name="Gesha Mahendra Cunyadha" userId="a3ae60d2-6fa2-4562-a4fc-5e95a39bd2f5" providerId="ADAL" clId="{28105B55-790D-45AE-BCBA-133A5A0D2ACD}" dt="2021-12-22T13:24:53.515" v="396" actId="47"/>
        <pc:sldMasterMkLst>
          <pc:docMk/>
          <pc:sldMasterMk cId="3237633240" sldId="2147483702"/>
        </pc:sldMasterMkLst>
        <pc:sldLayoutChg chg="del">
          <pc:chgData name="Gesha Mahendra Cunyadha" userId="a3ae60d2-6fa2-4562-a4fc-5e95a39bd2f5" providerId="ADAL" clId="{28105B55-790D-45AE-BCBA-133A5A0D2ACD}" dt="2021-12-22T13:24:53.515" v="396" actId="47"/>
          <pc:sldLayoutMkLst>
            <pc:docMk/>
            <pc:sldMasterMk cId="3237633240" sldId="2147483702"/>
            <pc:sldLayoutMk cId="2460356616" sldId="214748370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8D452-DCD8-48D2-BC82-56D44BC74AC9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16580-6E69-4A3B-A0DC-C1558DBF6E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115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8b238304a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8b238304a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716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123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8b951196a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8b951196a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286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593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62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836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113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0698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8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b8338ba29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b8338ba29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4690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8bca512db4_0_2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5" name="Google Shape;1405;g8bca512db4_0_2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855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8bca512db4_0_2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5" name="Google Shape;1405;g8bca512db4_0_2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2574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8b951196a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8b951196a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801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721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5735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07603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8784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2274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7878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319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8b951196a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8b951196a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6849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1493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7228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5150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36444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9178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46012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4134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0238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991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50417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3182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7527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8872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2472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9947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331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1538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6100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8bca512db4_0_1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8bca512db4_0_1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4315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b8338ba29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b8338ba29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9990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8bca512db4_0_1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8bca512db4_0_1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60379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7974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0689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10562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34406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279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678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666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8bca512db4_0_2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5" name="Google Shape;1405;g8bca512db4_0_2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3849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8bca512db4_0_2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5" name="Google Shape;1405;g8bca512db4_0_2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458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rgbClr val="CFF7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955434" y="0"/>
            <a:ext cx="11439727" cy="6857979"/>
          </a:xfrm>
          <a:custGeom>
            <a:avLst/>
            <a:gdLst/>
            <a:ahLst/>
            <a:cxnLst/>
            <a:rect l="l" t="t" r="r" b="b"/>
            <a:pathLst>
              <a:path w="128517" h="78770" extrusionOk="0">
                <a:moveTo>
                  <a:pt x="35" y="1"/>
                </a:moveTo>
                <a:lnTo>
                  <a:pt x="0" y="78769"/>
                </a:lnTo>
                <a:lnTo>
                  <a:pt x="128517" y="78769"/>
                </a:lnTo>
                <a:cubicBezTo>
                  <a:pt x="61260" y="76442"/>
                  <a:pt x="7739" y="332"/>
                  <a:pt x="7739" y="332"/>
                </a:cubicBezTo>
                <a:lnTo>
                  <a:pt x="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2339400" y="1514200"/>
            <a:ext cx="7513200" cy="3829600"/>
          </a:xfrm>
          <a:prstGeom prst="plaque">
            <a:avLst>
              <a:gd name="adj" fmla="val 11691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1" name="Google Shape;11;p2"/>
          <p:cNvCxnSpPr/>
          <p:nvPr/>
        </p:nvCxnSpPr>
        <p:spPr>
          <a:xfrm>
            <a:off x="3430400" y="4155800"/>
            <a:ext cx="5331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3430400" y="2963667"/>
            <a:ext cx="5331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 rot="697126">
            <a:off x="11040250" y="-62237"/>
            <a:ext cx="1740524" cy="1795281"/>
            <a:chOff x="1492000" y="427450"/>
            <a:chExt cx="1188000" cy="1225375"/>
          </a:xfrm>
        </p:grpSpPr>
        <p:sp>
          <p:nvSpPr>
            <p:cNvPr id="14" name="Google Shape;14;p2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3135800" y="1998467"/>
            <a:ext cx="5920400" cy="193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Itim"/>
              <a:buNone/>
              <a:defRPr sz="8000" b="1"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3135800" y="4382733"/>
            <a:ext cx="5920400" cy="4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-67867" y="-28667"/>
            <a:ext cx="1028000" cy="688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" name="Google Shape;28;p2"/>
          <p:cNvGrpSpPr/>
          <p:nvPr/>
        </p:nvGrpSpPr>
        <p:grpSpPr>
          <a:xfrm rot="-1976796" flipH="1">
            <a:off x="7889975" y="5320178"/>
            <a:ext cx="4632472" cy="1185191"/>
            <a:chOff x="3809875" y="1963175"/>
            <a:chExt cx="1923600" cy="492150"/>
          </a:xfrm>
        </p:grpSpPr>
        <p:sp>
          <p:nvSpPr>
            <p:cNvPr id="29" name="Google Shape;29;p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-375097">
            <a:off x="1638076" y="-337843"/>
            <a:ext cx="948989" cy="1057731"/>
            <a:chOff x="6554696" y="509501"/>
            <a:chExt cx="711709" cy="793261"/>
          </a:xfrm>
        </p:grpSpPr>
        <p:sp>
          <p:nvSpPr>
            <p:cNvPr id="41" name="Google Shape;41;p2"/>
            <p:cNvSpPr/>
            <p:nvPr/>
          </p:nvSpPr>
          <p:spPr>
            <a:xfrm>
              <a:off x="6560695" y="516700"/>
              <a:ext cx="696978" cy="779230"/>
            </a:xfrm>
            <a:custGeom>
              <a:avLst/>
              <a:gdLst/>
              <a:ahLst/>
              <a:cxnLst/>
              <a:rect l="l" t="t" r="r" b="b"/>
              <a:pathLst>
                <a:path w="20913" h="23381" extrusionOk="0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54696" y="509501"/>
              <a:ext cx="711709" cy="793261"/>
            </a:xfrm>
            <a:custGeom>
              <a:avLst/>
              <a:gdLst/>
              <a:ahLst/>
              <a:cxnLst/>
              <a:rect l="l" t="t" r="r" b="b"/>
              <a:pathLst>
                <a:path w="21355" h="23802" extrusionOk="0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" name="Google Shape;43;p2"/>
          <p:cNvGrpSpPr/>
          <p:nvPr/>
        </p:nvGrpSpPr>
        <p:grpSpPr>
          <a:xfrm rot="807122">
            <a:off x="1079067" y="6278203"/>
            <a:ext cx="3330068" cy="3202541"/>
            <a:chOff x="1857000" y="3245400"/>
            <a:chExt cx="1233825" cy="1186575"/>
          </a:xfrm>
        </p:grpSpPr>
        <p:sp>
          <p:nvSpPr>
            <p:cNvPr id="44" name="Google Shape;44;p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" name="Google Shape;50;p2"/>
          <p:cNvSpPr/>
          <p:nvPr/>
        </p:nvSpPr>
        <p:spPr>
          <a:xfrm rot="-381518">
            <a:off x="1756574" y="-194975"/>
            <a:ext cx="137244" cy="734988"/>
          </a:xfrm>
          <a:prstGeom prst="roundRect">
            <a:avLst>
              <a:gd name="adj" fmla="val 50000"/>
            </a:avLst>
          </a:prstGeom>
          <a:solidFill>
            <a:schemeClr val="lt2">
              <a:alpha val="4749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5905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76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303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>
            <a:off x="11653792" y="2373797"/>
            <a:ext cx="27305" cy="77932"/>
          </a:xfrm>
          <a:custGeom>
            <a:avLst/>
            <a:gdLst/>
            <a:ahLst/>
            <a:cxnLst/>
            <a:rect l="l" t="t" r="r" b="b"/>
            <a:pathLst>
              <a:path w="488" h="1403" extrusionOk="0">
                <a:moveTo>
                  <a:pt x="249" y="0"/>
                </a:moveTo>
                <a:cubicBezTo>
                  <a:pt x="193" y="0"/>
                  <a:pt x="139" y="35"/>
                  <a:pt x="118" y="90"/>
                </a:cubicBezTo>
                <a:cubicBezTo>
                  <a:pt x="73" y="190"/>
                  <a:pt x="46" y="289"/>
                  <a:pt x="28" y="397"/>
                </a:cubicBezTo>
                <a:cubicBezTo>
                  <a:pt x="19" y="442"/>
                  <a:pt x="1" y="496"/>
                  <a:pt x="19" y="541"/>
                </a:cubicBezTo>
                <a:cubicBezTo>
                  <a:pt x="19" y="559"/>
                  <a:pt x="28" y="568"/>
                  <a:pt x="37" y="586"/>
                </a:cubicBezTo>
                <a:cubicBezTo>
                  <a:pt x="64" y="595"/>
                  <a:pt x="145" y="613"/>
                  <a:pt x="145" y="622"/>
                </a:cubicBezTo>
                <a:cubicBezTo>
                  <a:pt x="145" y="631"/>
                  <a:pt x="100" y="649"/>
                  <a:pt x="73" y="658"/>
                </a:cubicBezTo>
                <a:cubicBezTo>
                  <a:pt x="37" y="667"/>
                  <a:pt x="46" y="685"/>
                  <a:pt x="46" y="694"/>
                </a:cubicBezTo>
                <a:cubicBezTo>
                  <a:pt x="37" y="902"/>
                  <a:pt x="46" y="1100"/>
                  <a:pt x="109" y="1307"/>
                </a:cubicBezTo>
                <a:cubicBezTo>
                  <a:pt x="118" y="1343"/>
                  <a:pt x="154" y="1379"/>
                  <a:pt x="190" y="1397"/>
                </a:cubicBezTo>
                <a:cubicBezTo>
                  <a:pt x="203" y="1401"/>
                  <a:pt x="215" y="1402"/>
                  <a:pt x="228" y="1402"/>
                </a:cubicBezTo>
                <a:cubicBezTo>
                  <a:pt x="289" y="1402"/>
                  <a:pt x="348" y="1367"/>
                  <a:pt x="371" y="1307"/>
                </a:cubicBezTo>
                <a:cubicBezTo>
                  <a:pt x="434" y="1109"/>
                  <a:pt x="443" y="902"/>
                  <a:pt x="443" y="703"/>
                </a:cubicBezTo>
                <a:cubicBezTo>
                  <a:pt x="443" y="685"/>
                  <a:pt x="452" y="676"/>
                  <a:pt x="416" y="658"/>
                </a:cubicBezTo>
                <a:cubicBezTo>
                  <a:pt x="389" y="649"/>
                  <a:pt x="344" y="640"/>
                  <a:pt x="344" y="622"/>
                </a:cubicBezTo>
                <a:cubicBezTo>
                  <a:pt x="344" y="613"/>
                  <a:pt x="425" y="595"/>
                  <a:pt x="443" y="586"/>
                </a:cubicBezTo>
                <a:cubicBezTo>
                  <a:pt x="461" y="577"/>
                  <a:pt x="470" y="559"/>
                  <a:pt x="470" y="550"/>
                </a:cubicBezTo>
                <a:cubicBezTo>
                  <a:pt x="488" y="496"/>
                  <a:pt x="470" y="451"/>
                  <a:pt x="461" y="397"/>
                </a:cubicBezTo>
                <a:cubicBezTo>
                  <a:pt x="443" y="298"/>
                  <a:pt x="416" y="190"/>
                  <a:pt x="380" y="90"/>
                </a:cubicBezTo>
                <a:cubicBezTo>
                  <a:pt x="362" y="54"/>
                  <a:pt x="335" y="27"/>
                  <a:pt x="298" y="9"/>
                </a:cubicBezTo>
                <a:cubicBezTo>
                  <a:pt x="282" y="3"/>
                  <a:pt x="266" y="0"/>
                  <a:pt x="2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5" name="Google Shape;55;p4"/>
          <p:cNvGrpSpPr/>
          <p:nvPr/>
        </p:nvGrpSpPr>
        <p:grpSpPr>
          <a:xfrm>
            <a:off x="-2267" y="439"/>
            <a:ext cx="12196533" cy="6857124"/>
            <a:chOff x="238125" y="854700"/>
            <a:chExt cx="7142500" cy="4015650"/>
          </a:xfrm>
        </p:grpSpPr>
        <p:sp>
          <p:nvSpPr>
            <p:cNvPr id="56" name="Google Shape;56;p4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960000" y="1662565"/>
            <a:ext cx="10272000" cy="4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/>
            </a:lvl1pPr>
            <a:lvl2pPr marL="1219170" lvl="1" indent="-406390" rtl="0">
              <a:spcBef>
                <a:spcPts val="667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534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5"/>
          <p:cNvGrpSpPr/>
          <p:nvPr/>
        </p:nvGrpSpPr>
        <p:grpSpPr>
          <a:xfrm>
            <a:off x="-232700" y="-29865"/>
            <a:ext cx="12649552" cy="6924065"/>
            <a:chOff x="-174525" y="-22399"/>
            <a:chExt cx="9487164" cy="5193049"/>
          </a:xfrm>
        </p:grpSpPr>
        <p:sp>
          <p:nvSpPr>
            <p:cNvPr id="82" name="Google Shape;82;p5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83" name="Google Shape;83;p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" name="Google Shape;84;p5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0" name="Google Shape;100;p5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01" name="Google Shape;101;p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16" name="Google Shape;116;p5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5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5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5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5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4491600" cy="7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ubTitle" idx="1"/>
          </p:nvPr>
        </p:nvSpPr>
        <p:spPr>
          <a:xfrm>
            <a:off x="1209200" y="4389503"/>
            <a:ext cx="3341600" cy="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667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subTitle" idx="2"/>
          </p:nvPr>
        </p:nvSpPr>
        <p:spPr>
          <a:xfrm>
            <a:off x="7569200" y="4389503"/>
            <a:ext cx="3341600" cy="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667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3"/>
          </p:nvPr>
        </p:nvSpPr>
        <p:spPr>
          <a:xfrm>
            <a:off x="1209200" y="2112761"/>
            <a:ext cx="3341600" cy="5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667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ubTitle" idx="4"/>
          </p:nvPr>
        </p:nvSpPr>
        <p:spPr>
          <a:xfrm>
            <a:off x="7569200" y="2112761"/>
            <a:ext cx="3341600" cy="5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667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subTitle" idx="5"/>
          </p:nvPr>
        </p:nvSpPr>
        <p:spPr>
          <a:xfrm>
            <a:off x="1209200" y="2768828"/>
            <a:ext cx="3341600" cy="7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subTitle" idx="6"/>
          </p:nvPr>
        </p:nvSpPr>
        <p:spPr>
          <a:xfrm>
            <a:off x="7569200" y="2768828"/>
            <a:ext cx="3341600" cy="7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subTitle" idx="7"/>
          </p:nvPr>
        </p:nvSpPr>
        <p:spPr>
          <a:xfrm>
            <a:off x="1209200" y="5006936"/>
            <a:ext cx="3341600" cy="7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8"/>
          </p:nvPr>
        </p:nvSpPr>
        <p:spPr>
          <a:xfrm>
            <a:off x="7569200" y="5006936"/>
            <a:ext cx="3341600" cy="7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601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7"/>
          <p:cNvGrpSpPr/>
          <p:nvPr/>
        </p:nvGrpSpPr>
        <p:grpSpPr>
          <a:xfrm>
            <a:off x="-232700" y="-29865"/>
            <a:ext cx="12649552" cy="6924065"/>
            <a:chOff x="-174525" y="-22399"/>
            <a:chExt cx="9487164" cy="5193049"/>
          </a:xfrm>
        </p:grpSpPr>
        <p:sp>
          <p:nvSpPr>
            <p:cNvPr id="180" name="Google Shape;180;p7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81" name="Google Shape;181;p7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2" name="Google Shape;182;p7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83" name="Google Shape;183;p7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" name="Google Shape;197;p7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8" name="Google Shape;198;p7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99" name="Google Shape;199;p7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14" name="Google Shape;214;p7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7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7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7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7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7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0" name="Google Shape;220;p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4116400" cy="19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7"/>
          <p:cNvSpPr txBox="1">
            <a:spLocks noGrp="1"/>
          </p:cNvSpPr>
          <p:nvPr>
            <p:ph type="subTitle" idx="1"/>
          </p:nvPr>
        </p:nvSpPr>
        <p:spPr>
          <a:xfrm>
            <a:off x="7605197" y="1156267"/>
            <a:ext cx="1388800" cy="5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667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22" name="Google Shape;222;p7"/>
          <p:cNvSpPr txBox="1">
            <a:spLocks noGrp="1"/>
          </p:cNvSpPr>
          <p:nvPr>
            <p:ph type="subTitle" idx="2"/>
          </p:nvPr>
        </p:nvSpPr>
        <p:spPr>
          <a:xfrm>
            <a:off x="7605197" y="3808733"/>
            <a:ext cx="1388800" cy="5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667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23" name="Google Shape;223;p7"/>
          <p:cNvSpPr txBox="1">
            <a:spLocks noGrp="1"/>
          </p:cNvSpPr>
          <p:nvPr>
            <p:ph type="subTitle" idx="3"/>
          </p:nvPr>
        </p:nvSpPr>
        <p:spPr>
          <a:xfrm>
            <a:off x="1209200" y="3808733"/>
            <a:ext cx="1388800" cy="5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667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24" name="Google Shape;224;p7"/>
          <p:cNvSpPr txBox="1">
            <a:spLocks noGrp="1"/>
          </p:cNvSpPr>
          <p:nvPr>
            <p:ph type="subTitle" idx="4"/>
          </p:nvPr>
        </p:nvSpPr>
        <p:spPr>
          <a:xfrm>
            <a:off x="1209200" y="4351133"/>
            <a:ext cx="3341600" cy="1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25" name="Google Shape;225;p7"/>
          <p:cNvSpPr txBox="1">
            <a:spLocks noGrp="1"/>
          </p:cNvSpPr>
          <p:nvPr>
            <p:ph type="subTitle" idx="5"/>
          </p:nvPr>
        </p:nvSpPr>
        <p:spPr>
          <a:xfrm>
            <a:off x="7605200" y="4351133"/>
            <a:ext cx="3341600" cy="1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26" name="Google Shape;226;p7"/>
          <p:cNvSpPr txBox="1">
            <a:spLocks noGrp="1"/>
          </p:cNvSpPr>
          <p:nvPr>
            <p:ph type="subTitle" idx="6"/>
          </p:nvPr>
        </p:nvSpPr>
        <p:spPr>
          <a:xfrm>
            <a:off x="7605200" y="1719733"/>
            <a:ext cx="3341600" cy="1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616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13"/>
          <p:cNvGrpSpPr/>
          <p:nvPr/>
        </p:nvGrpSpPr>
        <p:grpSpPr>
          <a:xfrm>
            <a:off x="-2267" y="439"/>
            <a:ext cx="12196533" cy="6857124"/>
            <a:chOff x="238125" y="854700"/>
            <a:chExt cx="7142500" cy="4015650"/>
          </a:xfrm>
        </p:grpSpPr>
        <p:sp>
          <p:nvSpPr>
            <p:cNvPr id="341" name="Google Shape;341;p13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0" name="Google Shape;360;p13"/>
          <p:cNvSpPr txBox="1">
            <a:spLocks noGrp="1"/>
          </p:cNvSpPr>
          <p:nvPr>
            <p:ph type="title"/>
          </p:nvPr>
        </p:nvSpPr>
        <p:spPr>
          <a:xfrm>
            <a:off x="1415433" y="1828033"/>
            <a:ext cx="3744000" cy="100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body" idx="1"/>
          </p:nvPr>
        </p:nvSpPr>
        <p:spPr>
          <a:xfrm>
            <a:off x="1415433" y="3491967"/>
            <a:ext cx="3744000" cy="15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33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cxnSp>
        <p:nvCxnSpPr>
          <p:cNvPr id="362" name="Google Shape;362;p13"/>
          <p:cNvCxnSpPr/>
          <p:nvPr/>
        </p:nvCxnSpPr>
        <p:spPr>
          <a:xfrm>
            <a:off x="-83400" y="720000"/>
            <a:ext cx="123588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" name="Google Shape;363;p13"/>
          <p:cNvSpPr/>
          <p:nvPr/>
        </p:nvSpPr>
        <p:spPr>
          <a:xfrm>
            <a:off x="-19400" y="6681100"/>
            <a:ext cx="12213600" cy="2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3830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17"/>
          <p:cNvGrpSpPr/>
          <p:nvPr/>
        </p:nvGrpSpPr>
        <p:grpSpPr>
          <a:xfrm>
            <a:off x="-2267" y="439"/>
            <a:ext cx="12196533" cy="6857124"/>
            <a:chOff x="238125" y="854700"/>
            <a:chExt cx="7142500" cy="4015650"/>
          </a:xfrm>
        </p:grpSpPr>
        <p:sp>
          <p:nvSpPr>
            <p:cNvPr id="473" name="Google Shape;473;p17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95" name="Google Shape;495;p17"/>
          <p:cNvSpPr txBox="1">
            <a:spLocks noGrp="1"/>
          </p:cNvSpPr>
          <p:nvPr>
            <p:ph type="subTitle" idx="1"/>
          </p:nvPr>
        </p:nvSpPr>
        <p:spPr>
          <a:xfrm>
            <a:off x="4156200" y="4864317"/>
            <a:ext cx="3879600" cy="12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96" name="Google Shape;496;p17"/>
          <p:cNvSpPr txBox="1">
            <a:spLocks noGrp="1"/>
          </p:cNvSpPr>
          <p:nvPr>
            <p:ph type="title"/>
          </p:nvPr>
        </p:nvSpPr>
        <p:spPr>
          <a:xfrm>
            <a:off x="2558200" y="2151784"/>
            <a:ext cx="7075600" cy="197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97" name="Google Shape;497;p17"/>
          <p:cNvSpPr txBox="1">
            <a:spLocks noGrp="1"/>
          </p:cNvSpPr>
          <p:nvPr>
            <p:ph type="title" idx="2" hasCustomPrompt="1"/>
          </p:nvPr>
        </p:nvSpPr>
        <p:spPr>
          <a:xfrm>
            <a:off x="5125000" y="788084"/>
            <a:ext cx="1942000" cy="90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grpSp>
        <p:nvGrpSpPr>
          <p:cNvPr id="498" name="Google Shape;498;p17"/>
          <p:cNvGrpSpPr/>
          <p:nvPr/>
        </p:nvGrpSpPr>
        <p:grpSpPr>
          <a:xfrm rot="-697126" flipH="1">
            <a:off x="759050" y="-468403"/>
            <a:ext cx="1740524" cy="1795281"/>
            <a:chOff x="1492000" y="427450"/>
            <a:chExt cx="1188000" cy="1225375"/>
          </a:xfrm>
        </p:grpSpPr>
        <p:sp>
          <p:nvSpPr>
            <p:cNvPr id="499" name="Google Shape;499;p17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1371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18"/>
          <p:cNvGrpSpPr/>
          <p:nvPr/>
        </p:nvGrpSpPr>
        <p:grpSpPr>
          <a:xfrm>
            <a:off x="-2267" y="439"/>
            <a:ext cx="12196533" cy="6857124"/>
            <a:chOff x="238125" y="854700"/>
            <a:chExt cx="7142500" cy="4015650"/>
          </a:xfrm>
        </p:grpSpPr>
        <p:sp>
          <p:nvSpPr>
            <p:cNvPr id="512" name="Google Shape;512;p18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31" name="Google Shape;531;p18"/>
          <p:cNvSpPr txBox="1">
            <a:spLocks noGrp="1"/>
          </p:cNvSpPr>
          <p:nvPr>
            <p:ph type="subTitle" idx="1"/>
          </p:nvPr>
        </p:nvSpPr>
        <p:spPr>
          <a:xfrm>
            <a:off x="1186800" y="2346992"/>
            <a:ext cx="10045200" cy="37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9pPr>
          </a:lstStyle>
          <a:p>
            <a:endParaRPr/>
          </a:p>
        </p:txBody>
      </p:sp>
      <p:sp>
        <p:nvSpPr>
          <p:cNvPr id="532" name="Google Shape;532;p18"/>
          <p:cNvSpPr txBox="1">
            <a:spLocks noGrp="1"/>
          </p:cNvSpPr>
          <p:nvPr>
            <p:ph type="title"/>
          </p:nvPr>
        </p:nvSpPr>
        <p:spPr>
          <a:xfrm>
            <a:off x="6096000" y="720000"/>
            <a:ext cx="5136000" cy="13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169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oogle Shape;534;p19"/>
          <p:cNvGrpSpPr/>
          <p:nvPr/>
        </p:nvGrpSpPr>
        <p:grpSpPr>
          <a:xfrm>
            <a:off x="-2267" y="439"/>
            <a:ext cx="12196533" cy="6857124"/>
            <a:chOff x="238125" y="854700"/>
            <a:chExt cx="7142500" cy="4015650"/>
          </a:xfrm>
        </p:grpSpPr>
        <p:sp>
          <p:nvSpPr>
            <p:cNvPr id="535" name="Google Shape;535;p19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19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19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19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19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19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19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19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19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19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57" name="Google Shape;557;p1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6432800" cy="13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346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82800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68908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2" r:id="rId5"/>
    <p:sldLayoutId id="2147483688" r:id="rId6"/>
    <p:sldLayoutId id="2147483692" r:id="rId7"/>
    <p:sldLayoutId id="2147483693" r:id="rId8"/>
    <p:sldLayoutId id="2147483694" r:id="rId9"/>
    <p:sldLayoutId id="214748370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lastminuteengineers.com/soil-moisture-sensor-arduino-tutorial/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arduino.cc/hardware/uno-rev3" TargetMode="External"/><Relationship Id="rId5" Type="http://schemas.openxmlformats.org/officeDocument/2006/relationships/hyperlink" Target="https://learn.adafruit.com/tmp36-temperature-sensor/using-a-temp-sensor" TargetMode="External"/><Relationship Id="rId4" Type="http://schemas.openxmlformats.org/officeDocument/2006/relationships/hyperlink" Target="https://create.arduino.cc/projecthub/tarantula3/using-an-ldr-sensor-with-arduino-807b1c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1.microchip.com/downloads/en/DeviceDoc/Atmel-7810-Automotive-Microcontrollers-ATmega328P_Datasheet.pdf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teknikelektronika.com/pengertian-ldr-light-dependent-resistor-cara-mengukur-ldr/" TargetMode="External"/><Relationship Id="rId4" Type="http://schemas.openxmlformats.org/officeDocument/2006/relationships/hyperlink" Target="https://www.electronics-notes.com/articles/electronic_components/resistors/light-dependent-resistor-ldr.php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og.com/media/en/technical-documentation/data-sheets/TMP35_36_37.pdf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dn.hackaday.io/files/2734811700568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F7EF"/>
        </a:solid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9"/>
          <p:cNvSpPr txBox="1">
            <a:spLocks noGrp="1"/>
          </p:cNvSpPr>
          <p:nvPr>
            <p:ph type="ctrTitle"/>
          </p:nvPr>
        </p:nvSpPr>
        <p:spPr>
          <a:xfrm>
            <a:off x="3135800" y="2240616"/>
            <a:ext cx="5920400" cy="193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3600" err="1">
                <a:latin typeface="Comic Sans MS" panose="030F0702030302020204" pitchFamily="66" charset="0"/>
              </a:rPr>
              <a:t>Rancang</a:t>
            </a:r>
            <a:r>
              <a:rPr lang="en-US" sz="3600">
                <a:latin typeface="Comic Sans MS" panose="030F0702030302020204" pitchFamily="66" charset="0"/>
              </a:rPr>
              <a:t> </a:t>
            </a:r>
            <a:r>
              <a:rPr lang="en-US" sz="3600" err="1">
                <a:latin typeface="Comic Sans MS" panose="030F0702030302020204" pitchFamily="66" charset="0"/>
              </a:rPr>
              <a:t>Bangun</a:t>
            </a:r>
            <a:r>
              <a:rPr lang="en-US" sz="3600">
                <a:latin typeface="Comic Sans MS" panose="030F0702030302020204" pitchFamily="66" charset="0"/>
              </a:rPr>
              <a:t> Smart Green House </a:t>
            </a:r>
            <a:r>
              <a:rPr lang="en-US" sz="3600" err="1">
                <a:latin typeface="Comic Sans MS" panose="030F0702030302020204" pitchFamily="66" charset="0"/>
              </a:rPr>
              <a:t>Menggunakan</a:t>
            </a:r>
            <a:r>
              <a:rPr lang="en-US" sz="3600">
                <a:latin typeface="Comic Sans MS" panose="030F0702030302020204" pitchFamily="66" charset="0"/>
              </a:rPr>
              <a:t> </a:t>
            </a:r>
            <a:r>
              <a:rPr lang="en-US" sz="3600" err="1">
                <a:latin typeface="Comic Sans MS" panose="030F0702030302020204" pitchFamily="66" charset="0"/>
              </a:rPr>
              <a:t>Ardhuino</a:t>
            </a:r>
            <a:r>
              <a:rPr lang="en-US" sz="3600">
                <a:latin typeface="Comic Sans MS" panose="030F0702030302020204" pitchFamily="66" charset="0"/>
              </a:rPr>
              <a:t> Uno</a:t>
            </a:r>
            <a:endParaRPr sz="3600">
              <a:latin typeface="Comic Sans MS" panose="030F0702030302020204" pitchFamily="66" charset="0"/>
            </a:endParaRPr>
          </a:p>
        </p:txBody>
      </p:sp>
      <p:sp>
        <p:nvSpPr>
          <p:cNvPr id="792" name="Google Shape;792;p29"/>
          <p:cNvSpPr txBox="1">
            <a:spLocks noGrp="1"/>
          </p:cNvSpPr>
          <p:nvPr>
            <p:ph type="subTitle" idx="1"/>
          </p:nvPr>
        </p:nvSpPr>
        <p:spPr>
          <a:xfrm>
            <a:off x="3135800" y="4382733"/>
            <a:ext cx="5920400" cy="47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1800" b="1" err="1">
                <a:latin typeface="Comic Sans MS"/>
              </a:rPr>
              <a:t>Gesha</a:t>
            </a:r>
            <a:r>
              <a:rPr lang="en" sz="1800" b="1">
                <a:latin typeface="Comic Sans MS"/>
              </a:rPr>
              <a:t> Mahendra C. | Umar A. A. | Yonathan.</a:t>
            </a:r>
          </a:p>
        </p:txBody>
      </p:sp>
      <p:cxnSp>
        <p:nvCxnSpPr>
          <p:cNvPr id="793" name="Google Shape;793;p29"/>
          <p:cNvCxnSpPr/>
          <p:nvPr/>
        </p:nvCxnSpPr>
        <p:spPr>
          <a:xfrm>
            <a:off x="732500" y="-21233"/>
            <a:ext cx="0" cy="687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4" name="Google Shape;794;p29"/>
          <p:cNvCxnSpPr/>
          <p:nvPr/>
        </p:nvCxnSpPr>
        <p:spPr>
          <a:xfrm>
            <a:off x="955433" y="-21233"/>
            <a:ext cx="0" cy="687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5" name="Google Shape;795;p29"/>
          <p:cNvGrpSpPr/>
          <p:nvPr/>
        </p:nvGrpSpPr>
        <p:grpSpPr>
          <a:xfrm>
            <a:off x="6394771" y="5913296"/>
            <a:ext cx="3080933" cy="427896"/>
            <a:chOff x="1394800" y="3522000"/>
            <a:chExt cx="1048650" cy="138275"/>
          </a:xfrm>
        </p:grpSpPr>
        <p:sp>
          <p:nvSpPr>
            <p:cNvPr id="796" name="Google Shape;796;p29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05" name="Google Shape;805;p29"/>
          <p:cNvSpPr/>
          <p:nvPr/>
        </p:nvSpPr>
        <p:spPr>
          <a:xfrm rot="489382">
            <a:off x="8783492" y="610847"/>
            <a:ext cx="1243117" cy="683215"/>
          </a:xfrm>
          <a:custGeom>
            <a:avLst/>
            <a:gdLst/>
            <a:ahLst/>
            <a:cxn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806" name="Google Shape;806;p29"/>
          <p:cNvGrpSpPr/>
          <p:nvPr/>
        </p:nvGrpSpPr>
        <p:grpSpPr>
          <a:xfrm rot="6705569">
            <a:off x="1063944" y="1799498"/>
            <a:ext cx="1075517" cy="562313"/>
            <a:chOff x="1822875" y="1377000"/>
            <a:chExt cx="548075" cy="286550"/>
          </a:xfrm>
        </p:grpSpPr>
        <p:sp>
          <p:nvSpPr>
            <p:cNvPr id="807" name="Google Shape;807;p29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16" name="Google Shape;816;p29"/>
          <p:cNvSpPr/>
          <p:nvPr/>
        </p:nvSpPr>
        <p:spPr>
          <a:xfrm>
            <a:off x="-957067" y="540267"/>
            <a:ext cx="658400" cy="7784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9" name="Google Shape;1489;p43"/>
          <p:cNvGrpSpPr/>
          <p:nvPr/>
        </p:nvGrpSpPr>
        <p:grpSpPr>
          <a:xfrm rot="350572">
            <a:off x="10283050" y="-337797"/>
            <a:ext cx="948940" cy="1057676"/>
            <a:chOff x="6554696" y="509501"/>
            <a:chExt cx="711709" cy="793261"/>
          </a:xfrm>
        </p:grpSpPr>
        <p:sp>
          <p:nvSpPr>
            <p:cNvPr id="1490" name="Google Shape;1490;p43"/>
            <p:cNvSpPr/>
            <p:nvPr/>
          </p:nvSpPr>
          <p:spPr>
            <a:xfrm>
              <a:off x="6560695" y="516700"/>
              <a:ext cx="696978" cy="779230"/>
            </a:xfrm>
            <a:custGeom>
              <a:avLst/>
              <a:gdLst/>
              <a:ahLst/>
              <a:cxnLst/>
              <a:rect l="l" t="t" r="r" b="b"/>
              <a:pathLst>
                <a:path w="20913" h="23381" extrusionOk="0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43"/>
            <p:cNvSpPr/>
            <p:nvPr/>
          </p:nvSpPr>
          <p:spPr>
            <a:xfrm>
              <a:off x="6554696" y="509501"/>
              <a:ext cx="711709" cy="793261"/>
            </a:xfrm>
            <a:custGeom>
              <a:avLst/>
              <a:gdLst/>
              <a:ahLst/>
              <a:cxnLst/>
              <a:rect l="l" t="t" r="r" b="b"/>
              <a:pathLst>
                <a:path w="21355" h="23802" extrusionOk="0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92" name="Google Shape;1492;p43"/>
          <p:cNvSpPr/>
          <p:nvPr/>
        </p:nvSpPr>
        <p:spPr>
          <a:xfrm rot="442426">
            <a:off x="10972947" y="-215840"/>
            <a:ext cx="137135" cy="735031"/>
          </a:xfrm>
          <a:prstGeom prst="roundRect">
            <a:avLst>
              <a:gd name="adj" fmla="val 50000"/>
            </a:avLst>
          </a:prstGeom>
          <a:solidFill>
            <a:schemeClr val="lt2">
              <a:alpha val="4749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8" name="Google Shape;1053;p35">
            <a:extLst>
              <a:ext uri="{FF2B5EF4-FFF2-40B4-BE49-F238E27FC236}">
                <a16:creationId xmlns:a16="http://schemas.microsoft.com/office/drawing/2014/main" id="{638AE1EE-7B88-4CB3-A60F-40C70453890D}"/>
              </a:ext>
            </a:extLst>
          </p:cNvPr>
          <p:cNvSpPr txBox="1">
            <a:spLocks/>
          </p:cNvSpPr>
          <p:nvPr/>
        </p:nvSpPr>
        <p:spPr>
          <a:xfrm>
            <a:off x="6096000" y="720000"/>
            <a:ext cx="5136000" cy="1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pPr algn="r"/>
            <a:r>
              <a:rPr lang="en-ID" kern="0"/>
              <a:t>Teori Dasar</a:t>
            </a:r>
          </a:p>
        </p:txBody>
      </p:sp>
      <p:grpSp>
        <p:nvGrpSpPr>
          <p:cNvPr id="89" name="Google Shape;1058;p35">
            <a:extLst>
              <a:ext uri="{FF2B5EF4-FFF2-40B4-BE49-F238E27FC236}">
                <a16:creationId xmlns:a16="http://schemas.microsoft.com/office/drawing/2014/main" id="{F60897AB-F0B2-493C-AFD0-A5C53CDF2A58}"/>
              </a:ext>
            </a:extLst>
          </p:cNvPr>
          <p:cNvGrpSpPr/>
          <p:nvPr/>
        </p:nvGrpSpPr>
        <p:grpSpPr>
          <a:xfrm>
            <a:off x="6938857" y="1259434"/>
            <a:ext cx="4293408" cy="234700"/>
            <a:chOff x="4345425" y="2175475"/>
            <a:chExt cx="800750" cy="176025"/>
          </a:xfrm>
        </p:grpSpPr>
        <p:sp>
          <p:nvSpPr>
            <p:cNvPr id="90" name="Google Shape;1059;p35">
              <a:extLst>
                <a:ext uri="{FF2B5EF4-FFF2-40B4-BE49-F238E27FC236}">
                  <a16:creationId xmlns:a16="http://schemas.microsoft.com/office/drawing/2014/main" id="{958396A6-3B7A-4B94-BCC8-3D39AB104865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Google Shape;1060;p35">
              <a:extLst>
                <a:ext uri="{FF2B5EF4-FFF2-40B4-BE49-F238E27FC236}">
                  <a16:creationId xmlns:a16="http://schemas.microsoft.com/office/drawing/2014/main" id="{E821AA28-0961-4018-AB70-65D356198326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1057;p35">
            <a:extLst>
              <a:ext uri="{FF2B5EF4-FFF2-40B4-BE49-F238E27FC236}">
                <a16:creationId xmlns:a16="http://schemas.microsoft.com/office/drawing/2014/main" id="{8D2F7C38-AE21-4F0D-BCF1-44FAF2A3A7E8}"/>
              </a:ext>
            </a:extLst>
          </p:cNvPr>
          <p:cNvSpPr txBox="1">
            <a:spLocks/>
          </p:cNvSpPr>
          <p:nvPr/>
        </p:nvSpPr>
        <p:spPr>
          <a:xfrm>
            <a:off x="1186800" y="1552913"/>
            <a:ext cx="5752057" cy="449688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GB" b="1" kern="0">
                <a:latin typeface="Comic Sans MS" panose="030F0702030302020204" pitchFamily="66" charset="0"/>
              </a:rPr>
              <a:t>FC-28 </a:t>
            </a:r>
          </a:p>
          <a:p>
            <a:pPr algn="just">
              <a:lnSpc>
                <a:spcPct val="150000"/>
              </a:lnSpc>
            </a:pPr>
            <a:r>
              <a:rPr lang="en-GB" b="1" kern="0">
                <a:latin typeface="Comic Sans MS" panose="030F0702030302020204" pitchFamily="66" charset="0"/>
              </a:rPr>
              <a:t>	</a:t>
            </a:r>
            <a:r>
              <a:rPr lang="en-GB" kern="0">
                <a:latin typeface="Comic Sans MS" panose="030F0702030302020204" pitchFamily="66" charset="0"/>
              </a:rPr>
              <a:t> </a:t>
            </a:r>
            <a:r>
              <a:rPr lang="en-US">
                <a:latin typeface="Comic Sans MS" panose="030F0702030302020204" pitchFamily="66" charset="0"/>
              </a:rPr>
              <a:t>FC-28 </a:t>
            </a:r>
            <a:r>
              <a:rPr lang="en-US" err="1">
                <a:latin typeface="Comic Sans MS" panose="030F0702030302020204" pitchFamily="66" charset="0"/>
              </a:rPr>
              <a:t>adalah</a:t>
            </a:r>
            <a:r>
              <a:rPr lang="en-US">
                <a:latin typeface="Comic Sans MS" panose="030F0702030302020204" pitchFamily="66" charset="0"/>
              </a:rPr>
              <a:t> sensor </a:t>
            </a:r>
            <a:r>
              <a:rPr lang="en-US" err="1">
                <a:latin typeface="Comic Sans MS" panose="030F0702030302020204" pitchFamily="66" charset="0"/>
              </a:rPr>
              <a:t>pendeteksi</a:t>
            </a:r>
            <a:r>
              <a:rPr lang="en-US">
                <a:latin typeface="Comic Sans MS" panose="030F0702030302020204" pitchFamily="66" charset="0"/>
              </a:rPr>
              <a:t> </a:t>
            </a:r>
            <a:r>
              <a:rPr lang="en-US" err="1">
                <a:latin typeface="Comic Sans MS" panose="030F0702030302020204" pitchFamily="66" charset="0"/>
              </a:rPr>
              <a:t>kelembapan</a:t>
            </a:r>
            <a:r>
              <a:rPr lang="en-US">
                <a:latin typeface="Comic Sans MS" panose="030F0702030302020204" pitchFamily="66" charset="0"/>
              </a:rPr>
              <a:t> </a:t>
            </a:r>
            <a:r>
              <a:rPr lang="en-US" err="1">
                <a:latin typeface="Comic Sans MS" panose="030F0702030302020204" pitchFamily="66" charset="0"/>
              </a:rPr>
              <a:t>tanah</a:t>
            </a:r>
            <a:r>
              <a:rPr lang="en-US">
                <a:latin typeface="Comic Sans MS" panose="030F0702030302020204" pitchFamily="66" charset="0"/>
              </a:rPr>
              <a:t>, sensor </a:t>
            </a:r>
            <a:r>
              <a:rPr lang="en-US" err="1">
                <a:latin typeface="Comic Sans MS" panose="030F0702030302020204" pitchFamily="66" charset="0"/>
              </a:rPr>
              <a:t>ini</a:t>
            </a:r>
            <a:r>
              <a:rPr lang="en-US">
                <a:latin typeface="Comic Sans MS" panose="030F0702030302020204" pitchFamily="66" charset="0"/>
              </a:rPr>
              <a:t> </a:t>
            </a:r>
            <a:r>
              <a:rPr lang="en-US" err="1">
                <a:latin typeface="Comic Sans MS" panose="030F0702030302020204" pitchFamily="66" charset="0"/>
              </a:rPr>
              <a:t>memiliki</a:t>
            </a:r>
            <a:r>
              <a:rPr lang="en-US">
                <a:latin typeface="Comic Sans MS" panose="030F0702030302020204" pitchFamily="66" charset="0"/>
              </a:rPr>
              <a:t> </a:t>
            </a:r>
            <a:r>
              <a:rPr lang="en-US" err="1">
                <a:latin typeface="Comic Sans MS" panose="030F0702030302020204" pitchFamily="66" charset="0"/>
              </a:rPr>
              <a:t>dua</a:t>
            </a:r>
            <a:r>
              <a:rPr lang="en-US">
                <a:latin typeface="Comic Sans MS" panose="030F0702030302020204" pitchFamily="66" charset="0"/>
              </a:rPr>
              <a:t> </a:t>
            </a:r>
            <a:r>
              <a:rPr lang="en-US" err="1">
                <a:latin typeface="Comic Sans MS" panose="030F0702030302020204" pitchFamily="66" charset="0"/>
              </a:rPr>
              <a:t>batang</a:t>
            </a:r>
            <a:r>
              <a:rPr lang="en-US">
                <a:latin typeface="Comic Sans MS" panose="030F0702030302020204" pitchFamily="66" charset="0"/>
              </a:rPr>
              <a:t> </a:t>
            </a:r>
            <a:r>
              <a:rPr lang="en-US" err="1">
                <a:latin typeface="Comic Sans MS" panose="030F0702030302020204" pitchFamily="66" charset="0"/>
              </a:rPr>
              <a:t>terbuka</a:t>
            </a:r>
            <a:r>
              <a:rPr lang="en-US">
                <a:latin typeface="Comic Sans MS" panose="030F0702030302020204" pitchFamily="66" charset="0"/>
              </a:rPr>
              <a:t> yang </a:t>
            </a:r>
            <a:r>
              <a:rPr lang="en-US" err="1">
                <a:latin typeface="Comic Sans MS" panose="030F0702030302020204" pitchFamily="66" charset="0"/>
              </a:rPr>
              <a:t>berfungsi</a:t>
            </a:r>
            <a:r>
              <a:rPr lang="en-US">
                <a:latin typeface="Comic Sans MS" panose="030F0702030302020204" pitchFamily="66" charset="0"/>
              </a:rPr>
              <a:t> </a:t>
            </a:r>
            <a:r>
              <a:rPr lang="en-US" err="1">
                <a:latin typeface="Comic Sans MS" panose="030F0702030302020204" pitchFamily="66" charset="0"/>
              </a:rPr>
              <a:t>sebagai</a:t>
            </a:r>
            <a:r>
              <a:rPr lang="en-US">
                <a:latin typeface="Comic Sans MS" panose="030F0702030302020204" pitchFamily="66" charset="0"/>
              </a:rPr>
              <a:t> probe yang </a:t>
            </a:r>
            <a:r>
              <a:rPr lang="en-US" err="1">
                <a:latin typeface="Comic Sans MS" panose="030F0702030302020204" pitchFamily="66" charset="0"/>
              </a:rPr>
              <a:t>berperilaku</a:t>
            </a:r>
            <a:r>
              <a:rPr lang="en-US">
                <a:latin typeface="Comic Sans MS" panose="030F0702030302020204" pitchFamily="66" charset="0"/>
              </a:rPr>
              <a:t> </a:t>
            </a:r>
            <a:r>
              <a:rPr lang="en-US" err="1">
                <a:latin typeface="Comic Sans MS" panose="030F0702030302020204" pitchFamily="66" charset="0"/>
              </a:rPr>
              <a:t>layaknya</a:t>
            </a:r>
            <a:r>
              <a:rPr lang="en-US">
                <a:latin typeface="Comic Sans MS" panose="030F0702030302020204" pitchFamily="66" charset="0"/>
              </a:rPr>
              <a:t> variable resistor, </a:t>
            </a:r>
            <a:r>
              <a:rPr lang="en-US" err="1">
                <a:latin typeface="Comic Sans MS" panose="030F0702030302020204" pitchFamily="66" charset="0"/>
              </a:rPr>
              <a:t>jika</a:t>
            </a:r>
            <a:r>
              <a:rPr lang="en-US">
                <a:latin typeface="Comic Sans MS" panose="030F0702030302020204" pitchFamily="66" charset="0"/>
              </a:rPr>
              <a:t> </a:t>
            </a:r>
            <a:r>
              <a:rPr lang="en-US" err="1">
                <a:latin typeface="Comic Sans MS" panose="030F0702030302020204" pitchFamily="66" charset="0"/>
              </a:rPr>
              <a:t>terdapat</a:t>
            </a:r>
            <a:r>
              <a:rPr lang="en-US">
                <a:latin typeface="Comic Sans MS" panose="030F0702030302020204" pitchFamily="66" charset="0"/>
              </a:rPr>
              <a:t> air/</a:t>
            </a:r>
            <a:r>
              <a:rPr lang="en-US" err="1">
                <a:latin typeface="Comic Sans MS" panose="030F0702030302020204" pitchFamily="66" charset="0"/>
              </a:rPr>
              <a:t>kelembapan</a:t>
            </a:r>
            <a:r>
              <a:rPr lang="en-US">
                <a:latin typeface="Comic Sans MS" panose="030F0702030302020204" pitchFamily="66" charset="0"/>
              </a:rPr>
              <a:t> </a:t>
            </a:r>
            <a:r>
              <a:rPr lang="en-US" err="1">
                <a:latin typeface="Comic Sans MS" panose="030F0702030302020204" pitchFamily="66" charset="0"/>
              </a:rPr>
              <a:t>maka</a:t>
            </a:r>
            <a:r>
              <a:rPr lang="en-US">
                <a:latin typeface="Comic Sans MS" panose="030F0702030302020204" pitchFamily="66" charset="0"/>
              </a:rPr>
              <a:t> </a:t>
            </a:r>
            <a:r>
              <a:rPr lang="en-US" err="1">
                <a:latin typeface="Comic Sans MS" panose="030F0702030302020204" pitchFamily="66" charset="0"/>
              </a:rPr>
              <a:t>konduktivitas</a:t>
            </a:r>
            <a:r>
              <a:rPr lang="en-US">
                <a:latin typeface="Comic Sans MS" panose="030F0702030302020204" pitchFamily="66" charset="0"/>
              </a:rPr>
              <a:t> </a:t>
            </a:r>
            <a:r>
              <a:rPr lang="en-US" err="1">
                <a:latin typeface="Comic Sans MS" panose="030F0702030302020204" pitchFamily="66" charset="0"/>
              </a:rPr>
              <a:t>dari</a:t>
            </a:r>
            <a:r>
              <a:rPr lang="en-US">
                <a:latin typeface="Comic Sans MS" panose="030F0702030302020204" pitchFamily="66" charset="0"/>
              </a:rPr>
              <a:t> </a:t>
            </a:r>
            <a:r>
              <a:rPr lang="en-US" err="1">
                <a:latin typeface="Comic Sans MS" panose="030F0702030302020204" pitchFamily="66" charset="0"/>
              </a:rPr>
              <a:t>kedua</a:t>
            </a:r>
            <a:r>
              <a:rPr lang="en-US">
                <a:latin typeface="Comic Sans MS" panose="030F0702030302020204" pitchFamily="66" charset="0"/>
              </a:rPr>
              <a:t> </a:t>
            </a:r>
            <a:r>
              <a:rPr lang="en-US" err="1">
                <a:latin typeface="Comic Sans MS" panose="030F0702030302020204" pitchFamily="66" charset="0"/>
              </a:rPr>
              <a:t>batang</a:t>
            </a:r>
            <a:r>
              <a:rPr lang="en-US">
                <a:latin typeface="Comic Sans MS" panose="030F0702030302020204" pitchFamily="66" charset="0"/>
              </a:rPr>
              <a:t> </a:t>
            </a:r>
            <a:r>
              <a:rPr lang="en-US" err="1">
                <a:latin typeface="Comic Sans MS" panose="030F0702030302020204" pitchFamily="66" charset="0"/>
              </a:rPr>
              <a:t>akan</a:t>
            </a:r>
            <a:r>
              <a:rPr lang="en-US">
                <a:latin typeface="Comic Sans MS" panose="030F0702030302020204" pitchFamily="66" charset="0"/>
              </a:rPr>
              <a:t> naik yang dan </a:t>
            </a:r>
            <a:r>
              <a:rPr lang="en-US" err="1">
                <a:latin typeface="Comic Sans MS" panose="030F0702030302020204" pitchFamily="66" charset="0"/>
              </a:rPr>
              <a:t>resistansi</a:t>
            </a:r>
            <a:r>
              <a:rPr lang="en-US">
                <a:latin typeface="Comic Sans MS" panose="030F0702030302020204" pitchFamily="66" charset="0"/>
              </a:rPr>
              <a:t>, </a:t>
            </a:r>
            <a:r>
              <a:rPr lang="en-US" err="1">
                <a:latin typeface="Comic Sans MS" panose="030F0702030302020204" pitchFamily="66" charset="0"/>
              </a:rPr>
              <a:t>kedua</a:t>
            </a:r>
            <a:r>
              <a:rPr lang="en-US">
                <a:latin typeface="Comic Sans MS" panose="030F0702030302020204" pitchFamily="66" charset="0"/>
              </a:rPr>
              <a:t> </a:t>
            </a:r>
            <a:r>
              <a:rPr lang="en-US" err="1">
                <a:latin typeface="Comic Sans MS" panose="030F0702030302020204" pitchFamily="66" charset="0"/>
              </a:rPr>
              <a:t>nilai</a:t>
            </a:r>
            <a:r>
              <a:rPr lang="en-US">
                <a:latin typeface="Comic Sans MS" panose="030F0702030302020204" pitchFamily="66" charset="0"/>
              </a:rPr>
              <a:t> </a:t>
            </a:r>
            <a:r>
              <a:rPr lang="en-US" err="1">
                <a:latin typeface="Comic Sans MS" panose="030F0702030302020204" pitchFamily="66" charset="0"/>
              </a:rPr>
              <a:t>ini</a:t>
            </a:r>
            <a:r>
              <a:rPr lang="en-US">
                <a:latin typeface="Comic Sans MS" panose="030F0702030302020204" pitchFamily="66" charset="0"/>
              </a:rPr>
              <a:t> yang </a:t>
            </a:r>
            <a:r>
              <a:rPr lang="en-US" err="1">
                <a:latin typeface="Comic Sans MS" panose="030F0702030302020204" pitchFamily="66" charset="0"/>
              </a:rPr>
              <a:t>kemudian</a:t>
            </a:r>
            <a:r>
              <a:rPr lang="en-US">
                <a:latin typeface="Comic Sans MS" panose="030F0702030302020204" pitchFamily="66" charset="0"/>
              </a:rPr>
              <a:t> </a:t>
            </a:r>
            <a:r>
              <a:rPr lang="en-US" err="1">
                <a:latin typeface="Comic Sans MS" panose="030F0702030302020204" pitchFamily="66" charset="0"/>
              </a:rPr>
              <a:t>diproses</a:t>
            </a:r>
            <a:r>
              <a:rPr lang="en-US">
                <a:latin typeface="Comic Sans MS" panose="030F0702030302020204" pitchFamily="66" charset="0"/>
              </a:rPr>
              <a:t> oleh comparator dan </a:t>
            </a:r>
            <a:r>
              <a:rPr lang="en-US" err="1">
                <a:latin typeface="Comic Sans MS" panose="030F0702030302020204" pitchFamily="66" charset="0"/>
              </a:rPr>
              <a:t>menjadi</a:t>
            </a:r>
            <a:r>
              <a:rPr lang="en-US">
                <a:latin typeface="Comic Sans MS" panose="030F0702030302020204" pitchFamily="66" charset="0"/>
              </a:rPr>
              <a:t> </a:t>
            </a:r>
            <a:r>
              <a:rPr lang="en-US" err="1">
                <a:latin typeface="Comic Sans MS" panose="030F0702030302020204" pitchFamily="66" charset="0"/>
              </a:rPr>
              <a:t>sinyal</a:t>
            </a:r>
            <a:r>
              <a:rPr lang="en-US">
                <a:latin typeface="Comic Sans MS" panose="030F0702030302020204" pitchFamily="66" charset="0"/>
              </a:rPr>
              <a:t> output.</a:t>
            </a:r>
            <a:endParaRPr lang="en-GB" kern="0">
              <a:latin typeface="Comic Sans MS" panose="030F0702030302020204" pitchFamily="66" charset="0"/>
            </a:endParaRPr>
          </a:p>
        </p:txBody>
      </p:sp>
      <p:pic>
        <p:nvPicPr>
          <p:cNvPr id="25" name="Picture 24" descr="FC-28 Soil Moisture Sensor DHT11 humidity and temperature sensor DHT11... |  Download Scientific Diagram">
            <a:extLst>
              <a:ext uri="{FF2B5EF4-FFF2-40B4-BE49-F238E27FC236}">
                <a16:creationId xmlns:a16="http://schemas.microsoft.com/office/drawing/2014/main" id="{F962BDEE-9D7C-43B4-91E4-783F24120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824" y="2297848"/>
            <a:ext cx="3109546" cy="310954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57D0F28-5BEF-40B0-B0E6-98975A8FE85C}"/>
              </a:ext>
            </a:extLst>
          </p:cNvPr>
          <p:cNvSpPr txBox="1"/>
          <p:nvPr/>
        </p:nvSpPr>
        <p:spPr>
          <a:xfrm>
            <a:off x="7306501" y="5571299"/>
            <a:ext cx="48340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D" sz="1600" b="1">
                <a:solidFill>
                  <a:schemeClr val="bg2"/>
                </a:solidFill>
                <a:latin typeface="Comic Sans MS" panose="030F0702030302020204" pitchFamily="66" charset="0"/>
              </a:rPr>
              <a:t>Sensor </a:t>
            </a:r>
            <a:r>
              <a:rPr lang="en-ID" sz="1600" b="1" err="1">
                <a:solidFill>
                  <a:schemeClr val="bg2"/>
                </a:solidFill>
                <a:latin typeface="Comic Sans MS" panose="030F0702030302020204" pitchFamily="66" charset="0"/>
              </a:rPr>
              <a:t>Kelembapan</a:t>
            </a:r>
            <a:r>
              <a:rPr lang="en-ID" sz="1600" b="1">
                <a:solidFill>
                  <a:schemeClr val="bg2"/>
                </a:solidFill>
                <a:latin typeface="Comic Sans MS" panose="030F0702030302020204" pitchFamily="66" charset="0"/>
              </a:rPr>
              <a:t> FC-28</a:t>
            </a:r>
          </a:p>
          <a:p>
            <a:pPr algn="r"/>
            <a:r>
              <a:rPr lang="en-ID" sz="1600" b="1">
                <a:solidFill>
                  <a:schemeClr val="bg2"/>
                </a:solidFill>
                <a:latin typeface="Comic Sans MS" panose="030F0702030302020204" pitchFamily="66" charset="0"/>
              </a:rPr>
              <a:t>[https://www.researchgate.net/figure/FC-28-Soil-Moisture-Sensor-DHT11-humidity-and-temperature-sensor-DHT11-humidity-and_fig2_342452977]</a:t>
            </a:r>
          </a:p>
        </p:txBody>
      </p:sp>
    </p:spTree>
    <p:extLst>
      <p:ext uri="{BB962C8B-B14F-4D97-AF65-F5344CB8AC3E}">
        <p14:creationId xmlns:p14="http://schemas.microsoft.com/office/powerpoint/2010/main" val="590737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5"/>
          <p:cNvSpPr txBox="1">
            <a:spLocks noGrp="1"/>
          </p:cNvSpPr>
          <p:nvPr>
            <p:ph type="title"/>
          </p:nvPr>
        </p:nvSpPr>
        <p:spPr>
          <a:xfrm>
            <a:off x="6096000" y="720000"/>
            <a:ext cx="5136000" cy="13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/>
              <a:t>Teori Dasar</a:t>
            </a:r>
            <a:endParaRPr/>
          </a:p>
        </p:txBody>
      </p:sp>
      <p:sp>
        <p:nvSpPr>
          <p:cNvPr id="1057" name="Google Shape;1057;p35"/>
          <p:cNvSpPr txBox="1">
            <a:spLocks noGrp="1"/>
          </p:cNvSpPr>
          <p:nvPr>
            <p:ph type="subTitle" idx="1"/>
          </p:nvPr>
        </p:nvSpPr>
        <p:spPr>
          <a:xfrm>
            <a:off x="1186800" y="1552913"/>
            <a:ext cx="10045200" cy="449688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b="1" err="1">
                <a:latin typeface="Comic Sans MS" panose="030F0702030302020204" pitchFamily="66" charset="0"/>
              </a:rPr>
              <a:t>Protokol</a:t>
            </a:r>
            <a:r>
              <a:rPr lang="en-GB" b="1">
                <a:latin typeface="Comic Sans MS" panose="030F0702030302020204" pitchFamily="66" charset="0"/>
              </a:rPr>
              <a:t> </a:t>
            </a:r>
            <a:r>
              <a:rPr lang="en-GB" b="1" err="1">
                <a:latin typeface="Comic Sans MS" panose="030F0702030302020204" pitchFamily="66" charset="0"/>
              </a:rPr>
              <a:t>Komunikasi</a:t>
            </a:r>
            <a:r>
              <a:rPr lang="en-GB" b="1">
                <a:latin typeface="Comic Sans MS" panose="030F0702030302020204" pitchFamily="66" charset="0"/>
              </a:rPr>
              <a:t> I2C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>
                <a:latin typeface="Comic Sans MS" panose="030F0702030302020204" pitchFamily="66" charset="0"/>
              </a:rPr>
              <a:t>	 </a:t>
            </a:r>
            <a:r>
              <a:rPr lang="en-GB" err="1">
                <a:latin typeface="Comic Sans MS" panose="030F0702030302020204" pitchFamily="66" charset="0"/>
              </a:rPr>
              <a:t>Komunikasi</a:t>
            </a:r>
            <a:r>
              <a:rPr lang="en-GB">
                <a:latin typeface="Comic Sans MS" panose="030F0702030302020204" pitchFamily="66" charset="0"/>
              </a:rPr>
              <a:t> Inter-Integrated Circuit (I2C) </a:t>
            </a:r>
            <a:r>
              <a:rPr lang="en-GB" err="1">
                <a:latin typeface="Comic Sans MS" panose="030F0702030302020204" pitchFamily="66" charset="0"/>
              </a:rPr>
              <a:t>merupakan</a:t>
            </a:r>
            <a:r>
              <a:rPr lang="en-GB">
                <a:latin typeface="Comic Sans MS" panose="030F0702030302020204" pitchFamily="66" charset="0"/>
              </a:rPr>
              <a:t> system yang </a:t>
            </a:r>
            <a:r>
              <a:rPr lang="en-GB" err="1">
                <a:latin typeface="Comic Sans MS" panose="030F0702030302020204" pitchFamily="66" charset="0"/>
              </a:rPr>
              <a:t>menyediakan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komunikasi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antara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perangkat</a:t>
            </a:r>
            <a:r>
              <a:rPr lang="en-GB">
                <a:latin typeface="Comic Sans MS" panose="030F0702030302020204" pitchFamily="66" charset="0"/>
              </a:rPr>
              <a:t> IC. I2C ideal </a:t>
            </a:r>
            <a:r>
              <a:rPr lang="en-GB" err="1">
                <a:latin typeface="Comic Sans MS" panose="030F0702030302020204" pitchFamily="66" charset="0"/>
              </a:rPr>
              <a:t>digunakan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untuk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menyambungkan</a:t>
            </a:r>
            <a:r>
              <a:rPr lang="en-GB">
                <a:latin typeface="Comic Sans MS" panose="030F0702030302020204" pitchFamily="66" charset="0"/>
              </a:rPr>
              <a:t> peripheral </a:t>
            </a:r>
            <a:r>
              <a:rPr lang="en-GB" err="1">
                <a:latin typeface="Comic Sans MS" panose="030F0702030302020204" pitchFamily="66" charset="0"/>
              </a:rPr>
              <a:t>ke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sebuah</a:t>
            </a:r>
            <a:r>
              <a:rPr lang="en-GB">
                <a:latin typeface="Comic Sans MS" panose="030F0702030302020204" pitchFamily="66" charset="0"/>
              </a:rPr>
              <a:t> motherboard </a:t>
            </a:r>
            <a:r>
              <a:rPr lang="en-GB" err="1">
                <a:latin typeface="Comic Sans MS" panose="030F0702030302020204" pitchFamily="66" charset="0"/>
              </a:rPr>
              <a:t>atau</a:t>
            </a:r>
            <a:r>
              <a:rPr lang="en-GB">
                <a:latin typeface="Comic Sans MS" panose="030F0702030302020204" pitchFamily="66" charset="0"/>
              </a:rPr>
              <a:t> system </a:t>
            </a:r>
            <a:r>
              <a:rPr lang="en-GB" err="1">
                <a:latin typeface="Comic Sans MS" panose="030F0702030302020204" pitchFamily="66" charset="0"/>
              </a:rPr>
              <a:t>tertanam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atau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apapun</a:t>
            </a:r>
            <a:r>
              <a:rPr lang="en-GB">
                <a:latin typeface="Comic Sans MS" panose="030F0702030302020204" pitchFamily="66" charset="0"/>
              </a:rPr>
              <a:t> yang </a:t>
            </a:r>
            <a:r>
              <a:rPr lang="en-GB" err="1">
                <a:latin typeface="Comic Sans MS" panose="030F0702030302020204" pitchFamily="66" charset="0"/>
              </a:rPr>
              <a:t>menggunakan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komunikasi</a:t>
            </a:r>
            <a:r>
              <a:rPr lang="en-GB">
                <a:latin typeface="Comic Sans MS" panose="030F0702030302020204" pitchFamily="66" charset="0"/>
              </a:rPr>
              <a:t> pada </a:t>
            </a:r>
            <a:r>
              <a:rPr lang="en-GB" err="1">
                <a:latin typeface="Comic Sans MS" panose="030F0702030302020204" pitchFamily="66" charset="0"/>
              </a:rPr>
              <a:t>jarak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pendek</a:t>
            </a:r>
            <a:r>
              <a:rPr lang="en-GB">
                <a:latin typeface="Comic Sans MS" panose="030F0702030302020204" pitchFamily="66" charset="0"/>
              </a:rPr>
              <a:t>. </a:t>
            </a:r>
            <a:r>
              <a:rPr lang="en-GB" err="1">
                <a:latin typeface="Comic Sans MS" panose="030F0702030302020204" pitchFamily="66" charset="0"/>
              </a:rPr>
              <a:t>Perangkat</a:t>
            </a:r>
            <a:r>
              <a:rPr lang="en-GB">
                <a:latin typeface="Comic Sans MS" panose="030F0702030302020204" pitchFamily="66" charset="0"/>
              </a:rPr>
              <a:t> I2C </a:t>
            </a:r>
            <a:r>
              <a:rPr lang="en-GB" err="1">
                <a:latin typeface="Comic Sans MS" panose="030F0702030302020204" pitchFamily="66" charset="0"/>
              </a:rPr>
              <a:t>hanya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menggunakan</a:t>
            </a:r>
            <a:r>
              <a:rPr lang="en-GB">
                <a:latin typeface="Comic Sans MS" panose="030F0702030302020204" pitchFamily="66" charset="0"/>
              </a:rPr>
              <a:t> 2 pin </a:t>
            </a:r>
            <a:r>
              <a:rPr lang="en-GB" err="1">
                <a:latin typeface="Comic Sans MS" panose="030F0702030302020204" pitchFamily="66" charset="0"/>
              </a:rPr>
              <a:t>yaitu</a:t>
            </a:r>
            <a:r>
              <a:rPr lang="en-GB">
                <a:latin typeface="Comic Sans MS" panose="030F0702030302020204" pitchFamily="66" charset="0"/>
              </a:rPr>
              <a:t> SCL (Serial Clock) yang </a:t>
            </a:r>
            <a:r>
              <a:rPr lang="en-GB" err="1">
                <a:latin typeface="Comic Sans MS" panose="030F0702030302020204" pitchFamily="66" charset="0"/>
              </a:rPr>
              <a:t>mensinkronisasikan</a:t>
            </a:r>
            <a:r>
              <a:rPr lang="en-GB">
                <a:latin typeface="Comic Sans MS" panose="030F0702030302020204" pitchFamily="66" charset="0"/>
              </a:rPr>
              <a:t> transfer data </a:t>
            </a:r>
            <a:r>
              <a:rPr lang="en-GB" err="1">
                <a:latin typeface="Comic Sans MS" panose="030F0702030302020204" pitchFamily="66" charset="0"/>
              </a:rPr>
              <a:t>antara</a:t>
            </a:r>
            <a:r>
              <a:rPr lang="en-GB">
                <a:latin typeface="Comic Sans MS" panose="030F0702030302020204" pitchFamily="66" charset="0"/>
              </a:rPr>
              <a:t> 2 chip dan SDA (Serial Data).</a:t>
            </a:r>
          </a:p>
        </p:txBody>
      </p:sp>
      <p:grpSp>
        <p:nvGrpSpPr>
          <p:cNvPr id="1058" name="Google Shape;1058;p35"/>
          <p:cNvGrpSpPr/>
          <p:nvPr/>
        </p:nvGrpSpPr>
        <p:grpSpPr>
          <a:xfrm>
            <a:off x="6938857" y="1259434"/>
            <a:ext cx="4293408" cy="234700"/>
            <a:chOff x="4345425" y="2175475"/>
            <a:chExt cx="800750" cy="176025"/>
          </a:xfrm>
        </p:grpSpPr>
        <p:sp>
          <p:nvSpPr>
            <p:cNvPr id="1059" name="Google Shape;1059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4" name="Google Shape;1064;p35"/>
          <p:cNvGrpSpPr/>
          <p:nvPr/>
        </p:nvGrpSpPr>
        <p:grpSpPr>
          <a:xfrm rot="20582638">
            <a:off x="745981" y="222006"/>
            <a:ext cx="1028728" cy="1207135"/>
            <a:chOff x="645175" y="3632150"/>
            <a:chExt cx="394550" cy="462975"/>
          </a:xfrm>
        </p:grpSpPr>
        <p:sp>
          <p:nvSpPr>
            <p:cNvPr id="1065" name="Google Shape;1065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35"/>
          <p:cNvGrpSpPr/>
          <p:nvPr/>
        </p:nvGrpSpPr>
        <p:grpSpPr>
          <a:xfrm rot="9958611">
            <a:off x="11061911" y="71671"/>
            <a:ext cx="1075543" cy="562325"/>
            <a:chOff x="1822875" y="1377000"/>
            <a:chExt cx="548075" cy="286550"/>
          </a:xfrm>
        </p:grpSpPr>
        <p:sp>
          <p:nvSpPr>
            <p:cNvPr id="1068" name="Google Shape;1068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6887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5"/>
          <p:cNvSpPr txBox="1">
            <a:spLocks noGrp="1"/>
          </p:cNvSpPr>
          <p:nvPr>
            <p:ph type="title"/>
          </p:nvPr>
        </p:nvSpPr>
        <p:spPr>
          <a:xfrm>
            <a:off x="6096000" y="720000"/>
            <a:ext cx="5136000" cy="13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/>
              <a:t>Teori Dasar</a:t>
            </a:r>
            <a:endParaRPr/>
          </a:p>
        </p:txBody>
      </p:sp>
      <p:sp>
        <p:nvSpPr>
          <p:cNvPr id="1057" name="Google Shape;1057;p35"/>
          <p:cNvSpPr txBox="1">
            <a:spLocks noGrp="1"/>
          </p:cNvSpPr>
          <p:nvPr>
            <p:ph type="subTitle" idx="1"/>
          </p:nvPr>
        </p:nvSpPr>
        <p:spPr>
          <a:xfrm>
            <a:off x="1186800" y="1552913"/>
            <a:ext cx="10045200" cy="449688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b="1">
                <a:latin typeface="Comic Sans MS" panose="030F0702030302020204" pitchFamily="66" charset="0"/>
              </a:rPr>
              <a:t>ADC Converter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>
                <a:latin typeface="Comic Sans MS" panose="030F0702030302020204" pitchFamily="66" charset="0"/>
              </a:rPr>
              <a:t>	 Analog to digital Converter </a:t>
            </a:r>
            <a:r>
              <a:rPr lang="en-GB" err="1">
                <a:latin typeface="Comic Sans MS" panose="030F0702030302020204" pitchFamily="66" charset="0"/>
              </a:rPr>
              <a:t>merupakan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perangkat</a:t>
            </a:r>
            <a:r>
              <a:rPr lang="en-GB">
                <a:latin typeface="Comic Sans MS" panose="030F0702030302020204" pitchFamily="66" charset="0"/>
              </a:rPr>
              <a:t> yang sangat </a:t>
            </a:r>
            <a:r>
              <a:rPr lang="en-GB" err="1">
                <a:latin typeface="Comic Sans MS" panose="030F0702030302020204" pitchFamily="66" charset="0"/>
              </a:rPr>
              <a:t>luas</a:t>
            </a:r>
            <a:r>
              <a:rPr lang="en-GB">
                <a:latin typeface="Comic Sans MS" panose="030F0702030302020204" pitchFamily="66" charset="0"/>
              </a:rPr>
              <a:t> dan </a:t>
            </a:r>
            <a:r>
              <a:rPr lang="en-GB" err="1">
                <a:latin typeface="Comic Sans MS" panose="030F0702030302020204" pitchFamily="66" charset="0"/>
              </a:rPr>
              <a:t>penting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penggunaannya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dalam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bidang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akuisisi</a:t>
            </a:r>
            <a:r>
              <a:rPr lang="en-GB">
                <a:latin typeface="Comic Sans MS" panose="030F0702030302020204" pitchFamily="66" charset="0"/>
              </a:rPr>
              <a:t> data. </a:t>
            </a:r>
            <a:r>
              <a:rPr lang="en-GB" err="1">
                <a:latin typeface="Comic Sans MS" panose="030F0702030302020204" pitchFamily="66" charset="0"/>
              </a:rPr>
              <a:t>Komputer</a:t>
            </a:r>
            <a:r>
              <a:rPr lang="en-GB">
                <a:latin typeface="Comic Sans MS" panose="030F0702030302020204" pitchFamily="66" charset="0"/>
              </a:rPr>
              <a:t> digital </a:t>
            </a:r>
            <a:r>
              <a:rPr lang="en-GB" err="1">
                <a:latin typeface="Comic Sans MS" panose="030F0702030302020204" pitchFamily="66" charset="0"/>
              </a:rPr>
              <a:t>menggunakan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bilangan</a:t>
            </a:r>
            <a:r>
              <a:rPr lang="en-GB">
                <a:latin typeface="Comic Sans MS" panose="030F0702030302020204" pitchFamily="66" charset="0"/>
              </a:rPr>
              <a:t> biner (</a:t>
            </a:r>
            <a:r>
              <a:rPr lang="en-GB" err="1">
                <a:latin typeface="Comic Sans MS" panose="030F0702030302020204" pitchFamily="66" charset="0"/>
              </a:rPr>
              <a:t>nilai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diskrit</a:t>
            </a:r>
            <a:r>
              <a:rPr lang="en-GB">
                <a:latin typeface="Comic Sans MS" panose="030F0702030302020204" pitchFamily="66" charset="0"/>
              </a:rPr>
              <a:t>) </a:t>
            </a:r>
            <a:r>
              <a:rPr lang="en-GB" err="1">
                <a:latin typeface="Comic Sans MS" panose="030F0702030302020204" pitchFamily="66" charset="0"/>
              </a:rPr>
              <a:t>dalam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pengolahan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datanya</a:t>
            </a:r>
            <a:r>
              <a:rPr lang="en-GB">
                <a:latin typeface="Comic Sans MS" panose="030F0702030302020204" pitchFamily="66" charset="0"/>
              </a:rPr>
              <a:t>, </a:t>
            </a:r>
            <a:r>
              <a:rPr lang="en-GB" err="1">
                <a:latin typeface="Comic Sans MS" panose="030F0702030302020204" pitchFamily="66" charset="0"/>
              </a:rPr>
              <a:t>sedangkan</a:t>
            </a:r>
            <a:r>
              <a:rPr lang="en-GB">
                <a:latin typeface="Comic Sans MS" panose="030F0702030302020204" pitchFamily="66" charset="0"/>
              </a:rPr>
              <a:t> pada dunia </a:t>
            </a:r>
            <a:r>
              <a:rPr lang="en-GB" err="1">
                <a:latin typeface="Comic Sans MS" panose="030F0702030302020204" pitchFamily="66" charset="0"/>
              </a:rPr>
              <a:t>fisik</a:t>
            </a:r>
            <a:r>
              <a:rPr lang="en-GB">
                <a:latin typeface="Comic Sans MS" panose="030F0702030302020204" pitchFamily="66" charset="0"/>
              </a:rPr>
              <a:t> yang </a:t>
            </a:r>
            <a:r>
              <a:rPr lang="en-GB" err="1">
                <a:latin typeface="Comic Sans MS" panose="030F0702030302020204" pitchFamily="66" charset="0"/>
              </a:rPr>
              <a:t>nyata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seluruh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besaran</a:t>
            </a:r>
            <a:r>
              <a:rPr lang="en-GB">
                <a:latin typeface="Comic Sans MS" panose="030F0702030302020204" pitchFamily="66" charset="0"/>
              </a:rPr>
              <a:t> yang </a:t>
            </a:r>
            <a:r>
              <a:rPr lang="en-GB" err="1">
                <a:latin typeface="Comic Sans MS" panose="030F0702030302020204" pitchFamily="66" charset="0"/>
              </a:rPr>
              <a:t>digunakan</a:t>
            </a:r>
            <a:r>
              <a:rPr lang="en-GB">
                <a:latin typeface="Comic Sans MS" panose="030F0702030302020204" pitchFamily="66" charset="0"/>
              </a:rPr>
              <a:t> oleh </a:t>
            </a:r>
            <a:r>
              <a:rPr lang="en-GB" err="1">
                <a:latin typeface="Comic Sans MS" panose="030F0702030302020204" pitchFamily="66" charset="0"/>
              </a:rPr>
              <a:t>alam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merupakan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analog</a:t>
            </a:r>
            <a:r>
              <a:rPr lang="en-GB">
                <a:latin typeface="Comic Sans MS" panose="030F0702030302020204" pitchFamily="66" charset="0"/>
              </a:rPr>
              <a:t> (</a:t>
            </a:r>
            <a:r>
              <a:rPr lang="en-GB" err="1">
                <a:latin typeface="Comic Sans MS" panose="030F0702030302020204" pitchFamily="66" charset="0"/>
              </a:rPr>
              <a:t>nilai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kontinu</a:t>
            </a:r>
            <a:r>
              <a:rPr lang="en-GB">
                <a:latin typeface="Comic Sans MS" panose="030F0702030302020204" pitchFamily="66" charset="0"/>
              </a:rPr>
              <a:t>) </a:t>
            </a:r>
            <a:r>
              <a:rPr lang="en-GB" err="1">
                <a:latin typeface="Comic Sans MS" panose="030F0702030302020204" pitchFamily="66" charset="0"/>
              </a:rPr>
              <a:t>seperti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temperatur</a:t>
            </a:r>
            <a:r>
              <a:rPr lang="en-GB">
                <a:latin typeface="Comic Sans MS" panose="030F0702030302020204" pitchFamily="66" charset="0"/>
              </a:rPr>
              <a:t>, </a:t>
            </a:r>
            <a:r>
              <a:rPr lang="en-GB" err="1">
                <a:latin typeface="Comic Sans MS" panose="030F0702030302020204" pitchFamily="66" charset="0"/>
              </a:rPr>
              <a:t>perubahan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kecepatan</a:t>
            </a:r>
            <a:r>
              <a:rPr lang="en-GB">
                <a:latin typeface="Comic Sans MS" panose="030F0702030302020204" pitchFamily="66" charset="0"/>
              </a:rPr>
              <a:t>, </a:t>
            </a:r>
            <a:r>
              <a:rPr lang="en-GB" err="1">
                <a:latin typeface="Comic Sans MS" panose="030F0702030302020204" pitchFamily="66" charset="0"/>
              </a:rPr>
              <a:t>gelombang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suara</a:t>
            </a:r>
            <a:r>
              <a:rPr lang="en-GB">
                <a:latin typeface="Comic Sans MS" panose="030F0702030302020204" pitchFamily="66" charset="0"/>
              </a:rPr>
              <a:t>, dan </a:t>
            </a:r>
            <a:r>
              <a:rPr lang="en-GB" err="1">
                <a:latin typeface="Comic Sans MS" panose="030F0702030302020204" pitchFamily="66" charset="0"/>
              </a:rPr>
              <a:t>kuantitas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fisis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lainnya</a:t>
            </a:r>
            <a:r>
              <a:rPr lang="en-GB">
                <a:latin typeface="Comic Sans MS" panose="030F0702030302020204" pitchFamily="66" charset="0"/>
              </a:rPr>
              <a:t>. </a:t>
            </a:r>
            <a:r>
              <a:rPr lang="en-GB" err="1">
                <a:latin typeface="Comic Sans MS" panose="030F0702030302020204" pitchFamily="66" charset="0"/>
              </a:rPr>
              <a:t>Untuk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menangkap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segala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macam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bentuk</a:t>
            </a:r>
            <a:r>
              <a:rPr lang="en-GB">
                <a:latin typeface="Comic Sans MS" panose="030F0702030302020204" pitchFamily="66" charset="0"/>
              </a:rPr>
              <a:t> data </a:t>
            </a:r>
            <a:r>
              <a:rPr lang="en-GB" err="1">
                <a:latin typeface="Comic Sans MS" panose="030F0702030302020204" pitchFamily="66" charset="0"/>
              </a:rPr>
              <a:t>ini</a:t>
            </a:r>
            <a:r>
              <a:rPr lang="en-GB">
                <a:latin typeface="Comic Sans MS" panose="030F0702030302020204" pitchFamily="66" charset="0"/>
              </a:rPr>
              <a:t>, </a:t>
            </a:r>
            <a:r>
              <a:rPr lang="en-GB" err="1">
                <a:latin typeface="Comic Sans MS" panose="030F0702030302020204" pitchFamily="66" charset="0"/>
              </a:rPr>
              <a:t>maka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sinyal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dari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alam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dikonversi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menuju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sinyal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elektrik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dengan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bantuan</a:t>
            </a:r>
            <a:r>
              <a:rPr lang="en-GB">
                <a:latin typeface="Comic Sans MS" panose="030F0702030302020204" pitchFamily="66" charset="0"/>
              </a:rPr>
              <a:t> transducer </a:t>
            </a:r>
            <a:r>
              <a:rPr lang="en-GB" err="1">
                <a:latin typeface="Comic Sans MS" panose="030F0702030302020204" pitchFamily="66" charset="0"/>
              </a:rPr>
              <a:t>atau</a:t>
            </a:r>
            <a:r>
              <a:rPr lang="en-GB">
                <a:latin typeface="Comic Sans MS" panose="030F0702030302020204" pitchFamily="66" charset="0"/>
              </a:rPr>
              <a:t> sensor.</a:t>
            </a:r>
          </a:p>
        </p:txBody>
      </p:sp>
      <p:grpSp>
        <p:nvGrpSpPr>
          <p:cNvPr id="1058" name="Google Shape;1058;p35"/>
          <p:cNvGrpSpPr/>
          <p:nvPr/>
        </p:nvGrpSpPr>
        <p:grpSpPr>
          <a:xfrm>
            <a:off x="6938857" y="1259434"/>
            <a:ext cx="4293408" cy="234700"/>
            <a:chOff x="4345425" y="2175475"/>
            <a:chExt cx="800750" cy="176025"/>
          </a:xfrm>
        </p:grpSpPr>
        <p:sp>
          <p:nvSpPr>
            <p:cNvPr id="1059" name="Google Shape;1059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4" name="Google Shape;1064;p35"/>
          <p:cNvGrpSpPr/>
          <p:nvPr/>
        </p:nvGrpSpPr>
        <p:grpSpPr>
          <a:xfrm rot="20582638">
            <a:off x="745981" y="222006"/>
            <a:ext cx="1028728" cy="1207135"/>
            <a:chOff x="645175" y="3632150"/>
            <a:chExt cx="394550" cy="462975"/>
          </a:xfrm>
        </p:grpSpPr>
        <p:sp>
          <p:nvSpPr>
            <p:cNvPr id="1065" name="Google Shape;1065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35"/>
          <p:cNvGrpSpPr/>
          <p:nvPr/>
        </p:nvGrpSpPr>
        <p:grpSpPr>
          <a:xfrm rot="9958611">
            <a:off x="11061911" y="71671"/>
            <a:ext cx="1075543" cy="562325"/>
            <a:chOff x="1822875" y="1377000"/>
            <a:chExt cx="548075" cy="286550"/>
          </a:xfrm>
        </p:grpSpPr>
        <p:sp>
          <p:nvSpPr>
            <p:cNvPr id="1068" name="Google Shape;1068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6145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0" name="Google Shape;990;p34"/>
          <p:cNvGrpSpPr/>
          <p:nvPr/>
        </p:nvGrpSpPr>
        <p:grpSpPr>
          <a:xfrm>
            <a:off x="1671807" y="1884600"/>
            <a:ext cx="8526889" cy="2605447"/>
            <a:chOff x="4319250" y="3137000"/>
            <a:chExt cx="885825" cy="524125"/>
          </a:xfrm>
        </p:grpSpPr>
        <p:sp>
          <p:nvSpPr>
            <p:cNvPr id="991" name="Google Shape;991;p34"/>
            <p:cNvSpPr/>
            <p:nvPr/>
          </p:nvSpPr>
          <p:spPr>
            <a:xfrm>
              <a:off x="4334525" y="3137000"/>
              <a:ext cx="816875" cy="145250"/>
            </a:xfrm>
            <a:custGeom>
              <a:avLst/>
              <a:gdLst/>
              <a:ahLst/>
              <a:cxnLst/>
              <a:rect l="l" t="t" r="r" b="b"/>
              <a:pathLst>
                <a:path w="32675" h="5810" extrusionOk="0">
                  <a:moveTo>
                    <a:pt x="30614" y="1"/>
                  </a:moveTo>
                  <a:cubicBezTo>
                    <a:pt x="30548" y="1"/>
                    <a:pt x="30480" y="4"/>
                    <a:pt x="30410" y="11"/>
                  </a:cubicBezTo>
                  <a:lnTo>
                    <a:pt x="30410" y="11"/>
                  </a:lnTo>
                  <a:lnTo>
                    <a:pt x="30410" y="11"/>
                  </a:lnTo>
                  <a:lnTo>
                    <a:pt x="28330" y="186"/>
                  </a:lnTo>
                  <a:cubicBezTo>
                    <a:pt x="28200" y="197"/>
                    <a:pt x="28078" y="220"/>
                    <a:pt x="27966" y="252"/>
                  </a:cubicBezTo>
                  <a:lnTo>
                    <a:pt x="27966" y="252"/>
                  </a:lnTo>
                  <a:lnTo>
                    <a:pt x="1989" y="2818"/>
                  </a:lnTo>
                  <a:cubicBezTo>
                    <a:pt x="1" y="3012"/>
                    <a:pt x="100" y="5810"/>
                    <a:pt x="2061" y="5810"/>
                  </a:cubicBezTo>
                  <a:cubicBezTo>
                    <a:pt x="2127" y="5810"/>
                    <a:pt x="2195" y="5807"/>
                    <a:pt x="2265" y="5800"/>
                  </a:cubicBezTo>
                  <a:cubicBezTo>
                    <a:pt x="11738" y="4848"/>
                    <a:pt x="21212" y="3920"/>
                    <a:pt x="30686" y="2993"/>
                  </a:cubicBezTo>
                  <a:cubicBezTo>
                    <a:pt x="32674" y="2799"/>
                    <a:pt x="32575" y="1"/>
                    <a:pt x="30614" y="1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4356675" y="3182825"/>
              <a:ext cx="798275" cy="129275"/>
            </a:xfrm>
            <a:custGeom>
              <a:avLst/>
              <a:gdLst/>
              <a:ahLst/>
              <a:cxnLst/>
              <a:rect l="l" t="t" r="r" b="b"/>
              <a:pathLst>
                <a:path w="31931" h="5171" extrusionOk="0">
                  <a:moveTo>
                    <a:pt x="29692" y="0"/>
                  </a:moveTo>
                  <a:cubicBezTo>
                    <a:pt x="29262" y="0"/>
                    <a:pt x="28841" y="143"/>
                    <a:pt x="28521" y="458"/>
                  </a:cubicBezTo>
                  <a:lnTo>
                    <a:pt x="28521" y="458"/>
                  </a:lnTo>
                  <a:cubicBezTo>
                    <a:pt x="26855" y="717"/>
                    <a:pt x="25061" y="686"/>
                    <a:pt x="23409" y="834"/>
                  </a:cubicBezTo>
                  <a:cubicBezTo>
                    <a:pt x="20928" y="1035"/>
                    <a:pt x="18447" y="1235"/>
                    <a:pt x="15990" y="1461"/>
                  </a:cubicBezTo>
                  <a:cubicBezTo>
                    <a:pt x="11958" y="1784"/>
                    <a:pt x="7925" y="2108"/>
                    <a:pt x="3893" y="2415"/>
                  </a:cubicBezTo>
                  <a:lnTo>
                    <a:pt x="3893" y="2415"/>
                  </a:lnTo>
                  <a:cubicBezTo>
                    <a:pt x="3677" y="2329"/>
                    <a:pt x="3447" y="2279"/>
                    <a:pt x="3219" y="2279"/>
                  </a:cubicBezTo>
                  <a:cubicBezTo>
                    <a:pt x="3010" y="2279"/>
                    <a:pt x="2803" y="2320"/>
                    <a:pt x="2607" y="2413"/>
                  </a:cubicBezTo>
                  <a:cubicBezTo>
                    <a:pt x="2550" y="2451"/>
                    <a:pt x="2478" y="2489"/>
                    <a:pt x="2414" y="2527"/>
                  </a:cubicBezTo>
                  <a:lnTo>
                    <a:pt x="2414" y="2527"/>
                  </a:lnTo>
                  <a:cubicBezTo>
                    <a:pt x="2253" y="2539"/>
                    <a:pt x="2092" y="2551"/>
                    <a:pt x="1930" y="2564"/>
                  </a:cubicBezTo>
                  <a:cubicBezTo>
                    <a:pt x="0" y="2714"/>
                    <a:pt x="903" y="5170"/>
                    <a:pt x="2482" y="5170"/>
                  </a:cubicBezTo>
                  <a:cubicBezTo>
                    <a:pt x="2634" y="5170"/>
                    <a:pt x="2774" y="5169"/>
                    <a:pt x="2906" y="5164"/>
                  </a:cubicBezTo>
                  <a:lnTo>
                    <a:pt x="2906" y="5164"/>
                  </a:lnTo>
                  <a:cubicBezTo>
                    <a:pt x="2907" y="5166"/>
                    <a:pt x="2907" y="5168"/>
                    <a:pt x="2908" y="5170"/>
                  </a:cubicBezTo>
                  <a:cubicBezTo>
                    <a:pt x="8146" y="4769"/>
                    <a:pt x="13359" y="4343"/>
                    <a:pt x="18597" y="3917"/>
                  </a:cubicBezTo>
                  <a:cubicBezTo>
                    <a:pt x="21078" y="3716"/>
                    <a:pt x="23559" y="3491"/>
                    <a:pt x="26041" y="3290"/>
                  </a:cubicBezTo>
                  <a:cubicBezTo>
                    <a:pt x="27619" y="3165"/>
                    <a:pt x="30351" y="3541"/>
                    <a:pt x="31504" y="2213"/>
                  </a:cubicBezTo>
                  <a:cubicBezTo>
                    <a:pt x="31930" y="1711"/>
                    <a:pt x="31604" y="985"/>
                    <a:pt x="31178" y="609"/>
                  </a:cubicBezTo>
                  <a:cubicBezTo>
                    <a:pt x="31153" y="584"/>
                    <a:pt x="31103" y="533"/>
                    <a:pt x="31053" y="508"/>
                  </a:cubicBezTo>
                  <a:cubicBezTo>
                    <a:pt x="30676" y="184"/>
                    <a:pt x="30178" y="0"/>
                    <a:pt x="29692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4345775" y="3233150"/>
              <a:ext cx="859300" cy="100300"/>
            </a:xfrm>
            <a:custGeom>
              <a:avLst/>
              <a:gdLst/>
              <a:ahLst/>
              <a:cxnLst/>
              <a:rect l="l" t="t" r="r" b="b"/>
              <a:pathLst>
                <a:path w="34372" h="4012" extrusionOk="0">
                  <a:moveTo>
                    <a:pt x="31734" y="0"/>
                  </a:moveTo>
                  <a:cubicBezTo>
                    <a:pt x="31607" y="0"/>
                    <a:pt x="31483" y="8"/>
                    <a:pt x="31364" y="24"/>
                  </a:cubicBezTo>
                  <a:cubicBezTo>
                    <a:pt x="31276" y="34"/>
                    <a:pt x="31188" y="44"/>
                    <a:pt x="31100" y="54"/>
                  </a:cubicBezTo>
                  <a:lnTo>
                    <a:pt x="31100" y="54"/>
                  </a:lnTo>
                  <a:cubicBezTo>
                    <a:pt x="31096" y="52"/>
                    <a:pt x="31092" y="51"/>
                    <a:pt x="31088" y="49"/>
                  </a:cubicBezTo>
                  <a:cubicBezTo>
                    <a:pt x="31067" y="54"/>
                    <a:pt x="31046" y="58"/>
                    <a:pt x="31025" y="63"/>
                  </a:cubicBezTo>
                  <a:lnTo>
                    <a:pt x="31025" y="63"/>
                  </a:lnTo>
                  <a:cubicBezTo>
                    <a:pt x="21187" y="1175"/>
                    <a:pt x="11326" y="2165"/>
                    <a:pt x="1464" y="3032"/>
                  </a:cubicBezTo>
                  <a:cubicBezTo>
                    <a:pt x="1" y="3154"/>
                    <a:pt x="2951" y="4011"/>
                    <a:pt x="3642" y="4011"/>
                  </a:cubicBezTo>
                  <a:cubicBezTo>
                    <a:pt x="3661" y="4011"/>
                    <a:pt x="3679" y="4011"/>
                    <a:pt x="3694" y="4009"/>
                  </a:cubicBezTo>
                  <a:cubicBezTo>
                    <a:pt x="13102" y="3182"/>
                    <a:pt x="22486" y="2243"/>
                    <a:pt x="31870" y="1193"/>
                  </a:cubicBezTo>
                  <a:lnTo>
                    <a:pt x="31870" y="1193"/>
                  </a:lnTo>
                  <a:cubicBezTo>
                    <a:pt x="31983" y="1203"/>
                    <a:pt x="32095" y="1208"/>
                    <a:pt x="32207" y="1208"/>
                  </a:cubicBezTo>
                  <a:cubicBezTo>
                    <a:pt x="32407" y="1208"/>
                    <a:pt x="32604" y="1191"/>
                    <a:pt x="32792" y="1152"/>
                  </a:cubicBezTo>
                  <a:cubicBezTo>
                    <a:pt x="33143" y="1102"/>
                    <a:pt x="33494" y="1027"/>
                    <a:pt x="33845" y="977"/>
                  </a:cubicBezTo>
                  <a:cubicBezTo>
                    <a:pt x="34371" y="876"/>
                    <a:pt x="33920" y="551"/>
                    <a:pt x="33670" y="450"/>
                  </a:cubicBezTo>
                  <a:cubicBezTo>
                    <a:pt x="33104" y="199"/>
                    <a:pt x="32381" y="0"/>
                    <a:pt x="31734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4359800" y="3270500"/>
              <a:ext cx="768200" cy="83975"/>
            </a:xfrm>
            <a:custGeom>
              <a:avLst/>
              <a:gdLst/>
              <a:ahLst/>
              <a:cxnLst/>
              <a:rect l="l" t="t" r="r" b="b"/>
              <a:pathLst>
                <a:path w="30728" h="3359" extrusionOk="0">
                  <a:moveTo>
                    <a:pt x="27647" y="0"/>
                  </a:moveTo>
                  <a:cubicBezTo>
                    <a:pt x="27595" y="0"/>
                    <a:pt x="27544" y="3"/>
                    <a:pt x="27494" y="9"/>
                  </a:cubicBezTo>
                  <a:cubicBezTo>
                    <a:pt x="18372" y="1212"/>
                    <a:pt x="9199" y="1839"/>
                    <a:pt x="1" y="1914"/>
                  </a:cubicBezTo>
                  <a:cubicBezTo>
                    <a:pt x="151" y="1914"/>
                    <a:pt x="1930" y="3016"/>
                    <a:pt x="2532" y="3142"/>
                  </a:cubicBezTo>
                  <a:cubicBezTo>
                    <a:pt x="2783" y="3192"/>
                    <a:pt x="3033" y="3242"/>
                    <a:pt x="3309" y="3317"/>
                  </a:cubicBezTo>
                  <a:cubicBezTo>
                    <a:pt x="3433" y="3345"/>
                    <a:pt x="3533" y="3358"/>
                    <a:pt x="3608" y="3358"/>
                  </a:cubicBezTo>
                  <a:cubicBezTo>
                    <a:pt x="3777" y="3358"/>
                    <a:pt x="3816" y="3292"/>
                    <a:pt x="3714" y="3186"/>
                  </a:cubicBezTo>
                  <a:lnTo>
                    <a:pt x="3714" y="3186"/>
                  </a:lnTo>
                  <a:cubicBezTo>
                    <a:pt x="12659" y="3106"/>
                    <a:pt x="21579" y="2457"/>
                    <a:pt x="30452" y="1287"/>
                  </a:cubicBezTo>
                  <a:cubicBezTo>
                    <a:pt x="30728" y="1262"/>
                    <a:pt x="29550" y="635"/>
                    <a:pt x="29474" y="585"/>
                  </a:cubicBezTo>
                  <a:cubicBezTo>
                    <a:pt x="28990" y="378"/>
                    <a:pt x="28251" y="0"/>
                    <a:pt x="27647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4326650" y="3282500"/>
              <a:ext cx="830850" cy="180500"/>
            </a:xfrm>
            <a:custGeom>
              <a:avLst/>
              <a:gdLst/>
              <a:ahLst/>
              <a:cxnLst/>
              <a:rect l="l" t="t" r="r" b="b"/>
              <a:pathLst>
                <a:path w="33234" h="7220" extrusionOk="0">
                  <a:moveTo>
                    <a:pt x="31326" y="1"/>
                  </a:moveTo>
                  <a:cubicBezTo>
                    <a:pt x="31278" y="1"/>
                    <a:pt x="31228" y="2"/>
                    <a:pt x="31176" y="5"/>
                  </a:cubicBezTo>
                  <a:cubicBezTo>
                    <a:pt x="31034" y="14"/>
                    <a:pt x="30892" y="22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21994" y="549"/>
                    <a:pt x="13215" y="1092"/>
                    <a:pt x="4459" y="1634"/>
                  </a:cubicBezTo>
                  <a:cubicBezTo>
                    <a:pt x="3043" y="1714"/>
                    <a:pt x="2088" y="3524"/>
                    <a:pt x="2855" y="4184"/>
                  </a:cubicBezTo>
                  <a:lnTo>
                    <a:pt x="2855" y="4184"/>
                  </a:lnTo>
                  <a:cubicBezTo>
                    <a:pt x="2545" y="4258"/>
                    <a:pt x="2237" y="4335"/>
                    <a:pt x="1928" y="4416"/>
                  </a:cubicBezTo>
                  <a:cubicBezTo>
                    <a:pt x="215" y="4850"/>
                    <a:pt x="1" y="7219"/>
                    <a:pt x="1588" y="7219"/>
                  </a:cubicBezTo>
                  <a:cubicBezTo>
                    <a:pt x="1743" y="7219"/>
                    <a:pt x="1914" y="7197"/>
                    <a:pt x="2104" y="7148"/>
                  </a:cubicBezTo>
                  <a:cubicBezTo>
                    <a:pt x="11552" y="4667"/>
                    <a:pt x="21527" y="5544"/>
                    <a:pt x="30926" y="2762"/>
                  </a:cubicBezTo>
                  <a:cubicBezTo>
                    <a:pt x="32270" y="2371"/>
                    <a:pt x="33233" y="1"/>
                    <a:pt x="31326" y="1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4319250" y="3360925"/>
              <a:ext cx="817050" cy="79000"/>
            </a:xfrm>
            <a:custGeom>
              <a:avLst/>
              <a:gdLst/>
              <a:ahLst/>
              <a:cxnLst/>
              <a:rect l="l" t="t" r="r" b="b"/>
              <a:pathLst>
                <a:path w="32682" h="3160" extrusionOk="0">
                  <a:moveTo>
                    <a:pt x="29390" y="0"/>
                  </a:moveTo>
                  <a:cubicBezTo>
                    <a:pt x="29382" y="0"/>
                    <a:pt x="29374" y="1"/>
                    <a:pt x="29367" y="1"/>
                  </a:cubicBezTo>
                  <a:cubicBezTo>
                    <a:pt x="20294" y="477"/>
                    <a:pt x="11222" y="953"/>
                    <a:pt x="2149" y="1404"/>
                  </a:cubicBezTo>
                  <a:cubicBezTo>
                    <a:pt x="1" y="1528"/>
                    <a:pt x="2232" y="3160"/>
                    <a:pt x="3425" y="3160"/>
                  </a:cubicBezTo>
                  <a:cubicBezTo>
                    <a:pt x="3442" y="3160"/>
                    <a:pt x="3460" y="3160"/>
                    <a:pt x="3477" y="3159"/>
                  </a:cubicBezTo>
                  <a:cubicBezTo>
                    <a:pt x="11910" y="2716"/>
                    <a:pt x="20343" y="2274"/>
                    <a:pt x="28776" y="1831"/>
                  </a:cubicBezTo>
                  <a:lnTo>
                    <a:pt x="28776" y="1831"/>
                  </a:lnTo>
                  <a:cubicBezTo>
                    <a:pt x="29195" y="1987"/>
                    <a:pt x="29661" y="2088"/>
                    <a:pt x="30045" y="2088"/>
                  </a:cubicBezTo>
                  <a:cubicBezTo>
                    <a:pt x="30263" y="2088"/>
                    <a:pt x="30455" y="2055"/>
                    <a:pt x="30595" y="1981"/>
                  </a:cubicBezTo>
                  <a:cubicBezTo>
                    <a:pt x="30846" y="1856"/>
                    <a:pt x="31096" y="1730"/>
                    <a:pt x="31347" y="1580"/>
                  </a:cubicBezTo>
                  <a:cubicBezTo>
                    <a:pt x="32682" y="863"/>
                    <a:pt x="29947" y="0"/>
                    <a:pt x="29390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4359800" y="3368900"/>
              <a:ext cx="757150" cy="121750"/>
            </a:xfrm>
            <a:custGeom>
              <a:avLst/>
              <a:gdLst/>
              <a:ahLst/>
              <a:cxnLst/>
              <a:rect l="l" t="t" r="r" b="b"/>
              <a:pathLst>
                <a:path w="30286" h="4870" extrusionOk="0">
                  <a:moveTo>
                    <a:pt x="28493" y="1"/>
                  </a:moveTo>
                  <a:cubicBezTo>
                    <a:pt x="28461" y="1"/>
                    <a:pt x="28429" y="3"/>
                    <a:pt x="28397" y="8"/>
                  </a:cubicBezTo>
                  <a:cubicBezTo>
                    <a:pt x="19399" y="1311"/>
                    <a:pt x="10377" y="1737"/>
                    <a:pt x="1279" y="1762"/>
                  </a:cubicBezTo>
                  <a:cubicBezTo>
                    <a:pt x="1" y="1762"/>
                    <a:pt x="1153" y="4870"/>
                    <a:pt x="2281" y="4870"/>
                  </a:cubicBezTo>
                  <a:cubicBezTo>
                    <a:pt x="10690" y="4847"/>
                    <a:pt x="19035" y="4481"/>
                    <a:pt x="27355" y="3377"/>
                  </a:cubicBezTo>
                  <a:lnTo>
                    <a:pt x="27355" y="3377"/>
                  </a:lnTo>
                  <a:cubicBezTo>
                    <a:pt x="27588" y="3629"/>
                    <a:pt x="27849" y="3792"/>
                    <a:pt x="28107" y="3792"/>
                  </a:cubicBezTo>
                  <a:cubicBezTo>
                    <a:pt x="28112" y="3792"/>
                    <a:pt x="28117" y="3792"/>
                    <a:pt x="28121" y="3792"/>
                  </a:cubicBezTo>
                  <a:cubicBezTo>
                    <a:pt x="28948" y="3767"/>
                    <a:pt x="29349" y="3567"/>
                    <a:pt x="29800" y="2890"/>
                  </a:cubicBezTo>
                  <a:cubicBezTo>
                    <a:pt x="30286" y="2186"/>
                    <a:pt x="29478" y="1"/>
                    <a:pt x="28493" y="1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4369825" y="3442375"/>
              <a:ext cx="758625" cy="151550"/>
            </a:xfrm>
            <a:custGeom>
              <a:avLst/>
              <a:gdLst/>
              <a:ahLst/>
              <a:cxnLst/>
              <a:rect l="l" t="t" r="r" b="b"/>
              <a:pathLst>
                <a:path w="30345" h="6062" extrusionOk="0">
                  <a:moveTo>
                    <a:pt x="27667" y="0"/>
                  </a:moveTo>
                  <a:cubicBezTo>
                    <a:pt x="27659" y="0"/>
                    <a:pt x="27652" y="1"/>
                    <a:pt x="27645" y="1"/>
                  </a:cubicBezTo>
                  <a:lnTo>
                    <a:pt x="3646" y="1123"/>
                  </a:lnTo>
                  <a:lnTo>
                    <a:pt x="3646" y="1123"/>
                  </a:lnTo>
                  <a:cubicBezTo>
                    <a:pt x="3428" y="965"/>
                    <a:pt x="3215" y="867"/>
                    <a:pt x="3033" y="867"/>
                  </a:cubicBezTo>
                  <a:cubicBezTo>
                    <a:pt x="2999" y="867"/>
                    <a:pt x="2965" y="871"/>
                    <a:pt x="2933" y="878"/>
                  </a:cubicBezTo>
                  <a:cubicBezTo>
                    <a:pt x="2407" y="979"/>
                    <a:pt x="1880" y="1104"/>
                    <a:pt x="1379" y="1229"/>
                  </a:cubicBezTo>
                  <a:cubicBezTo>
                    <a:pt x="778" y="1346"/>
                    <a:pt x="1456" y="2486"/>
                    <a:pt x="2212" y="3219"/>
                  </a:cubicBezTo>
                  <a:lnTo>
                    <a:pt x="2212" y="3219"/>
                  </a:lnTo>
                  <a:cubicBezTo>
                    <a:pt x="2182" y="3219"/>
                    <a:pt x="2151" y="3219"/>
                    <a:pt x="2119" y="3219"/>
                  </a:cubicBezTo>
                  <a:cubicBezTo>
                    <a:pt x="1796" y="3219"/>
                    <a:pt x="1444" y="3229"/>
                    <a:pt x="1311" y="3313"/>
                  </a:cubicBezTo>
                  <a:lnTo>
                    <a:pt x="1311" y="3313"/>
                  </a:lnTo>
                  <a:cubicBezTo>
                    <a:pt x="1155" y="3219"/>
                    <a:pt x="995" y="3149"/>
                    <a:pt x="860" y="3149"/>
                  </a:cubicBezTo>
                  <a:cubicBezTo>
                    <a:pt x="779" y="3149"/>
                    <a:pt x="708" y="3174"/>
                    <a:pt x="652" y="3234"/>
                  </a:cubicBezTo>
                  <a:cubicBezTo>
                    <a:pt x="627" y="3284"/>
                    <a:pt x="577" y="3309"/>
                    <a:pt x="527" y="3360"/>
                  </a:cubicBezTo>
                  <a:cubicBezTo>
                    <a:pt x="1" y="3936"/>
                    <a:pt x="1429" y="5289"/>
                    <a:pt x="1805" y="5590"/>
                  </a:cubicBezTo>
                  <a:cubicBezTo>
                    <a:pt x="2288" y="5941"/>
                    <a:pt x="2862" y="6062"/>
                    <a:pt x="3473" y="6062"/>
                  </a:cubicBezTo>
                  <a:cubicBezTo>
                    <a:pt x="4607" y="6062"/>
                    <a:pt x="5866" y="5645"/>
                    <a:pt x="6893" y="5515"/>
                  </a:cubicBezTo>
                  <a:cubicBezTo>
                    <a:pt x="9449" y="5189"/>
                    <a:pt x="12031" y="4989"/>
                    <a:pt x="14612" y="4863"/>
                  </a:cubicBezTo>
                  <a:cubicBezTo>
                    <a:pt x="19750" y="4613"/>
                    <a:pt x="24838" y="4462"/>
                    <a:pt x="29675" y="2558"/>
                  </a:cubicBezTo>
                  <a:cubicBezTo>
                    <a:pt x="30345" y="2310"/>
                    <a:pt x="28364" y="0"/>
                    <a:pt x="27667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4409400" y="3507550"/>
              <a:ext cx="682250" cy="94025"/>
            </a:xfrm>
            <a:custGeom>
              <a:avLst/>
              <a:gdLst/>
              <a:ahLst/>
              <a:cxnLst/>
              <a:rect l="l" t="t" r="r" b="b"/>
              <a:pathLst>
                <a:path w="27290" h="3761" extrusionOk="0">
                  <a:moveTo>
                    <a:pt x="25285" y="1"/>
                  </a:moveTo>
                  <a:cubicBezTo>
                    <a:pt x="17165" y="251"/>
                    <a:pt x="9044" y="477"/>
                    <a:pt x="949" y="702"/>
                  </a:cubicBezTo>
                  <a:cubicBezTo>
                    <a:pt x="0" y="727"/>
                    <a:pt x="1165" y="3760"/>
                    <a:pt x="2016" y="3760"/>
                  </a:cubicBezTo>
                  <a:cubicBezTo>
                    <a:pt x="2020" y="3760"/>
                    <a:pt x="2023" y="3760"/>
                    <a:pt x="2027" y="3760"/>
                  </a:cubicBezTo>
                  <a:cubicBezTo>
                    <a:pt x="9646" y="3525"/>
                    <a:pt x="17265" y="3312"/>
                    <a:pt x="24863" y="3100"/>
                  </a:cubicBezTo>
                  <a:lnTo>
                    <a:pt x="24863" y="3100"/>
                  </a:lnTo>
                  <a:cubicBezTo>
                    <a:pt x="25030" y="3255"/>
                    <a:pt x="25204" y="3348"/>
                    <a:pt x="25373" y="3348"/>
                  </a:cubicBezTo>
                  <a:cubicBezTo>
                    <a:pt x="25411" y="3348"/>
                    <a:pt x="25448" y="3344"/>
                    <a:pt x="25485" y="3334"/>
                  </a:cubicBezTo>
                  <a:lnTo>
                    <a:pt x="26538" y="3033"/>
                  </a:lnTo>
                  <a:cubicBezTo>
                    <a:pt x="27290" y="2833"/>
                    <a:pt x="26037" y="1"/>
                    <a:pt x="25285" y="1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4327875" y="3557000"/>
              <a:ext cx="818000" cy="104125"/>
            </a:xfrm>
            <a:custGeom>
              <a:avLst/>
              <a:gdLst/>
              <a:ahLst/>
              <a:cxnLst/>
              <a:rect l="l" t="t" r="r" b="b"/>
              <a:pathLst>
                <a:path w="32720" h="4165" extrusionOk="0">
                  <a:moveTo>
                    <a:pt x="29952" y="0"/>
                  </a:moveTo>
                  <a:cubicBezTo>
                    <a:pt x="29926" y="0"/>
                    <a:pt x="29900" y="1"/>
                    <a:pt x="29874" y="3"/>
                  </a:cubicBezTo>
                  <a:cubicBezTo>
                    <a:pt x="21416" y="652"/>
                    <a:pt x="12935" y="1193"/>
                    <a:pt x="4454" y="1648"/>
                  </a:cubicBezTo>
                  <a:lnTo>
                    <a:pt x="4454" y="1648"/>
                  </a:lnTo>
                  <a:cubicBezTo>
                    <a:pt x="4095" y="1453"/>
                    <a:pt x="3671" y="1328"/>
                    <a:pt x="3270" y="1328"/>
                  </a:cubicBezTo>
                  <a:cubicBezTo>
                    <a:pt x="3044" y="1328"/>
                    <a:pt x="2826" y="1368"/>
                    <a:pt x="2631" y="1456"/>
                  </a:cubicBezTo>
                  <a:cubicBezTo>
                    <a:pt x="2280" y="1607"/>
                    <a:pt x="1954" y="1757"/>
                    <a:pt x="1603" y="1907"/>
                  </a:cubicBezTo>
                  <a:cubicBezTo>
                    <a:pt x="0" y="2647"/>
                    <a:pt x="1698" y="4164"/>
                    <a:pt x="2804" y="4164"/>
                  </a:cubicBezTo>
                  <a:cubicBezTo>
                    <a:pt x="2822" y="4164"/>
                    <a:pt x="2839" y="4164"/>
                    <a:pt x="2857" y="4163"/>
                  </a:cubicBezTo>
                  <a:cubicBezTo>
                    <a:pt x="11239" y="3728"/>
                    <a:pt x="19621" y="3209"/>
                    <a:pt x="27984" y="2587"/>
                  </a:cubicBezTo>
                  <a:lnTo>
                    <a:pt x="27984" y="2587"/>
                  </a:lnTo>
                  <a:cubicBezTo>
                    <a:pt x="28355" y="2794"/>
                    <a:pt x="28798" y="2928"/>
                    <a:pt x="29213" y="2928"/>
                  </a:cubicBezTo>
                  <a:cubicBezTo>
                    <a:pt x="29429" y="2928"/>
                    <a:pt x="29637" y="2891"/>
                    <a:pt x="29824" y="2810"/>
                  </a:cubicBezTo>
                  <a:cubicBezTo>
                    <a:pt x="30250" y="2634"/>
                    <a:pt x="30701" y="2434"/>
                    <a:pt x="31127" y="2233"/>
                  </a:cubicBezTo>
                  <a:cubicBezTo>
                    <a:pt x="32719" y="1547"/>
                    <a:pt x="31080" y="0"/>
                    <a:pt x="29952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4492625" y="3568500"/>
              <a:ext cx="516700" cy="88850"/>
            </a:xfrm>
            <a:custGeom>
              <a:avLst/>
              <a:gdLst/>
              <a:ahLst/>
              <a:cxnLst/>
              <a:rect l="l" t="t" r="r" b="b"/>
              <a:pathLst>
                <a:path w="20668" h="3554" extrusionOk="0">
                  <a:moveTo>
                    <a:pt x="19918" y="0"/>
                  </a:moveTo>
                  <a:cubicBezTo>
                    <a:pt x="19858" y="0"/>
                    <a:pt x="19794" y="6"/>
                    <a:pt x="19725" y="19"/>
                  </a:cubicBezTo>
                  <a:cubicBezTo>
                    <a:pt x="14111" y="846"/>
                    <a:pt x="8447" y="1297"/>
                    <a:pt x="2758" y="1297"/>
                  </a:cubicBezTo>
                  <a:cubicBezTo>
                    <a:pt x="1956" y="1297"/>
                    <a:pt x="1204" y="1673"/>
                    <a:pt x="678" y="2300"/>
                  </a:cubicBezTo>
                  <a:cubicBezTo>
                    <a:pt x="402" y="2600"/>
                    <a:pt x="1" y="3553"/>
                    <a:pt x="803" y="3553"/>
                  </a:cubicBezTo>
                  <a:cubicBezTo>
                    <a:pt x="967" y="3553"/>
                    <a:pt x="1130" y="3554"/>
                    <a:pt x="1294" y="3554"/>
                  </a:cubicBezTo>
                  <a:cubicBezTo>
                    <a:pt x="7018" y="3554"/>
                    <a:pt x="12719" y="3127"/>
                    <a:pt x="18372" y="2274"/>
                  </a:cubicBezTo>
                  <a:cubicBezTo>
                    <a:pt x="19149" y="2174"/>
                    <a:pt x="19951" y="1673"/>
                    <a:pt x="20352" y="996"/>
                  </a:cubicBezTo>
                  <a:cubicBezTo>
                    <a:pt x="20667" y="478"/>
                    <a:pt x="20456" y="0"/>
                    <a:pt x="19918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003" name="Google Shape;1003;p34"/>
          <p:cNvSpPr txBox="1">
            <a:spLocks noGrp="1"/>
          </p:cNvSpPr>
          <p:nvPr>
            <p:ph type="title"/>
          </p:nvPr>
        </p:nvSpPr>
        <p:spPr>
          <a:xfrm>
            <a:off x="2486099" y="2304399"/>
            <a:ext cx="7075600" cy="197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Alat &amp; Bahan</a:t>
            </a:r>
            <a:endParaRPr/>
          </a:p>
        </p:txBody>
      </p:sp>
      <p:sp>
        <p:nvSpPr>
          <p:cNvPr id="1004" name="Google Shape;1004;p34"/>
          <p:cNvSpPr txBox="1">
            <a:spLocks noGrp="1"/>
          </p:cNvSpPr>
          <p:nvPr>
            <p:ph type="title" idx="2"/>
          </p:nvPr>
        </p:nvSpPr>
        <p:spPr>
          <a:xfrm>
            <a:off x="5125000" y="788084"/>
            <a:ext cx="1942000" cy="90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grpSp>
        <p:nvGrpSpPr>
          <p:cNvPr id="1005" name="Google Shape;1005;p34"/>
          <p:cNvGrpSpPr/>
          <p:nvPr/>
        </p:nvGrpSpPr>
        <p:grpSpPr>
          <a:xfrm rot="372491" flipH="1">
            <a:off x="1463358" y="4637885"/>
            <a:ext cx="793415" cy="901132"/>
            <a:chOff x="5464100" y="4208075"/>
            <a:chExt cx="494625" cy="579650"/>
          </a:xfrm>
        </p:grpSpPr>
        <p:sp>
          <p:nvSpPr>
            <p:cNvPr id="1006" name="Google Shape;1006;p34"/>
            <p:cNvSpPr/>
            <p:nvPr/>
          </p:nvSpPr>
          <p:spPr>
            <a:xfrm>
              <a:off x="5594650" y="4504850"/>
              <a:ext cx="341250" cy="255800"/>
            </a:xfrm>
            <a:custGeom>
              <a:avLst/>
              <a:gdLst/>
              <a:ahLst/>
              <a:cxnLst/>
              <a:rect l="l" t="t" r="r" b="b"/>
              <a:pathLst>
                <a:path w="13650" h="10232" extrusionOk="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5518750" y="4363750"/>
              <a:ext cx="340700" cy="255675"/>
            </a:xfrm>
            <a:custGeom>
              <a:avLst/>
              <a:gdLst/>
              <a:ahLst/>
              <a:cxnLst/>
              <a:rect l="l" t="t" r="r" b="b"/>
              <a:pathLst>
                <a:path w="13628" h="10227" extrusionOk="0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5475950" y="4235275"/>
              <a:ext cx="281925" cy="269375"/>
            </a:xfrm>
            <a:custGeom>
              <a:avLst/>
              <a:gdLst/>
              <a:ahLst/>
              <a:cxnLst/>
              <a:rect l="l" t="t" r="r" b="b"/>
              <a:pathLst>
                <a:path w="11277" h="10775" extrusionOk="0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5717000" y="4421125"/>
              <a:ext cx="42000" cy="94525"/>
            </a:xfrm>
            <a:custGeom>
              <a:avLst/>
              <a:gdLst/>
              <a:ahLst/>
              <a:cxnLst/>
              <a:rect l="l" t="t" r="r" b="b"/>
              <a:pathLst>
                <a:path w="1680" h="3781" extrusionOk="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5750000" y="4392700"/>
              <a:ext cx="46925" cy="98950"/>
            </a:xfrm>
            <a:custGeom>
              <a:avLst/>
              <a:gdLst/>
              <a:ahLst/>
              <a:cxnLst/>
              <a:rect l="l" t="t" r="r" b="b"/>
              <a:pathLst>
                <a:path w="1877" h="3958" extrusionOk="0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5795175" y="4403700"/>
              <a:ext cx="30450" cy="52625"/>
            </a:xfrm>
            <a:custGeom>
              <a:avLst/>
              <a:gdLst/>
              <a:ahLst/>
              <a:cxnLst/>
              <a:rect l="l" t="t" r="r" b="b"/>
              <a:pathLst>
                <a:path w="1218" h="2105" extrusionOk="0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5783525" y="4580275"/>
              <a:ext cx="38225" cy="81675"/>
            </a:xfrm>
            <a:custGeom>
              <a:avLst/>
              <a:gdLst/>
              <a:ahLst/>
              <a:cxnLst/>
              <a:rect l="l" t="t" r="r" b="b"/>
              <a:pathLst>
                <a:path w="1529" h="3267" extrusionOk="0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5824600" y="4544075"/>
              <a:ext cx="49675" cy="96575"/>
            </a:xfrm>
            <a:custGeom>
              <a:avLst/>
              <a:gdLst/>
              <a:ahLst/>
              <a:cxnLst/>
              <a:rect l="l" t="t" r="r" b="b"/>
              <a:pathLst>
                <a:path w="1987" h="3863" extrusionOk="0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5876375" y="4540750"/>
              <a:ext cx="23725" cy="54675"/>
            </a:xfrm>
            <a:custGeom>
              <a:avLst/>
              <a:gdLst/>
              <a:ahLst/>
              <a:cxnLst/>
              <a:rect l="l" t="t" r="r" b="b"/>
              <a:pathLst>
                <a:path w="949" h="2187" extrusionOk="0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5464100" y="4208075"/>
              <a:ext cx="334850" cy="317675"/>
            </a:xfrm>
            <a:custGeom>
              <a:avLst/>
              <a:gdLst/>
              <a:ahLst/>
              <a:cxnLst/>
              <a:rect l="l" t="t" r="r" b="b"/>
              <a:pathLst>
                <a:path w="13394" h="12707" extrusionOk="0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5495775" y="4342975"/>
              <a:ext cx="376800" cy="309500"/>
            </a:xfrm>
            <a:custGeom>
              <a:avLst/>
              <a:gdLst/>
              <a:ahLst/>
              <a:cxnLst/>
              <a:rect l="l" t="t" r="r" b="b"/>
              <a:pathLst>
                <a:path w="15072" h="12380" extrusionOk="0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5582050" y="4477650"/>
              <a:ext cx="376675" cy="310075"/>
            </a:xfrm>
            <a:custGeom>
              <a:avLst/>
              <a:gdLst/>
              <a:ahLst/>
              <a:cxnLst/>
              <a:rect l="l" t="t" r="r" b="b"/>
              <a:pathLst>
                <a:path w="15067" h="12403" extrusionOk="0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18" name="Google Shape;1018;p34"/>
          <p:cNvGrpSpPr/>
          <p:nvPr/>
        </p:nvGrpSpPr>
        <p:grpSpPr>
          <a:xfrm rot="9456294">
            <a:off x="9132904" y="4364888"/>
            <a:ext cx="3074723" cy="683897"/>
            <a:chOff x="7051300" y="3461525"/>
            <a:chExt cx="2305989" cy="512912"/>
          </a:xfrm>
        </p:grpSpPr>
        <p:sp>
          <p:nvSpPr>
            <p:cNvPr id="1019" name="Google Shape;1019;p34"/>
            <p:cNvSpPr/>
            <p:nvPr/>
          </p:nvSpPr>
          <p:spPr>
            <a:xfrm>
              <a:off x="7075817" y="3564700"/>
              <a:ext cx="2271819" cy="396457"/>
            </a:xfrm>
            <a:custGeom>
              <a:avLst/>
              <a:gdLst/>
              <a:ahLst/>
              <a:cxnLst/>
              <a:rect l="l" t="t" r="r" b="b"/>
              <a:pathLst>
                <a:path w="46702" h="8150" extrusionOk="0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7056554" y="3473929"/>
              <a:ext cx="2293709" cy="379334"/>
            </a:xfrm>
            <a:custGeom>
              <a:avLst/>
              <a:gdLst/>
              <a:ahLst/>
              <a:cxnLst/>
              <a:rect l="l" t="t" r="r" b="b"/>
              <a:pathLst>
                <a:path w="47152" h="7798" extrusionOk="0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9084585" y="3533956"/>
              <a:ext cx="102106" cy="52683"/>
            </a:xfrm>
            <a:custGeom>
              <a:avLst/>
              <a:gdLst/>
              <a:ahLst/>
              <a:cxnLst/>
              <a:rect l="l" t="t" r="r" b="b"/>
              <a:pathLst>
                <a:path w="2099" h="1083" extrusionOk="0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7151702" y="3605512"/>
              <a:ext cx="1882416" cy="359584"/>
            </a:xfrm>
            <a:custGeom>
              <a:avLst/>
              <a:gdLst/>
              <a:ahLst/>
              <a:cxnLst/>
              <a:rect l="l" t="t" r="r" b="b"/>
              <a:pathLst>
                <a:path w="38697" h="7392" extrusionOk="0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7764232" y="3683976"/>
              <a:ext cx="634963" cy="189034"/>
            </a:xfrm>
            <a:custGeom>
              <a:avLst/>
              <a:gdLst/>
              <a:ahLst/>
              <a:cxnLst/>
              <a:rect l="l" t="t" r="r" b="b"/>
              <a:pathLst>
                <a:path w="13053" h="3886" extrusionOk="0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7758540" y="3565575"/>
              <a:ext cx="636277" cy="197401"/>
            </a:xfrm>
            <a:custGeom>
              <a:avLst/>
              <a:gdLst/>
              <a:ahLst/>
              <a:cxnLst/>
              <a:rect l="l" t="t" r="r" b="b"/>
              <a:pathLst>
                <a:path w="13080" h="4058" extrusionOk="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7130639" y="3466487"/>
              <a:ext cx="1892096" cy="377145"/>
            </a:xfrm>
            <a:custGeom>
              <a:avLst/>
              <a:gdLst/>
              <a:ahLst/>
              <a:cxnLst/>
              <a:rect l="l" t="t" r="r" b="b"/>
              <a:pathLst>
                <a:path w="38896" h="7753" extrusionOk="0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8992842" y="3474999"/>
              <a:ext cx="35997" cy="141362"/>
            </a:xfrm>
            <a:custGeom>
              <a:avLst/>
              <a:gdLst/>
              <a:ahLst/>
              <a:cxnLst/>
              <a:rect l="l" t="t" r="r" b="b"/>
              <a:pathLst>
                <a:path w="740" h="2906" extrusionOk="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8234282" y="3461525"/>
              <a:ext cx="850704" cy="234469"/>
            </a:xfrm>
            <a:custGeom>
              <a:avLst/>
              <a:gdLst/>
              <a:ahLst/>
              <a:cxnLst/>
              <a:rect l="l" t="t" r="r" b="b"/>
              <a:pathLst>
                <a:path w="17488" h="4820" extrusionOk="0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9007776" y="3586979"/>
              <a:ext cx="90772" cy="141168"/>
            </a:xfrm>
            <a:custGeom>
              <a:avLst/>
              <a:gdLst/>
              <a:ahLst/>
              <a:cxnLst/>
              <a:rect l="l" t="t" r="r" b="b"/>
              <a:pathLst>
                <a:path w="1866" h="2902" extrusionOk="0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9050291" y="3487988"/>
              <a:ext cx="305685" cy="86102"/>
            </a:xfrm>
            <a:custGeom>
              <a:avLst/>
              <a:gdLst/>
              <a:ahLst/>
              <a:cxnLst/>
              <a:rect l="l" t="t" r="r" b="b"/>
              <a:pathLst>
                <a:path w="6284" h="1770" extrusionOk="0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9073980" y="3552587"/>
              <a:ext cx="283308" cy="148610"/>
            </a:xfrm>
            <a:custGeom>
              <a:avLst/>
              <a:gdLst/>
              <a:ahLst/>
              <a:cxnLst/>
              <a:rect l="l" t="t" r="r" b="b"/>
              <a:pathLst>
                <a:path w="5824" h="3055" extrusionOk="0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7051300" y="3556236"/>
              <a:ext cx="1992937" cy="418201"/>
            </a:xfrm>
            <a:custGeom>
              <a:avLst/>
              <a:gdLst/>
              <a:ahLst/>
              <a:cxnLst/>
              <a:rect l="l" t="t" r="r" b="b"/>
              <a:pathLst>
                <a:path w="40969" h="8597" extrusionOk="0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7753724" y="3601377"/>
              <a:ext cx="138152" cy="171960"/>
            </a:xfrm>
            <a:custGeom>
              <a:avLst/>
              <a:gdLst/>
              <a:ahLst/>
              <a:cxnLst/>
              <a:rect l="l" t="t" r="r" b="b"/>
              <a:pathLst>
                <a:path w="2840" h="3535" extrusionOk="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8276797" y="3673322"/>
              <a:ext cx="127207" cy="161161"/>
            </a:xfrm>
            <a:custGeom>
              <a:avLst/>
              <a:gdLst/>
              <a:ahLst/>
              <a:cxnLst/>
              <a:rect l="l" t="t" r="r" b="b"/>
              <a:pathLst>
                <a:path w="2615" h="3313" extrusionOk="0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7126261" y="3708687"/>
              <a:ext cx="37311" cy="143746"/>
            </a:xfrm>
            <a:custGeom>
              <a:avLst/>
              <a:gdLst/>
              <a:ahLst/>
              <a:cxnLst/>
              <a:rect l="l" t="t" r="r" b="b"/>
              <a:pathLst>
                <a:path w="767" h="2955" extrusionOk="0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7753724" y="3752661"/>
              <a:ext cx="159215" cy="130125"/>
            </a:xfrm>
            <a:custGeom>
              <a:avLst/>
              <a:gdLst/>
              <a:ahLst/>
              <a:cxnLst/>
              <a:rect l="l" t="t" r="r" b="b"/>
              <a:pathLst>
                <a:path w="3273" h="2675" extrusionOk="0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7140708" y="3828157"/>
              <a:ext cx="36046" cy="134163"/>
            </a:xfrm>
            <a:custGeom>
              <a:avLst/>
              <a:gdLst/>
              <a:ahLst/>
              <a:cxnLst/>
              <a:rect l="l" t="t" r="r" b="b"/>
              <a:pathLst>
                <a:path w="741" h="2758" extrusionOk="0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37" name="Google Shape;1037;p34"/>
          <p:cNvGrpSpPr/>
          <p:nvPr/>
        </p:nvGrpSpPr>
        <p:grpSpPr>
          <a:xfrm>
            <a:off x="5237924" y="1630867"/>
            <a:ext cx="1716168" cy="234700"/>
            <a:chOff x="4345425" y="2175475"/>
            <a:chExt cx="800750" cy="176025"/>
          </a:xfrm>
        </p:grpSpPr>
        <p:sp>
          <p:nvSpPr>
            <p:cNvPr id="1038" name="Google Shape;1038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46" name="Google Shape;1046;p34"/>
          <p:cNvGrpSpPr/>
          <p:nvPr/>
        </p:nvGrpSpPr>
        <p:grpSpPr>
          <a:xfrm rot="854098">
            <a:off x="10377141" y="680529"/>
            <a:ext cx="852704" cy="584003"/>
            <a:chOff x="5501450" y="2545600"/>
            <a:chExt cx="639525" cy="438000"/>
          </a:xfrm>
        </p:grpSpPr>
        <p:sp>
          <p:nvSpPr>
            <p:cNvPr id="1047" name="Google Shape;1047;p34"/>
            <p:cNvSpPr/>
            <p:nvPr/>
          </p:nvSpPr>
          <p:spPr>
            <a:xfrm>
              <a:off x="5501450" y="2545600"/>
              <a:ext cx="639525" cy="438000"/>
            </a:xfrm>
            <a:custGeom>
              <a:avLst/>
              <a:gdLst/>
              <a:ahLst/>
              <a:cxnLst/>
              <a:rect l="l" t="t" r="r" b="b"/>
              <a:pathLst>
                <a:path w="25581" h="17520" extrusionOk="0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5714775" y="2654925"/>
              <a:ext cx="280075" cy="257600"/>
            </a:xfrm>
            <a:custGeom>
              <a:avLst/>
              <a:gdLst/>
              <a:ahLst/>
              <a:cxnLst/>
              <a:rect l="l" t="t" r="r" b="b"/>
              <a:pathLst>
                <a:path w="11203" h="10304" extrusionOk="0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8826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5"/>
          <p:cNvSpPr txBox="1">
            <a:spLocks noGrp="1"/>
          </p:cNvSpPr>
          <p:nvPr>
            <p:ph type="title"/>
          </p:nvPr>
        </p:nvSpPr>
        <p:spPr>
          <a:xfrm>
            <a:off x="3856107" y="501677"/>
            <a:ext cx="5136000" cy="13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/>
              <a:t>Alat dan Bahan</a:t>
            </a:r>
            <a:endParaRPr/>
          </a:p>
        </p:txBody>
      </p:sp>
      <p:sp>
        <p:nvSpPr>
          <p:cNvPr id="1057" name="Google Shape;1057;p35"/>
          <p:cNvSpPr txBox="1">
            <a:spLocks noGrp="1"/>
          </p:cNvSpPr>
          <p:nvPr>
            <p:ph type="subTitle" idx="1"/>
          </p:nvPr>
        </p:nvSpPr>
        <p:spPr>
          <a:xfrm>
            <a:off x="1186800" y="1552913"/>
            <a:ext cx="10045200" cy="4496880"/>
          </a:xfrm>
          <a:prstGeom prst="rect">
            <a:avLst/>
          </a:prstGeom>
        </p:spPr>
        <p:txBody>
          <a:bodyPr spcFirstLastPara="1" wrap="square" lIns="121900" tIns="121900" rIns="121900" bIns="121900" numCol="2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>
                <a:latin typeface="Comic Sans MS" panose="030F0702030302020204" pitchFamily="66" charset="0"/>
              </a:rPr>
              <a:t>Arduino Uno R3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>
                <a:latin typeface="Comic Sans MS" panose="030F0702030302020204" pitchFamily="66" charset="0"/>
              </a:rPr>
              <a:t>Breadboard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>
                <a:latin typeface="Comic Sans MS" panose="030F0702030302020204" pitchFamily="66" charset="0"/>
              </a:rPr>
              <a:t>LCD I2C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>
                <a:latin typeface="Comic Sans MS" panose="030F0702030302020204" pitchFamily="66" charset="0"/>
              </a:rPr>
              <a:t>Resistor 10K </a:t>
            </a:r>
            <a:r>
              <a:rPr lang="el-GR">
                <a:latin typeface="Comic Sans MS" panose="030F0702030302020204" pitchFamily="66" charset="0"/>
              </a:rPr>
              <a:t>Ω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>
                <a:latin typeface="Comic Sans MS" panose="030F0702030302020204" pitchFamily="66" charset="0"/>
              </a:rPr>
              <a:t>Resistor 220 </a:t>
            </a:r>
            <a:r>
              <a:rPr lang="el-GR">
                <a:latin typeface="Comic Sans MS" panose="030F0702030302020204" pitchFamily="66" charset="0"/>
              </a:rPr>
              <a:t>Ω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>
                <a:latin typeface="Comic Sans MS" panose="030F0702030302020204" pitchFamily="66" charset="0"/>
              </a:rPr>
              <a:t>LED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>
                <a:latin typeface="Comic Sans MS" panose="030F0702030302020204" pitchFamily="66" charset="0"/>
              </a:rPr>
              <a:t>Relay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>
                <a:latin typeface="Comic Sans MS" panose="030F0702030302020204" pitchFamily="66" charset="0"/>
              </a:rPr>
              <a:t>Sensor TMP36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>
                <a:latin typeface="Comic Sans MS" panose="030F0702030302020204" pitchFamily="66" charset="0"/>
              </a:rPr>
              <a:t>Sensor Soil Moisture FC-28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>
                <a:latin typeface="Comic Sans MS" panose="030F0702030302020204" pitchFamily="66" charset="0"/>
              </a:rPr>
              <a:t>Light Dependent Resistor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>
                <a:latin typeface="Comic Sans MS" panose="030F0702030302020204" pitchFamily="66" charset="0"/>
              </a:rPr>
              <a:t>Servo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 err="1">
                <a:latin typeface="Comic Sans MS" panose="030F0702030302020204" pitchFamily="66" charset="0"/>
              </a:rPr>
              <a:t>Baterai</a:t>
            </a:r>
            <a:r>
              <a:rPr lang="en-GB">
                <a:latin typeface="Comic Sans MS" panose="030F0702030302020204" pitchFamily="66" charset="0"/>
              </a:rPr>
              <a:t> AA × 4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>
                <a:latin typeface="Comic Sans MS" panose="030F0702030302020204" pitchFamily="66" charset="0"/>
              </a:rPr>
              <a:t>Kabel jumper male to male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 err="1">
                <a:latin typeface="Comic Sans MS" panose="030F0702030302020204" pitchFamily="66" charset="0"/>
              </a:rPr>
              <a:t>Kapasitor</a:t>
            </a:r>
            <a:r>
              <a:rPr lang="en-GB">
                <a:latin typeface="Comic Sans MS" panose="030F0702030302020204" pitchFamily="66" charset="0"/>
              </a:rPr>
              <a:t> 0.33 µF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>
                <a:latin typeface="Comic Sans MS" panose="030F0702030302020204" pitchFamily="66" charset="0"/>
              </a:rPr>
              <a:t>Buzzer</a:t>
            </a:r>
          </a:p>
        </p:txBody>
      </p:sp>
      <p:grpSp>
        <p:nvGrpSpPr>
          <p:cNvPr id="1058" name="Google Shape;1058;p35"/>
          <p:cNvGrpSpPr/>
          <p:nvPr/>
        </p:nvGrpSpPr>
        <p:grpSpPr>
          <a:xfrm>
            <a:off x="4341650" y="968821"/>
            <a:ext cx="4293408" cy="234700"/>
            <a:chOff x="4345425" y="2175475"/>
            <a:chExt cx="800750" cy="176025"/>
          </a:xfrm>
        </p:grpSpPr>
        <p:sp>
          <p:nvSpPr>
            <p:cNvPr id="1059" name="Google Shape;1059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4" name="Google Shape;1064;p35"/>
          <p:cNvGrpSpPr/>
          <p:nvPr/>
        </p:nvGrpSpPr>
        <p:grpSpPr>
          <a:xfrm rot="20582638">
            <a:off x="745981" y="222006"/>
            <a:ext cx="1028728" cy="1207135"/>
            <a:chOff x="645175" y="3632150"/>
            <a:chExt cx="394550" cy="462975"/>
          </a:xfrm>
        </p:grpSpPr>
        <p:sp>
          <p:nvSpPr>
            <p:cNvPr id="1065" name="Google Shape;1065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35"/>
          <p:cNvGrpSpPr/>
          <p:nvPr/>
        </p:nvGrpSpPr>
        <p:grpSpPr>
          <a:xfrm rot="9958611">
            <a:off x="11061911" y="71671"/>
            <a:ext cx="1075543" cy="562325"/>
            <a:chOff x="1822875" y="1377000"/>
            <a:chExt cx="548075" cy="286550"/>
          </a:xfrm>
        </p:grpSpPr>
        <p:sp>
          <p:nvSpPr>
            <p:cNvPr id="1068" name="Google Shape;1068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9435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5"/>
          <p:cNvSpPr txBox="1">
            <a:spLocks noGrp="1"/>
          </p:cNvSpPr>
          <p:nvPr>
            <p:ph type="title"/>
          </p:nvPr>
        </p:nvSpPr>
        <p:spPr>
          <a:xfrm>
            <a:off x="3856107" y="501677"/>
            <a:ext cx="5136000" cy="13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/>
              <a:t>Rangkaian</a:t>
            </a:r>
            <a:endParaRPr/>
          </a:p>
        </p:txBody>
      </p:sp>
      <p:grpSp>
        <p:nvGrpSpPr>
          <p:cNvPr id="1058" name="Google Shape;1058;p35"/>
          <p:cNvGrpSpPr/>
          <p:nvPr/>
        </p:nvGrpSpPr>
        <p:grpSpPr>
          <a:xfrm>
            <a:off x="4341650" y="968821"/>
            <a:ext cx="4293408" cy="234700"/>
            <a:chOff x="4345425" y="2175475"/>
            <a:chExt cx="800750" cy="176025"/>
          </a:xfrm>
        </p:grpSpPr>
        <p:sp>
          <p:nvSpPr>
            <p:cNvPr id="1059" name="Google Shape;1059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4" name="Google Shape;1064;p35"/>
          <p:cNvGrpSpPr/>
          <p:nvPr/>
        </p:nvGrpSpPr>
        <p:grpSpPr>
          <a:xfrm rot="20582638">
            <a:off x="745981" y="222006"/>
            <a:ext cx="1028728" cy="1207135"/>
            <a:chOff x="645175" y="3632150"/>
            <a:chExt cx="394550" cy="462975"/>
          </a:xfrm>
        </p:grpSpPr>
        <p:sp>
          <p:nvSpPr>
            <p:cNvPr id="1065" name="Google Shape;1065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35"/>
          <p:cNvGrpSpPr/>
          <p:nvPr/>
        </p:nvGrpSpPr>
        <p:grpSpPr>
          <a:xfrm rot="9958611">
            <a:off x="11061911" y="71671"/>
            <a:ext cx="1075543" cy="562325"/>
            <a:chOff x="1822875" y="1377000"/>
            <a:chExt cx="548075" cy="286550"/>
          </a:xfrm>
        </p:grpSpPr>
        <p:sp>
          <p:nvSpPr>
            <p:cNvPr id="1068" name="Google Shape;1068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907081D-56B9-4946-98A1-C6A1DC75C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6369220-7240-47B2-B2C7-91244D321E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82"/>
          <a:stretch/>
        </p:blipFill>
        <p:spPr bwMode="auto">
          <a:xfrm>
            <a:off x="3524249" y="1166686"/>
            <a:ext cx="5754662" cy="57013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35838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6" name="Google Shape;826;p30"/>
          <p:cNvGrpSpPr/>
          <p:nvPr/>
        </p:nvGrpSpPr>
        <p:grpSpPr>
          <a:xfrm rot="1461682">
            <a:off x="9615330" y="232695"/>
            <a:ext cx="3657924" cy="1454605"/>
            <a:chOff x="4038775" y="3369325"/>
            <a:chExt cx="1789725" cy="711700"/>
          </a:xfrm>
        </p:grpSpPr>
        <p:sp>
          <p:nvSpPr>
            <p:cNvPr id="827" name="Google Shape;827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8FC6D2A4-1085-408A-80D9-F62479C3E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805" y="-2750"/>
            <a:ext cx="6136133" cy="6860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821;p30">
            <a:extLst>
              <a:ext uri="{FF2B5EF4-FFF2-40B4-BE49-F238E27FC236}">
                <a16:creationId xmlns:a16="http://schemas.microsoft.com/office/drawing/2014/main" id="{A1E6D9DA-D404-4F7E-82DA-CF428AAC87AA}"/>
              </a:ext>
            </a:extLst>
          </p:cNvPr>
          <p:cNvGrpSpPr/>
          <p:nvPr/>
        </p:nvGrpSpPr>
        <p:grpSpPr>
          <a:xfrm>
            <a:off x="835586" y="3490100"/>
            <a:ext cx="2252388" cy="373376"/>
            <a:chOff x="4345425" y="2175475"/>
            <a:chExt cx="800750" cy="176025"/>
          </a:xfrm>
        </p:grpSpPr>
        <p:sp>
          <p:nvSpPr>
            <p:cNvPr id="33" name="Google Shape;822;p30">
              <a:extLst>
                <a:ext uri="{FF2B5EF4-FFF2-40B4-BE49-F238E27FC236}">
                  <a16:creationId xmlns:a16="http://schemas.microsoft.com/office/drawing/2014/main" id="{DB06ED29-738C-4B3C-9F62-8583DD2E2F7E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823;p30">
              <a:extLst>
                <a:ext uri="{FF2B5EF4-FFF2-40B4-BE49-F238E27FC236}">
                  <a16:creationId xmlns:a16="http://schemas.microsoft.com/office/drawing/2014/main" id="{5E9CB9EC-45F2-496C-9FFA-1117C41E024E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5" name="Title 2">
            <a:extLst>
              <a:ext uri="{FF2B5EF4-FFF2-40B4-BE49-F238E27FC236}">
                <a16:creationId xmlns:a16="http://schemas.microsoft.com/office/drawing/2014/main" id="{1B0214D4-6CED-421A-A458-55A4AF6CB4DC}"/>
              </a:ext>
            </a:extLst>
          </p:cNvPr>
          <p:cNvSpPr txBox="1">
            <a:spLocks/>
          </p:cNvSpPr>
          <p:nvPr/>
        </p:nvSpPr>
        <p:spPr>
          <a:xfrm>
            <a:off x="862761" y="2995466"/>
            <a:ext cx="2360124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4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4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4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4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4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4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4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4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4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r>
              <a:rPr lang="en-US" kern="0"/>
              <a:t>FlowChart</a:t>
            </a:r>
            <a:endParaRPr lang="en-ID" kern="0"/>
          </a:p>
        </p:txBody>
      </p:sp>
    </p:spTree>
    <p:extLst>
      <p:ext uri="{BB962C8B-B14F-4D97-AF65-F5344CB8AC3E}">
        <p14:creationId xmlns:p14="http://schemas.microsoft.com/office/powerpoint/2010/main" val="1981023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6" name="Google Shape;826;p30"/>
          <p:cNvGrpSpPr/>
          <p:nvPr/>
        </p:nvGrpSpPr>
        <p:grpSpPr>
          <a:xfrm rot="1461682">
            <a:off x="9615330" y="232695"/>
            <a:ext cx="3657924" cy="1454605"/>
            <a:chOff x="4038775" y="3369325"/>
            <a:chExt cx="1789725" cy="711700"/>
          </a:xfrm>
        </p:grpSpPr>
        <p:sp>
          <p:nvSpPr>
            <p:cNvPr id="827" name="Google Shape;827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8FC6D2A4-1085-408A-80D9-F62479C3E9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4" r="30727" b="52213"/>
          <a:stretch/>
        </p:blipFill>
        <p:spPr bwMode="auto">
          <a:xfrm>
            <a:off x="5315472" y="181748"/>
            <a:ext cx="4571093" cy="58852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821;p30">
            <a:extLst>
              <a:ext uri="{FF2B5EF4-FFF2-40B4-BE49-F238E27FC236}">
                <a16:creationId xmlns:a16="http://schemas.microsoft.com/office/drawing/2014/main" id="{A1E6D9DA-D404-4F7E-82DA-CF428AAC87AA}"/>
              </a:ext>
            </a:extLst>
          </p:cNvPr>
          <p:cNvGrpSpPr/>
          <p:nvPr/>
        </p:nvGrpSpPr>
        <p:grpSpPr>
          <a:xfrm>
            <a:off x="835586" y="3490100"/>
            <a:ext cx="2252388" cy="373376"/>
            <a:chOff x="4345425" y="2175475"/>
            <a:chExt cx="800750" cy="176025"/>
          </a:xfrm>
        </p:grpSpPr>
        <p:sp>
          <p:nvSpPr>
            <p:cNvPr id="33" name="Google Shape;822;p30">
              <a:extLst>
                <a:ext uri="{FF2B5EF4-FFF2-40B4-BE49-F238E27FC236}">
                  <a16:creationId xmlns:a16="http://schemas.microsoft.com/office/drawing/2014/main" id="{DB06ED29-738C-4B3C-9F62-8583DD2E2F7E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823;p30">
              <a:extLst>
                <a:ext uri="{FF2B5EF4-FFF2-40B4-BE49-F238E27FC236}">
                  <a16:creationId xmlns:a16="http://schemas.microsoft.com/office/drawing/2014/main" id="{5E9CB9EC-45F2-496C-9FFA-1117C41E024E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5" name="Title 2">
            <a:extLst>
              <a:ext uri="{FF2B5EF4-FFF2-40B4-BE49-F238E27FC236}">
                <a16:creationId xmlns:a16="http://schemas.microsoft.com/office/drawing/2014/main" id="{1B0214D4-6CED-421A-A458-55A4AF6CB4DC}"/>
              </a:ext>
            </a:extLst>
          </p:cNvPr>
          <p:cNvSpPr txBox="1">
            <a:spLocks/>
          </p:cNvSpPr>
          <p:nvPr/>
        </p:nvSpPr>
        <p:spPr>
          <a:xfrm>
            <a:off x="862761" y="2995466"/>
            <a:ext cx="2360124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4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4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4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4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4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4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4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4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4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r>
              <a:rPr lang="en-US" kern="0"/>
              <a:t>FlowChart</a:t>
            </a:r>
            <a:endParaRPr lang="en-ID" kern="0"/>
          </a:p>
        </p:txBody>
      </p:sp>
    </p:spTree>
    <p:extLst>
      <p:ext uri="{BB962C8B-B14F-4D97-AF65-F5344CB8AC3E}">
        <p14:creationId xmlns:p14="http://schemas.microsoft.com/office/powerpoint/2010/main" val="2520255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6" name="Google Shape;826;p30"/>
          <p:cNvGrpSpPr/>
          <p:nvPr/>
        </p:nvGrpSpPr>
        <p:grpSpPr>
          <a:xfrm rot="1461682">
            <a:off x="9615330" y="232695"/>
            <a:ext cx="3657924" cy="1454605"/>
            <a:chOff x="4038775" y="3369325"/>
            <a:chExt cx="1789725" cy="711700"/>
          </a:xfrm>
        </p:grpSpPr>
        <p:sp>
          <p:nvSpPr>
            <p:cNvPr id="827" name="Google Shape;827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8FC6D2A4-1085-408A-80D9-F62479C3E9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79"/>
          <a:stretch/>
        </p:blipFill>
        <p:spPr bwMode="auto">
          <a:xfrm>
            <a:off x="3412693" y="840471"/>
            <a:ext cx="8541474" cy="49584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821;p30">
            <a:extLst>
              <a:ext uri="{FF2B5EF4-FFF2-40B4-BE49-F238E27FC236}">
                <a16:creationId xmlns:a16="http://schemas.microsoft.com/office/drawing/2014/main" id="{A1E6D9DA-D404-4F7E-82DA-CF428AAC87AA}"/>
              </a:ext>
            </a:extLst>
          </p:cNvPr>
          <p:cNvGrpSpPr/>
          <p:nvPr/>
        </p:nvGrpSpPr>
        <p:grpSpPr>
          <a:xfrm>
            <a:off x="835586" y="3490100"/>
            <a:ext cx="2252388" cy="373376"/>
            <a:chOff x="4345425" y="2175475"/>
            <a:chExt cx="800750" cy="176025"/>
          </a:xfrm>
        </p:grpSpPr>
        <p:sp>
          <p:nvSpPr>
            <p:cNvPr id="33" name="Google Shape;822;p30">
              <a:extLst>
                <a:ext uri="{FF2B5EF4-FFF2-40B4-BE49-F238E27FC236}">
                  <a16:creationId xmlns:a16="http://schemas.microsoft.com/office/drawing/2014/main" id="{DB06ED29-738C-4B3C-9F62-8583DD2E2F7E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823;p30">
              <a:extLst>
                <a:ext uri="{FF2B5EF4-FFF2-40B4-BE49-F238E27FC236}">
                  <a16:creationId xmlns:a16="http://schemas.microsoft.com/office/drawing/2014/main" id="{5E9CB9EC-45F2-496C-9FFA-1117C41E024E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5" name="Title 2">
            <a:extLst>
              <a:ext uri="{FF2B5EF4-FFF2-40B4-BE49-F238E27FC236}">
                <a16:creationId xmlns:a16="http://schemas.microsoft.com/office/drawing/2014/main" id="{1B0214D4-6CED-421A-A458-55A4AF6CB4DC}"/>
              </a:ext>
            </a:extLst>
          </p:cNvPr>
          <p:cNvSpPr txBox="1">
            <a:spLocks/>
          </p:cNvSpPr>
          <p:nvPr/>
        </p:nvSpPr>
        <p:spPr>
          <a:xfrm>
            <a:off x="862761" y="2995466"/>
            <a:ext cx="2360124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4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4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4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4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4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4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4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4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4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r>
              <a:rPr lang="en-US" kern="0"/>
              <a:t>FlowChart</a:t>
            </a:r>
            <a:endParaRPr lang="en-ID" kern="0"/>
          </a:p>
        </p:txBody>
      </p:sp>
    </p:spTree>
    <p:extLst>
      <p:ext uri="{BB962C8B-B14F-4D97-AF65-F5344CB8AC3E}">
        <p14:creationId xmlns:p14="http://schemas.microsoft.com/office/powerpoint/2010/main" val="484640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30"/>
          <p:cNvGrpSpPr/>
          <p:nvPr/>
        </p:nvGrpSpPr>
        <p:grpSpPr>
          <a:xfrm>
            <a:off x="932825" y="1214634"/>
            <a:ext cx="5808640" cy="234700"/>
            <a:chOff x="4345425" y="2175475"/>
            <a:chExt cx="800750" cy="176025"/>
          </a:xfrm>
        </p:grpSpPr>
        <p:sp>
          <p:nvSpPr>
            <p:cNvPr id="822" name="Google Shape;822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24" name="Google Shape;824;p3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D">
                <a:latin typeface="Comic Sans MS" panose="030F0702030302020204" pitchFamily="66" charset="0"/>
              </a:rPr>
              <a:t>Block Diagram</a:t>
            </a:r>
          </a:p>
        </p:txBody>
      </p:sp>
      <p:grpSp>
        <p:nvGrpSpPr>
          <p:cNvPr id="826" name="Google Shape;826;p30"/>
          <p:cNvGrpSpPr/>
          <p:nvPr/>
        </p:nvGrpSpPr>
        <p:grpSpPr>
          <a:xfrm rot="1461682">
            <a:off x="9615330" y="232695"/>
            <a:ext cx="3657924" cy="1454605"/>
            <a:chOff x="4038775" y="3369325"/>
            <a:chExt cx="1789725" cy="711700"/>
          </a:xfrm>
        </p:grpSpPr>
        <p:sp>
          <p:nvSpPr>
            <p:cNvPr id="827" name="Google Shape;827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366273F-3D8D-4D18-883B-FA3261A09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626" y="1922750"/>
            <a:ext cx="7868748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5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" name="Google Shape;850;p31"/>
          <p:cNvGrpSpPr/>
          <p:nvPr/>
        </p:nvGrpSpPr>
        <p:grpSpPr>
          <a:xfrm rot="367883">
            <a:off x="8182906" y="3270007"/>
            <a:ext cx="2093176" cy="677205"/>
            <a:chOff x="4345425" y="2175475"/>
            <a:chExt cx="800750" cy="176025"/>
          </a:xfrm>
        </p:grpSpPr>
        <p:sp>
          <p:nvSpPr>
            <p:cNvPr id="851" name="Google Shape;851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</p:grpSp>
      <p:grpSp>
        <p:nvGrpSpPr>
          <p:cNvPr id="853" name="Google Shape;853;p31"/>
          <p:cNvGrpSpPr/>
          <p:nvPr/>
        </p:nvGrpSpPr>
        <p:grpSpPr>
          <a:xfrm rot="474658">
            <a:off x="1841675" y="2010585"/>
            <a:ext cx="2076623" cy="780464"/>
            <a:chOff x="4345425" y="2175475"/>
            <a:chExt cx="800750" cy="176025"/>
          </a:xfrm>
        </p:grpSpPr>
        <p:sp>
          <p:nvSpPr>
            <p:cNvPr id="854" name="Google Shape;854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</p:grpSp>
      <p:grpSp>
        <p:nvGrpSpPr>
          <p:cNvPr id="856" name="Google Shape;856;p31"/>
          <p:cNvGrpSpPr/>
          <p:nvPr/>
        </p:nvGrpSpPr>
        <p:grpSpPr>
          <a:xfrm rot="367883">
            <a:off x="1553481" y="4246694"/>
            <a:ext cx="2714015" cy="677205"/>
            <a:chOff x="4345425" y="2175475"/>
            <a:chExt cx="800750" cy="176025"/>
          </a:xfrm>
        </p:grpSpPr>
        <p:sp>
          <p:nvSpPr>
            <p:cNvPr id="857" name="Google Shape;857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</p:grpSp>
      <p:grpSp>
        <p:nvGrpSpPr>
          <p:cNvPr id="859" name="Google Shape;859;p31"/>
          <p:cNvGrpSpPr/>
          <p:nvPr/>
        </p:nvGrpSpPr>
        <p:grpSpPr>
          <a:xfrm rot="474658">
            <a:off x="1929406" y="5204479"/>
            <a:ext cx="2076623" cy="780464"/>
            <a:chOff x="4345425" y="2175475"/>
            <a:chExt cx="800750" cy="176025"/>
          </a:xfrm>
        </p:grpSpPr>
        <p:sp>
          <p:nvSpPr>
            <p:cNvPr id="860" name="Google Shape;860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</p:grpSp>
      <p:sp>
        <p:nvSpPr>
          <p:cNvPr id="862" name="Google Shape;862;p31"/>
          <p:cNvSpPr txBox="1">
            <a:spLocks noGrp="1"/>
          </p:cNvSpPr>
          <p:nvPr>
            <p:ph type="subTitle" idx="1"/>
          </p:nvPr>
        </p:nvSpPr>
        <p:spPr>
          <a:xfrm>
            <a:off x="1201450" y="4361116"/>
            <a:ext cx="3341600" cy="45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SzPts val="1100"/>
            </a:pPr>
            <a:r>
              <a:rPr lang="en">
                <a:latin typeface="Comic Sans MS" panose="030F0702030302020204" pitchFamily="66" charset="0"/>
              </a:rPr>
              <a:t>Alat dan Bahan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863" name="Google Shape;863;p31"/>
          <p:cNvSpPr txBox="1">
            <a:spLocks noGrp="1"/>
          </p:cNvSpPr>
          <p:nvPr>
            <p:ph type="subTitle" idx="2"/>
          </p:nvPr>
        </p:nvSpPr>
        <p:spPr>
          <a:xfrm>
            <a:off x="7569200" y="3371513"/>
            <a:ext cx="3341600" cy="45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SzPts val="1100"/>
            </a:pPr>
            <a:r>
              <a:rPr lang="en">
                <a:latin typeface="Comic Sans MS" panose="030F0702030302020204" pitchFamily="66" charset="0"/>
              </a:rPr>
              <a:t>Analisis &amp; Hasil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864" name="Google Shape;864;p31"/>
          <p:cNvSpPr txBox="1">
            <a:spLocks noGrp="1"/>
          </p:cNvSpPr>
          <p:nvPr>
            <p:ph type="subTitle" idx="3"/>
          </p:nvPr>
        </p:nvSpPr>
        <p:spPr>
          <a:xfrm>
            <a:off x="1209200" y="2112761"/>
            <a:ext cx="3341600" cy="54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>
                <a:latin typeface="Comic Sans MS" panose="030F0702030302020204" pitchFamily="66" charset="0"/>
              </a:rPr>
              <a:t>Tujuan &amp; Manfaat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865" name="Google Shape;865;p31"/>
          <p:cNvSpPr txBox="1">
            <a:spLocks noGrp="1"/>
          </p:cNvSpPr>
          <p:nvPr>
            <p:ph type="subTitle" idx="4"/>
          </p:nvPr>
        </p:nvSpPr>
        <p:spPr>
          <a:xfrm>
            <a:off x="1265247" y="5304100"/>
            <a:ext cx="3341600" cy="54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SzPts val="1100"/>
            </a:pPr>
            <a:r>
              <a:rPr lang="en">
                <a:latin typeface="Comic Sans MS" panose="030F0702030302020204" pitchFamily="66" charset="0"/>
              </a:rPr>
              <a:t>Cara Kerja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866" name="Google Shape;866;p3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4491600" cy="7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>
                <a:latin typeface="Comic Sans MS" panose="030F0702030302020204" pitchFamily="66" charset="0"/>
              </a:rPr>
              <a:t>Table of Contents</a:t>
            </a:r>
            <a:endParaRPr>
              <a:latin typeface="Comic Sans MS" panose="030F0702030302020204" pitchFamily="66" charset="0"/>
            </a:endParaRPr>
          </a:p>
        </p:txBody>
      </p:sp>
      <p:grpSp>
        <p:nvGrpSpPr>
          <p:cNvPr id="868" name="Google Shape;868;p31"/>
          <p:cNvGrpSpPr/>
          <p:nvPr/>
        </p:nvGrpSpPr>
        <p:grpSpPr>
          <a:xfrm>
            <a:off x="959987" y="1234401"/>
            <a:ext cx="3947271" cy="234700"/>
            <a:chOff x="4345425" y="2175475"/>
            <a:chExt cx="800750" cy="176025"/>
          </a:xfrm>
        </p:grpSpPr>
        <p:sp>
          <p:nvSpPr>
            <p:cNvPr id="869" name="Google Shape;869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870" name="Google Shape;870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</p:grpSp>
      <p:grpSp>
        <p:nvGrpSpPr>
          <p:cNvPr id="874" name="Google Shape;874;p31"/>
          <p:cNvGrpSpPr/>
          <p:nvPr/>
        </p:nvGrpSpPr>
        <p:grpSpPr>
          <a:xfrm rot="-638440">
            <a:off x="8261471" y="703727"/>
            <a:ext cx="2133932" cy="660879"/>
            <a:chOff x="3647400" y="4354525"/>
            <a:chExt cx="365925" cy="73675"/>
          </a:xfrm>
        </p:grpSpPr>
        <p:sp>
          <p:nvSpPr>
            <p:cNvPr id="875" name="Google Shape;875;p31"/>
            <p:cNvSpPr/>
            <p:nvPr/>
          </p:nvSpPr>
          <p:spPr>
            <a:xfrm>
              <a:off x="3647400" y="4384125"/>
              <a:ext cx="42000" cy="38300"/>
            </a:xfrm>
            <a:custGeom>
              <a:avLst/>
              <a:gdLst/>
              <a:ahLst/>
              <a:cxnLst/>
              <a:rect l="l" t="t" r="r" b="b"/>
              <a:pathLst>
                <a:path w="1680" h="1532" extrusionOk="0">
                  <a:moveTo>
                    <a:pt x="923" y="251"/>
                  </a:moveTo>
                  <a:cubicBezTo>
                    <a:pt x="1017" y="251"/>
                    <a:pt x="1111" y="268"/>
                    <a:pt x="1203" y="301"/>
                  </a:cubicBezTo>
                  <a:cubicBezTo>
                    <a:pt x="1128" y="452"/>
                    <a:pt x="1003" y="552"/>
                    <a:pt x="827" y="627"/>
                  </a:cubicBezTo>
                  <a:cubicBezTo>
                    <a:pt x="727" y="677"/>
                    <a:pt x="627" y="677"/>
                    <a:pt x="527" y="677"/>
                  </a:cubicBezTo>
                  <a:cubicBezTo>
                    <a:pt x="376" y="677"/>
                    <a:pt x="251" y="577"/>
                    <a:pt x="401" y="452"/>
                  </a:cubicBezTo>
                  <a:cubicBezTo>
                    <a:pt x="552" y="318"/>
                    <a:pt x="735" y="251"/>
                    <a:pt x="923" y="251"/>
                  </a:cubicBezTo>
                  <a:close/>
                  <a:moveTo>
                    <a:pt x="861" y="0"/>
                  </a:moveTo>
                  <a:cubicBezTo>
                    <a:pt x="791" y="0"/>
                    <a:pt x="721" y="8"/>
                    <a:pt x="652" y="26"/>
                  </a:cubicBezTo>
                  <a:cubicBezTo>
                    <a:pt x="401" y="76"/>
                    <a:pt x="0" y="276"/>
                    <a:pt x="25" y="602"/>
                  </a:cubicBezTo>
                  <a:cubicBezTo>
                    <a:pt x="48" y="874"/>
                    <a:pt x="336" y="982"/>
                    <a:pt x="576" y="982"/>
                  </a:cubicBezTo>
                  <a:cubicBezTo>
                    <a:pt x="602" y="982"/>
                    <a:pt x="627" y="980"/>
                    <a:pt x="652" y="978"/>
                  </a:cubicBezTo>
                  <a:cubicBezTo>
                    <a:pt x="902" y="953"/>
                    <a:pt x="1103" y="853"/>
                    <a:pt x="1278" y="677"/>
                  </a:cubicBezTo>
                  <a:cubicBezTo>
                    <a:pt x="1303" y="903"/>
                    <a:pt x="1303" y="1103"/>
                    <a:pt x="1278" y="1329"/>
                  </a:cubicBezTo>
                  <a:cubicBezTo>
                    <a:pt x="1278" y="1440"/>
                    <a:pt x="1400" y="1532"/>
                    <a:pt x="1495" y="1532"/>
                  </a:cubicBezTo>
                  <a:cubicBezTo>
                    <a:pt x="1550" y="1532"/>
                    <a:pt x="1595" y="1502"/>
                    <a:pt x="1604" y="1429"/>
                  </a:cubicBezTo>
                  <a:cubicBezTo>
                    <a:pt x="1679" y="1078"/>
                    <a:pt x="1604" y="727"/>
                    <a:pt x="1504" y="376"/>
                  </a:cubicBezTo>
                  <a:cubicBezTo>
                    <a:pt x="1554" y="351"/>
                    <a:pt x="1579" y="276"/>
                    <a:pt x="1529" y="226"/>
                  </a:cubicBezTo>
                  <a:cubicBezTo>
                    <a:pt x="1336" y="91"/>
                    <a:pt x="1098" y="0"/>
                    <a:pt x="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3695650" y="4356075"/>
              <a:ext cx="49500" cy="27125"/>
            </a:xfrm>
            <a:custGeom>
              <a:avLst/>
              <a:gdLst/>
              <a:ahLst/>
              <a:cxnLst/>
              <a:rect l="l" t="t" r="r" b="b"/>
              <a:pathLst>
                <a:path w="1980" h="1085" extrusionOk="0">
                  <a:moveTo>
                    <a:pt x="244" y="0"/>
                  </a:moveTo>
                  <a:cubicBezTo>
                    <a:pt x="205" y="0"/>
                    <a:pt x="165" y="6"/>
                    <a:pt x="125" y="20"/>
                  </a:cubicBezTo>
                  <a:cubicBezTo>
                    <a:pt x="0" y="45"/>
                    <a:pt x="100" y="245"/>
                    <a:pt x="201" y="245"/>
                  </a:cubicBezTo>
                  <a:cubicBezTo>
                    <a:pt x="209" y="244"/>
                    <a:pt x="216" y="244"/>
                    <a:pt x="223" y="244"/>
                  </a:cubicBezTo>
                  <a:cubicBezTo>
                    <a:pt x="357" y="244"/>
                    <a:pt x="175" y="473"/>
                    <a:pt x="175" y="521"/>
                  </a:cubicBezTo>
                  <a:cubicBezTo>
                    <a:pt x="150" y="571"/>
                    <a:pt x="150" y="621"/>
                    <a:pt x="175" y="671"/>
                  </a:cubicBezTo>
                  <a:cubicBezTo>
                    <a:pt x="201" y="822"/>
                    <a:pt x="326" y="922"/>
                    <a:pt x="451" y="997"/>
                  </a:cubicBezTo>
                  <a:cubicBezTo>
                    <a:pt x="677" y="1072"/>
                    <a:pt x="927" y="1047"/>
                    <a:pt x="1153" y="1072"/>
                  </a:cubicBezTo>
                  <a:cubicBezTo>
                    <a:pt x="1266" y="1072"/>
                    <a:pt x="1385" y="1085"/>
                    <a:pt x="1504" y="1085"/>
                  </a:cubicBezTo>
                  <a:cubicBezTo>
                    <a:pt x="1623" y="1085"/>
                    <a:pt x="1742" y="1072"/>
                    <a:pt x="1855" y="1022"/>
                  </a:cubicBezTo>
                  <a:cubicBezTo>
                    <a:pt x="1980" y="972"/>
                    <a:pt x="1930" y="797"/>
                    <a:pt x="1830" y="747"/>
                  </a:cubicBezTo>
                  <a:cubicBezTo>
                    <a:pt x="1676" y="677"/>
                    <a:pt x="1500" y="661"/>
                    <a:pt x="1326" y="661"/>
                  </a:cubicBezTo>
                  <a:cubicBezTo>
                    <a:pt x="1187" y="661"/>
                    <a:pt x="1050" y="671"/>
                    <a:pt x="927" y="671"/>
                  </a:cubicBezTo>
                  <a:cubicBezTo>
                    <a:pt x="886" y="671"/>
                    <a:pt x="830" y="677"/>
                    <a:pt x="773" y="677"/>
                  </a:cubicBezTo>
                  <a:cubicBezTo>
                    <a:pt x="660" y="677"/>
                    <a:pt x="543" y="655"/>
                    <a:pt x="526" y="521"/>
                  </a:cubicBezTo>
                  <a:cubicBezTo>
                    <a:pt x="526" y="471"/>
                    <a:pt x="576" y="396"/>
                    <a:pt x="576" y="320"/>
                  </a:cubicBezTo>
                  <a:cubicBezTo>
                    <a:pt x="576" y="135"/>
                    <a:pt x="424" y="0"/>
                    <a:pt x="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3727800" y="4393475"/>
              <a:ext cx="40550" cy="26725"/>
            </a:xfrm>
            <a:custGeom>
              <a:avLst/>
              <a:gdLst/>
              <a:ahLst/>
              <a:cxnLst/>
              <a:rect l="l" t="t" r="r" b="b"/>
              <a:pathLst>
                <a:path w="1622" h="1069" extrusionOk="0">
                  <a:moveTo>
                    <a:pt x="506" y="1"/>
                  </a:moveTo>
                  <a:cubicBezTo>
                    <a:pt x="442" y="1"/>
                    <a:pt x="381" y="71"/>
                    <a:pt x="418" y="128"/>
                  </a:cubicBezTo>
                  <a:cubicBezTo>
                    <a:pt x="443" y="203"/>
                    <a:pt x="468" y="278"/>
                    <a:pt x="494" y="328"/>
                  </a:cubicBezTo>
                  <a:cubicBezTo>
                    <a:pt x="393" y="353"/>
                    <a:pt x="293" y="353"/>
                    <a:pt x="193" y="378"/>
                  </a:cubicBezTo>
                  <a:cubicBezTo>
                    <a:pt x="0" y="402"/>
                    <a:pt x="62" y="681"/>
                    <a:pt x="222" y="681"/>
                  </a:cubicBezTo>
                  <a:cubicBezTo>
                    <a:pt x="229" y="681"/>
                    <a:pt x="236" y="680"/>
                    <a:pt x="243" y="679"/>
                  </a:cubicBezTo>
                  <a:cubicBezTo>
                    <a:pt x="368" y="679"/>
                    <a:pt x="468" y="654"/>
                    <a:pt x="569" y="654"/>
                  </a:cubicBezTo>
                  <a:cubicBezTo>
                    <a:pt x="569" y="729"/>
                    <a:pt x="594" y="830"/>
                    <a:pt x="594" y="905"/>
                  </a:cubicBezTo>
                  <a:cubicBezTo>
                    <a:pt x="607" y="1011"/>
                    <a:pt x="691" y="1068"/>
                    <a:pt x="771" y="1068"/>
                  </a:cubicBezTo>
                  <a:cubicBezTo>
                    <a:pt x="841" y="1068"/>
                    <a:pt x="908" y="1024"/>
                    <a:pt x="920" y="930"/>
                  </a:cubicBezTo>
                  <a:cubicBezTo>
                    <a:pt x="945" y="830"/>
                    <a:pt x="920" y="729"/>
                    <a:pt x="895" y="629"/>
                  </a:cubicBezTo>
                  <a:lnTo>
                    <a:pt x="970" y="629"/>
                  </a:lnTo>
                  <a:cubicBezTo>
                    <a:pt x="1170" y="604"/>
                    <a:pt x="1371" y="604"/>
                    <a:pt x="1521" y="479"/>
                  </a:cubicBezTo>
                  <a:cubicBezTo>
                    <a:pt x="1621" y="429"/>
                    <a:pt x="1546" y="303"/>
                    <a:pt x="1471" y="278"/>
                  </a:cubicBezTo>
                  <a:cubicBezTo>
                    <a:pt x="1392" y="249"/>
                    <a:pt x="1317" y="238"/>
                    <a:pt x="1243" y="238"/>
                  </a:cubicBezTo>
                  <a:cubicBezTo>
                    <a:pt x="1129" y="238"/>
                    <a:pt x="1016" y="263"/>
                    <a:pt x="895" y="278"/>
                  </a:cubicBezTo>
                  <a:lnTo>
                    <a:pt x="769" y="303"/>
                  </a:lnTo>
                  <a:cubicBezTo>
                    <a:pt x="719" y="203"/>
                    <a:pt x="644" y="103"/>
                    <a:pt x="569" y="28"/>
                  </a:cubicBezTo>
                  <a:cubicBezTo>
                    <a:pt x="550" y="9"/>
                    <a:pt x="528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3777725" y="4368075"/>
              <a:ext cx="49925" cy="55775"/>
            </a:xfrm>
            <a:custGeom>
              <a:avLst/>
              <a:gdLst/>
              <a:ahLst/>
              <a:cxnLst/>
              <a:rect l="l" t="t" r="r" b="b"/>
              <a:pathLst>
                <a:path w="1997" h="2231" extrusionOk="0">
                  <a:moveTo>
                    <a:pt x="1053" y="1369"/>
                  </a:moveTo>
                  <a:cubicBezTo>
                    <a:pt x="1379" y="1495"/>
                    <a:pt x="1429" y="1595"/>
                    <a:pt x="1203" y="1670"/>
                  </a:cubicBezTo>
                  <a:cubicBezTo>
                    <a:pt x="1028" y="1770"/>
                    <a:pt x="827" y="1795"/>
                    <a:pt x="627" y="1820"/>
                  </a:cubicBezTo>
                  <a:cubicBezTo>
                    <a:pt x="702" y="1695"/>
                    <a:pt x="777" y="1570"/>
                    <a:pt x="903" y="1495"/>
                  </a:cubicBezTo>
                  <a:cubicBezTo>
                    <a:pt x="953" y="1445"/>
                    <a:pt x="1003" y="1419"/>
                    <a:pt x="1053" y="1369"/>
                  </a:cubicBezTo>
                  <a:close/>
                  <a:moveTo>
                    <a:pt x="179" y="0"/>
                  </a:moveTo>
                  <a:cubicBezTo>
                    <a:pt x="110" y="0"/>
                    <a:pt x="46" y="54"/>
                    <a:pt x="75" y="141"/>
                  </a:cubicBezTo>
                  <a:cubicBezTo>
                    <a:pt x="226" y="668"/>
                    <a:pt x="276" y="1219"/>
                    <a:pt x="251" y="1770"/>
                  </a:cubicBezTo>
                  <a:cubicBezTo>
                    <a:pt x="251" y="1795"/>
                    <a:pt x="251" y="1846"/>
                    <a:pt x="276" y="1871"/>
                  </a:cubicBezTo>
                  <a:lnTo>
                    <a:pt x="201" y="1871"/>
                  </a:lnTo>
                  <a:cubicBezTo>
                    <a:pt x="0" y="1896"/>
                    <a:pt x="50" y="2221"/>
                    <a:pt x="251" y="2221"/>
                  </a:cubicBezTo>
                  <a:cubicBezTo>
                    <a:pt x="301" y="2227"/>
                    <a:pt x="363" y="2230"/>
                    <a:pt x="431" y="2230"/>
                  </a:cubicBezTo>
                  <a:cubicBezTo>
                    <a:pt x="979" y="2230"/>
                    <a:pt x="1997" y="2034"/>
                    <a:pt x="1730" y="1344"/>
                  </a:cubicBezTo>
                  <a:cubicBezTo>
                    <a:pt x="1642" y="1104"/>
                    <a:pt x="1402" y="959"/>
                    <a:pt x="1143" y="959"/>
                  </a:cubicBezTo>
                  <a:cubicBezTo>
                    <a:pt x="1105" y="959"/>
                    <a:pt x="1066" y="962"/>
                    <a:pt x="1028" y="968"/>
                  </a:cubicBezTo>
                  <a:cubicBezTo>
                    <a:pt x="827" y="1018"/>
                    <a:pt x="677" y="1119"/>
                    <a:pt x="552" y="1244"/>
                  </a:cubicBezTo>
                  <a:cubicBezTo>
                    <a:pt x="527" y="843"/>
                    <a:pt x="426" y="467"/>
                    <a:pt x="301" y="91"/>
                  </a:cubicBezTo>
                  <a:cubicBezTo>
                    <a:pt x="280" y="28"/>
                    <a:pt x="228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3811550" y="4354525"/>
              <a:ext cx="27600" cy="28050"/>
            </a:xfrm>
            <a:custGeom>
              <a:avLst/>
              <a:gdLst/>
              <a:ahLst/>
              <a:cxnLst/>
              <a:rect l="l" t="t" r="r" b="b"/>
              <a:pathLst>
                <a:path w="1104" h="1122" extrusionOk="0">
                  <a:moveTo>
                    <a:pt x="467" y="0"/>
                  </a:moveTo>
                  <a:cubicBezTo>
                    <a:pt x="338" y="0"/>
                    <a:pt x="200" y="83"/>
                    <a:pt x="101" y="182"/>
                  </a:cubicBezTo>
                  <a:cubicBezTo>
                    <a:pt x="18" y="244"/>
                    <a:pt x="73" y="376"/>
                    <a:pt x="165" y="376"/>
                  </a:cubicBezTo>
                  <a:cubicBezTo>
                    <a:pt x="184" y="376"/>
                    <a:pt x="205" y="370"/>
                    <a:pt x="226" y="357"/>
                  </a:cubicBezTo>
                  <a:cubicBezTo>
                    <a:pt x="246" y="337"/>
                    <a:pt x="364" y="268"/>
                    <a:pt x="422" y="268"/>
                  </a:cubicBezTo>
                  <a:cubicBezTo>
                    <a:pt x="436" y="268"/>
                    <a:pt x="447" y="272"/>
                    <a:pt x="452" y="282"/>
                  </a:cubicBezTo>
                  <a:cubicBezTo>
                    <a:pt x="452" y="307"/>
                    <a:pt x="326" y="433"/>
                    <a:pt x="326" y="458"/>
                  </a:cubicBezTo>
                  <a:cubicBezTo>
                    <a:pt x="226" y="583"/>
                    <a:pt x="151" y="708"/>
                    <a:pt x="76" y="809"/>
                  </a:cubicBezTo>
                  <a:cubicBezTo>
                    <a:pt x="1" y="909"/>
                    <a:pt x="76" y="1059"/>
                    <a:pt x="201" y="1084"/>
                  </a:cubicBezTo>
                  <a:cubicBezTo>
                    <a:pt x="326" y="1097"/>
                    <a:pt x="477" y="1122"/>
                    <a:pt x="624" y="1122"/>
                  </a:cubicBezTo>
                  <a:cubicBezTo>
                    <a:pt x="771" y="1122"/>
                    <a:pt x="915" y="1097"/>
                    <a:pt x="1028" y="1009"/>
                  </a:cubicBezTo>
                  <a:cubicBezTo>
                    <a:pt x="1103" y="934"/>
                    <a:pt x="1053" y="834"/>
                    <a:pt x="978" y="809"/>
                  </a:cubicBezTo>
                  <a:cubicBezTo>
                    <a:pt x="828" y="758"/>
                    <a:pt x="677" y="758"/>
                    <a:pt x="527" y="758"/>
                  </a:cubicBezTo>
                  <a:cubicBezTo>
                    <a:pt x="577" y="683"/>
                    <a:pt x="627" y="608"/>
                    <a:pt x="677" y="533"/>
                  </a:cubicBezTo>
                  <a:cubicBezTo>
                    <a:pt x="727" y="433"/>
                    <a:pt x="778" y="307"/>
                    <a:pt x="727" y="182"/>
                  </a:cubicBezTo>
                  <a:cubicBezTo>
                    <a:pt x="662" y="50"/>
                    <a:pt x="567" y="0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3856050" y="4393900"/>
              <a:ext cx="47000" cy="10925"/>
            </a:xfrm>
            <a:custGeom>
              <a:avLst/>
              <a:gdLst/>
              <a:ahLst/>
              <a:cxnLst/>
              <a:rect l="l" t="t" r="r" b="b"/>
              <a:pathLst>
                <a:path w="1880" h="437" extrusionOk="0">
                  <a:moveTo>
                    <a:pt x="1425" y="1"/>
                  </a:moveTo>
                  <a:cubicBezTo>
                    <a:pt x="1294" y="1"/>
                    <a:pt x="1165" y="22"/>
                    <a:pt x="1028" y="36"/>
                  </a:cubicBezTo>
                  <a:cubicBezTo>
                    <a:pt x="752" y="61"/>
                    <a:pt x="476" y="86"/>
                    <a:pt x="201" y="111"/>
                  </a:cubicBezTo>
                  <a:cubicBezTo>
                    <a:pt x="0" y="136"/>
                    <a:pt x="75" y="437"/>
                    <a:pt x="276" y="437"/>
                  </a:cubicBezTo>
                  <a:cubicBezTo>
                    <a:pt x="526" y="437"/>
                    <a:pt x="802" y="412"/>
                    <a:pt x="1078" y="412"/>
                  </a:cubicBezTo>
                  <a:cubicBezTo>
                    <a:pt x="1142" y="412"/>
                    <a:pt x="1211" y="414"/>
                    <a:pt x="1281" y="414"/>
                  </a:cubicBezTo>
                  <a:cubicBezTo>
                    <a:pt x="1457" y="414"/>
                    <a:pt x="1644" y="401"/>
                    <a:pt x="1805" y="311"/>
                  </a:cubicBezTo>
                  <a:cubicBezTo>
                    <a:pt x="1880" y="236"/>
                    <a:pt x="1830" y="86"/>
                    <a:pt x="1755" y="61"/>
                  </a:cubicBezTo>
                  <a:cubicBezTo>
                    <a:pt x="1641" y="15"/>
                    <a:pt x="1533" y="1"/>
                    <a:pt x="1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3861050" y="4406000"/>
              <a:ext cx="49525" cy="9750"/>
            </a:xfrm>
            <a:custGeom>
              <a:avLst/>
              <a:gdLst/>
              <a:ahLst/>
              <a:cxnLst/>
              <a:rect l="l" t="t" r="r" b="b"/>
              <a:pathLst>
                <a:path w="1981" h="390" extrusionOk="0">
                  <a:moveTo>
                    <a:pt x="1562" y="1"/>
                  </a:moveTo>
                  <a:cubicBezTo>
                    <a:pt x="1416" y="1"/>
                    <a:pt x="1269" y="28"/>
                    <a:pt x="1103" y="28"/>
                  </a:cubicBezTo>
                  <a:cubicBezTo>
                    <a:pt x="803" y="53"/>
                    <a:pt x="502" y="53"/>
                    <a:pt x="176" y="53"/>
                  </a:cubicBezTo>
                  <a:cubicBezTo>
                    <a:pt x="1" y="53"/>
                    <a:pt x="51" y="354"/>
                    <a:pt x="201" y="354"/>
                  </a:cubicBezTo>
                  <a:cubicBezTo>
                    <a:pt x="432" y="371"/>
                    <a:pt x="649" y="389"/>
                    <a:pt x="864" y="389"/>
                  </a:cubicBezTo>
                  <a:cubicBezTo>
                    <a:pt x="952" y="389"/>
                    <a:pt x="1040" y="386"/>
                    <a:pt x="1128" y="379"/>
                  </a:cubicBezTo>
                  <a:cubicBezTo>
                    <a:pt x="1229" y="379"/>
                    <a:pt x="1337" y="387"/>
                    <a:pt x="1445" y="387"/>
                  </a:cubicBezTo>
                  <a:cubicBezTo>
                    <a:pt x="1608" y="387"/>
                    <a:pt x="1770" y="369"/>
                    <a:pt x="1905" y="278"/>
                  </a:cubicBezTo>
                  <a:cubicBezTo>
                    <a:pt x="1981" y="228"/>
                    <a:pt x="1956" y="78"/>
                    <a:pt x="1855" y="53"/>
                  </a:cubicBezTo>
                  <a:cubicBezTo>
                    <a:pt x="1755" y="13"/>
                    <a:pt x="1659" y="1"/>
                    <a:pt x="1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3924125" y="4391050"/>
              <a:ext cx="40975" cy="37150"/>
            </a:xfrm>
            <a:custGeom>
              <a:avLst/>
              <a:gdLst/>
              <a:ahLst/>
              <a:cxnLst/>
              <a:rect l="l" t="t" r="r" b="b"/>
              <a:pathLst>
                <a:path w="1639" h="1486" extrusionOk="0">
                  <a:moveTo>
                    <a:pt x="1067" y="0"/>
                  </a:moveTo>
                  <a:cubicBezTo>
                    <a:pt x="557" y="0"/>
                    <a:pt x="0" y="359"/>
                    <a:pt x="109" y="927"/>
                  </a:cubicBezTo>
                  <a:cubicBezTo>
                    <a:pt x="159" y="1227"/>
                    <a:pt x="435" y="1428"/>
                    <a:pt x="711" y="1478"/>
                  </a:cubicBezTo>
                  <a:cubicBezTo>
                    <a:pt x="759" y="1483"/>
                    <a:pt x="816" y="1486"/>
                    <a:pt x="878" y="1486"/>
                  </a:cubicBezTo>
                  <a:cubicBezTo>
                    <a:pt x="1134" y="1486"/>
                    <a:pt x="1467" y="1434"/>
                    <a:pt x="1588" y="1252"/>
                  </a:cubicBezTo>
                  <a:cubicBezTo>
                    <a:pt x="1613" y="1202"/>
                    <a:pt x="1638" y="1127"/>
                    <a:pt x="1588" y="1077"/>
                  </a:cubicBezTo>
                  <a:cubicBezTo>
                    <a:pt x="1534" y="996"/>
                    <a:pt x="1487" y="973"/>
                    <a:pt x="1432" y="973"/>
                  </a:cubicBezTo>
                  <a:cubicBezTo>
                    <a:pt x="1385" y="973"/>
                    <a:pt x="1332" y="990"/>
                    <a:pt x="1262" y="1002"/>
                  </a:cubicBezTo>
                  <a:cubicBezTo>
                    <a:pt x="1123" y="1037"/>
                    <a:pt x="971" y="1084"/>
                    <a:pt x="824" y="1084"/>
                  </a:cubicBezTo>
                  <a:cubicBezTo>
                    <a:pt x="760" y="1084"/>
                    <a:pt x="696" y="1075"/>
                    <a:pt x="636" y="1052"/>
                  </a:cubicBezTo>
                  <a:cubicBezTo>
                    <a:pt x="335" y="952"/>
                    <a:pt x="485" y="626"/>
                    <a:pt x="661" y="475"/>
                  </a:cubicBezTo>
                  <a:cubicBezTo>
                    <a:pt x="808" y="328"/>
                    <a:pt x="974" y="269"/>
                    <a:pt x="1157" y="269"/>
                  </a:cubicBezTo>
                  <a:cubicBezTo>
                    <a:pt x="1191" y="269"/>
                    <a:pt x="1226" y="271"/>
                    <a:pt x="1262" y="275"/>
                  </a:cubicBezTo>
                  <a:cubicBezTo>
                    <a:pt x="1271" y="276"/>
                    <a:pt x="1280" y="277"/>
                    <a:pt x="1288" y="277"/>
                  </a:cubicBezTo>
                  <a:cubicBezTo>
                    <a:pt x="1437" y="277"/>
                    <a:pt x="1430" y="72"/>
                    <a:pt x="1287" y="24"/>
                  </a:cubicBezTo>
                  <a:cubicBezTo>
                    <a:pt x="1216" y="8"/>
                    <a:pt x="1142" y="0"/>
                    <a:pt x="1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3966475" y="4358650"/>
              <a:ext cx="46850" cy="33350"/>
            </a:xfrm>
            <a:custGeom>
              <a:avLst/>
              <a:gdLst/>
              <a:ahLst/>
              <a:cxnLst/>
              <a:rect l="l" t="t" r="r" b="b"/>
              <a:pathLst>
                <a:path w="1874" h="1334" extrusionOk="0">
                  <a:moveTo>
                    <a:pt x="282" y="0"/>
                  </a:moveTo>
                  <a:cubicBezTo>
                    <a:pt x="227" y="0"/>
                    <a:pt x="172" y="6"/>
                    <a:pt x="119" y="17"/>
                  </a:cubicBezTo>
                  <a:cubicBezTo>
                    <a:pt x="1" y="64"/>
                    <a:pt x="62" y="270"/>
                    <a:pt x="175" y="270"/>
                  </a:cubicBezTo>
                  <a:cubicBezTo>
                    <a:pt x="182" y="270"/>
                    <a:pt x="188" y="269"/>
                    <a:pt x="195" y="268"/>
                  </a:cubicBezTo>
                  <a:cubicBezTo>
                    <a:pt x="215" y="265"/>
                    <a:pt x="236" y="264"/>
                    <a:pt x="258" y="264"/>
                  </a:cubicBezTo>
                  <a:cubicBezTo>
                    <a:pt x="455" y="264"/>
                    <a:pt x="701" y="365"/>
                    <a:pt x="520" y="568"/>
                  </a:cubicBezTo>
                  <a:cubicBezTo>
                    <a:pt x="470" y="644"/>
                    <a:pt x="370" y="669"/>
                    <a:pt x="320" y="769"/>
                  </a:cubicBezTo>
                  <a:cubicBezTo>
                    <a:pt x="245" y="894"/>
                    <a:pt x="295" y="1045"/>
                    <a:pt x="395" y="1145"/>
                  </a:cubicBezTo>
                  <a:cubicBezTo>
                    <a:pt x="538" y="1276"/>
                    <a:pt x="783" y="1333"/>
                    <a:pt x="1030" y="1333"/>
                  </a:cubicBezTo>
                  <a:cubicBezTo>
                    <a:pt x="1303" y="1333"/>
                    <a:pt x="1579" y="1263"/>
                    <a:pt x="1724" y="1145"/>
                  </a:cubicBezTo>
                  <a:cubicBezTo>
                    <a:pt x="1874" y="1019"/>
                    <a:pt x="1698" y="819"/>
                    <a:pt x="1573" y="819"/>
                  </a:cubicBezTo>
                  <a:cubicBezTo>
                    <a:pt x="1448" y="819"/>
                    <a:pt x="1323" y="844"/>
                    <a:pt x="1197" y="869"/>
                  </a:cubicBezTo>
                  <a:cubicBezTo>
                    <a:pt x="1147" y="877"/>
                    <a:pt x="1097" y="880"/>
                    <a:pt x="1046" y="880"/>
                  </a:cubicBezTo>
                  <a:cubicBezTo>
                    <a:pt x="944" y="880"/>
                    <a:pt x="838" y="869"/>
                    <a:pt x="721" y="869"/>
                  </a:cubicBezTo>
                  <a:cubicBezTo>
                    <a:pt x="771" y="844"/>
                    <a:pt x="796" y="794"/>
                    <a:pt x="821" y="769"/>
                  </a:cubicBezTo>
                  <a:cubicBezTo>
                    <a:pt x="871" y="694"/>
                    <a:pt x="896" y="618"/>
                    <a:pt x="896" y="543"/>
                  </a:cubicBezTo>
                  <a:cubicBezTo>
                    <a:pt x="918" y="181"/>
                    <a:pt x="595" y="0"/>
                    <a:pt x="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</p:grpSp>
      <p:grpSp>
        <p:nvGrpSpPr>
          <p:cNvPr id="884" name="Google Shape;884;p31"/>
          <p:cNvGrpSpPr/>
          <p:nvPr/>
        </p:nvGrpSpPr>
        <p:grpSpPr>
          <a:xfrm>
            <a:off x="-420679" y="6016816"/>
            <a:ext cx="2327444" cy="306897"/>
            <a:chOff x="1394800" y="3522000"/>
            <a:chExt cx="1048650" cy="138275"/>
          </a:xfrm>
        </p:grpSpPr>
        <p:sp>
          <p:nvSpPr>
            <p:cNvPr id="885" name="Google Shape;885;p31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</p:grpSp>
      <p:grpSp>
        <p:nvGrpSpPr>
          <p:cNvPr id="54" name="Google Shape;859;p31">
            <a:extLst>
              <a:ext uri="{FF2B5EF4-FFF2-40B4-BE49-F238E27FC236}">
                <a16:creationId xmlns:a16="http://schemas.microsoft.com/office/drawing/2014/main" id="{D220548E-F1F6-4585-8917-624C10488A53}"/>
              </a:ext>
            </a:extLst>
          </p:cNvPr>
          <p:cNvGrpSpPr/>
          <p:nvPr/>
        </p:nvGrpSpPr>
        <p:grpSpPr>
          <a:xfrm rot="474658">
            <a:off x="1875926" y="3149729"/>
            <a:ext cx="2076623" cy="780464"/>
            <a:chOff x="4345425" y="2175475"/>
            <a:chExt cx="800750" cy="176025"/>
          </a:xfrm>
        </p:grpSpPr>
        <p:sp>
          <p:nvSpPr>
            <p:cNvPr id="55" name="Google Shape;860;p31">
              <a:extLst>
                <a:ext uri="{FF2B5EF4-FFF2-40B4-BE49-F238E27FC236}">
                  <a16:creationId xmlns:a16="http://schemas.microsoft.com/office/drawing/2014/main" id="{7E15B65B-F0CB-48C4-AF07-76F1FEF6D4FD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56" name="Google Shape;861;p31">
              <a:extLst>
                <a:ext uri="{FF2B5EF4-FFF2-40B4-BE49-F238E27FC236}">
                  <a16:creationId xmlns:a16="http://schemas.microsoft.com/office/drawing/2014/main" id="{FB8E2256-CC79-4F6E-BF20-FF340B3261C1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</p:grpSp>
      <p:sp>
        <p:nvSpPr>
          <p:cNvPr id="57" name="Google Shape;865;p31">
            <a:extLst>
              <a:ext uri="{FF2B5EF4-FFF2-40B4-BE49-F238E27FC236}">
                <a16:creationId xmlns:a16="http://schemas.microsoft.com/office/drawing/2014/main" id="{7614E981-E87D-4CDF-B602-E3FBF882ED6A}"/>
              </a:ext>
            </a:extLst>
          </p:cNvPr>
          <p:cNvSpPr txBox="1">
            <a:spLocks/>
          </p:cNvSpPr>
          <p:nvPr/>
        </p:nvSpPr>
        <p:spPr>
          <a:xfrm>
            <a:off x="1201451" y="3192556"/>
            <a:ext cx="3341600" cy="5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667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133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133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133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133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133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133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133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133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SzPts val="1100"/>
            </a:pPr>
            <a:r>
              <a:rPr lang="en-ID" kern="0">
                <a:latin typeface="Comic Sans MS" panose="030F0702030302020204" pitchFamily="66" charset="0"/>
              </a:rPr>
              <a:t>Teori Dasar</a:t>
            </a:r>
          </a:p>
        </p:txBody>
      </p:sp>
      <p:grpSp>
        <p:nvGrpSpPr>
          <p:cNvPr id="58" name="Google Shape;850;p31">
            <a:extLst>
              <a:ext uri="{FF2B5EF4-FFF2-40B4-BE49-F238E27FC236}">
                <a16:creationId xmlns:a16="http://schemas.microsoft.com/office/drawing/2014/main" id="{DB98A99D-24A3-4E8D-937B-36485BD5053A}"/>
              </a:ext>
            </a:extLst>
          </p:cNvPr>
          <p:cNvGrpSpPr/>
          <p:nvPr/>
        </p:nvGrpSpPr>
        <p:grpSpPr>
          <a:xfrm rot="367883">
            <a:off x="8298008" y="4434810"/>
            <a:ext cx="2093176" cy="677205"/>
            <a:chOff x="4345425" y="2175475"/>
            <a:chExt cx="800750" cy="176025"/>
          </a:xfrm>
        </p:grpSpPr>
        <p:sp>
          <p:nvSpPr>
            <p:cNvPr id="59" name="Google Shape;851;p31">
              <a:extLst>
                <a:ext uri="{FF2B5EF4-FFF2-40B4-BE49-F238E27FC236}">
                  <a16:creationId xmlns:a16="http://schemas.microsoft.com/office/drawing/2014/main" id="{11B53493-34AA-42B6-B157-8C6B1A2AC42C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60" name="Google Shape;852;p31">
              <a:extLst>
                <a:ext uri="{FF2B5EF4-FFF2-40B4-BE49-F238E27FC236}">
                  <a16:creationId xmlns:a16="http://schemas.microsoft.com/office/drawing/2014/main" id="{A31C5E17-A390-4B1C-A6A8-BA831E824E02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</p:grpSp>
      <p:sp>
        <p:nvSpPr>
          <p:cNvPr id="61" name="Google Shape;863;p31">
            <a:extLst>
              <a:ext uri="{FF2B5EF4-FFF2-40B4-BE49-F238E27FC236}">
                <a16:creationId xmlns:a16="http://schemas.microsoft.com/office/drawing/2014/main" id="{659040C8-9501-49B0-A99B-0786B8DB1819}"/>
              </a:ext>
            </a:extLst>
          </p:cNvPr>
          <p:cNvSpPr txBox="1">
            <a:spLocks/>
          </p:cNvSpPr>
          <p:nvPr/>
        </p:nvSpPr>
        <p:spPr>
          <a:xfrm>
            <a:off x="7684302" y="4536316"/>
            <a:ext cx="3341600" cy="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667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133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133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133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133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133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133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133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133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SzPts val="1100"/>
            </a:pPr>
            <a:r>
              <a:rPr lang="en-ID" kern="0">
                <a:latin typeface="Comic Sans MS" panose="030F0702030302020204" pitchFamily="66" charset="0"/>
              </a:rPr>
              <a:t>Kesimpulan</a:t>
            </a:r>
          </a:p>
        </p:txBody>
      </p:sp>
      <p:grpSp>
        <p:nvGrpSpPr>
          <p:cNvPr id="50" name="Google Shape;859;p31">
            <a:extLst>
              <a:ext uri="{FF2B5EF4-FFF2-40B4-BE49-F238E27FC236}">
                <a16:creationId xmlns:a16="http://schemas.microsoft.com/office/drawing/2014/main" id="{CF251450-6C27-4E73-BAB6-F95FB392A590}"/>
              </a:ext>
            </a:extLst>
          </p:cNvPr>
          <p:cNvGrpSpPr/>
          <p:nvPr/>
        </p:nvGrpSpPr>
        <p:grpSpPr>
          <a:xfrm rot="474658">
            <a:off x="8233359" y="2010568"/>
            <a:ext cx="2076623" cy="780464"/>
            <a:chOff x="4345425" y="2175475"/>
            <a:chExt cx="800750" cy="176025"/>
          </a:xfrm>
        </p:grpSpPr>
        <p:sp>
          <p:nvSpPr>
            <p:cNvPr id="51" name="Google Shape;860;p31">
              <a:extLst>
                <a:ext uri="{FF2B5EF4-FFF2-40B4-BE49-F238E27FC236}">
                  <a16:creationId xmlns:a16="http://schemas.microsoft.com/office/drawing/2014/main" id="{689AD74F-A329-467E-89D2-81F2570609D7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52" name="Google Shape;861;p31">
              <a:extLst>
                <a:ext uri="{FF2B5EF4-FFF2-40B4-BE49-F238E27FC236}">
                  <a16:creationId xmlns:a16="http://schemas.microsoft.com/office/drawing/2014/main" id="{6AB2AF87-3108-49CD-9A48-C2BFDE95EE61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</p:grpSp>
      <p:sp>
        <p:nvSpPr>
          <p:cNvPr id="53" name="Google Shape;865;p31">
            <a:extLst>
              <a:ext uri="{FF2B5EF4-FFF2-40B4-BE49-F238E27FC236}">
                <a16:creationId xmlns:a16="http://schemas.microsoft.com/office/drawing/2014/main" id="{C0176647-FA19-4B9D-95C4-1A1E0DEC2A5D}"/>
              </a:ext>
            </a:extLst>
          </p:cNvPr>
          <p:cNvSpPr txBox="1">
            <a:spLocks/>
          </p:cNvSpPr>
          <p:nvPr/>
        </p:nvSpPr>
        <p:spPr>
          <a:xfrm>
            <a:off x="7569200" y="2110189"/>
            <a:ext cx="3341600" cy="5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667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133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133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133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133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133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133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133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133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SzPts val="1100"/>
            </a:pPr>
            <a:r>
              <a:rPr lang="en-ID" kern="0">
                <a:latin typeface="Comic Sans MS" panose="030F0702030302020204" pitchFamily="66" charset="0"/>
              </a:rPr>
              <a:t>Analisis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8" name="Google Shape;898;p32"/>
          <p:cNvGrpSpPr/>
          <p:nvPr/>
        </p:nvGrpSpPr>
        <p:grpSpPr>
          <a:xfrm rot="807122">
            <a:off x="7564024" y="1790837"/>
            <a:ext cx="3330068" cy="3202541"/>
            <a:chOff x="1857000" y="3245400"/>
            <a:chExt cx="1233825" cy="1186575"/>
          </a:xfrm>
        </p:grpSpPr>
        <p:sp>
          <p:nvSpPr>
            <p:cNvPr id="899" name="Google Shape;899;p3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05" name="Google Shape;905;p32"/>
          <p:cNvSpPr txBox="1">
            <a:spLocks noGrp="1"/>
          </p:cNvSpPr>
          <p:nvPr>
            <p:ph type="title"/>
          </p:nvPr>
        </p:nvSpPr>
        <p:spPr>
          <a:xfrm>
            <a:off x="1518529" y="2513128"/>
            <a:ext cx="5309397" cy="100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Cara kerja</a:t>
            </a:r>
            <a:endParaRPr/>
          </a:p>
        </p:txBody>
      </p:sp>
      <p:grpSp>
        <p:nvGrpSpPr>
          <p:cNvPr id="915" name="Google Shape;915;p32"/>
          <p:cNvGrpSpPr/>
          <p:nvPr/>
        </p:nvGrpSpPr>
        <p:grpSpPr>
          <a:xfrm flipH="1">
            <a:off x="2557186" y="3549619"/>
            <a:ext cx="3177909" cy="234700"/>
            <a:chOff x="4345426" y="2175475"/>
            <a:chExt cx="800750" cy="176025"/>
          </a:xfrm>
        </p:grpSpPr>
        <p:sp>
          <p:nvSpPr>
            <p:cNvPr id="916" name="Google Shape;916;p3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4345426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18" name="Google Shape;918;p32"/>
          <p:cNvGrpSpPr/>
          <p:nvPr/>
        </p:nvGrpSpPr>
        <p:grpSpPr>
          <a:xfrm rot="674490">
            <a:off x="5762253" y="5428138"/>
            <a:ext cx="4632420" cy="1185145"/>
            <a:chOff x="3809875" y="1963175"/>
            <a:chExt cx="1923600" cy="492150"/>
          </a:xfrm>
        </p:grpSpPr>
        <p:sp>
          <p:nvSpPr>
            <p:cNvPr id="919" name="Google Shape;919;p3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30" name="Google Shape;930;p32"/>
          <p:cNvGrpSpPr/>
          <p:nvPr/>
        </p:nvGrpSpPr>
        <p:grpSpPr>
          <a:xfrm rot="1386640">
            <a:off x="4809109" y="1077187"/>
            <a:ext cx="1075553" cy="562332"/>
            <a:chOff x="1822875" y="1377000"/>
            <a:chExt cx="548075" cy="286550"/>
          </a:xfrm>
        </p:grpSpPr>
        <p:sp>
          <p:nvSpPr>
            <p:cNvPr id="931" name="Google Shape;931;p32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32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1004;p34">
            <a:extLst>
              <a:ext uri="{FF2B5EF4-FFF2-40B4-BE49-F238E27FC236}">
                <a16:creationId xmlns:a16="http://schemas.microsoft.com/office/drawing/2014/main" id="{C05EC5AD-3E69-4AD3-A71D-346A2D6DD327}"/>
              </a:ext>
            </a:extLst>
          </p:cNvPr>
          <p:cNvSpPr txBox="1">
            <a:spLocks/>
          </p:cNvSpPr>
          <p:nvPr/>
        </p:nvSpPr>
        <p:spPr>
          <a:xfrm rot="751357">
            <a:off x="8688302" y="2979602"/>
            <a:ext cx="1942000" cy="90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8000" b="1" kern="0">
                <a:solidFill>
                  <a:schemeClr val="tx1"/>
                </a:solidFill>
                <a:latin typeface="Itim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515729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9" name="Google Shape;1489;p43"/>
          <p:cNvGrpSpPr/>
          <p:nvPr/>
        </p:nvGrpSpPr>
        <p:grpSpPr>
          <a:xfrm rot="350572">
            <a:off x="10283050" y="-337797"/>
            <a:ext cx="948940" cy="1057676"/>
            <a:chOff x="6554696" y="509501"/>
            <a:chExt cx="711709" cy="793261"/>
          </a:xfrm>
        </p:grpSpPr>
        <p:sp>
          <p:nvSpPr>
            <p:cNvPr id="1490" name="Google Shape;1490;p43"/>
            <p:cNvSpPr/>
            <p:nvPr/>
          </p:nvSpPr>
          <p:spPr>
            <a:xfrm>
              <a:off x="6560695" y="516700"/>
              <a:ext cx="696978" cy="779230"/>
            </a:xfrm>
            <a:custGeom>
              <a:avLst/>
              <a:gdLst/>
              <a:ahLst/>
              <a:cxnLst/>
              <a:rect l="l" t="t" r="r" b="b"/>
              <a:pathLst>
                <a:path w="20913" h="23381" extrusionOk="0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43"/>
            <p:cNvSpPr/>
            <p:nvPr/>
          </p:nvSpPr>
          <p:spPr>
            <a:xfrm>
              <a:off x="6554696" y="509501"/>
              <a:ext cx="711709" cy="793261"/>
            </a:xfrm>
            <a:custGeom>
              <a:avLst/>
              <a:gdLst/>
              <a:ahLst/>
              <a:cxnLst/>
              <a:rect l="l" t="t" r="r" b="b"/>
              <a:pathLst>
                <a:path w="21355" h="23802" extrusionOk="0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92" name="Google Shape;1492;p43"/>
          <p:cNvSpPr/>
          <p:nvPr/>
        </p:nvSpPr>
        <p:spPr>
          <a:xfrm rot="442426">
            <a:off x="10972947" y="-215840"/>
            <a:ext cx="137135" cy="735031"/>
          </a:xfrm>
          <a:prstGeom prst="roundRect">
            <a:avLst>
              <a:gd name="adj" fmla="val 50000"/>
            </a:avLst>
          </a:prstGeom>
          <a:solidFill>
            <a:schemeClr val="lt2">
              <a:alpha val="4749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8" name="Google Shape;1053;p35">
            <a:extLst>
              <a:ext uri="{FF2B5EF4-FFF2-40B4-BE49-F238E27FC236}">
                <a16:creationId xmlns:a16="http://schemas.microsoft.com/office/drawing/2014/main" id="{638AE1EE-7B88-4CB3-A60F-40C70453890D}"/>
              </a:ext>
            </a:extLst>
          </p:cNvPr>
          <p:cNvSpPr txBox="1">
            <a:spLocks/>
          </p:cNvSpPr>
          <p:nvPr/>
        </p:nvSpPr>
        <p:spPr>
          <a:xfrm>
            <a:off x="6096000" y="720000"/>
            <a:ext cx="5136000" cy="1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pPr algn="r"/>
            <a:r>
              <a:rPr lang="en-ID" kern="0"/>
              <a:t>Cara </a:t>
            </a:r>
            <a:r>
              <a:rPr lang="en-ID" kern="0" err="1"/>
              <a:t>Kerja</a:t>
            </a:r>
            <a:endParaRPr lang="en-ID" kern="0"/>
          </a:p>
        </p:txBody>
      </p:sp>
      <p:grpSp>
        <p:nvGrpSpPr>
          <p:cNvPr id="89" name="Google Shape;1058;p35">
            <a:extLst>
              <a:ext uri="{FF2B5EF4-FFF2-40B4-BE49-F238E27FC236}">
                <a16:creationId xmlns:a16="http://schemas.microsoft.com/office/drawing/2014/main" id="{F60897AB-F0B2-493C-AFD0-A5C53CDF2A58}"/>
              </a:ext>
            </a:extLst>
          </p:cNvPr>
          <p:cNvGrpSpPr/>
          <p:nvPr/>
        </p:nvGrpSpPr>
        <p:grpSpPr>
          <a:xfrm>
            <a:off x="6938857" y="1259434"/>
            <a:ext cx="4293408" cy="234700"/>
            <a:chOff x="4345425" y="2175475"/>
            <a:chExt cx="800750" cy="176025"/>
          </a:xfrm>
        </p:grpSpPr>
        <p:sp>
          <p:nvSpPr>
            <p:cNvPr id="90" name="Google Shape;1059;p35">
              <a:extLst>
                <a:ext uri="{FF2B5EF4-FFF2-40B4-BE49-F238E27FC236}">
                  <a16:creationId xmlns:a16="http://schemas.microsoft.com/office/drawing/2014/main" id="{958396A6-3B7A-4B94-BCC8-3D39AB104865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Google Shape;1060;p35">
              <a:extLst>
                <a:ext uri="{FF2B5EF4-FFF2-40B4-BE49-F238E27FC236}">
                  <a16:creationId xmlns:a16="http://schemas.microsoft.com/office/drawing/2014/main" id="{E821AA28-0961-4018-AB70-65D356198326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825;p30">
            <a:extLst>
              <a:ext uri="{FF2B5EF4-FFF2-40B4-BE49-F238E27FC236}">
                <a16:creationId xmlns:a16="http://schemas.microsoft.com/office/drawing/2014/main" id="{8176A479-0B1D-4414-960D-A4E8DEE87667}"/>
              </a:ext>
            </a:extLst>
          </p:cNvPr>
          <p:cNvSpPr txBox="1">
            <a:spLocks/>
          </p:cNvSpPr>
          <p:nvPr/>
        </p:nvSpPr>
        <p:spPr>
          <a:xfrm>
            <a:off x="960000" y="1662565"/>
            <a:ext cx="10272000" cy="458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  <a:buClr>
                <a:schemeClr val="dk2"/>
              </a:buClr>
              <a:buSzPts val="1100"/>
            </a:pPr>
            <a:r>
              <a:rPr lang="en-GB" sz="2000" kern="0">
                <a:latin typeface="Comic Sans MS" panose="030F0702030302020204" pitchFamily="66" charset="0"/>
              </a:rPr>
              <a:t>	Arduino </a:t>
            </a:r>
            <a:r>
              <a:rPr lang="en-GB" sz="2000" kern="0" err="1">
                <a:latin typeface="Comic Sans MS" panose="030F0702030302020204" pitchFamily="66" charset="0"/>
              </a:rPr>
              <a:t>akan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menjalankan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memasukkan</a:t>
            </a:r>
            <a:r>
              <a:rPr lang="en-GB" sz="2000" kern="0">
                <a:latin typeface="Comic Sans MS" panose="030F0702030302020204" pitchFamily="66" charset="0"/>
              </a:rPr>
              <a:t> library, </a:t>
            </a:r>
            <a:r>
              <a:rPr lang="en-GB" sz="2000" kern="0" err="1">
                <a:latin typeface="Comic Sans MS" panose="030F0702030302020204" pitchFamily="66" charset="0"/>
              </a:rPr>
              <a:t>mendefinisikan</a:t>
            </a:r>
            <a:r>
              <a:rPr lang="en-GB" sz="2000" kern="0">
                <a:latin typeface="Comic Sans MS" panose="030F0702030302020204" pitchFamily="66" charset="0"/>
              </a:rPr>
              <a:t> port input dan output </a:t>
            </a:r>
            <a:r>
              <a:rPr lang="en-GB" sz="2000" kern="0" err="1">
                <a:latin typeface="Comic Sans MS" panose="030F0702030302020204" pitchFamily="66" charset="0"/>
              </a:rPr>
              <a:t>analog</a:t>
            </a:r>
            <a:r>
              <a:rPr lang="en-GB" sz="2000" kern="0">
                <a:latin typeface="Comic Sans MS" panose="030F0702030302020204" pitchFamily="66" charset="0"/>
              </a:rPr>
              <a:t> dan </a:t>
            </a:r>
            <a:r>
              <a:rPr lang="en-GB" sz="2000" kern="0" err="1">
                <a:latin typeface="Comic Sans MS" panose="030F0702030302020204" pitchFamily="66" charset="0"/>
              </a:rPr>
              <a:t>menampilkan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animasi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awal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berisi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nama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praktikan</a:t>
            </a:r>
            <a:r>
              <a:rPr lang="en-GB" sz="2000" kern="0">
                <a:latin typeface="Comic Sans MS" panose="030F0702030302020204" pitchFamily="66" charset="0"/>
              </a:rPr>
              <a:t> dan </a:t>
            </a:r>
            <a:r>
              <a:rPr lang="en-GB" sz="2000" kern="0" err="1">
                <a:latin typeface="Comic Sans MS" panose="030F0702030302020204" pitchFamily="66" charset="0"/>
              </a:rPr>
              <a:t>judul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proyek</a:t>
            </a:r>
            <a:r>
              <a:rPr lang="en-GB" sz="2000" kern="0">
                <a:latin typeface="Comic Sans MS" panose="030F0702030302020204" pitchFamily="66" charset="0"/>
              </a:rPr>
              <a:t> pada LCD, </a:t>
            </a:r>
            <a:r>
              <a:rPr lang="en-GB" sz="2000" kern="0" err="1">
                <a:latin typeface="Comic Sans MS" panose="030F0702030302020204" pitchFamily="66" charset="0"/>
              </a:rPr>
              <a:t>kemudian</a:t>
            </a:r>
            <a:r>
              <a:rPr lang="en-GB" sz="2000" kern="0">
                <a:latin typeface="Comic Sans MS" panose="030F0702030302020204" pitchFamily="66" charset="0"/>
              </a:rPr>
              <a:t> proses </a:t>
            </a:r>
            <a:r>
              <a:rPr lang="en-GB" sz="2000" kern="0" err="1">
                <a:latin typeface="Comic Sans MS" panose="030F0702030302020204" pitchFamily="66" charset="0"/>
              </a:rPr>
              <a:t>logika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akan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berjalan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dengan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membaca</a:t>
            </a:r>
            <a:r>
              <a:rPr lang="en-GB" sz="2000" kern="0">
                <a:latin typeface="Comic Sans MS" panose="030F0702030302020204" pitchFamily="66" charset="0"/>
              </a:rPr>
              <a:t> data </a:t>
            </a:r>
            <a:r>
              <a:rPr lang="en-GB" sz="2000" kern="0" err="1">
                <a:latin typeface="Comic Sans MS" panose="030F0702030302020204" pitchFamily="66" charset="0"/>
              </a:rPr>
              <a:t>dari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tiga</a:t>
            </a:r>
            <a:r>
              <a:rPr lang="en-GB" sz="2000" kern="0">
                <a:latin typeface="Comic Sans MS" panose="030F0702030302020204" pitchFamily="66" charset="0"/>
              </a:rPr>
              <a:t> sensor, </a:t>
            </a:r>
            <a:r>
              <a:rPr lang="en-GB" sz="2000" kern="0" err="1">
                <a:latin typeface="Comic Sans MS" panose="030F0702030302020204" pitchFamily="66" charset="0"/>
              </a:rPr>
              <a:t>yaitu</a:t>
            </a:r>
            <a:r>
              <a:rPr lang="en-GB" sz="2000" kern="0">
                <a:latin typeface="Comic Sans MS" panose="030F0702030302020204" pitchFamily="66" charset="0"/>
              </a:rPr>
              <a:t>; sensor </a:t>
            </a:r>
            <a:r>
              <a:rPr lang="en-GB" sz="2000" kern="0" err="1">
                <a:latin typeface="Comic Sans MS" panose="030F0702030302020204" pitchFamily="66" charset="0"/>
              </a:rPr>
              <a:t>cahaya</a:t>
            </a:r>
            <a:r>
              <a:rPr lang="en-GB" sz="2000" kern="0">
                <a:latin typeface="Comic Sans MS" panose="030F0702030302020204" pitchFamily="66" charset="0"/>
              </a:rPr>
              <a:t>, sensor </a:t>
            </a:r>
            <a:r>
              <a:rPr lang="en-GB" sz="2000" kern="0" err="1">
                <a:latin typeface="Comic Sans MS" panose="030F0702030302020204" pitchFamily="66" charset="0"/>
              </a:rPr>
              <a:t>kelembapan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tanah</a:t>
            </a:r>
            <a:r>
              <a:rPr lang="en-GB" sz="2000" kern="0">
                <a:latin typeface="Comic Sans MS" panose="030F0702030302020204" pitchFamily="66" charset="0"/>
              </a:rPr>
              <a:t>, dan sensor </a:t>
            </a:r>
            <a:r>
              <a:rPr lang="en-GB" sz="2000" kern="0" err="1">
                <a:latin typeface="Comic Sans MS" panose="030F0702030302020204" pitchFamily="66" charset="0"/>
              </a:rPr>
              <a:t>suhu</a:t>
            </a:r>
            <a:r>
              <a:rPr lang="en-GB" sz="2000" kern="0">
                <a:latin typeface="Comic Sans MS" panose="030F0702030302020204" pitchFamily="66" charset="0"/>
              </a:rPr>
              <a:t> yang </a:t>
            </a:r>
            <a:r>
              <a:rPr lang="en-GB" sz="2000" kern="0" err="1">
                <a:latin typeface="Comic Sans MS" panose="030F0702030302020204" pitchFamily="66" charset="0"/>
              </a:rPr>
              <a:t>ditampilkan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secara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terus-menerus</a:t>
            </a:r>
            <a:r>
              <a:rPr lang="en-GB" sz="2000" kern="0">
                <a:latin typeface="Comic Sans MS" panose="030F0702030302020204" pitchFamily="66" charset="0"/>
              </a:rPr>
              <a:t> dan </a:t>
            </a:r>
            <a:r>
              <a:rPr lang="en-GB" sz="2000" kern="0" err="1">
                <a:latin typeface="Comic Sans MS" panose="030F0702030302020204" pitchFamily="66" charset="0"/>
              </a:rPr>
              <a:t>diperbaharui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secara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berkala</a:t>
            </a:r>
            <a:r>
              <a:rPr lang="en-GB" sz="2000" kern="0">
                <a:latin typeface="Comic Sans MS" panose="030F0702030302020204" pitchFamily="66" charset="0"/>
              </a:rPr>
              <a:t>. Jika sensor </a:t>
            </a:r>
            <a:r>
              <a:rPr lang="en-GB" sz="2000" kern="0" err="1">
                <a:latin typeface="Comic Sans MS" panose="030F0702030302020204" pitchFamily="66" charset="0"/>
              </a:rPr>
              <a:t>temperatur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mendeteksi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suhu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tinggi</a:t>
            </a:r>
            <a:r>
              <a:rPr lang="en-GB" sz="2000" kern="0">
                <a:latin typeface="Comic Sans MS" panose="030F0702030302020204" pitchFamily="66" charset="0"/>
              </a:rPr>
              <a:t>, </a:t>
            </a:r>
            <a:r>
              <a:rPr lang="en-GB" sz="2000" kern="0" err="1">
                <a:latin typeface="Comic Sans MS" panose="030F0702030302020204" pitchFamily="66" charset="0"/>
              </a:rPr>
              <a:t>maka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akan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menampilkan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pesan</a:t>
            </a:r>
            <a:r>
              <a:rPr lang="en-GB" sz="2000" kern="0">
                <a:latin typeface="Comic Sans MS" panose="030F0702030302020204" pitchFamily="66" charset="0"/>
              </a:rPr>
              <a:t> pada LCD dan </a:t>
            </a:r>
            <a:r>
              <a:rPr lang="en-GB" sz="2000" kern="0" err="1">
                <a:latin typeface="Comic Sans MS" panose="030F0702030302020204" pitchFamily="66" charset="0"/>
              </a:rPr>
              <a:t>menyalakan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indikator</a:t>
            </a:r>
            <a:r>
              <a:rPr lang="en-GB" sz="2000" kern="0">
                <a:latin typeface="Comic Sans MS" panose="030F0702030302020204" pitchFamily="66" charset="0"/>
              </a:rPr>
              <a:t> LED </a:t>
            </a:r>
            <a:r>
              <a:rPr lang="en-GB" sz="2000" kern="0" err="1">
                <a:latin typeface="Comic Sans MS" panose="030F0702030302020204" pitchFamily="66" charset="0"/>
              </a:rPr>
              <a:t>suhu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tinggi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beserta</a:t>
            </a:r>
            <a:r>
              <a:rPr lang="en-GB" sz="2000" kern="0">
                <a:latin typeface="Comic Sans MS" panose="030F0702030302020204" pitchFamily="66" charset="0"/>
              </a:rPr>
              <a:t> buzzer yang </a:t>
            </a:r>
            <a:r>
              <a:rPr lang="en-GB" sz="2000" kern="0" err="1">
                <a:latin typeface="Comic Sans MS" panose="030F0702030302020204" pitchFamily="66" charset="0"/>
              </a:rPr>
              <a:t>akan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berbunyi</a:t>
            </a:r>
            <a:r>
              <a:rPr lang="en-GB" sz="2000" kern="0">
                <a:latin typeface="Comic Sans MS" panose="030F0702030302020204" pitchFamily="66" charset="0"/>
              </a:rPr>
              <a:t>. </a:t>
            </a:r>
            <a:endParaRPr lang="en-GB" ker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314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9" name="Google Shape;1489;p43"/>
          <p:cNvGrpSpPr/>
          <p:nvPr/>
        </p:nvGrpSpPr>
        <p:grpSpPr>
          <a:xfrm rot="350572">
            <a:off x="10283050" y="-337797"/>
            <a:ext cx="948940" cy="1057676"/>
            <a:chOff x="6554696" y="509501"/>
            <a:chExt cx="711709" cy="793261"/>
          </a:xfrm>
        </p:grpSpPr>
        <p:sp>
          <p:nvSpPr>
            <p:cNvPr id="1490" name="Google Shape;1490;p43"/>
            <p:cNvSpPr/>
            <p:nvPr/>
          </p:nvSpPr>
          <p:spPr>
            <a:xfrm>
              <a:off x="6560695" y="516700"/>
              <a:ext cx="696978" cy="779230"/>
            </a:xfrm>
            <a:custGeom>
              <a:avLst/>
              <a:gdLst/>
              <a:ahLst/>
              <a:cxnLst/>
              <a:rect l="l" t="t" r="r" b="b"/>
              <a:pathLst>
                <a:path w="20913" h="23381" extrusionOk="0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43"/>
            <p:cNvSpPr/>
            <p:nvPr/>
          </p:nvSpPr>
          <p:spPr>
            <a:xfrm>
              <a:off x="6554696" y="509501"/>
              <a:ext cx="711709" cy="793261"/>
            </a:xfrm>
            <a:custGeom>
              <a:avLst/>
              <a:gdLst/>
              <a:ahLst/>
              <a:cxnLst/>
              <a:rect l="l" t="t" r="r" b="b"/>
              <a:pathLst>
                <a:path w="21355" h="23802" extrusionOk="0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92" name="Google Shape;1492;p43"/>
          <p:cNvSpPr/>
          <p:nvPr/>
        </p:nvSpPr>
        <p:spPr>
          <a:xfrm rot="442426">
            <a:off x="10972947" y="-215840"/>
            <a:ext cx="137135" cy="735031"/>
          </a:xfrm>
          <a:prstGeom prst="roundRect">
            <a:avLst>
              <a:gd name="adj" fmla="val 50000"/>
            </a:avLst>
          </a:prstGeom>
          <a:solidFill>
            <a:schemeClr val="lt2">
              <a:alpha val="4749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8" name="Google Shape;1053;p35">
            <a:extLst>
              <a:ext uri="{FF2B5EF4-FFF2-40B4-BE49-F238E27FC236}">
                <a16:creationId xmlns:a16="http://schemas.microsoft.com/office/drawing/2014/main" id="{638AE1EE-7B88-4CB3-A60F-40C70453890D}"/>
              </a:ext>
            </a:extLst>
          </p:cNvPr>
          <p:cNvSpPr txBox="1">
            <a:spLocks/>
          </p:cNvSpPr>
          <p:nvPr/>
        </p:nvSpPr>
        <p:spPr>
          <a:xfrm>
            <a:off x="6096000" y="720000"/>
            <a:ext cx="5136000" cy="1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pPr algn="r"/>
            <a:r>
              <a:rPr lang="en-ID" kern="0"/>
              <a:t>Cara </a:t>
            </a:r>
            <a:r>
              <a:rPr lang="en-ID" kern="0" err="1"/>
              <a:t>Kerja</a:t>
            </a:r>
            <a:endParaRPr lang="en-ID" kern="0"/>
          </a:p>
        </p:txBody>
      </p:sp>
      <p:grpSp>
        <p:nvGrpSpPr>
          <p:cNvPr id="89" name="Google Shape;1058;p35">
            <a:extLst>
              <a:ext uri="{FF2B5EF4-FFF2-40B4-BE49-F238E27FC236}">
                <a16:creationId xmlns:a16="http://schemas.microsoft.com/office/drawing/2014/main" id="{F60897AB-F0B2-493C-AFD0-A5C53CDF2A58}"/>
              </a:ext>
            </a:extLst>
          </p:cNvPr>
          <p:cNvGrpSpPr/>
          <p:nvPr/>
        </p:nvGrpSpPr>
        <p:grpSpPr>
          <a:xfrm>
            <a:off x="6938857" y="1259434"/>
            <a:ext cx="4293408" cy="234700"/>
            <a:chOff x="4345425" y="2175475"/>
            <a:chExt cx="800750" cy="176025"/>
          </a:xfrm>
        </p:grpSpPr>
        <p:sp>
          <p:nvSpPr>
            <p:cNvPr id="90" name="Google Shape;1059;p35">
              <a:extLst>
                <a:ext uri="{FF2B5EF4-FFF2-40B4-BE49-F238E27FC236}">
                  <a16:creationId xmlns:a16="http://schemas.microsoft.com/office/drawing/2014/main" id="{958396A6-3B7A-4B94-BCC8-3D39AB104865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Google Shape;1060;p35">
              <a:extLst>
                <a:ext uri="{FF2B5EF4-FFF2-40B4-BE49-F238E27FC236}">
                  <a16:creationId xmlns:a16="http://schemas.microsoft.com/office/drawing/2014/main" id="{E821AA28-0961-4018-AB70-65D356198326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825;p30">
            <a:extLst>
              <a:ext uri="{FF2B5EF4-FFF2-40B4-BE49-F238E27FC236}">
                <a16:creationId xmlns:a16="http://schemas.microsoft.com/office/drawing/2014/main" id="{8176A479-0B1D-4414-960D-A4E8DEE87667}"/>
              </a:ext>
            </a:extLst>
          </p:cNvPr>
          <p:cNvSpPr txBox="1">
            <a:spLocks/>
          </p:cNvSpPr>
          <p:nvPr/>
        </p:nvSpPr>
        <p:spPr>
          <a:xfrm>
            <a:off x="960000" y="1662565"/>
            <a:ext cx="10272000" cy="458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  <a:buClr>
                <a:schemeClr val="dk2"/>
              </a:buClr>
              <a:buSzPts val="1100"/>
            </a:pPr>
            <a:r>
              <a:rPr lang="en-GB" sz="2000" kern="0">
                <a:latin typeface="Comic Sans MS" panose="030F0702030302020204" pitchFamily="66" charset="0"/>
              </a:rPr>
              <a:t>	Jika sensor </a:t>
            </a:r>
            <a:r>
              <a:rPr lang="en-GB" sz="2000" kern="0" err="1">
                <a:latin typeface="Comic Sans MS" panose="030F0702030302020204" pitchFamily="66" charset="0"/>
              </a:rPr>
              <a:t>kelembapan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tanah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mendeteksi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nilai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kelembapan</a:t>
            </a:r>
            <a:r>
              <a:rPr lang="en-GB" sz="2000" kern="0">
                <a:latin typeface="Comic Sans MS" panose="030F0702030302020204" pitchFamily="66" charset="0"/>
              </a:rPr>
              <a:t> yang </a:t>
            </a:r>
            <a:r>
              <a:rPr lang="en-GB" sz="2000" kern="0" err="1">
                <a:latin typeface="Comic Sans MS" panose="030F0702030302020204" pitchFamily="66" charset="0"/>
              </a:rPr>
              <a:t>ditentukan</a:t>
            </a:r>
            <a:r>
              <a:rPr lang="en-GB" sz="2000" kern="0">
                <a:latin typeface="Comic Sans MS" panose="030F0702030302020204" pitchFamily="66" charset="0"/>
              </a:rPr>
              <a:t>, </a:t>
            </a:r>
            <a:r>
              <a:rPr lang="en-GB" sz="2000" kern="0" err="1">
                <a:latin typeface="Comic Sans MS" panose="030F0702030302020204" pitchFamily="66" charset="0"/>
              </a:rPr>
              <a:t>maka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akan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menampilkan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pesan</a:t>
            </a:r>
            <a:r>
              <a:rPr lang="en-GB" sz="2000" kern="0">
                <a:latin typeface="Comic Sans MS" panose="030F0702030302020204" pitchFamily="66" charset="0"/>
              </a:rPr>
              <a:t> pada LCD dan </a:t>
            </a:r>
            <a:r>
              <a:rPr lang="en-GB" sz="2000" kern="0" err="1">
                <a:latin typeface="Comic Sans MS" panose="030F0702030302020204" pitchFamily="66" charset="0"/>
              </a:rPr>
              <a:t>menyalakan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katup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untuk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mengalirkan</a:t>
            </a:r>
            <a:r>
              <a:rPr lang="en-GB" sz="2000" kern="0">
                <a:latin typeface="Comic Sans MS" panose="030F0702030302020204" pitchFamily="66" charset="0"/>
              </a:rPr>
              <a:t> air yang </a:t>
            </a:r>
            <a:r>
              <a:rPr lang="en-GB" sz="2000" kern="0" err="1">
                <a:latin typeface="Comic Sans MS" panose="030F0702030302020204" pitchFamily="66" charset="0"/>
              </a:rPr>
              <a:t>digerakkan</a:t>
            </a:r>
            <a:r>
              <a:rPr lang="en-GB" sz="2000" kern="0">
                <a:latin typeface="Comic Sans MS" panose="030F0702030302020204" pitchFamily="66" charset="0"/>
              </a:rPr>
              <a:t> oleh servo, </a:t>
            </a:r>
            <a:r>
              <a:rPr lang="en-GB" sz="2000" kern="0" err="1">
                <a:latin typeface="Comic Sans MS" panose="030F0702030302020204" pitchFamily="66" charset="0"/>
              </a:rPr>
              <a:t>kemudian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indikator</a:t>
            </a:r>
            <a:r>
              <a:rPr lang="en-GB" sz="2000" kern="0">
                <a:latin typeface="Comic Sans MS" panose="030F0702030302020204" pitchFamily="66" charset="0"/>
              </a:rPr>
              <a:t> LED air </a:t>
            </a:r>
            <a:r>
              <a:rPr lang="en-GB" sz="2000" kern="0" err="1">
                <a:latin typeface="Comic Sans MS" panose="030F0702030302020204" pitchFamily="66" charset="0"/>
              </a:rPr>
              <a:t>menyala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akan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aktif</a:t>
            </a:r>
            <a:r>
              <a:rPr lang="en-GB" sz="2000" kern="0">
                <a:latin typeface="Comic Sans MS" panose="030F0702030302020204" pitchFamily="66" charset="0"/>
              </a:rPr>
              <a:t>. Jika sensor </a:t>
            </a:r>
            <a:r>
              <a:rPr lang="en-GB" sz="2000" kern="0" err="1">
                <a:latin typeface="Comic Sans MS" panose="030F0702030302020204" pitchFamily="66" charset="0"/>
              </a:rPr>
              <a:t>cahaya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mendeteksi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cahaya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kurang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dari</a:t>
            </a:r>
            <a:r>
              <a:rPr lang="en-GB" sz="2000" kern="0">
                <a:latin typeface="Comic Sans MS" panose="030F0702030302020204" pitchFamily="66" charset="0"/>
              </a:rPr>
              <a:t> yang </a:t>
            </a:r>
            <a:r>
              <a:rPr lang="en-GB" sz="2000" kern="0" err="1">
                <a:latin typeface="Comic Sans MS" panose="030F0702030302020204" pitchFamily="66" charset="0"/>
              </a:rPr>
              <a:t>telah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ditentukan</a:t>
            </a:r>
            <a:r>
              <a:rPr lang="en-GB" sz="2000" kern="0">
                <a:latin typeface="Comic Sans MS" panose="030F0702030302020204" pitchFamily="66" charset="0"/>
              </a:rPr>
              <a:t>, </a:t>
            </a:r>
            <a:r>
              <a:rPr lang="en-GB" sz="2000" kern="0" err="1">
                <a:latin typeface="Comic Sans MS" panose="030F0702030302020204" pitchFamily="66" charset="0"/>
              </a:rPr>
              <a:t>maka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akan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menampilkan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pesan</a:t>
            </a:r>
            <a:r>
              <a:rPr lang="en-GB" sz="2000" kern="0">
                <a:latin typeface="Comic Sans MS" panose="030F0702030302020204" pitchFamily="66" charset="0"/>
              </a:rPr>
              <a:t> pada LCD dan </a:t>
            </a:r>
            <a:r>
              <a:rPr lang="en-GB" sz="2000" kern="0" err="1">
                <a:latin typeface="Comic Sans MS" panose="030F0702030302020204" pitchFamily="66" charset="0"/>
              </a:rPr>
              <a:t>menyalakan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saklar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lampu</a:t>
            </a:r>
            <a:r>
              <a:rPr lang="en-GB" sz="2000" kern="0">
                <a:latin typeface="Comic Sans MS" panose="030F0702030302020204" pitchFamily="66" charset="0"/>
              </a:rPr>
              <a:t> yang </a:t>
            </a:r>
            <a:r>
              <a:rPr lang="en-GB" sz="2000" kern="0" err="1">
                <a:latin typeface="Comic Sans MS" panose="030F0702030302020204" pitchFamily="66" charset="0"/>
              </a:rPr>
              <a:t>dinyatakan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dengan</a:t>
            </a:r>
            <a:r>
              <a:rPr lang="en-GB" sz="2000" kern="0">
                <a:latin typeface="Comic Sans MS" panose="030F0702030302020204" pitchFamily="66" charset="0"/>
              </a:rPr>
              <a:t> relay, </a:t>
            </a:r>
            <a:r>
              <a:rPr lang="en-GB" sz="2000" kern="0" err="1">
                <a:latin typeface="Comic Sans MS" panose="030F0702030302020204" pitchFamily="66" charset="0"/>
              </a:rPr>
              <a:t>kemudian</a:t>
            </a:r>
            <a:r>
              <a:rPr lang="en-GB" sz="2000" kern="0">
                <a:latin typeface="Comic Sans MS" panose="030F0702030302020204" pitchFamily="66" charset="0"/>
              </a:rPr>
              <a:t> LED </a:t>
            </a:r>
            <a:r>
              <a:rPr lang="en-GB" sz="2000" kern="0" err="1">
                <a:latin typeface="Comic Sans MS" panose="030F0702030302020204" pitchFamily="66" charset="0"/>
              </a:rPr>
              <a:t>lampu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aktif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akan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menyala</a:t>
            </a:r>
            <a:r>
              <a:rPr lang="en-GB" sz="2000" kern="0">
                <a:latin typeface="Comic Sans MS" panose="030F0702030302020204" pitchFamily="66" charset="0"/>
              </a:rPr>
              <a:t>. Jika </a:t>
            </a:r>
            <a:r>
              <a:rPr lang="en-GB" sz="2000" kern="0" err="1">
                <a:latin typeface="Comic Sans MS" panose="030F0702030302020204" pitchFamily="66" charset="0"/>
              </a:rPr>
              <a:t>nilai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pembacaan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dari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ketiga</a:t>
            </a:r>
            <a:r>
              <a:rPr lang="en-GB" sz="2000" kern="0">
                <a:latin typeface="Comic Sans MS" panose="030F0702030302020204" pitchFamily="66" charset="0"/>
              </a:rPr>
              <a:t> sensor pada </a:t>
            </a:r>
            <a:r>
              <a:rPr lang="en-GB" sz="2000" kern="0" err="1">
                <a:latin typeface="Comic Sans MS" panose="030F0702030302020204" pitchFamily="66" charset="0"/>
              </a:rPr>
              <a:t>keadaan</a:t>
            </a:r>
            <a:r>
              <a:rPr lang="en-GB" sz="2000" kern="0">
                <a:latin typeface="Comic Sans MS" panose="030F0702030302020204" pitchFamily="66" charset="0"/>
              </a:rPr>
              <a:t> normal, </a:t>
            </a:r>
            <a:r>
              <a:rPr lang="en-GB" sz="2000" kern="0" err="1">
                <a:latin typeface="Comic Sans MS" panose="030F0702030302020204" pitchFamily="66" charset="0"/>
              </a:rPr>
              <a:t>maka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akan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menampilkan</a:t>
            </a:r>
            <a:r>
              <a:rPr lang="en-GB" sz="2000" kern="0">
                <a:latin typeface="Comic Sans MS" panose="030F0702030302020204" pitchFamily="66" charset="0"/>
              </a:rPr>
              <a:t> pada LCD dan </a:t>
            </a:r>
            <a:r>
              <a:rPr lang="en-GB" sz="2000" kern="0" err="1">
                <a:latin typeface="Comic Sans MS" panose="030F0702030302020204" pitchFamily="66" charset="0"/>
              </a:rPr>
              <a:t>indikator</a:t>
            </a:r>
            <a:r>
              <a:rPr lang="en-GB" sz="2000" kern="0">
                <a:latin typeface="Comic Sans MS" panose="030F0702030302020204" pitchFamily="66" charset="0"/>
              </a:rPr>
              <a:t> LED normal </a:t>
            </a:r>
            <a:r>
              <a:rPr lang="en-GB" sz="2000" kern="0" err="1">
                <a:latin typeface="Comic Sans MS" panose="030F0702030302020204" pitchFamily="66" charset="0"/>
              </a:rPr>
              <a:t>akan</a:t>
            </a:r>
            <a:r>
              <a:rPr lang="en-GB" sz="2000" kern="0">
                <a:latin typeface="Comic Sans MS" panose="030F0702030302020204" pitchFamily="66" charset="0"/>
              </a:rPr>
              <a:t> </a:t>
            </a:r>
            <a:r>
              <a:rPr lang="en-GB" sz="2000" kern="0" err="1">
                <a:latin typeface="Comic Sans MS" panose="030F0702030302020204" pitchFamily="66" charset="0"/>
              </a:rPr>
              <a:t>menyala</a:t>
            </a:r>
            <a:r>
              <a:rPr lang="en-GB" sz="2000" kern="0">
                <a:latin typeface="Comic Sans MS" panose="030F0702030302020204" pitchFamily="66" charset="0"/>
              </a:rPr>
              <a:t>. </a:t>
            </a:r>
            <a:endParaRPr lang="en-GB" ker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976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0" name="Google Shape;990;p34"/>
          <p:cNvGrpSpPr/>
          <p:nvPr/>
        </p:nvGrpSpPr>
        <p:grpSpPr>
          <a:xfrm>
            <a:off x="1671807" y="1884600"/>
            <a:ext cx="8526889" cy="2605447"/>
            <a:chOff x="4319250" y="3137000"/>
            <a:chExt cx="885825" cy="524125"/>
          </a:xfrm>
        </p:grpSpPr>
        <p:sp>
          <p:nvSpPr>
            <p:cNvPr id="991" name="Google Shape;991;p34"/>
            <p:cNvSpPr/>
            <p:nvPr/>
          </p:nvSpPr>
          <p:spPr>
            <a:xfrm>
              <a:off x="4334525" y="3137000"/>
              <a:ext cx="816875" cy="145250"/>
            </a:xfrm>
            <a:custGeom>
              <a:avLst/>
              <a:gdLst/>
              <a:ahLst/>
              <a:cxnLst/>
              <a:rect l="l" t="t" r="r" b="b"/>
              <a:pathLst>
                <a:path w="32675" h="5810" extrusionOk="0">
                  <a:moveTo>
                    <a:pt x="30614" y="1"/>
                  </a:moveTo>
                  <a:cubicBezTo>
                    <a:pt x="30548" y="1"/>
                    <a:pt x="30480" y="4"/>
                    <a:pt x="30410" y="11"/>
                  </a:cubicBezTo>
                  <a:lnTo>
                    <a:pt x="30410" y="11"/>
                  </a:lnTo>
                  <a:lnTo>
                    <a:pt x="30410" y="11"/>
                  </a:lnTo>
                  <a:lnTo>
                    <a:pt x="28330" y="186"/>
                  </a:lnTo>
                  <a:cubicBezTo>
                    <a:pt x="28200" y="197"/>
                    <a:pt x="28078" y="220"/>
                    <a:pt x="27966" y="252"/>
                  </a:cubicBezTo>
                  <a:lnTo>
                    <a:pt x="27966" y="252"/>
                  </a:lnTo>
                  <a:lnTo>
                    <a:pt x="1989" y="2818"/>
                  </a:lnTo>
                  <a:cubicBezTo>
                    <a:pt x="1" y="3012"/>
                    <a:pt x="100" y="5810"/>
                    <a:pt x="2061" y="5810"/>
                  </a:cubicBezTo>
                  <a:cubicBezTo>
                    <a:pt x="2127" y="5810"/>
                    <a:pt x="2195" y="5807"/>
                    <a:pt x="2265" y="5800"/>
                  </a:cubicBezTo>
                  <a:cubicBezTo>
                    <a:pt x="11738" y="4848"/>
                    <a:pt x="21212" y="3920"/>
                    <a:pt x="30686" y="2993"/>
                  </a:cubicBezTo>
                  <a:cubicBezTo>
                    <a:pt x="32674" y="2799"/>
                    <a:pt x="32575" y="1"/>
                    <a:pt x="30614" y="1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4356675" y="3182825"/>
              <a:ext cx="798275" cy="129275"/>
            </a:xfrm>
            <a:custGeom>
              <a:avLst/>
              <a:gdLst/>
              <a:ahLst/>
              <a:cxnLst/>
              <a:rect l="l" t="t" r="r" b="b"/>
              <a:pathLst>
                <a:path w="31931" h="5171" extrusionOk="0">
                  <a:moveTo>
                    <a:pt x="29692" y="0"/>
                  </a:moveTo>
                  <a:cubicBezTo>
                    <a:pt x="29262" y="0"/>
                    <a:pt x="28841" y="143"/>
                    <a:pt x="28521" y="458"/>
                  </a:cubicBezTo>
                  <a:lnTo>
                    <a:pt x="28521" y="458"/>
                  </a:lnTo>
                  <a:cubicBezTo>
                    <a:pt x="26855" y="717"/>
                    <a:pt x="25061" y="686"/>
                    <a:pt x="23409" y="834"/>
                  </a:cubicBezTo>
                  <a:cubicBezTo>
                    <a:pt x="20928" y="1035"/>
                    <a:pt x="18447" y="1235"/>
                    <a:pt x="15990" y="1461"/>
                  </a:cubicBezTo>
                  <a:cubicBezTo>
                    <a:pt x="11958" y="1784"/>
                    <a:pt x="7925" y="2108"/>
                    <a:pt x="3893" y="2415"/>
                  </a:cubicBezTo>
                  <a:lnTo>
                    <a:pt x="3893" y="2415"/>
                  </a:lnTo>
                  <a:cubicBezTo>
                    <a:pt x="3677" y="2329"/>
                    <a:pt x="3447" y="2279"/>
                    <a:pt x="3219" y="2279"/>
                  </a:cubicBezTo>
                  <a:cubicBezTo>
                    <a:pt x="3010" y="2279"/>
                    <a:pt x="2803" y="2320"/>
                    <a:pt x="2607" y="2413"/>
                  </a:cubicBezTo>
                  <a:cubicBezTo>
                    <a:pt x="2550" y="2451"/>
                    <a:pt x="2478" y="2489"/>
                    <a:pt x="2414" y="2527"/>
                  </a:cubicBezTo>
                  <a:lnTo>
                    <a:pt x="2414" y="2527"/>
                  </a:lnTo>
                  <a:cubicBezTo>
                    <a:pt x="2253" y="2539"/>
                    <a:pt x="2092" y="2551"/>
                    <a:pt x="1930" y="2564"/>
                  </a:cubicBezTo>
                  <a:cubicBezTo>
                    <a:pt x="0" y="2714"/>
                    <a:pt x="903" y="5170"/>
                    <a:pt x="2482" y="5170"/>
                  </a:cubicBezTo>
                  <a:cubicBezTo>
                    <a:pt x="2634" y="5170"/>
                    <a:pt x="2774" y="5169"/>
                    <a:pt x="2906" y="5164"/>
                  </a:cubicBezTo>
                  <a:lnTo>
                    <a:pt x="2906" y="5164"/>
                  </a:lnTo>
                  <a:cubicBezTo>
                    <a:pt x="2907" y="5166"/>
                    <a:pt x="2907" y="5168"/>
                    <a:pt x="2908" y="5170"/>
                  </a:cubicBezTo>
                  <a:cubicBezTo>
                    <a:pt x="8146" y="4769"/>
                    <a:pt x="13359" y="4343"/>
                    <a:pt x="18597" y="3917"/>
                  </a:cubicBezTo>
                  <a:cubicBezTo>
                    <a:pt x="21078" y="3716"/>
                    <a:pt x="23559" y="3491"/>
                    <a:pt x="26041" y="3290"/>
                  </a:cubicBezTo>
                  <a:cubicBezTo>
                    <a:pt x="27619" y="3165"/>
                    <a:pt x="30351" y="3541"/>
                    <a:pt x="31504" y="2213"/>
                  </a:cubicBezTo>
                  <a:cubicBezTo>
                    <a:pt x="31930" y="1711"/>
                    <a:pt x="31604" y="985"/>
                    <a:pt x="31178" y="609"/>
                  </a:cubicBezTo>
                  <a:cubicBezTo>
                    <a:pt x="31153" y="584"/>
                    <a:pt x="31103" y="533"/>
                    <a:pt x="31053" y="508"/>
                  </a:cubicBezTo>
                  <a:cubicBezTo>
                    <a:pt x="30676" y="184"/>
                    <a:pt x="30178" y="0"/>
                    <a:pt x="29692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4345775" y="3233150"/>
              <a:ext cx="859300" cy="100300"/>
            </a:xfrm>
            <a:custGeom>
              <a:avLst/>
              <a:gdLst/>
              <a:ahLst/>
              <a:cxnLst/>
              <a:rect l="l" t="t" r="r" b="b"/>
              <a:pathLst>
                <a:path w="34372" h="4012" extrusionOk="0">
                  <a:moveTo>
                    <a:pt x="31734" y="0"/>
                  </a:moveTo>
                  <a:cubicBezTo>
                    <a:pt x="31607" y="0"/>
                    <a:pt x="31483" y="8"/>
                    <a:pt x="31364" y="24"/>
                  </a:cubicBezTo>
                  <a:cubicBezTo>
                    <a:pt x="31276" y="34"/>
                    <a:pt x="31188" y="44"/>
                    <a:pt x="31100" y="54"/>
                  </a:cubicBezTo>
                  <a:lnTo>
                    <a:pt x="31100" y="54"/>
                  </a:lnTo>
                  <a:cubicBezTo>
                    <a:pt x="31096" y="52"/>
                    <a:pt x="31092" y="51"/>
                    <a:pt x="31088" y="49"/>
                  </a:cubicBezTo>
                  <a:cubicBezTo>
                    <a:pt x="31067" y="54"/>
                    <a:pt x="31046" y="58"/>
                    <a:pt x="31025" y="63"/>
                  </a:cubicBezTo>
                  <a:lnTo>
                    <a:pt x="31025" y="63"/>
                  </a:lnTo>
                  <a:cubicBezTo>
                    <a:pt x="21187" y="1175"/>
                    <a:pt x="11326" y="2165"/>
                    <a:pt x="1464" y="3032"/>
                  </a:cubicBezTo>
                  <a:cubicBezTo>
                    <a:pt x="1" y="3154"/>
                    <a:pt x="2951" y="4011"/>
                    <a:pt x="3642" y="4011"/>
                  </a:cubicBezTo>
                  <a:cubicBezTo>
                    <a:pt x="3661" y="4011"/>
                    <a:pt x="3679" y="4011"/>
                    <a:pt x="3694" y="4009"/>
                  </a:cubicBezTo>
                  <a:cubicBezTo>
                    <a:pt x="13102" y="3182"/>
                    <a:pt x="22486" y="2243"/>
                    <a:pt x="31870" y="1193"/>
                  </a:cubicBezTo>
                  <a:lnTo>
                    <a:pt x="31870" y="1193"/>
                  </a:lnTo>
                  <a:cubicBezTo>
                    <a:pt x="31983" y="1203"/>
                    <a:pt x="32095" y="1208"/>
                    <a:pt x="32207" y="1208"/>
                  </a:cubicBezTo>
                  <a:cubicBezTo>
                    <a:pt x="32407" y="1208"/>
                    <a:pt x="32604" y="1191"/>
                    <a:pt x="32792" y="1152"/>
                  </a:cubicBezTo>
                  <a:cubicBezTo>
                    <a:pt x="33143" y="1102"/>
                    <a:pt x="33494" y="1027"/>
                    <a:pt x="33845" y="977"/>
                  </a:cubicBezTo>
                  <a:cubicBezTo>
                    <a:pt x="34371" y="876"/>
                    <a:pt x="33920" y="551"/>
                    <a:pt x="33670" y="450"/>
                  </a:cubicBezTo>
                  <a:cubicBezTo>
                    <a:pt x="33104" y="199"/>
                    <a:pt x="32381" y="0"/>
                    <a:pt x="31734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4359800" y="3270500"/>
              <a:ext cx="768200" cy="83975"/>
            </a:xfrm>
            <a:custGeom>
              <a:avLst/>
              <a:gdLst/>
              <a:ahLst/>
              <a:cxnLst/>
              <a:rect l="l" t="t" r="r" b="b"/>
              <a:pathLst>
                <a:path w="30728" h="3359" extrusionOk="0">
                  <a:moveTo>
                    <a:pt x="27647" y="0"/>
                  </a:moveTo>
                  <a:cubicBezTo>
                    <a:pt x="27595" y="0"/>
                    <a:pt x="27544" y="3"/>
                    <a:pt x="27494" y="9"/>
                  </a:cubicBezTo>
                  <a:cubicBezTo>
                    <a:pt x="18372" y="1212"/>
                    <a:pt x="9199" y="1839"/>
                    <a:pt x="1" y="1914"/>
                  </a:cubicBezTo>
                  <a:cubicBezTo>
                    <a:pt x="151" y="1914"/>
                    <a:pt x="1930" y="3016"/>
                    <a:pt x="2532" y="3142"/>
                  </a:cubicBezTo>
                  <a:cubicBezTo>
                    <a:pt x="2783" y="3192"/>
                    <a:pt x="3033" y="3242"/>
                    <a:pt x="3309" y="3317"/>
                  </a:cubicBezTo>
                  <a:cubicBezTo>
                    <a:pt x="3433" y="3345"/>
                    <a:pt x="3533" y="3358"/>
                    <a:pt x="3608" y="3358"/>
                  </a:cubicBezTo>
                  <a:cubicBezTo>
                    <a:pt x="3777" y="3358"/>
                    <a:pt x="3816" y="3292"/>
                    <a:pt x="3714" y="3186"/>
                  </a:cubicBezTo>
                  <a:lnTo>
                    <a:pt x="3714" y="3186"/>
                  </a:lnTo>
                  <a:cubicBezTo>
                    <a:pt x="12659" y="3106"/>
                    <a:pt x="21579" y="2457"/>
                    <a:pt x="30452" y="1287"/>
                  </a:cubicBezTo>
                  <a:cubicBezTo>
                    <a:pt x="30728" y="1262"/>
                    <a:pt x="29550" y="635"/>
                    <a:pt x="29474" y="585"/>
                  </a:cubicBezTo>
                  <a:cubicBezTo>
                    <a:pt x="28990" y="378"/>
                    <a:pt x="28251" y="0"/>
                    <a:pt x="27647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4326650" y="3282500"/>
              <a:ext cx="830850" cy="180500"/>
            </a:xfrm>
            <a:custGeom>
              <a:avLst/>
              <a:gdLst/>
              <a:ahLst/>
              <a:cxnLst/>
              <a:rect l="l" t="t" r="r" b="b"/>
              <a:pathLst>
                <a:path w="33234" h="7220" extrusionOk="0">
                  <a:moveTo>
                    <a:pt x="31326" y="1"/>
                  </a:moveTo>
                  <a:cubicBezTo>
                    <a:pt x="31278" y="1"/>
                    <a:pt x="31228" y="2"/>
                    <a:pt x="31176" y="5"/>
                  </a:cubicBezTo>
                  <a:cubicBezTo>
                    <a:pt x="31034" y="14"/>
                    <a:pt x="30892" y="22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21994" y="549"/>
                    <a:pt x="13215" y="1092"/>
                    <a:pt x="4459" y="1634"/>
                  </a:cubicBezTo>
                  <a:cubicBezTo>
                    <a:pt x="3043" y="1714"/>
                    <a:pt x="2088" y="3524"/>
                    <a:pt x="2855" y="4184"/>
                  </a:cubicBezTo>
                  <a:lnTo>
                    <a:pt x="2855" y="4184"/>
                  </a:lnTo>
                  <a:cubicBezTo>
                    <a:pt x="2545" y="4258"/>
                    <a:pt x="2237" y="4335"/>
                    <a:pt x="1928" y="4416"/>
                  </a:cubicBezTo>
                  <a:cubicBezTo>
                    <a:pt x="215" y="4850"/>
                    <a:pt x="1" y="7219"/>
                    <a:pt x="1588" y="7219"/>
                  </a:cubicBezTo>
                  <a:cubicBezTo>
                    <a:pt x="1743" y="7219"/>
                    <a:pt x="1914" y="7197"/>
                    <a:pt x="2104" y="7148"/>
                  </a:cubicBezTo>
                  <a:cubicBezTo>
                    <a:pt x="11552" y="4667"/>
                    <a:pt x="21527" y="5544"/>
                    <a:pt x="30926" y="2762"/>
                  </a:cubicBezTo>
                  <a:cubicBezTo>
                    <a:pt x="32270" y="2371"/>
                    <a:pt x="33233" y="1"/>
                    <a:pt x="31326" y="1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4319250" y="3360925"/>
              <a:ext cx="817050" cy="79000"/>
            </a:xfrm>
            <a:custGeom>
              <a:avLst/>
              <a:gdLst/>
              <a:ahLst/>
              <a:cxnLst/>
              <a:rect l="l" t="t" r="r" b="b"/>
              <a:pathLst>
                <a:path w="32682" h="3160" extrusionOk="0">
                  <a:moveTo>
                    <a:pt x="29390" y="0"/>
                  </a:moveTo>
                  <a:cubicBezTo>
                    <a:pt x="29382" y="0"/>
                    <a:pt x="29374" y="1"/>
                    <a:pt x="29367" y="1"/>
                  </a:cubicBezTo>
                  <a:cubicBezTo>
                    <a:pt x="20294" y="477"/>
                    <a:pt x="11222" y="953"/>
                    <a:pt x="2149" y="1404"/>
                  </a:cubicBezTo>
                  <a:cubicBezTo>
                    <a:pt x="1" y="1528"/>
                    <a:pt x="2232" y="3160"/>
                    <a:pt x="3425" y="3160"/>
                  </a:cubicBezTo>
                  <a:cubicBezTo>
                    <a:pt x="3442" y="3160"/>
                    <a:pt x="3460" y="3160"/>
                    <a:pt x="3477" y="3159"/>
                  </a:cubicBezTo>
                  <a:cubicBezTo>
                    <a:pt x="11910" y="2716"/>
                    <a:pt x="20343" y="2274"/>
                    <a:pt x="28776" y="1831"/>
                  </a:cubicBezTo>
                  <a:lnTo>
                    <a:pt x="28776" y="1831"/>
                  </a:lnTo>
                  <a:cubicBezTo>
                    <a:pt x="29195" y="1987"/>
                    <a:pt x="29661" y="2088"/>
                    <a:pt x="30045" y="2088"/>
                  </a:cubicBezTo>
                  <a:cubicBezTo>
                    <a:pt x="30263" y="2088"/>
                    <a:pt x="30455" y="2055"/>
                    <a:pt x="30595" y="1981"/>
                  </a:cubicBezTo>
                  <a:cubicBezTo>
                    <a:pt x="30846" y="1856"/>
                    <a:pt x="31096" y="1730"/>
                    <a:pt x="31347" y="1580"/>
                  </a:cubicBezTo>
                  <a:cubicBezTo>
                    <a:pt x="32682" y="863"/>
                    <a:pt x="29947" y="0"/>
                    <a:pt x="29390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4359800" y="3368900"/>
              <a:ext cx="757150" cy="121750"/>
            </a:xfrm>
            <a:custGeom>
              <a:avLst/>
              <a:gdLst/>
              <a:ahLst/>
              <a:cxnLst/>
              <a:rect l="l" t="t" r="r" b="b"/>
              <a:pathLst>
                <a:path w="30286" h="4870" extrusionOk="0">
                  <a:moveTo>
                    <a:pt x="28493" y="1"/>
                  </a:moveTo>
                  <a:cubicBezTo>
                    <a:pt x="28461" y="1"/>
                    <a:pt x="28429" y="3"/>
                    <a:pt x="28397" y="8"/>
                  </a:cubicBezTo>
                  <a:cubicBezTo>
                    <a:pt x="19399" y="1311"/>
                    <a:pt x="10377" y="1737"/>
                    <a:pt x="1279" y="1762"/>
                  </a:cubicBezTo>
                  <a:cubicBezTo>
                    <a:pt x="1" y="1762"/>
                    <a:pt x="1153" y="4870"/>
                    <a:pt x="2281" y="4870"/>
                  </a:cubicBezTo>
                  <a:cubicBezTo>
                    <a:pt x="10690" y="4847"/>
                    <a:pt x="19035" y="4481"/>
                    <a:pt x="27355" y="3377"/>
                  </a:cubicBezTo>
                  <a:lnTo>
                    <a:pt x="27355" y="3377"/>
                  </a:lnTo>
                  <a:cubicBezTo>
                    <a:pt x="27588" y="3629"/>
                    <a:pt x="27849" y="3792"/>
                    <a:pt x="28107" y="3792"/>
                  </a:cubicBezTo>
                  <a:cubicBezTo>
                    <a:pt x="28112" y="3792"/>
                    <a:pt x="28117" y="3792"/>
                    <a:pt x="28121" y="3792"/>
                  </a:cubicBezTo>
                  <a:cubicBezTo>
                    <a:pt x="28948" y="3767"/>
                    <a:pt x="29349" y="3567"/>
                    <a:pt x="29800" y="2890"/>
                  </a:cubicBezTo>
                  <a:cubicBezTo>
                    <a:pt x="30286" y="2186"/>
                    <a:pt x="29478" y="1"/>
                    <a:pt x="28493" y="1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4369825" y="3442375"/>
              <a:ext cx="758625" cy="151550"/>
            </a:xfrm>
            <a:custGeom>
              <a:avLst/>
              <a:gdLst/>
              <a:ahLst/>
              <a:cxnLst/>
              <a:rect l="l" t="t" r="r" b="b"/>
              <a:pathLst>
                <a:path w="30345" h="6062" extrusionOk="0">
                  <a:moveTo>
                    <a:pt x="27667" y="0"/>
                  </a:moveTo>
                  <a:cubicBezTo>
                    <a:pt x="27659" y="0"/>
                    <a:pt x="27652" y="1"/>
                    <a:pt x="27645" y="1"/>
                  </a:cubicBezTo>
                  <a:lnTo>
                    <a:pt x="3646" y="1123"/>
                  </a:lnTo>
                  <a:lnTo>
                    <a:pt x="3646" y="1123"/>
                  </a:lnTo>
                  <a:cubicBezTo>
                    <a:pt x="3428" y="965"/>
                    <a:pt x="3215" y="867"/>
                    <a:pt x="3033" y="867"/>
                  </a:cubicBezTo>
                  <a:cubicBezTo>
                    <a:pt x="2999" y="867"/>
                    <a:pt x="2965" y="871"/>
                    <a:pt x="2933" y="878"/>
                  </a:cubicBezTo>
                  <a:cubicBezTo>
                    <a:pt x="2407" y="979"/>
                    <a:pt x="1880" y="1104"/>
                    <a:pt x="1379" y="1229"/>
                  </a:cubicBezTo>
                  <a:cubicBezTo>
                    <a:pt x="778" y="1346"/>
                    <a:pt x="1456" y="2486"/>
                    <a:pt x="2212" y="3219"/>
                  </a:cubicBezTo>
                  <a:lnTo>
                    <a:pt x="2212" y="3219"/>
                  </a:lnTo>
                  <a:cubicBezTo>
                    <a:pt x="2182" y="3219"/>
                    <a:pt x="2151" y="3219"/>
                    <a:pt x="2119" y="3219"/>
                  </a:cubicBezTo>
                  <a:cubicBezTo>
                    <a:pt x="1796" y="3219"/>
                    <a:pt x="1444" y="3229"/>
                    <a:pt x="1311" y="3313"/>
                  </a:cubicBezTo>
                  <a:lnTo>
                    <a:pt x="1311" y="3313"/>
                  </a:lnTo>
                  <a:cubicBezTo>
                    <a:pt x="1155" y="3219"/>
                    <a:pt x="995" y="3149"/>
                    <a:pt x="860" y="3149"/>
                  </a:cubicBezTo>
                  <a:cubicBezTo>
                    <a:pt x="779" y="3149"/>
                    <a:pt x="708" y="3174"/>
                    <a:pt x="652" y="3234"/>
                  </a:cubicBezTo>
                  <a:cubicBezTo>
                    <a:pt x="627" y="3284"/>
                    <a:pt x="577" y="3309"/>
                    <a:pt x="527" y="3360"/>
                  </a:cubicBezTo>
                  <a:cubicBezTo>
                    <a:pt x="1" y="3936"/>
                    <a:pt x="1429" y="5289"/>
                    <a:pt x="1805" y="5590"/>
                  </a:cubicBezTo>
                  <a:cubicBezTo>
                    <a:pt x="2288" y="5941"/>
                    <a:pt x="2862" y="6062"/>
                    <a:pt x="3473" y="6062"/>
                  </a:cubicBezTo>
                  <a:cubicBezTo>
                    <a:pt x="4607" y="6062"/>
                    <a:pt x="5866" y="5645"/>
                    <a:pt x="6893" y="5515"/>
                  </a:cubicBezTo>
                  <a:cubicBezTo>
                    <a:pt x="9449" y="5189"/>
                    <a:pt x="12031" y="4989"/>
                    <a:pt x="14612" y="4863"/>
                  </a:cubicBezTo>
                  <a:cubicBezTo>
                    <a:pt x="19750" y="4613"/>
                    <a:pt x="24838" y="4462"/>
                    <a:pt x="29675" y="2558"/>
                  </a:cubicBezTo>
                  <a:cubicBezTo>
                    <a:pt x="30345" y="2310"/>
                    <a:pt x="28364" y="0"/>
                    <a:pt x="27667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4409400" y="3507550"/>
              <a:ext cx="682250" cy="94025"/>
            </a:xfrm>
            <a:custGeom>
              <a:avLst/>
              <a:gdLst/>
              <a:ahLst/>
              <a:cxnLst/>
              <a:rect l="l" t="t" r="r" b="b"/>
              <a:pathLst>
                <a:path w="27290" h="3761" extrusionOk="0">
                  <a:moveTo>
                    <a:pt x="25285" y="1"/>
                  </a:moveTo>
                  <a:cubicBezTo>
                    <a:pt x="17165" y="251"/>
                    <a:pt x="9044" y="477"/>
                    <a:pt x="949" y="702"/>
                  </a:cubicBezTo>
                  <a:cubicBezTo>
                    <a:pt x="0" y="727"/>
                    <a:pt x="1165" y="3760"/>
                    <a:pt x="2016" y="3760"/>
                  </a:cubicBezTo>
                  <a:cubicBezTo>
                    <a:pt x="2020" y="3760"/>
                    <a:pt x="2023" y="3760"/>
                    <a:pt x="2027" y="3760"/>
                  </a:cubicBezTo>
                  <a:cubicBezTo>
                    <a:pt x="9646" y="3525"/>
                    <a:pt x="17265" y="3312"/>
                    <a:pt x="24863" y="3100"/>
                  </a:cubicBezTo>
                  <a:lnTo>
                    <a:pt x="24863" y="3100"/>
                  </a:lnTo>
                  <a:cubicBezTo>
                    <a:pt x="25030" y="3255"/>
                    <a:pt x="25204" y="3348"/>
                    <a:pt x="25373" y="3348"/>
                  </a:cubicBezTo>
                  <a:cubicBezTo>
                    <a:pt x="25411" y="3348"/>
                    <a:pt x="25448" y="3344"/>
                    <a:pt x="25485" y="3334"/>
                  </a:cubicBezTo>
                  <a:lnTo>
                    <a:pt x="26538" y="3033"/>
                  </a:lnTo>
                  <a:cubicBezTo>
                    <a:pt x="27290" y="2833"/>
                    <a:pt x="26037" y="1"/>
                    <a:pt x="25285" y="1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4327875" y="3557000"/>
              <a:ext cx="818000" cy="104125"/>
            </a:xfrm>
            <a:custGeom>
              <a:avLst/>
              <a:gdLst/>
              <a:ahLst/>
              <a:cxnLst/>
              <a:rect l="l" t="t" r="r" b="b"/>
              <a:pathLst>
                <a:path w="32720" h="4165" extrusionOk="0">
                  <a:moveTo>
                    <a:pt x="29952" y="0"/>
                  </a:moveTo>
                  <a:cubicBezTo>
                    <a:pt x="29926" y="0"/>
                    <a:pt x="29900" y="1"/>
                    <a:pt x="29874" y="3"/>
                  </a:cubicBezTo>
                  <a:cubicBezTo>
                    <a:pt x="21416" y="652"/>
                    <a:pt x="12935" y="1193"/>
                    <a:pt x="4454" y="1648"/>
                  </a:cubicBezTo>
                  <a:lnTo>
                    <a:pt x="4454" y="1648"/>
                  </a:lnTo>
                  <a:cubicBezTo>
                    <a:pt x="4095" y="1453"/>
                    <a:pt x="3671" y="1328"/>
                    <a:pt x="3270" y="1328"/>
                  </a:cubicBezTo>
                  <a:cubicBezTo>
                    <a:pt x="3044" y="1328"/>
                    <a:pt x="2826" y="1368"/>
                    <a:pt x="2631" y="1456"/>
                  </a:cubicBezTo>
                  <a:cubicBezTo>
                    <a:pt x="2280" y="1607"/>
                    <a:pt x="1954" y="1757"/>
                    <a:pt x="1603" y="1907"/>
                  </a:cubicBezTo>
                  <a:cubicBezTo>
                    <a:pt x="0" y="2647"/>
                    <a:pt x="1698" y="4164"/>
                    <a:pt x="2804" y="4164"/>
                  </a:cubicBezTo>
                  <a:cubicBezTo>
                    <a:pt x="2822" y="4164"/>
                    <a:pt x="2839" y="4164"/>
                    <a:pt x="2857" y="4163"/>
                  </a:cubicBezTo>
                  <a:cubicBezTo>
                    <a:pt x="11239" y="3728"/>
                    <a:pt x="19621" y="3209"/>
                    <a:pt x="27984" y="2587"/>
                  </a:cubicBezTo>
                  <a:lnTo>
                    <a:pt x="27984" y="2587"/>
                  </a:lnTo>
                  <a:cubicBezTo>
                    <a:pt x="28355" y="2794"/>
                    <a:pt x="28798" y="2928"/>
                    <a:pt x="29213" y="2928"/>
                  </a:cubicBezTo>
                  <a:cubicBezTo>
                    <a:pt x="29429" y="2928"/>
                    <a:pt x="29637" y="2891"/>
                    <a:pt x="29824" y="2810"/>
                  </a:cubicBezTo>
                  <a:cubicBezTo>
                    <a:pt x="30250" y="2634"/>
                    <a:pt x="30701" y="2434"/>
                    <a:pt x="31127" y="2233"/>
                  </a:cubicBezTo>
                  <a:cubicBezTo>
                    <a:pt x="32719" y="1547"/>
                    <a:pt x="31080" y="0"/>
                    <a:pt x="29952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4492625" y="3568500"/>
              <a:ext cx="516700" cy="88850"/>
            </a:xfrm>
            <a:custGeom>
              <a:avLst/>
              <a:gdLst/>
              <a:ahLst/>
              <a:cxnLst/>
              <a:rect l="l" t="t" r="r" b="b"/>
              <a:pathLst>
                <a:path w="20668" h="3554" extrusionOk="0">
                  <a:moveTo>
                    <a:pt x="19918" y="0"/>
                  </a:moveTo>
                  <a:cubicBezTo>
                    <a:pt x="19858" y="0"/>
                    <a:pt x="19794" y="6"/>
                    <a:pt x="19725" y="19"/>
                  </a:cubicBezTo>
                  <a:cubicBezTo>
                    <a:pt x="14111" y="846"/>
                    <a:pt x="8447" y="1297"/>
                    <a:pt x="2758" y="1297"/>
                  </a:cubicBezTo>
                  <a:cubicBezTo>
                    <a:pt x="1956" y="1297"/>
                    <a:pt x="1204" y="1673"/>
                    <a:pt x="678" y="2300"/>
                  </a:cubicBezTo>
                  <a:cubicBezTo>
                    <a:pt x="402" y="2600"/>
                    <a:pt x="1" y="3553"/>
                    <a:pt x="803" y="3553"/>
                  </a:cubicBezTo>
                  <a:cubicBezTo>
                    <a:pt x="967" y="3553"/>
                    <a:pt x="1130" y="3554"/>
                    <a:pt x="1294" y="3554"/>
                  </a:cubicBezTo>
                  <a:cubicBezTo>
                    <a:pt x="7018" y="3554"/>
                    <a:pt x="12719" y="3127"/>
                    <a:pt x="18372" y="2274"/>
                  </a:cubicBezTo>
                  <a:cubicBezTo>
                    <a:pt x="19149" y="2174"/>
                    <a:pt x="19951" y="1673"/>
                    <a:pt x="20352" y="996"/>
                  </a:cubicBezTo>
                  <a:cubicBezTo>
                    <a:pt x="20667" y="478"/>
                    <a:pt x="20456" y="0"/>
                    <a:pt x="19918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003" name="Google Shape;1003;p34"/>
          <p:cNvSpPr txBox="1">
            <a:spLocks noGrp="1"/>
          </p:cNvSpPr>
          <p:nvPr>
            <p:ph type="title"/>
          </p:nvPr>
        </p:nvSpPr>
        <p:spPr>
          <a:xfrm>
            <a:off x="2486099" y="2304399"/>
            <a:ext cx="7075600" cy="197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Analisis &amp; Hasil</a:t>
            </a:r>
            <a:endParaRPr/>
          </a:p>
        </p:txBody>
      </p:sp>
      <p:sp>
        <p:nvSpPr>
          <p:cNvPr id="1004" name="Google Shape;1004;p34"/>
          <p:cNvSpPr txBox="1">
            <a:spLocks noGrp="1"/>
          </p:cNvSpPr>
          <p:nvPr>
            <p:ph type="title" idx="2"/>
          </p:nvPr>
        </p:nvSpPr>
        <p:spPr>
          <a:xfrm>
            <a:off x="5125000" y="788084"/>
            <a:ext cx="1942000" cy="90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05</a:t>
            </a:r>
            <a:endParaRPr/>
          </a:p>
        </p:txBody>
      </p:sp>
      <p:grpSp>
        <p:nvGrpSpPr>
          <p:cNvPr id="1005" name="Google Shape;1005;p34"/>
          <p:cNvGrpSpPr/>
          <p:nvPr/>
        </p:nvGrpSpPr>
        <p:grpSpPr>
          <a:xfrm rot="372491" flipH="1">
            <a:off x="1463358" y="4637885"/>
            <a:ext cx="793415" cy="901132"/>
            <a:chOff x="5464100" y="4208075"/>
            <a:chExt cx="494625" cy="579650"/>
          </a:xfrm>
        </p:grpSpPr>
        <p:sp>
          <p:nvSpPr>
            <p:cNvPr id="1006" name="Google Shape;1006;p34"/>
            <p:cNvSpPr/>
            <p:nvPr/>
          </p:nvSpPr>
          <p:spPr>
            <a:xfrm>
              <a:off x="5594650" y="4504850"/>
              <a:ext cx="341250" cy="255800"/>
            </a:xfrm>
            <a:custGeom>
              <a:avLst/>
              <a:gdLst/>
              <a:ahLst/>
              <a:cxnLst/>
              <a:rect l="l" t="t" r="r" b="b"/>
              <a:pathLst>
                <a:path w="13650" h="10232" extrusionOk="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5518750" y="4363750"/>
              <a:ext cx="340700" cy="255675"/>
            </a:xfrm>
            <a:custGeom>
              <a:avLst/>
              <a:gdLst/>
              <a:ahLst/>
              <a:cxnLst/>
              <a:rect l="l" t="t" r="r" b="b"/>
              <a:pathLst>
                <a:path w="13628" h="10227" extrusionOk="0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5475950" y="4235275"/>
              <a:ext cx="281925" cy="269375"/>
            </a:xfrm>
            <a:custGeom>
              <a:avLst/>
              <a:gdLst/>
              <a:ahLst/>
              <a:cxnLst/>
              <a:rect l="l" t="t" r="r" b="b"/>
              <a:pathLst>
                <a:path w="11277" h="10775" extrusionOk="0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5717000" y="4421125"/>
              <a:ext cx="42000" cy="94525"/>
            </a:xfrm>
            <a:custGeom>
              <a:avLst/>
              <a:gdLst/>
              <a:ahLst/>
              <a:cxnLst/>
              <a:rect l="l" t="t" r="r" b="b"/>
              <a:pathLst>
                <a:path w="1680" h="3781" extrusionOk="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5750000" y="4392700"/>
              <a:ext cx="46925" cy="98950"/>
            </a:xfrm>
            <a:custGeom>
              <a:avLst/>
              <a:gdLst/>
              <a:ahLst/>
              <a:cxnLst/>
              <a:rect l="l" t="t" r="r" b="b"/>
              <a:pathLst>
                <a:path w="1877" h="3958" extrusionOk="0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5795175" y="4403700"/>
              <a:ext cx="30450" cy="52625"/>
            </a:xfrm>
            <a:custGeom>
              <a:avLst/>
              <a:gdLst/>
              <a:ahLst/>
              <a:cxnLst/>
              <a:rect l="l" t="t" r="r" b="b"/>
              <a:pathLst>
                <a:path w="1218" h="2105" extrusionOk="0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5783525" y="4580275"/>
              <a:ext cx="38225" cy="81675"/>
            </a:xfrm>
            <a:custGeom>
              <a:avLst/>
              <a:gdLst/>
              <a:ahLst/>
              <a:cxnLst/>
              <a:rect l="l" t="t" r="r" b="b"/>
              <a:pathLst>
                <a:path w="1529" h="3267" extrusionOk="0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5824600" y="4544075"/>
              <a:ext cx="49675" cy="96575"/>
            </a:xfrm>
            <a:custGeom>
              <a:avLst/>
              <a:gdLst/>
              <a:ahLst/>
              <a:cxnLst/>
              <a:rect l="l" t="t" r="r" b="b"/>
              <a:pathLst>
                <a:path w="1987" h="3863" extrusionOk="0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5876375" y="4540750"/>
              <a:ext cx="23725" cy="54675"/>
            </a:xfrm>
            <a:custGeom>
              <a:avLst/>
              <a:gdLst/>
              <a:ahLst/>
              <a:cxnLst/>
              <a:rect l="l" t="t" r="r" b="b"/>
              <a:pathLst>
                <a:path w="949" h="2187" extrusionOk="0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5464100" y="4208075"/>
              <a:ext cx="334850" cy="317675"/>
            </a:xfrm>
            <a:custGeom>
              <a:avLst/>
              <a:gdLst/>
              <a:ahLst/>
              <a:cxnLst/>
              <a:rect l="l" t="t" r="r" b="b"/>
              <a:pathLst>
                <a:path w="13394" h="12707" extrusionOk="0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5495775" y="4342975"/>
              <a:ext cx="376800" cy="309500"/>
            </a:xfrm>
            <a:custGeom>
              <a:avLst/>
              <a:gdLst/>
              <a:ahLst/>
              <a:cxnLst/>
              <a:rect l="l" t="t" r="r" b="b"/>
              <a:pathLst>
                <a:path w="15072" h="12380" extrusionOk="0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5582050" y="4477650"/>
              <a:ext cx="376675" cy="310075"/>
            </a:xfrm>
            <a:custGeom>
              <a:avLst/>
              <a:gdLst/>
              <a:ahLst/>
              <a:cxnLst/>
              <a:rect l="l" t="t" r="r" b="b"/>
              <a:pathLst>
                <a:path w="15067" h="12403" extrusionOk="0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18" name="Google Shape;1018;p34"/>
          <p:cNvGrpSpPr/>
          <p:nvPr/>
        </p:nvGrpSpPr>
        <p:grpSpPr>
          <a:xfrm rot="9456294">
            <a:off x="9132904" y="4364888"/>
            <a:ext cx="3074723" cy="683897"/>
            <a:chOff x="7051300" y="3461525"/>
            <a:chExt cx="2305989" cy="512912"/>
          </a:xfrm>
        </p:grpSpPr>
        <p:sp>
          <p:nvSpPr>
            <p:cNvPr id="1019" name="Google Shape;1019;p34"/>
            <p:cNvSpPr/>
            <p:nvPr/>
          </p:nvSpPr>
          <p:spPr>
            <a:xfrm>
              <a:off x="7075817" y="3564700"/>
              <a:ext cx="2271819" cy="396457"/>
            </a:xfrm>
            <a:custGeom>
              <a:avLst/>
              <a:gdLst/>
              <a:ahLst/>
              <a:cxnLst/>
              <a:rect l="l" t="t" r="r" b="b"/>
              <a:pathLst>
                <a:path w="46702" h="8150" extrusionOk="0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7056554" y="3473929"/>
              <a:ext cx="2293709" cy="379334"/>
            </a:xfrm>
            <a:custGeom>
              <a:avLst/>
              <a:gdLst/>
              <a:ahLst/>
              <a:cxnLst/>
              <a:rect l="l" t="t" r="r" b="b"/>
              <a:pathLst>
                <a:path w="47152" h="7798" extrusionOk="0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9084585" y="3533956"/>
              <a:ext cx="102106" cy="52683"/>
            </a:xfrm>
            <a:custGeom>
              <a:avLst/>
              <a:gdLst/>
              <a:ahLst/>
              <a:cxnLst/>
              <a:rect l="l" t="t" r="r" b="b"/>
              <a:pathLst>
                <a:path w="2099" h="1083" extrusionOk="0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7151702" y="3605512"/>
              <a:ext cx="1882416" cy="359584"/>
            </a:xfrm>
            <a:custGeom>
              <a:avLst/>
              <a:gdLst/>
              <a:ahLst/>
              <a:cxnLst/>
              <a:rect l="l" t="t" r="r" b="b"/>
              <a:pathLst>
                <a:path w="38697" h="7392" extrusionOk="0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7764232" y="3683976"/>
              <a:ext cx="634963" cy="189034"/>
            </a:xfrm>
            <a:custGeom>
              <a:avLst/>
              <a:gdLst/>
              <a:ahLst/>
              <a:cxnLst/>
              <a:rect l="l" t="t" r="r" b="b"/>
              <a:pathLst>
                <a:path w="13053" h="3886" extrusionOk="0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7758540" y="3565575"/>
              <a:ext cx="636277" cy="197401"/>
            </a:xfrm>
            <a:custGeom>
              <a:avLst/>
              <a:gdLst/>
              <a:ahLst/>
              <a:cxnLst/>
              <a:rect l="l" t="t" r="r" b="b"/>
              <a:pathLst>
                <a:path w="13080" h="4058" extrusionOk="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7130639" y="3466487"/>
              <a:ext cx="1892096" cy="377145"/>
            </a:xfrm>
            <a:custGeom>
              <a:avLst/>
              <a:gdLst/>
              <a:ahLst/>
              <a:cxnLst/>
              <a:rect l="l" t="t" r="r" b="b"/>
              <a:pathLst>
                <a:path w="38896" h="7753" extrusionOk="0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8992842" y="3474999"/>
              <a:ext cx="35997" cy="141362"/>
            </a:xfrm>
            <a:custGeom>
              <a:avLst/>
              <a:gdLst/>
              <a:ahLst/>
              <a:cxnLst/>
              <a:rect l="l" t="t" r="r" b="b"/>
              <a:pathLst>
                <a:path w="740" h="2906" extrusionOk="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8234282" y="3461525"/>
              <a:ext cx="850704" cy="234469"/>
            </a:xfrm>
            <a:custGeom>
              <a:avLst/>
              <a:gdLst/>
              <a:ahLst/>
              <a:cxnLst/>
              <a:rect l="l" t="t" r="r" b="b"/>
              <a:pathLst>
                <a:path w="17488" h="4820" extrusionOk="0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9007776" y="3586979"/>
              <a:ext cx="90772" cy="141168"/>
            </a:xfrm>
            <a:custGeom>
              <a:avLst/>
              <a:gdLst/>
              <a:ahLst/>
              <a:cxnLst/>
              <a:rect l="l" t="t" r="r" b="b"/>
              <a:pathLst>
                <a:path w="1866" h="2902" extrusionOk="0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9050291" y="3487988"/>
              <a:ext cx="305685" cy="86102"/>
            </a:xfrm>
            <a:custGeom>
              <a:avLst/>
              <a:gdLst/>
              <a:ahLst/>
              <a:cxnLst/>
              <a:rect l="l" t="t" r="r" b="b"/>
              <a:pathLst>
                <a:path w="6284" h="1770" extrusionOk="0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9073980" y="3552587"/>
              <a:ext cx="283308" cy="148610"/>
            </a:xfrm>
            <a:custGeom>
              <a:avLst/>
              <a:gdLst/>
              <a:ahLst/>
              <a:cxnLst/>
              <a:rect l="l" t="t" r="r" b="b"/>
              <a:pathLst>
                <a:path w="5824" h="3055" extrusionOk="0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7051300" y="3556236"/>
              <a:ext cx="1992937" cy="418201"/>
            </a:xfrm>
            <a:custGeom>
              <a:avLst/>
              <a:gdLst/>
              <a:ahLst/>
              <a:cxnLst/>
              <a:rect l="l" t="t" r="r" b="b"/>
              <a:pathLst>
                <a:path w="40969" h="8597" extrusionOk="0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7753724" y="3601377"/>
              <a:ext cx="138152" cy="171960"/>
            </a:xfrm>
            <a:custGeom>
              <a:avLst/>
              <a:gdLst/>
              <a:ahLst/>
              <a:cxnLst/>
              <a:rect l="l" t="t" r="r" b="b"/>
              <a:pathLst>
                <a:path w="2840" h="3535" extrusionOk="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8276797" y="3673322"/>
              <a:ext cx="127207" cy="161161"/>
            </a:xfrm>
            <a:custGeom>
              <a:avLst/>
              <a:gdLst/>
              <a:ahLst/>
              <a:cxnLst/>
              <a:rect l="l" t="t" r="r" b="b"/>
              <a:pathLst>
                <a:path w="2615" h="3313" extrusionOk="0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7126261" y="3708687"/>
              <a:ext cx="37311" cy="143746"/>
            </a:xfrm>
            <a:custGeom>
              <a:avLst/>
              <a:gdLst/>
              <a:ahLst/>
              <a:cxnLst/>
              <a:rect l="l" t="t" r="r" b="b"/>
              <a:pathLst>
                <a:path w="767" h="2955" extrusionOk="0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7753724" y="3752661"/>
              <a:ext cx="159215" cy="130125"/>
            </a:xfrm>
            <a:custGeom>
              <a:avLst/>
              <a:gdLst/>
              <a:ahLst/>
              <a:cxnLst/>
              <a:rect l="l" t="t" r="r" b="b"/>
              <a:pathLst>
                <a:path w="3273" h="2675" extrusionOk="0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7140708" y="3828157"/>
              <a:ext cx="36046" cy="134163"/>
            </a:xfrm>
            <a:custGeom>
              <a:avLst/>
              <a:gdLst/>
              <a:ahLst/>
              <a:cxnLst/>
              <a:rect l="l" t="t" r="r" b="b"/>
              <a:pathLst>
                <a:path w="741" h="2758" extrusionOk="0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37" name="Google Shape;1037;p34"/>
          <p:cNvGrpSpPr/>
          <p:nvPr/>
        </p:nvGrpSpPr>
        <p:grpSpPr>
          <a:xfrm>
            <a:off x="5237924" y="1630867"/>
            <a:ext cx="1716168" cy="234700"/>
            <a:chOff x="4345425" y="2175475"/>
            <a:chExt cx="800750" cy="176025"/>
          </a:xfrm>
        </p:grpSpPr>
        <p:sp>
          <p:nvSpPr>
            <p:cNvPr id="1038" name="Google Shape;1038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46" name="Google Shape;1046;p34"/>
          <p:cNvGrpSpPr/>
          <p:nvPr/>
        </p:nvGrpSpPr>
        <p:grpSpPr>
          <a:xfrm rot="854098">
            <a:off x="10377141" y="680529"/>
            <a:ext cx="852704" cy="584003"/>
            <a:chOff x="5501450" y="2545600"/>
            <a:chExt cx="639525" cy="438000"/>
          </a:xfrm>
        </p:grpSpPr>
        <p:sp>
          <p:nvSpPr>
            <p:cNvPr id="1047" name="Google Shape;1047;p34"/>
            <p:cNvSpPr/>
            <p:nvPr/>
          </p:nvSpPr>
          <p:spPr>
            <a:xfrm>
              <a:off x="5501450" y="2545600"/>
              <a:ext cx="639525" cy="438000"/>
            </a:xfrm>
            <a:custGeom>
              <a:avLst/>
              <a:gdLst/>
              <a:ahLst/>
              <a:cxnLst/>
              <a:rect l="l" t="t" r="r" b="b"/>
              <a:pathLst>
                <a:path w="25581" h="17520" extrusionOk="0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5714775" y="2654925"/>
              <a:ext cx="280075" cy="257600"/>
            </a:xfrm>
            <a:custGeom>
              <a:avLst/>
              <a:gdLst/>
              <a:ahLst/>
              <a:cxnLst/>
              <a:rect l="l" t="t" r="r" b="b"/>
              <a:pathLst>
                <a:path w="11203" h="10304" extrusionOk="0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9597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5"/>
          <p:cNvSpPr txBox="1">
            <a:spLocks noGrp="1"/>
          </p:cNvSpPr>
          <p:nvPr>
            <p:ph type="title"/>
          </p:nvPr>
        </p:nvSpPr>
        <p:spPr>
          <a:xfrm>
            <a:off x="6096000" y="720000"/>
            <a:ext cx="5136000" cy="13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/>
              <a:t>Analisis</a:t>
            </a:r>
            <a:endParaRPr/>
          </a:p>
        </p:txBody>
      </p:sp>
      <p:sp>
        <p:nvSpPr>
          <p:cNvPr id="1057" name="Google Shape;1057;p35"/>
          <p:cNvSpPr txBox="1">
            <a:spLocks noGrp="1"/>
          </p:cNvSpPr>
          <p:nvPr>
            <p:ph type="subTitle" idx="1"/>
          </p:nvPr>
        </p:nvSpPr>
        <p:spPr>
          <a:xfrm>
            <a:off x="1186800" y="1552913"/>
            <a:ext cx="10045200" cy="4888080"/>
          </a:xfrm>
          <a:prstGeom prst="rect">
            <a:avLst/>
          </a:prstGeom>
        </p:spPr>
        <p:txBody>
          <a:bodyPr spcFirstLastPara="1" wrap="square" lIns="121900" tIns="121900" rIns="121900" bIns="121900" numCol="3" anchor="t" anchorCtr="0">
            <a:noAutofit/>
          </a:bodyPr>
          <a:lstStyle/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//Define Library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Wire.h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&lt;LiquidCrystal_I2C.h&gt;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Servo.h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math.h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LiquidCrystal_I2C lcd(0x27,20,4); 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27000" indent="0">
              <a:spcAft>
                <a:spcPts val="800"/>
              </a:spcAft>
              <a:buNone/>
            </a:pP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endParaRPr lang="en-ID" sz="1800" b="1">
              <a:solidFill>
                <a:srgbClr val="00000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endParaRPr lang="en-ID" sz="1800" b="1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endParaRPr lang="en-ID" sz="1800" b="1">
              <a:solidFill>
                <a:srgbClr val="00000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//Analog pin input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sensor_temp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A0;  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sensor_soil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A2;  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sensor_light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A3; 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27000" indent="0">
              <a:spcAft>
                <a:spcPts val="800"/>
              </a:spcAft>
              <a:buNone/>
            </a:pPr>
            <a:endParaRPr lang="en-ID" sz="1800" b="1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endParaRPr lang="en-ID" sz="1800" b="1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endParaRPr lang="en-ID" sz="1800" b="1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endParaRPr lang="en-ID" sz="1800" b="1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endParaRPr lang="en-ID" sz="1800" b="1">
              <a:solidFill>
                <a:srgbClr val="00000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endParaRPr lang="en-ID" sz="1800" b="1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endParaRPr lang="en-ID" sz="1800" b="1">
              <a:solidFill>
                <a:srgbClr val="00000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//Digital pin output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servo_water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led_water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led_light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led_temphigh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led_normal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relay 8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buzzer 9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b="1">
              <a:latin typeface="Comic Sans MS" panose="030F0702030302020204" pitchFamily="66" charset="0"/>
            </a:endParaRPr>
          </a:p>
        </p:txBody>
      </p:sp>
      <p:grpSp>
        <p:nvGrpSpPr>
          <p:cNvPr id="1058" name="Google Shape;1058;p35"/>
          <p:cNvGrpSpPr/>
          <p:nvPr/>
        </p:nvGrpSpPr>
        <p:grpSpPr>
          <a:xfrm>
            <a:off x="6938857" y="1259434"/>
            <a:ext cx="4293408" cy="234700"/>
            <a:chOff x="4345425" y="2175475"/>
            <a:chExt cx="800750" cy="176025"/>
          </a:xfrm>
        </p:grpSpPr>
        <p:sp>
          <p:nvSpPr>
            <p:cNvPr id="1059" name="Google Shape;1059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4" name="Google Shape;1064;p35"/>
          <p:cNvGrpSpPr/>
          <p:nvPr/>
        </p:nvGrpSpPr>
        <p:grpSpPr>
          <a:xfrm rot="20582638">
            <a:off x="745981" y="222006"/>
            <a:ext cx="1028728" cy="1207135"/>
            <a:chOff x="645175" y="3632150"/>
            <a:chExt cx="394550" cy="462975"/>
          </a:xfrm>
        </p:grpSpPr>
        <p:sp>
          <p:nvSpPr>
            <p:cNvPr id="1065" name="Google Shape;1065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35"/>
          <p:cNvGrpSpPr/>
          <p:nvPr/>
        </p:nvGrpSpPr>
        <p:grpSpPr>
          <a:xfrm rot="9958611">
            <a:off x="11061911" y="71671"/>
            <a:ext cx="1075543" cy="562325"/>
            <a:chOff x="1822875" y="1377000"/>
            <a:chExt cx="548075" cy="286550"/>
          </a:xfrm>
        </p:grpSpPr>
        <p:sp>
          <p:nvSpPr>
            <p:cNvPr id="1068" name="Google Shape;1068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380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5"/>
          <p:cNvSpPr txBox="1">
            <a:spLocks noGrp="1"/>
          </p:cNvSpPr>
          <p:nvPr>
            <p:ph type="title"/>
          </p:nvPr>
        </p:nvSpPr>
        <p:spPr>
          <a:xfrm>
            <a:off x="6096000" y="720000"/>
            <a:ext cx="5136000" cy="13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/>
              <a:t>Analisis</a:t>
            </a:r>
            <a:endParaRPr/>
          </a:p>
        </p:txBody>
      </p:sp>
      <p:sp>
        <p:nvSpPr>
          <p:cNvPr id="1057" name="Google Shape;1057;p35"/>
          <p:cNvSpPr txBox="1">
            <a:spLocks noGrp="1"/>
          </p:cNvSpPr>
          <p:nvPr>
            <p:ph type="subTitle" idx="1"/>
          </p:nvPr>
        </p:nvSpPr>
        <p:spPr>
          <a:xfrm>
            <a:off x="1186800" y="1552913"/>
            <a:ext cx="10045200" cy="4888080"/>
          </a:xfrm>
          <a:prstGeom prst="rect">
            <a:avLst/>
          </a:prstGeom>
        </p:spPr>
        <p:txBody>
          <a:bodyPr spcFirstLastPara="1" wrap="square" lIns="121900" tIns="121900" rIns="121900" bIns="121900" numCol="2" anchor="t" anchorCtr="0">
            <a:noAutofit/>
          </a:bodyPr>
          <a:lstStyle/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//Digital pin output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servo_water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led_water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led_light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led_temphigh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led_normal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relay 8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buzzer 9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>
              <a:latin typeface="Comic Sans MS" panose="030F0702030302020204" pitchFamily="66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>
              <a:latin typeface="Comic Sans MS" panose="030F0702030302020204" pitchFamily="66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>
              <a:latin typeface="Comic Sans MS" panose="030F0702030302020204" pitchFamily="66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>
              <a:latin typeface="Comic Sans MS" panose="030F0702030302020204" pitchFamily="66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Pada baris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definisi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i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percobaan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kali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i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library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Wire.h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I2C, LiquidCrystal_I2C.h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menggerakkan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LCD I2C,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Servo.h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menggerakkan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servo,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math.h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matematika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mendefinisikan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pembacaan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sensor dan pin digital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indikator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input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pembacaan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indikator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>
              <a:latin typeface="Comic Sans MS" panose="030F0702030302020204" pitchFamily="66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>
              <a:latin typeface="Comic Sans MS" panose="030F0702030302020204" pitchFamily="66" charset="0"/>
            </a:endParaRPr>
          </a:p>
        </p:txBody>
      </p:sp>
      <p:grpSp>
        <p:nvGrpSpPr>
          <p:cNvPr id="1058" name="Google Shape;1058;p35"/>
          <p:cNvGrpSpPr/>
          <p:nvPr/>
        </p:nvGrpSpPr>
        <p:grpSpPr>
          <a:xfrm>
            <a:off x="6938857" y="1259434"/>
            <a:ext cx="4293408" cy="234700"/>
            <a:chOff x="4345425" y="2175475"/>
            <a:chExt cx="800750" cy="176025"/>
          </a:xfrm>
        </p:grpSpPr>
        <p:sp>
          <p:nvSpPr>
            <p:cNvPr id="1059" name="Google Shape;1059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4" name="Google Shape;1064;p35"/>
          <p:cNvGrpSpPr/>
          <p:nvPr/>
        </p:nvGrpSpPr>
        <p:grpSpPr>
          <a:xfrm rot="20582638">
            <a:off x="745981" y="222006"/>
            <a:ext cx="1028728" cy="1207135"/>
            <a:chOff x="645175" y="3632150"/>
            <a:chExt cx="394550" cy="462975"/>
          </a:xfrm>
        </p:grpSpPr>
        <p:sp>
          <p:nvSpPr>
            <p:cNvPr id="1065" name="Google Shape;1065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35"/>
          <p:cNvGrpSpPr/>
          <p:nvPr/>
        </p:nvGrpSpPr>
        <p:grpSpPr>
          <a:xfrm rot="9958611">
            <a:off x="11061911" y="71671"/>
            <a:ext cx="1075543" cy="562325"/>
            <a:chOff x="1822875" y="1377000"/>
            <a:chExt cx="548075" cy="286550"/>
          </a:xfrm>
        </p:grpSpPr>
        <p:sp>
          <p:nvSpPr>
            <p:cNvPr id="1068" name="Google Shape;1068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5640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5"/>
          <p:cNvSpPr txBox="1">
            <a:spLocks noGrp="1"/>
          </p:cNvSpPr>
          <p:nvPr>
            <p:ph type="title"/>
          </p:nvPr>
        </p:nvSpPr>
        <p:spPr>
          <a:xfrm>
            <a:off x="6096000" y="720000"/>
            <a:ext cx="5136000" cy="13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/>
              <a:t>Analisis</a:t>
            </a:r>
            <a:endParaRPr/>
          </a:p>
        </p:txBody>
      </p:sp>
      <p:sp>
        <p:nvSpPr>
          <p:cNvPr id="1057" name="Google Shape;1057;p35"/>
          <p:cNvSpPr txBox="1">
            <a:spLocks noGrp="1"/>
          </p:cNvSpPr>
          <p:nvPr>
            <p:ph type="subTitle" idx="1"/>
          </p:nvPr>
        </p:nvSpPr>
        <p:spPr>
          <a:xfrm>
            <a:off x="1186800" y="1552913"/>
            <a:ext cx="10045200" cy="4888080"/>
          </a:xfrm>
          <a:prstGeom prst="rect">
            <a:avLst/>
          </a:prstGeom>
        </p:spPr>
        <p:txBody>
          <a:bodyPr spcFirstLastPara="1" wrap="square" lIns="121900" tIns="121900" rIns="121900" bIns="121900" numCol="2" anchor="t" anchorCtr="0">
            <a:noAutofit/>
          </a:bodyPr>
          <a:lstStyle/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Create a new servo object: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myservo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Create a variable to store the servo position: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angle = 0;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Create char for LCD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text_kelompok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= "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     ";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nama1[] = "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Gesha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M.C.      ";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nama2[] = "Yonathan L.     ";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nama3[] = "Umar A. A.      ";</a:t>
            </a:r>
          </a:p>
          <a:p>
            <a:pPr marL="127000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en-ID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en-ID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 baris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kode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mendefinisikan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objek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Servo dan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inisialisasi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sudut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servo yang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dijalankan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ketika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mikrokontroller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menyala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mendefinisikan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karakter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text dan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kelompok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ditampilkan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LCD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pesan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pertama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  <p:grpSp>
        <p:nvGrpSpPr>
          <p:cNvPr id="1058" name="Google Shape;1058;p35"/>
          <p:cNvGrpSpPr/>
          <p:nvPr/>
        </p:nvGrpSpPr>
        <p:grpSpPr>
          <a:xfrm>
            <a:off x="6938857" y="1259434"/>
            <a:ext cx="4293408" cy="234700"/>
            <a:chOff x="4345425" y="2175475"/>
            <a:chExt cx="800750" cy="176025"/>
          </a:xfrm>
        </p:grpSpPr>
        <p:sp>
          <p:nvSpPr>
            <p:cNvPr id="1059" name="Google Shape;1059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4" name="Google Shape;1064;p35"/>
          <p:cNvGrpSpPr/>
          <p:nvPr/>
        </p:nvGrpSpPr>
        <p:grpSpPr>
          <a:xfrm rot="20582638">
            <a:off x="745981" y="222006"/>
            <a:ext cx="1028728" cy="1207135"/>
            <a:chOff x="645175" y="3632150"/>
            <a:chExt cx="394550" cy="462975"/>
          </a:xfrm>
        </p:grpSpPr>
        <p:sp>
          <p:nvSpPr>
            <p:cNvPr id="1065" name="Google Shape;1065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35"/>
          <p:cNvGrpSpPr/>
          <p:nvPr/>
        </p:nvGrpSpPr>
        <p:grpSpPr>
          <a:xfrm rot="9958611">
            <a:off x="11061911" y="71671"/>
            <a:ext cx="1075543" cy="562325"/>
            <a:chOff x="1822875" y="1377000"/>
            <a:chExt cx="548075" cy="286550"/>
          </a:xfrm>
        </p:grpSpPr>
        <p:sp>
          <p:nvSpPr>
            <p:cNvPr id="1068" name="Google Shape;1068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660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5"/>
          <p:cNvSpPr txBox="1">
            <a:spLocks noGrp="1"/>
          </p:cNvSpPr>
          <p:nvPr>
            <p:ph type="title"/>
          </p:nvPr>
        </p:nvSpPr>
        <p:spPr>
          <a:xfrm>
            <a:off x="6096000" y="720000"/>
            <a:ext cx="5136000" cy="13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/>
              <a:t>Analisis</a:t>
            </a:r>
            <a:endParaRPr/>
          </a:p>
        </p:txBody>
      </p:sp>
      <p:sp>
        <p:nvSpPr>
          <p:cNvPr id="1057" name="Google Shape;1057;p35"/>
          <p:cNvSpPr txBox="1">
            <a:spLocks noGrp="1"/>
          </p:cNvSpPr>
          <p:nvPr>
            <p:ph type="subTitle" idx="1"/>
          </p:nvPr>
        </p:nvSpPr>
        <p:spPr>
          <a:xfrm>
            <a:off x="890020" y="1521401"/>
            <a:ext cx="10820980" cy="4888080"/>
          </a:xfrm>
          <a:prstGeom prst="rect">
            <a:avLst/>
          </a:prstGeom>
        </p:spPr>
        <p:txBody>
          <a:bodyPr spcFirstLastPara="1" wrap="square" lIns="121900" tIns="121900" rIns="121900" bIns="121900" numCol="3" anchor="t" anchorCtr="0">
            <a:noAutofit/>
          </a:bodyPr>
          <a:lstStyle/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setup()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myservo.attach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servo_water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Serial.begin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(9600); 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27000" indent="0">
              <a:spcAft>
                <a:spcPts val="800"/>
              </a:spcAft>
              <a:buNone/>
            </a:pPr>
            <a:endParaRPr lang="en-ID" sz="1800" b="1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endParaRPr lang="en-ID" sz="1800" b="1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endParaRPr lang="en-ID" sz="1800" b="1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endParaRPr lang="en-ID" sz="1800" b="1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endParaRPr lang="en-ID" sz="1800" b="1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endParaRPr lang="en-ID" sz="1800" b="1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endParaRPr lang="en-ID" sz="1800" b="1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//initialize pin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led_water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OUTPUT);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led_light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OUTPUT);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led_temphigh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OUTPUT);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led_normal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OUTPUT);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(buzzer, OUTPUT);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(relay, OUTPUT);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27000" indent="0">
              <a:spcAft>
                <a:spcPts val="800"/>
              </a:spcAft>
              <a:buNone/>
            </a:pPr>
            <a:endParaRPr lang="en-ID" sz="1800" b="1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endParaRPr lang="en-ID" sz="1800" b="1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//initialize output pin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led_water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HIGH);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led_light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HIGH);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led_temphigh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HIGH);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led_normal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HIGH);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(relay, LOW);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noTone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(buzzer);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myservo.write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58" name="Google Shape;1058;p35"/>
          <p:cNvGrpSpPr/>
          <p:nvPr/>
        </p:nvGrpSpPr>
        <p:grpSpPr>
          <a:xfrm>
            <a:off x="6938857" y="1259434"/>
            <a:ext cx="4293408" cy="234700"/>
            <a:chOff x="4345425" y="2175475"/>
            <a:chExt cx="800750" cy="176025"/>
          </a:xfrm>
        </p:grpSpPr>
        <p:sp>
          <p:nvSpPr>
            <p:cNvPr id="1059" name="Google Shape;1059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4" name="Google Shape;1064;p35"/>
          <p:cNvGrpSpPr/>
          <p:nvPr/>
        </p:nvGrpSpPr>
        <p:grpSpPr>
          <a:xfrm rot="20582638">
            <a:off x="745981" y="222006"/>
            <a:ext cx="1028728" cy="1207135"/>
            <a:chOff x="645175" y="3632150"/>
            <a:chExt cx="394550" cy="462975"/>
          </a:xfrm>
        </p:grpSpPr>
        <p:sp>
          <p:nvSpPr>
            <p:cNvPr id="1065" name="Google Shape;1065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35"/>
          <p:cNvGrpSpPr/>
          <p:nvPr/>
        </p:nvGrpSpPr>
        <p:grpSpPr>
          <a:xfrm rot="9958611">
            <a:off x="11061911" y="71671"/>
            <a:ext cx="1075543" cy="562325"/>
            <a:chOff x="1822875" y="1377000"/>
            <a:chExt cx="548075" cy="286550"/>
          </a:xfrm>
        </p:grpSpPr>
        <p:sp>
          <p:nvSpPr>
            <p:cNvPr id="1068" name="Google Shape;1068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9122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5"/>
          <p:cNvSpPr txBox="1">
            <a:spLocks noGrp="1"/>
          </p:cNvSpPr>
          <p:nvPr>
            <p:ph type="title"/>
          </p:nvPr>
        </p:nvSpPr>
        <p:spPr>
          <a:xfrm>
            <a:off x="6096000" y="720000"/>
            <a:ext cx="5136000" cy="13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/>
              <a:t>Analisis</a:t>
            </a:r>
            <a:endParaRPr/>
          </a:p>
        </p:txBody>
      </p:sp>
      <p:sp>
        <p:nvSpPr>
          <p:cNvPr id="1057" name="Google Shape;1057;p35"/>
          <p:cNvSpPr txBox="1">
            <a:spLocks noGrp="1"/>
          </p:cNvSpPr>
          <p:nvPr>
            <p:ph type="subTitle" idx="1"/>
          </p:nvPr>
        </p:nvSpPr>
        <p:spPr>
          <a:xfrm>
            <a:off x="1186800" y="1322628"/>
            <a:ext cx="10045200" cy="5118365"/>
          </a:xfrm>
          <a:prstGeom prst="rect">
            <a:avLst/>
          </a:prstGeom>
        </p:spPr>
        <p:txBody>
          <a:bodyPr spcFirstLastPara="1" wrap="square" lIns="121900" tIns="121900" rIns="121900" bIns="121900" numCol="2" anchor="t" anchorCtr="0">
            <a:noAutofit/>
          </a:bodyPr>
          <a:lstStyle/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 initialize the lcd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lcd.init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lcd.backlight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lcd.setCursor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0);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lcd.print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text_kelompok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delay(500);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27000" indent="0">
              <a:spcAft>
                <a:spcPts val="800"/>
              </a:spcAft>
              <a:buNone/>
            </a:pPr>
            <a:endParaRPr lang="en-ID" sz="1800" b="1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endParaRPr lang="en-ID" sz="1800" b="1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endParaRPr lang="en-ID" sz="1800" b="1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endParaRPr lang="en-ID" sz="1800" b="1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endParaRPr lang="en-ID" sz="1800" b="1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//Display opening animation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lcd.setCursor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1);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 ( int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positionCounter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positionCounter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16;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positionCounter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lcd.print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(nama1[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positionCounter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]);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delay(150);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58" name="Google Shape;1058;p35"/>
          <p:cNvGrpSpPr/>
          <p:nvPr/>
        </p:nvGrpSpPr>
        <p:grpSpPr>
          <a:xfrm>
            <a:off x="6938857" y="1259434"/>
            <a:ext cx="4293408" cy="234700"/>
            <a:chOff x="4345425" y="2175475"/>
            <a:chExt cx="800750" cy="176025"/>
          </a:xfrm>
        </p:grpSpPr>
        <p:sp>
          <p:nvSpPr>
            <p:cNvPr id="1059" name="Google Shape;1059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4" name="Google Shape;1064;p35"/>
          <p:cNvGrpSpPr/>
          <p:nvPr/>
        </p:nvGrpSpPr>
        <p:grpSpPr>
          <a:xfrm rot="20582638">
            <a:off x="745981" y="222006"/>
            <a:ext cx="1028728" cy="1207135"/>
            <a:chOff x="645175" y="3632150"/>
            <a:chExt cx="394550" cy="462975"/>
          </a:xfrm>
        </p:grpSpPr>
        <p:sp>
          <p:nvSpPr>
            <p:cNvPr id="1065" name="Google Shape;1065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35"/>
          <p:cNvGrpSpPr/>
          <p:nvPr/>
        </p:nvGrpSpPr>
        <p:grpSpPr>
          <a:xfrm rot="9958611">
            <a:off x="11061911" y="71671"/>
            <a:ext cx="1075543" cy="562325"/>
            <a:chOff x="1822875" y="1377000"/>
            <a:chExt cx="548075" cy="286550"/>
          </a:xfrm>
        </p:grpSpPr>
        <p:sp>
          <p:nvSpPr>
            <p:cNvPr id="1068" name="Google Shape;1068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0040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5"/>
          <p:cNvSpPr txBox="1">
            <a:spLocks noGrp="1"/>
          </p:cNvSpPr>
          <p:nvPr>
            <p:ph type="title"/>
          </p:nvPr>
        </p:nvSpPr>
        <p:spPr>
          <a:xfrm>
            <a:off x="6096000" y="720000"/>
            <a:ext cx="5136000" cy="13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/>
              <a:t>Analisis</a:t>
            </a:r>
            <a:endParaRPr/>
          </a:p>
        </p:txBody>
      </p:sp>
      <p:sp>
        <p:nvSpPr>
          <p:cNvPr id="1057" name="Google Shape;1057;p35"/>
          <p:cNvSpPr txBox="1">
            <a:spLocks noGrp="1"/>
          </p:cNvSpPr>
          <p:nvPr>
            <p:ph type="subTitle" idx="1"/>
          </p:nvPr>
        </p:nvSpPr>
        <p:spPr>
          <a:xfrm>
            <a:off x="1186800" y="1322628"/>
            <a:ext cx="10045200" cy="5118365"/>
          </a:xfrm>
          <a:prstGeom prst="rect">
            <a:avLst/>
          </a:prstGeom>
        </p:spPr>
        <p:txBody>
          <a:bodyPr spcFirstLastPara="1" wrap="square" lIns="121900" tIns="121900" rIns="121900" bIns="121900" numCol="2" anchor="t" anchorCtr="0">
            <a:noAutofit/>
          </a:bodyPr>
          <a:lstStyle/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lcd.setCursor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1);</a:t>
            </a: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 ( int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positionCounter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positionCounter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16;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positionCounter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lcd.print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(nama2[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positionCounter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]); </a:t>
            </a: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delay(150);</a:t>
            </a: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127000" indent="0">
              <a:spcAft>
                <a:spcPts val="800"/>
              </a:spcAft>
              <a:buNone/>
            </a:pPr>
            <a:endParaRPr lang="en-ID" sz="1800" b="1">
              <a:solidFill>
                <a:srgbClr val="00000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endParaRPr lang="en-ID" sz="1800" b="1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endParaRPr lang="en-ID" sz="1800" b="1">
              <a:solidFill>
                <a:srgbClr val="00000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endParaRPr lang="en-ID" sz="1800" b="1">
              <a:solidFill>
                <a:srgbClr val="00000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endParaRPr lang="en-ID" sz="1800" b="1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endParaRPr lang="en-ID" sz="1800" b="1">
              <a:solidFill>
                <a:srgbClr val="00000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lcd.setCursor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1);</a:t>
            </a: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( int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positionCounter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positionCounter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16;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positionCounter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lcd.print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(nama3[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positionCounter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]); </a:t>
            </a: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delay(150);</a:t>
            </a: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delay(500);</a:t>
            </a: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lcd.clear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58" name="Google Shape;1058;p35"/>
          <p:cNvGrpSpPr/>
          <p:nvPr/>
        </p:nvGrpSpPr>
        <p:grpSpPr>
          <a:xfrm>
            <a:off x="6938857" y="1259434"/>
            <a:ext cx="4293408" cy="234700"/>
            <a:chOff x="4345425" y="2175475"/>
            <a:chExt cx="800750" cy="176025"/>
          </a:xfrm>
        </p:grpSpPr>
        <p:sp>
          <p:nvSpPr>
            <p:cNvPr id="1059" name="Google Shape;1059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4" name="Google Shape;1064;p35"/>
          <p:cNvGrpSpPr/>
          <p:nvPr/>
        </p:nvGrpSpPr>
        <p:grpSpPr>
          <a:xfrm rot="20582638">
            <a:off x="745981" y="222006"/>
            <a:ext cx="1028728" cy="1207135"/>
            <a:chOff x="645175" y="3632150"/>
            <a:chExt cx="394550" cy="462975"/>
          </a:xfrm>
        </p:grpSpPr>
        <p:sp>
          <p:nvSpPr>
            <p:cNvPr id="1065" name="Google Shape;1065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35"/>
          <p:cNvGrpSpPr/>
          <p:nvPr/>
        </p:nvGrpSpPr>
        <p:grpSpPr>
          <a:xfrm rot="9958611">
            <a:off x="11061911" y="71671"/>
            <a:ext cx="1075543" cy="562325"/>
            <a:chOff x="1822875" y="1377000"/>
            <a:chExt cx="548075" cy="286550"/>
          </a:xfrm>
        </p:grpSpPr>
        <p:sp>
          <p:nvSpPr>
            <p:cNvPr id="1068" name="Google Shape;1068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1569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0" name="Google Shape;990;p34"/>
          <p:cNvGrpSpPr/>
          <p:nvPr/>
        </p:nvGrpSpPr>
        <p:grpSpPr>
          <a:xfrm>
            <a:off x="1671807" y="1884600"/>
            <a:ext cx="8526889" cy="2605447"/>
            <a:chOff x="4319250" y="3137000"/>
            <a:chExt cx="885825" cy="524125"/>
          </a:xfrm>
        </p:grpSpPr>
        <p:sp>
          <p:nvSpPr>
            <p:cNvPr id="991" name="Google Shape;991;p34"/>
            <p:cNvSpPr/>
            <p:nvPr/>
          </p:nvSpPr>
          <p:spPr>
            <a:xfrm>
              <a:off x="4334525" y="3137000"/>
              <a:ext cx="816875" cy="145250"/>
            </a:xfrm>
            <a:custGeom>
              <a:avLst/>
              <a:gdLst/>
              <a:ahLst/>
              <a:cxnLst/>
              <a:rect l="l" t="t" r="r" b="b"/>
              <a:pathLst>
                <a:path w="32675" h="5810" extrusionOk="0">
                  <a:moveTo>
                    <a:pt x="30614" y="1"/>
                  </a:moveTo>
                  <a:cubicBezTo>
                    <a:pt x="30548" y="1"/>
                    <a:pt x="30480" y="4"/>
                    <a:pt x="30410" y="11"/>
                  </a:cubicBezTo>
                  <a:lnTo>
                    <a:pt x="30410" y="11"/>
                  </a:lnTo>
                  <a:lnTo>
                    <a:pt x="30410" y="11"/>
                  </a:lnTo>
                  <a:lnTo>
                    <a:pt x="28330" y="186"/>
                  </a:lnTo>
                  <a:cubicBezTo>
                    <a:pt x="28200" y="197"/>
                    <a:pt x="28078" y="220"/>
                    <a:pt x="27966" y="252"/>
                  </a:cubicBezTo>
                  <a:lnTo>
                    <a:pt x="27966" y="252"/>
                  </a:lnTo>
                  <a:lnTo>
                    <a:pt x="1989" y="2818"/>
                  </a:lnTo>
                  <a:cubicBezTo>
                    <a:pt x="1" y="3012"/>
                    <a:pt x="100" y="5810"/>
                    <a:pt x="2061" y="5810"/>
                  </a:cubicBezTo>
                  <a:cubicBezTo>
                    <a:pt x="2127" y="5810"/>
                    <a:pt x="2195" y="5807"/>
                    <a:pt x="2265" y="5800"/>
                  </a:cubicBezTo>
                  <a:cubicBezTo>
                    <a:pt x="11738" y="4848"/>
                    <a:pt x="21212" y="3920"/>
                    <a:pt x="30686" y="2993"/>
                  </a:cubicBezTo>
                  <a:cubicBezTo>
                    <a:pt x="32674" y="2799"/>
                    <a:pt x="32575" y="1"/>
                    <a:pt x="30614" y="1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4356675" y="3182825"/>
              <a:ext cx="798275" cy="129275"/>
            </a:xfrm>
            <a:custGeom>
              <a:avLst/>
              <a:gdLst/>
              <a:ahLst/>
              <a:cxnLst/>
              <a:rect l="l" t="t" r="r" b="b"/>
              <a:pathLst>
                <a:path w="31931" h="5171" extrusionOk="0">
                  <a:moveTo>
                    <a:pt x="29692" y="0"/>
                  </a:moveTo>
                  <a:cubicBezTo>
                    <a:pt x="29262" y="0"/>
                    <a:pt x="28841" y="143"/>
                    <a:pt x="28521" y="458"/>
                  </a:cubicBezTo>
                  <a:lnTo>
                    <a:pt x="28521" y="458"/>
                  </a:lnTo>
                  <a:cubicBezTo>
                    <a:pt x="26855" y="717"/>
                    <a:pt x="25061" y="686"/>
                    <a:pt x="23409" y="834"/>
                  </a:cubicBezTo>
                  <a:cubicBezTo>
                    <a:pt x="20928" y="1035"/>
                    <a:pt x="18447" y="1235"/>
                    <a:pt x="15990" y="1461"/>
                  </a:cubicBezTo>
                  <a:cubicBezTo>
                    <a:pt x="11958" y="1784"/>
                    <a:pt x="7925" y="2108"/>
                    <a:pt x="3893" y="2415"/>
                  </a:cubicBezTo>
                  <a:lnTo>
                    <a:pt x="3893" y="2415"/>
                  </a:lnTo>
                  <a:cubicBezTo>
                    <a:pt x="3677" y="2329"/>
                    <a:pt x="3447" y="2279"/>
                    <a:pt x="3219" y="2279"/>
                  </a:cubicBezTo>
                  <a:cubicBezTo>
                    <a:pt x="3010" y="2279"/>
                    <a:pt x="2803" y="2320"/>
                    <a:pt x="2607" y="2413"/>
                  </a:cubicBezTo>
                  <a:cubicBezTo>
                    <a:pt x="2550" y="2451"/>
                    <a:pt x="2478" y="2489"/>
                    <a:pt x="2414" y="2527"/>
                  </a:cubicBezTo>
                  <a:lnTo>
                    <a:pt x="2414" y="2527"/>
                  </a:lnTo>
                  <a:cubicBezTo>
                    <a:pt x="2253" y="2539"/>
                    <a:pt x="2092" y="2551"/>
                    <a:pt x="1930" y="2564"/>
                  </a:cubicBezTo>
                  <a:cubicBezTo>
                    <a:pt x="0" y="2714"/>
                    <a:pt x="903" y="5170"/>
                    <a:pt x="2482" y="5170"/>
                  </a:cubicBezTo>
                  <a:cubicBezTo>
                    <a:pt x="2634" y="5170"/>
                    <a:pt x="2774" y="5169"/>
                    <a:pt x="2906" y="5164"/>
                  </a:cubicBezTo>
                  <a:lnTo>
                    <a:pt x="2906" y="5164"/>
                  </a:lnTo>
                  <a:cubicBezTo>
                    <a:pt x="2907" y="5166"/>
                    <a:pt x="2907" y="5168"/>
                    <a:pt x="2908" y="5170"/>
                  </a:cubicBezTo>
                  <a:cubicBezTo>
                    <a:pt x="8146" y="4769"/>
                    <a:pt x="13359" y="4343"/>
                    <a:pt x="18597" y="3917"/>
                  </a:cubicBezTo>
                  <a:cubicBezTo>
                    <a:pt x="21078" y="3716"/>
                    <a:pt x="23559" y="3491"/>
                    <a:pt x="26041" y="3290"/>
                  </a:cubicBezTo>
                  <a:cubicBezTo>
                    <a:pt x="27619" y="3165"/>
                    <a:pt x="30351" y="3541"/>
                    <a:pt x="31504" y="2213"/>
                  </a:cubicBezTo>
                  <a:cubicBezTo>
                    <a:pt x="31930" y="1711"/>
                    <a:pt x="31604" y="985"/>
                    <a:pt x="31178" y="609"/>
                  </a:cubicBezTo>
                  <a:cubicBezTo>
                    <a:pt x="31153" y="584"/>
                    <a:pt x="31103" y="533"/>
                    <a:pt x="31053" y="508"/>
                  </a:cubicBezTo>
                  <a:cubicBezTo>
                    <a:pt x="30676" y="184"/>
                    <a:pt x="30178" y="0"/>
                    <a:pt x="29692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4345775" y="3233150"/>
              <a:ext cx="859300" cy="100300"/>
            </a:xfrm>
            <a:custGeom>
              <a:avLst/>
              <a:gdLst/>
              <a:ahLst/>
              <a:cxnLst/>
              <a:rect l="l" t="t" r="r" b="b"/>
              <a:pathLst>
                <a:path w="34372" h="4012" extrusionOk="0">
                  <a:moveTo>
                    <a:pt x="31734" y="0"/>
                  </a:moveTo>
                  <a:cubicBezTo>
                    <a:pt x="31607" y="0"/>
                    <a:pt x="31483" y="8"/>
                    <a:pt x="31364" y="24"/>
                  </a:cubicBezTo>
                  <a:cubicBezTo>
                    <a:pt x="31276" y="34"/>
                    <a:pt x="31188" y="44"/>
                    <a:pt x="31100" y="54"/>
                  </a:cubicBezTo>
                  <a:lnTo>
                    <a:pt x="31100" y="54"/>
                  </a:lnTo>
                  <a:cubicBezTo>
                    <a:pt x="31096" y="52"/>
                    <a:pt x="31092" y="51"/>
                    <a:pt x="31088" y="49"/>
                  </a:cubicBezTo>
                  <a:cubicBezTo>
                    <a:pt x="31067" y="54"/>
                    <a:pt x="31046" y="58"/>
                    <a:pt x="31025" y="63"/>
                  </a:cubicBezTo>
                  <a:lnTo>
                    <a:pt x="31025" y="63"/>
                  </a:lnTo>
                  <a:cubicBezTo>
                    <a:pt x="21187" y="1175"/>
                    <a:pt x="11326" y="2165"/>
                    <a:pt x="1464" y="3032"/>
                  </a:cubicBezTo>
                  <a:cubicBezTo>
                    <a:pt x="1" y="3154"/>
                    <a:pt x="2951" y="4011"/>
                    <a:pt x="3642" y="4011"/>
                  </a:cubicBezTo>
                  <a:cubicBezTo>
                    <a:pt x="3661" y="4011"/>
                    <a:pt x="3679" y="4011"/>
                    <a:pt x="3694" y="4009"/>
                  </a:cubicBezTo>
                  <a:cubicBezTo>
                    <a:pt x="13102" y="3182"/>
                    <a:pt x="22486" y="2243"/>
                    <a:pt x="31870" y="1193"/>
                  </a:cubicBezTo>
                  <a:lnTo>
                    <a:pt x="31870" y="1193"/>
                  </a:lnTo>
                  <a:cubicBezTo>
                    <a:pt x="31983" y="1203"/>
                    <a:pt x="32095" y="1208"/>
                    <a:pt x="32207" y="1208"/>
                  </a:cubicBezTo>
                  <a:cubicBezTo>
                    <a:pt x="32407" y="1208"/>
                    <a:pt x="32604" y="1191"/>
                    <a:pt x="32792" y="1152"/>
                  </a:cubicBezTo>
                  <a:cubicBezTo>
                    <a:pt x="33143" y="1102"/>
                    <a:pt x="33494" y="1027"/>
                    <a:pt x="33845" y="977"/>
                  </a:cubicBezTo>
                  <a:cubicBezTo>
                    <a:pt x="34371" y="876"/>
                    <a:pt x="33920" y="551"/>
                    <a:pt x="33670" y="450"/>
                  </a:cubicBezTo>
                  <a:cubicBezTo>
                    <a:pt x="33104" y="199"/>
                    <a:pt x="32381" y="0"/>
                    <a:pt x="31734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4359800" y="3270500"/>
              <a:ext cx="768200" cy="83975"/>
            </a:xfrm>
            <a:custGeom>
              <a:avLst/>
              <a:gdLst/>
              <a:ahLst/>
              <a:cxnLst/>
              <a:rect l="l" t="t" r="r" b="b"/>
              <a:pathLst>
                <a:path w="30728" h="3359" extrusionOk="0">
                  <a:moveTo>
                    <a:pt x="27647" y="0"/>
                  </a:moveTo>
                  <a:cubicBezTo>
                    <a:pt x="27595" y="0"/>
                    <a:pt x="27544" y="3"/>
                    <a:pt x="27494" y="9"/>
                  </a:cubicBezTo>
                  <a:cubicBezTo>
                    <a:pt x="18372" y="1212"/>
                    <a:pt x="9199" y="1839"/>
                    <a:pt x="1" y="1914"/>
                  </a:cubicBezTo>
                  <a:cubicBezTo>
                    <a:pt x="151" y="1914"/>
                    <a:pt x="1930" y="3016"/>
                    <a:pt x="2532" y="3142"/>
                  </a:cubicBezTo>
                  <a:cubicBezTo>
                    <a:pt x="2783" y="3192"/>
                    <a:pt x="3033" y="3242"/>
                    <a:pt x="3309" y="3317"/>
                  </a:cubicBezTo>
                  <a:cubicBezTo>
                    <a:pt x="3433" y="3345"/>
                    <a:pt x="3533" y="3358"/>
                    <a:pt x="3608" y="3358"/>
                  </a:cubicBezTo>
                  <a:cubicBezTo>
                    <a:pt x="3777" y="3358"/>
                    <a:pt x="3816" y="3292"/>
                    <a:pt x="3714" y="3186"/>
                  </a:cubicBezTo>
                  <a:lnTo>
                    <a:pt x="3714" y="3186"/>
                  </a:lnTo>
                  <a:cubicBezTo>
                    <a:pt x="12659" y="3106"/>
                    <a:pt x="21579" y="2457"/>
                    <a:pt x="30452" y="1287"/>
                  </a:cubicBezTo>
                  <a:cubicBezTo>
                    <a:pt x="30728" y="1262"/>
                    <a:pt x="29550" y="635"/>
                    <a:pt x="29474" y="585"/>
                  </a:cubicBezTo>
                  <a:cubicBezTo>
                    <a:pt x="28990" y="378"/>
                    <a:pt x="28251" y="0"/>
                    <a:pt x="27647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4326650" y="3282500"/>
              <a:ext cx="830850" cy="180500"/>
            </a:xfrm>
            <a:custGeom>
              <a:avLst/>
              <a:gdLst/>
              <a:ahLst/>
              <a:cxnLst/>
              <a:rect l="l" t="t" r="r" b="b"/>
              <a:pathLst>
                <a:path w="33234" h="7220" extrusionOk="0">
                  <a:moveTo>
                    <a:pt x="31326" y="1"/>
                  </a:moveTo>
                  <a:cubicBezTo>
                    <a:pt x="31278" y="1"/>
                    <a:pt x="31228" y="2"/>
                    <a:pt x="31176" y="5"/>
                  </a:cubicBezTo>
                  <a:cubicBezTo>
                    <a:pt x="31034" y="14"/>
                    <a:pt x="30892" y="22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21994" y="549"/>
                    <a:pt x="13215" y="1092"/>
                    <a:pt x="4459" y="1634"/>
                  </a:cubicBezTo>
                  <a:cubicBezTo>
                    <a:pt x="3043" y="1714"/>
                    <a:pt x="2088" y="3524"/>
                    <a:pt x="2855" y="4184"/>
                  </a:cubicBezTo>
                  <a:lnTo>
                    <a:pt x="2855" y="4184"/>
                  </a:lnTo>
                  <a:cubicBezTo>
                    <a:pt x="2545" y="4258"/>
                    <a:pt x="2237" y="4335"/>
                    <a:pt x="1928" y="4416"/>
                  </a:cubicBezTo>
                  <a:cubicBezTo>
                    <a:pt x="215" y="4850"/>
                    <a:pt x="1" y="7219"/>
                    <a:pt x="1588" y="7219"/>
                  </a:cubicBezTo>
                  <a:cubicBezTo>
                    <a:pt x="1743" y="7219"/>
                    <a:pt x="1914" y="7197"/>
                    <a:pt x="2104" y="7148"/>
                  </a:cubicBezTo>
                  <a:cubicBezTo>
                    <a:pt x="11552" y="4667"/>
                    <a:pt x="21527" y="5544"/>
                    <a:pt x="30926" y="2762"/>
                  </a:cubicBezTo>
                  <a:cubicBezTo>
                    <a:pt x="32270" y="2371"/>
                    <a:pt x="33233" y="1"/>
                    <a:pt x="31326" y="1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4319250" y="3360925"/>
              <a:ext cx="817050" cy="79000"/>
            </a:xfrm>
            <a:custGeom>
              <a:avLst/>
              <a:gdLst/>
              <a:ahLst/>
              <a:cxnLst/>
              <a:rect l="l" t="t" r="r" b="b"/>
              <a:pathLst>
                <a:path w="32682" h="3160" extrusionOk="0">
                  <a:moveTo>
                    <a:pt x="29390" y="0"/>
                  </a:moveTo>
                  <a:cubicBezTo>
                    <a:pt x="29382" y="0"/>
                    <a:pt x="29374" y="1"/>
                    <a:pt x="29367" y="1"/>
                  </a:cubicBezTo>
                  <a:cubicBezTo>
                    <a:pt x="20294" y="477"/>
                    <a:pt x="11222" y="953"/>
                    <a:pt x="2149" y="1404"/>
                  </a:cubicBezTo>
                  <a:cubicBezTo>
                    <a:pt x="1" y="1528"/>
                    <a:pt x="2232" y="3160"/>
                    <a:pt x="3425" y="3160"/>
                  </a:cubicBezTo>
                  <a:cubicBezTo>
                    <a:pt x="3442" y="3160"/>
                    <a:pt x="3460" y="3160"/>
                    <a:pt x="3477" y="3159"/>
                  </a:cubicBezTo>
                  <a:cubicBezTo>
                    <a:pt x="11910" y="2716"/>
                    <a:pt x="20343" y="2274"/>
                    <a:pt x="28776" y="1831"/>
                  </a:cubicBezTo>
                  <a:lnTo>
                    <a:pt x="28776" y="1831"/>
                  </a:lnTo>
                  <a:cubicBezTo>
                    <a:pt x="29195" y="1987"/>
                    <a:pt x="29661" y="2088"/>
                    <a:pt x="30045" y="2088"/>
                  </a:cubicBezTo>
                  <a:cubicBezTo>
                    <a:pt x="30263" y="2088"/>
                    <a:pt x="30455" y="2055"/>
                    <a:pt x="30595" y="1981"/>
                  </a:cubicBezTo>
                  <a:cubicBezTo>
                    <a:pt x="30846" y="1856"/>
                    <a:pt x="31096" y="1730"/>
                    <a:pt x="31347" y="1580"/>
                  </a:cubicBezTo>
                  <a:cubicBezTo>
                    <a:pt x="32682" y="863"/>
                    <a:pt x="29947" y="0"/>
                    <a:pt x="29390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4359800" y="3368900"/>
              <a:ext cx="757150" cy="121750"/>
            </a:xfrm>
            <a:custGeom>
              <a:avLst/>
              <a:gdLst/>
              <a:ahLst/>
              <a:cxnLst/>
              <a:rect l="l" t="t" r="r" b="b"/>
              <a:pathLst>
                <a:path w="30286" h="4870" extrusionOk="0">
                  <a:moveTo>
                    <a:pt x="28493" y="1"/>
                  </a:moveTo>
                  <a:cubicBezTo>
                    <a:pt x="28461" y="1"/>
                    <a:pt x="28429" y="3"/>
                    <a:pt x="28397" y="8"/>
                  </a:cubicBezTo>
                  <a:cubicBezTo>
                    <a:pt x="19399" y="1311"/>
                    <a:pt x="10377" y="1737"/>
                    <a:pt x="1279" y="1762"/>
                  </a:cubicBezTo>
                  <a:cubicBezTo>
                    <a:pt x="1" y="1762"/>
                    <a:pt x="1153" y="4870"/>
                    <a:pt x="2281" y="4870"/>
                  </a:cubicBezTo>
                  <a:cubicBezTo>
                    <a:pt x="10690" y="4847"/>
                    <a:pt x="19035" y="4481"/>
                    <a:pt x="27355" y="3377"/>
                  </a:cubicBezTo>
                  <a:lnTo>
                    <a:pt x="27355" y="3377"/>
                  </a:lnTo>
                  <a:cubicBezTo>
                    <a:pt x="27588" y="3629"/>
                    <a:pt x="27849" y="3792"/>
                    <a:pt x="28107" y="3792"/>
                  </a:cubicBezTo>
                  <a:cubicBezTo>
                    <a:pt x="28112" y="3792"/>
                    <a:pt x="28117" y="3792"/>
                    <a:pt x="28121" y="3792"/>
                  </a:cubicBezTo>
                  <a:cubicBezTo>
                    <a:pt x="28948" y="3767"/>
                    <a:pt x="29349" y="3567"/>
                    <a:pt x="29800" y="2890"/>
                  </a:cubicBezTo>
                  <a:cubicBezTo>
                    <a:pt x="30286" y="2186"/>
                    <a:pt x="29478" y="1"/>
                    <a:pt x="28493" y="1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4369825" y="3442375"/>
              <a:ext cx="758625" cy="151550"/>
            </a:xfrm>
            <a:custGeom>
              <a:avLst/>
              <a:gdLst/>
              <a:ahLst/>
              <a:cxnLst/>
              <a:rect l="l" t="t" r="r" b="b"/>
              <a:pathLst>
                <a:path w="30345" h="6062" extrusionOk="0">
                  <a:moveTo>
                    <a:pt x="27667" y="0"/>
                  </a:moveTo>
                  <a:cubicBezTo>
                    <a:pt x="27659" y="0"/>
                    <a:pt x="27652" y="1"/>
                    <a:pt x="27645" y="1"/>
                  </a:cubicBezTo>
                  <a:lnTo>
                    <a:pt x="3646" y="1123"/>
                  </a:lnTo>
                  <a:lnTo>
                    <a:pt x="3646" y="1123"/>
                  </a:lnTo>
                  <a:cubicBezTo>
                    <a:pt x="3428" y="965"/>
                    <a:pt x="3215" y="867"/>
                    <a:pt x="3033" y="867"/>
                  </a:cubicBezTo>
                  <a:cubicBezTo>
                    <a:pt x="2999" y="867"/>
                    <a:pt x="2965" y="871"/>
                    <a:pt x="2933" y="878"/>
                  </a:cubicBezTo>
                  <a:cubicBezTo>
                    <a:pt x="2407" y="979"/>
                    <a:pt x="1880" y="1104"/>
                    <a:pt x="1379" y="1229"/>
                  </a:cubicBezTo>
                  <a:cubicBezTo>
                    <a:pt x="778" y="1346"/>
                    <a:pt x="1456" y="2486"/>
                    <a:pt x="2212" y="3219"/>
                  </a:cubicBezTo>
                  <a:lnTo>
                    <a:pt x="2212" y="3219"/>
                  </a:lnTo>
                  <a:cubicBezTo>
                    <a:pt x="2182" y="3219"/>
                    <a:pt x="2151" y="3219"/>
                    <a:pt x="2119" y="3219"/>
                  </a:cubicBezTo>
                  <a:cubicBezTo>
                    <a:pt x="1796" y="3219"/>
                    <a:pt x="1444" y="3229"/>
                    <a:pt x="1311" y="3313"/>
                  </a:cubicBezTo>
                  <a:lnTo>
                    <a:pt x="1311" y="3313"/>
                  </a:lnTo>
                  <a:cubicBezTo>
                    <a:pt x="1155" y="3219"/>
                    <a:pt x="995" y="3149"/>
                    <a:pt x="860" y="3149"/>
                  </a:cubicBezTo>
                  <a:cubicBezTo>
                    <a:pt x="779" y="3149"/>
                    <a:pt x="708" y="3174"/>
                    <a:pt x="652" y="3234"/>
                  </a:cubicBezTo>
                  <a:cubicBezTo>
                    <a:pt x="627" y="3284"/>
                    <a:pt x="577" y="3309"/>
                    <a:pt x="527" y="3360"/>
                  </a:cubicBezTo>
                  <a:cubicBezTo>
                    <a:pt x="1" y="3936"/>
                    <a:pt x="1429" y="5289"/>
                    <a:pt x="1805" y="5590"/>
                  </a:cubicBezTo>
                  <a:cubicBezTo>
                    <a:pt x="2288" y="5941"/>
                    <a:pt x="2862" y="6062"/>
                    <a:pt x="3473" y="6062"/>
                  </a:cubicBezTo>
                  <a:cubicBezTo>
                    <a:pt x="4607" y="6062"/>
                    <a:pt x="5866" y="5645"/>
                    <a:pt x="6893" y="5515"/>
                  </a:cubicBezTo>
                  <a:cubicBezTo>
                    <a:pt x="9449" y="5189"/>
                    <a:pt x="12031" y="4989"/>
                    <a:pt x="14612" y="4863"/>
                  </a:cubicBezTo>
                  <a:cubicBezTo>
                    <a:pt x="19750" y="4613"/>
                    <a:pt x="24838" y="4462"/>
                    <a:pt x="29675" y="2558"/>
                  </a:cubicBezTo>
                  <a:cubicBezTo>
                    <a:pt x="30345" y="2310"/>
                    <a:pt x="28364" y="0"/>
                    <a:pt x="27667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4409400" y="3507550"/>
              <a:ext cx="682250" cy="94025"/>
            </a:xfrm>
            <a:custGeom>
              <a:avLst/>
              <a:gdLst/>
              <a:ahLst/>
              <a:cxnLst/>
              <a:rect l="l" t="t" r="r" b="b"/>
              <a:pathLst>
                <a:path w="27290" h="3761" extrusionOk="0">
                  <a:moveTo>
                    <a:pt x="25285" y="1"/>
                  </a:moveTo>
                  <a:cubicBezTo>
                    <a:pt x="17165" y="251"/>
                    <a:pt x="9044" y="477"/>
                    <a:pt x="949" y="702"/>
                  </a:cubicBezTo>
                  <a:cubicBezTo>
                    <a:pt x="0" y="727"/>
                    <a:pt x="1165" y="3760"/>
                    <a:pt x="2016" y="3760"/>
                  </a:cubicBezTo>
                  <a:cubicBezTo>
                    <a:pt x="2020" y="3760"/>
                    <a:pt x="2023" y="3760"/>
                    <a:pt x="2027" y="3760"/>
                  </a:cubicBezTo>
                  <a:cubicBezTo>
                    <a:pt x="9646" y="3525"/>
                    <a:pt x="17265" y="3312"/>
                    <a:pt x="24863" y="3100"/>
                  </a:cubicBezTo>
                  <a:lnTo>
                    <a:pt x="24863" y="3100"/>
                  </a:lnTo>
                  <a:cubicBezTo>
                    <a:pt x="25030" y="3255"/>
                    <a:pt x="25204" y="3348"/>
                    <a:pt x="25373" y="3348"/>
                  </a:cubicBezTo>
                  <a:cubicBezTo>
                    <a:pt x="25411" y="3348"/>
                    <a:pt x="25448" y="3344"/>
                    <a:pt x="25485" y="3334"/>
                  </a:cubicBezTo>
                  <a:lnTo>
                    <a:pt x="26538" y="3033"/>
                  </a:lnTo>
                  <a:cubicBezTo>
                    <a:pt x="27290" y="2833"/>
                    <a:pt x="26037" y="1"/>
                    <a:pt x="25285" y="1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4327875" y="3557000"/>
              <a:ext cx="818000" cy="104125"/>
            </a:xfrm>
            <a:custGeom>
              <a:avLst/>
              <a:gdLst/>
              <a:ahLst/>
              <a:cxnLst/>
              <a:rect l="l" t="t" r="r" b="b"/>
              <a:pathLst>
                <a:path w="32720" h="4165" extrusionOk="0">
                  <a:moveTo>
                    <a:pt x="29952" y="0"/>
                  </a:moveTo>
                  <a:cubicBezTo>
                    <a:pt x="29926" y="0"/>
                    <a:pt x="29900" y="1"/>
                    <a:pt x="29874" y="3"/>
                  </a:cubicBezTo>
                  <a:cubicBezTo>
                    <a:pt x="21416" y="652"/>
                    <a:pt x="12935" y="1193"/>
                    <a:pt x="4454" y="1648"/>
                  </a:cubicBezTo>
                  <a:lnTo>
                    <a:pt x="4454" y="1648"/>
                  </a:lnTo>
                  <a:cubicBezTo>
                    <a:pt x="4095" y="1453"/>
                    <a:pt x="3671" y="1328"/>
                    <a:pt x="3270" y="1328"/>
                  </a:cubicBezTo>
                  <a:cubicBezTo>
                    <a:pt x="3044" y="1328"/>
                    <a:pt x="2826" y="1368"/>
                    <a:pt x="2631" y="1456"/>
                  </a:cubicBezTo>
                  <a:cubicBezTo>
                    <a:pt x="2280" y="1607"/>
                    <a:pt x="1954" y="1757"/>
                    <a:pt x="1603" y="1907"/>
                  </a:cubicBezTo>
                  <a:cubicBezTo>
                    <a:pt x="0" y="2647"/>
                    <a:pt x="1698" y="4164"/>
                    <a:pt x="2804" y="4164"/>
                  </a:cubicBezTo>
                  <a:cubicBezTo>
                    <a:pt x="2822" y="4164"/>
                    <a:pt x="2839" y="4164"/>
                    <a:pt x="2857" y="4163"/>
                  </a:cubicBezTo>
                  <a:cubicBezTo>
                    <a:pt x="11239" y="3728"/>
                    <a:pt x="19621" y="3209"/>
                    <a:pt x="27984" y="2587"/>
                  </a:cubicBezTo>
                  <a:lnTo>
                    <a:pt x="27984" y="2587"/>
                  </a:lnTo>
                  <a:cubicBezTo>
                    <a:pt x="28355" y="2794"/>
                    <a:pt x="28798" y="2928"/>
                    <a:pt x="29213" y="2928"/>
                  </a:cubicBezTo>
                  <a:cubicBezTo>
                    <a:pt x="29429" y="2928"/>
                    <a:pt x="29637" y="2891"/>
                    <a:pt x="29824" y="2810"/>
                  </a:cubicBezTo>
                  <a:cubicBezTo>
                    <a:pt x="30250" y="2634"/>
                    <a:pt x="30701" y="2434"/>
                    <a:pt x="31127" y="2233"/>
                  </a:cubicBezTo>
                  <a:cubicBezTo>
                    <a:pt x="32719" y="1547"/>
                    <a:pt x="31080" y="0"/>
                    <a:pt x="29952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4492625" y="3568500"/>
              <a:ext cx="516700" cy="88850"/>
            </a:xfrm>
            <a:custGeom>
              <a:avLst/>
              <a:gdLst/>
              <a:ahLst/>
              <a:cxnLst/>
              <a:rect l="l" t="t" r="r" b="b"/>
              <a:pathLst>
                <a:path w="20668" h="3554" extrusionOk="0">
                  <a:moveTo>
                    <a:pt x="19918" y="0"/>
                  </a:moveTo>
                  <a:cubicBezTo>
                    <a:pt x="19858" y="0"/>
                    <a:pt x="19794" y="6"/>
                    <a:pt x="19725" y="19"/>
                  </a:cubicBezTo>
                  <a:cubicBezTo>
                    <a:pt x="14111" y="846"/>
                    <a:pt x="8447" y="1297"/>
                    <a:pt x="2758" y="1297"/>
                  </a:cubicBezTo>
                  <a:cubicBezTo>
                    <a:pt x="1956" y="1297"/>
                    <a:pt x="1204" y="1673"/>
                    <a:pt x="678" y="2300"/>
                  </a:cubicBezTo>
                  <a:cubicBezTo>
                    <a:pt x="402" y="2600"/>
                    <a:pt x="1" y="3553"/>
                    <a:pt x="803" y="3553"/>
                  </a:cubicBezTo>
                  <a:cubicBezTo>
                    <a:pt x="967" y="3553"/>
                    <a:pt x="1130" y="3554"/>
                    <a:pt x="1294" y="3554"/>
                  </a:cubicBezTo>
                  <a:cubicBezTo>
                    <a:pt x="7018" y="3554"/>
                    <a:pt x="12719" y="3127"/>
                    <a:pt x="18372" y="2274"/>
                  </a:cubicBezTo>
                  <a:cubicBezTo>
                    <a:pt x="19149" y="2174"/>
                    <a:pt x="19951" y="1673"/>
                    <a:pt x="20352" y="996"/>
                  </a:cubicBezTo>
                  <a:cubicBezTo>
                    <a:pt x="20667" y="478"/>
                    <a:pt x="20456" y="0"/>
                    <a:pt x="19918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003" name="Google Shape;1003;p34"/>
          <p:cNvSpPr txBox="1">
            <a:spLocks noGrp="1"/>
          </p:cNvSpPr>
          <p:nvPr>
            <p:ph type="title"/>
          </p:nvPr>
        </p:nvSpPr>
        <p:spPr>
          <a:xfrm>
            <a:off x="2486099" y="2304399"/>
            <a:ext cx="7075600" cy="197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Tujuan &amp;</a:t>
            </a:r>
            <a:br>
              <a:rPr lang="en"/>
            </a:br>
            <a:r>
              <a:rPr lang="en"/>
              <a:t>Manfaat</a:t>
            </a:r>
            <a:endParaRPr/>
          </a:p>
        </p:txBody>
      </p:sp>
      <p:sp>
        <p:nvSpPr>
          <p:cNvPr id="1004" name="Google Shape;1004;p34"/>
          <p:cNvSpPr txBox="1">
            <a:spLocks noGrp="1"/>
          </p:cNvSpPr>
          <p:nvPr>
            <p:ph type="title" idx="2"/>
          </p:nvPr>
        </p:nvSpPr>
        <p:spPr>
          <a:xfrm>
            <a:off x="5125000" y="788084"/>
            <a:ext cx="1942000" cy="90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grpSp>
        <p:nvGrpSpPr>
          <p:cNvPr id="1005" name="Google Shape;1005;p34"/>
          <p:cNvGrpSpPr/>
          <p:nvPr/>
        </p:nvGrpSpPr>
        <p:grpSpPr>
          <a:xfrm rot="372491" flipH="1">
            <a:off x="1463358" y="4637885"/>
            <a:ext cx="793415" cy="901132"/>
            <a:chOff x="5464100" y="4208075"/>
            <a:chExt cx="494625" cy="579650"/>
          </a:xfrm>
        </p:grpSpPr>
        <p:sp>
          <p:nvSpPr>
            <p:cNvPr id="1006" name="Google Shape;1006;p34"/>
            <p:cNvSpPr/>
            <p:nvPr/>
          </p:nvSpPr>
          <p:spPr>
            <a:xfrm>
              <a:off x="5594650" y="4504850"/>
              <a:ext cx="341250" cy="255800"/>
            </a:xfrm>
            <a:custGeom>
              <a:avLst/>
              <a:gdLst/>
              <a:ahLst/>
              <a:cxnLst/>
              <a:rect l="l" t="t" r="r" b="b"/>
              <a:pathLst>
                <a:path w="13650" h="10232" extrusionOk="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5518750" y="4363750"/>
              <a:ext cx="340700" cy="255675"/>
            </a:xfrm>
            <a:custGeom>
              <a:avLst/>
              <a:gdLst/>
              <a:ahLst/>
              <a:cxnLst/>
              <a:rect l="l" t="t" r="r" b="b"/>
              <a:pathLst>
                <a:path w="13628" h="10227" extrusionOk="0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5475950" y="4235275"/>
              <a:ext cx="281925" cy="269375"/>
            </a:xfrm>
            <a:custGeom>
              <a:avLst/>
              <a:gdLst/>
              <a:ahLst/>
              <a:cxnLst/>
              <a:rect l="l" t="t" r="r" b="b"/>
              <a:pathLst>
                <a:path w="11277" h="10775" extrusionOk="0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5717000" y="4421125"/>
              <a:ext cx="42000" cy="94525"/>
            </a:xfrm>
            <a:custGeom>
              <a:avLst/>
              <a:gdLst/>
              <a:ahLst/>
              <a:cxnLst/>
              <a:rect l="l" t="t" r="r" b="b"/>
              <a:pathLst>
                <a:path w="1680" h="3781" extrusionOk="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5750000" y="4392700"/>
              <a:ext cx="46925" cy="98950"/>
            </a:xfrm>
            <a:custGeom>
              <a:avLst/>
              <a:gdLst/>
              <a:ahLst/>
              <a:cxnLst/>
              <a:rect l="l" t="t" r="r" b="b"/>
              <a:pathLst>
                <a:path w="1877" h="3958" extrusionOk="0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5795175" y="4403700"/>
              <a:ext cx="30450" cy="52625"/>
            </a:xfrm>
            <a:custGeom>
              <a:avLst/>
              <a:gdLst/>
              <a:ahLst/>
              <a:cxnLst/>
              <a:rect l="l" t="t" r="r" b="b"/>
              <a:pathLst>
                <a:path w="1218" h="2105" extrusionOk="0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5783525" y="4580275"/>
              <a:ext cx="38225" cy="81675"/>
            </a:xfrm>
            <a:custGeom>
              <a:avLst/>
              <a:gdLst/>
              <a:ahLst/>
              <a:cxnLst/>
              <a:rect l="l" t="t" r="r" b="b"/>
              <a:pathLst>
                <a:path w="1529" h="3267" extrusionOk="0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5824600" y="4544075"/>
              <a:ext cx="49675" cy="96575"/>
            </a:xfrm>
            <a:custGeom>
              <a:avLst/>
              <a:gdLst/>
              <a:ahLst/>
              <a:cxnLst/>
              <a:rect l="l" t="t" r="r" b="b"/>
              <a:pathLst>
                <a:path w="1987" h="3863" extrusionOk="0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5876375" y="4540750"/>
              <a:ext cx="23725" cy="54675"/>
            </a:xfrm>
            <a:custGeom>
              <a:avLst/>
              <a:gdLst/>
              <a:ahLst/>
              <a:cxnLst/>
              <a:rect l="l" t="t" r="r" b="b"/>
              <a:pathLst>
                <a:path w="949" h="2187" extrusionOk="0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5464100" y="4208075"/>
              <a:ext cx="334850" cy="317675"/>
            </a:xfrm>
            <a:custGeom>
              <a:avLst/>
              <a:gdLst/>
              <a:ahLst/>
              <a:cxnLst/>
              <a:rect l="l" t="t" r="r" b="b"/>
              <a:pathLst>
                <a:path w="13394" h="12707" extrusionOk="0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5495775" y="4342975"/>
              <a:ext cx="376800" cy="309500"/>
            </a:xfrm>
            <a:custGeom>
              <a:avLst/>
              <a:gdLst/>
              <a:ahLst/>
              <a:cxnLst/>
              <a:rect l="l" t="t" r="r" b="b"/>
              <a:pathLst>
                <a:path w="15072" h="12380" extrusionOk="0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5582050" y="4477650"/>
              <a:ext cx="376675" cy="310075"/>
            </a:xfrm>
            <a:custGeom>
              <a:avLst/>
              <a:gdLst/>
              <a:ahLst/>
              <a:cxnLst/>
              <a:rect l="l" t="t" r="r" b="b"/>
              <a:pathLst>
                <a:path w="15067" h="12403" extrusionOk="0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18" name="Google Shape;1018;p34"/>
          <p:cNvGrpSpPr/>
          <p:nvPr/>
        </p:nvGrpSpPr>
        <p:grpSpPr>
          <a:xfrm rot="9456294">
            <a:off x="9132904" y="4364888"/>
            <a:ext cx="3074723" cy="683897"/>
            <a:chOff x="7051300" y="3461525"/>
            <a:chExt cx="2305989" cy="512912"/>
          </a:xfrm>
        </p:grpSpPr>
        <p:sp>
          <p:nvSpPr>
            <p:cNvPr id="1019" name="Google Shape;1019;p34"/>
            <p:cNvSpPr/>
            <p:nvPr/>
          </p:nvSpPr>
          <p:spPr>
            <a:xfrm>
              <a:off x="7075817" y="3564700"/>
              <a:ext cx="2271819" cy="396457"/>
            </a:xfrm>
            <a:custGeom>
              <a:avLst/>
              <a:gdLst/>
              <a:ahLst/>
              <a:cxnLst/>
              <a:rect l="l" t="t" r="r" b="b"/>
              <a:pathLst>
                <a:path w="46702" h="8150" extrusionOk="0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7056554" y="3473929"/>
              <a:ext cx="2293709" cy="379334"/>
            </a:xfrm>
            <a:custGeom>
              <a:avLst/>
              <a:gdLst/>
              <a:ahLst/>
              <a:cxnLst/>
              <a:rect l="l" t="t" r="r" b="b"/>
              <a:pathLst>
                <a:path w="47152" h="7798" extrusionOk="0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9084585" y="3533956"/>
              <a:ext cx="102106" cy="52683"/>
            </a:xfrm>
            <a:custGeom>
              <a:avLst/>
              <a:gdLst/>
              <a:ahLst/>
              <a:cxnLst/>
              <a:rect l="l" t="t" r="r" b="b"/>
              <a:pathLst>
                <a:path w="2099" h="1083" extrusionOk="0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7151702" y="3605512"/>
              <a:ext cx="1882416" cy="359584"/>
            </a:xfrm>
            <a:custGeom>
              <a:avLst/>
              <a:gdLst/>
              <a:ahLst/>
              <a:cxnLst/>
              <a:rect l="l" t="t" r="r" b="b"/>
              <a:pathLst>
                <a:path w="38697" h="7392" extrusionOk="0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7764232" y="3683976"/>
              <a:ext cx="634963" cy="189034"/>
            </a:xfrm>
            <a:custGeom>
              <a:avLst/>
              <a:gdLst/>
              <a:ahLst/>
              <a:cxnLst/>
              <a:rect l="l" t="t" r="r" b="b"/>
              <a:pathLst>
                <a:path w="13053" h="3886" extrusionOk="0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7758540" y="3565575"/>
              <a:ext cx="636277" cy="197401"/>
            </a:xfrm>
            <a:custGeom>
              <a:avLst/>
              <a:gdLst/>
              <a:ahLst/>
              <a:cxnLst/>
              <a:rect l="l" t="t" r="r" b="b"/>
              <a:pathLst>
                <a:path w="13080" h="4058" extrusionOk="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7130639" y="3466487"/>
              <a:ext cx="1892096" cy="377145"/>
            </a:xfrm>
            <a:custGeom>
              <a:avLst/>
              <a:gdLst/>
              <a:ahLst/>
              <a:cxnLst/>
              <a:rect l="l" t="t" r="r" b="b"/>
              <a:pathLst>
                <a:path w="38896" h="7753" extrusionOk="0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8992842" y="3474999"/>
              <a:ext cx="35997" cy="141362"/>
            </a:xfrm>
            <a:custGeom>
              <a:avLst/>
              <a:gdLst/>
              <a:ahLst/>
              <a:cxnLst/>
              <a:rect l="l" t="t" r="r" b="b"/>
              <a:pathLst>
                <a:path w="740" h="2906" extrusionOk="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8234282" y="3461525"/>
              <a:ext cx="850704" cy="234469"/>
            </a:xfrm>
            <a:custGeom>
              <a:avLst/>
              <a:gdLst/>
              <a:ahLst/>
              <a:cxnLst/>
              <a:rect l="l" t="t" r="r" b="b"/>
              <a:pathLst>
                <a:path w="17488" h="4820" extrusionOk="0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9007776" y="3586979"/>
              <a:ext cx="90772" cy="141168"/>
            </a:xfrm>
            <a:custGeom>
              <a:avLst/>
              <a:gdLst/>
              <a:ahLst/>
              <a:cxnLst/>
              <a:rect l="l" t="t" r="r" b="b"/>
              <a:pathLst>
                <a:path w="1866" h="2902" extrusionOk="0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9050291" y="3487988"/>
              <a:ext cx="305685" cy="86102"/>
            </a:xfrm>
            <a:custGeom>
              <a:avLst/>
              <a:gdLst/>
              <a:ahLst/>
              <a:cxnLst/>
              <a:rect l="l" t="t" r="r" b="b"/>
              <a:pathLst>
                <a:path w="6284" h="1770" extrusionOk="0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9073980" y="3552587"/>
              <a:ext cx="283308" cy="148610"/>
            </a:xfrm>
            <a:custGeom>
              <a:avLst/>
              <a:gdLst/>
              <a:ahLst/>
              <a:cxnLst/>
              <a:rect l="l" t="t" r="r" b="b"/>
              <a:pathLst>
                <a:path w="5824" h="3055" extrusionOk="0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7051300" y="3556236"/>
              <a:ext cx="1992937" cy="418201"/>
            </a:xfrm>
            <a:custGeom>
              <a:avLst/>
              <a:gdLst/>
              <a:ahLst/>
              <a:cxnLst/>
              <a:rect l="l" t="t" r="r" b="b"/>
              <a:pathLst>
                <a:path w="40969" h="8597" extrusionOk="0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7753724" y="3601377"/>
              <a:ext cx="138152" cy="171960"/>
            </a:xfrm>
            <a:custGeom>
              <a:avLst/>
              <a:gdLst/>
              <a:ahLst/>
              <a:cxnLst/>
              <a:rect l="l" t="t" r="r" b="b"/>
              <a:pathLst>
                <a:path w="2840" h="3535" extrusionOk="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8276797" y="3673322"/>
              <a:ext cx="127207" cy="161161"/>
            </a:xfrm>
            <a:custGeom>
              <a:avLst/>
              <a:gdLst/>
              <a:ahLst/>
              <a:cxnLst/>
              <a:rect l="l" t="t" r="r" b="b"/>
              <a:pathLst>
                <a:path w="2615" h="3313" extrusionOk="0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7126261" y="3708687"/>
              <a:ext cx="37311" cy="143746"/>
            </a:xfrm>
            <a:custGeom>
              <a:avLst/>
              <a:gdLst/>
              <a:ahLst/>
              <a:cxnLst/>
              <a:rect l="l" t="t" r="r" b="b"/>
              <a:pathLst>
                <a:path w="767" h="2955" extrusionOk="0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7753724" y="3752661"/>
              <a:ext cx="159215" cy="130125"/>
            </a:xfrm>
            <a:custGeom>
              <a:avLst/>
              <a:gdLst/>
              <a:ahLst/>
              <a:cxnLst/>
              <a:rect l="l" t="t" r="r" b="b"/>
              <a:pathLst>
                <a:path w="3273" h="2675" extrusionOk="0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7140708" y="3828157"/>
              <a:ext cx="36046" cy="134163"/>
            </a:xfrm>
            <a:custGeom>
              <a:avLst/>
              <a:gdLst/>
              <a:ahLst/>
              <a:cxnLst/>
              <a:rect l="l" t="t" r="r" b="b"/>
              <a:pathLst>
                <a:path w="741" h="2758" extrusionOk="0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37" name="Google Shape;1037;p34"/>
          <p:cNvGrpSpPr/>
          <p:nvPr/>
        </p:nvGrpSpPr>
        <p:grpSpPr>
          <a:xfrm>
            <a:off x="5237924" y="1630867"/>
            <a:ext cx="1716168" cy="234700"/>
            <a:chOff x="4345425" y="2175475"/>
            <a:chExt cx="800750" cy="176025"/>
          </a:xfrm>
        </p:grpSpPr>
        <p:sp>
          <p:nvSpPr>
            <p:cNvPr id="1038" name="Google Shape;1038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46" name="Google Shape;1046;p34"/>
          <p:cNvGrpSpPr/>
          <p:nvPr/>
        </p:nvGrpSpPr>
        <p:grpSpPr>
          <a:xfrm rot="854098">
            <a:off x="10377141" y="680529"/>
            <a:ext cx="852704" cy="584003"/>
            <a:chOff x="5501450" y="2545600"/>
            <a:chExt cx="639525" cy="438000"/>
          </a:xfrm>
        </p:grpSpPr>
        <p:sp>
          <p:nvSpPr>
            <p:cNvPr id="1047" name="Google Shape;1047;p34"/>
            <p:cNvSpPr/>
            <p:nvPr/>
          </p:nvSpPr>
          <p:spPr>
            <a:xfrm>
              <a:off x="5501450" y="2545600"/>
              <a:ext cx="639525" cy="438000"/>
            </a:xfrm>
            <a:custGeom>
              <a:avLst/>
              <a:gdLst/>
              <a:ahLst/>
              <a:cxnLst/>
              <a:rect l="l" t="t" r="r" b="b"/>
              <a:pathLst>
                <a:path w="25581" h="17520" extrusionOk="0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5714775" y="2654925"/>
              <a:ext cx="280075" cy="257600"/>
            </a:xfrm>
            <a:custGeom>
              <a:avLst/>
              <a:gdLst/>
              <a:ahLst/>
              <a:cxnLst/>
              <a:rect l="l" t="t" r="r" b="b"/>
              <a:pathLst>
                <a:path w="11203" h="10304" extrusionOk="0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5"/>
          <p:cNvSpPr txBox="1">
            <a:spLocks noGrp="1"/>
          </p:cNvSpPr>
          <p:nvPr>
            <p:ph type="title"/>
          </p:nvPr>
        </p:nvSpPr>
        <p:spPr>
          <a:xfrm>
            <a:off x="6096000" y="720000"/>
            <a:ext cx="5136000" cy="13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/>
              <a:t>Analisis</a:t>
            </a:r>
            <a:endParaRPr/>
          </a:p>
        </p:txBody>
      </p:sp>
      <p:sp>
        <p:nvSpPr>
          <p:cNvPr id="1057" name="Google Shape;1057;p35"/>
          <p:cNvSpPr txBox="1">
            <a:spLocks noGrp="1"/>
          </p:cNvSpPr>
          <p:nvPr>
            <p:ph type="subTitle" idx="1"/>
          </p:nvPr>
        </p:nvSpPr>
        <p:spPr>
          <a:xfrm>
            <a:off x="1186800" y="1322628"/>
            <a:ext cx="10045200" cy="5118365"/>
          </a:xfrm>
          <a:prstGeom prst="rect">
            <a:avLst/>
          </a:prstGeom>
        </p:spPr>
        <p:txBody>
          <a:bodyPr spcFirstLastPara="1" wrap="square" lIns="121900" tIns="121900" rIns="121900" bIns="121900" numCol="2" anchor="t" anchorCtr="0">
            <a:noAutofit/>
          </a:bodyPr>
          <a:lstStyle/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//display project tittle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lcd.setCursor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(5,0);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lcd.print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("Smart");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lcd.setCursor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(2,1);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lcd.print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("Green House");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delay(3000);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lcd.clear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127000" indent="0">
              <a:lnSpc>
                <a:spcPct val="150000"/>
              </a:lnSpc>
              <a:spcAft>
                <a:spcPts val="800"/>
              </a:spcAft>
              <a:buNone/>
            </a:pPr>
            <a:endParaRPr lang="en-ID" sz="1800">
              <a:solidFill>
                <a:srgbClr val="000000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50000"/>
              </a:lnSpc>
              <a:spcAft>
                <a:spcPts val="800"/>
              </a:spcAft>
              <a:buNone/>
            </a:pPr>
            <a:endParaRPr lang="en-ID" sz="1800">
              <a:solidFill>
                <a:srgbClr val="000000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en-ID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en-ID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 baris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kode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macam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perintah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dijalankan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pertama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kalinya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inisialisasi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mikrokontroller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berisi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pengaktifan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servo yang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didefinisikan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mendefinisikan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baud rate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sebesar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9600 yang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komunikasi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serial,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mendefinisikan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pin digital dan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menuliskan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inout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/output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pertama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kali, dan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menyetel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lcd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mengaktifkan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lcd dan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mengatur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backlightnya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animasi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kelompok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beserta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nama-nama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praktikan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diakhiri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judul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proyek</a:t>
            </a:r>
            <a:r>
              <a:rPr lang="en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dibuat</a:t>
            </a:r>
            <a:endParaRPr lang="en-ID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58" name="Google Shape;1058;p35"/>
          <p:cNvGrpSpPr/>
          <p:nvPr/>
        </p:nvGrpSpPr>
        <p:grpSpPr>
          <a:xfrm>
            <a:off x="6938857" y="1259434"/>
            <a:ext cx="4293408" cy="234700"/>
            <a:chOff x="4345425" y="2175475"/>
            <a:chExt cx="800750" cy="176025"/>
          </a:xfrm>
        </p:grpSpPr>
        <p:sp>
          <p:nvSpPr>
            <p:cNvPr id="1059" name="Google Shape;1059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4" name="Google Shape;1064;p35"/>
          <p:cNvGrpSpPr/>
          <p:nvPr/>
        </p:nvGrpSpPr>
        <p:grpSpPr>
          <a:xfrm rot="20582638">
            <a:off x="745981" y="222006"/>
            <a:ext cx="1028728" cy="1207135"/>
            <a:chOff x="645175" y="3632150"/>
            <a:chExt cx="394550" cy="462975"/>
          </a:xfrm>
        </p:grpSpPr>
        <p:sp>
          <p:nvSpPr>
            <p:cNvPr id="1065" name="Google Shape;1065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35"/>
          <p:cNvGrpSpPr/>
          <p:nvPr/>
        </p:nvGrpSpPr>
        <p:grpSpPr>
          <a:xfrm rot="9958611">
            <a:off x="11061911" y="71671"/>
            <a:ext cx="1075543" cy="562325"/>
            <a:chOff x="1822875" y="1377000"/>
            <a:chExt cx="548075" cy="286550"/>
          </a:xfrm>
        </p:grpSpPr>
        <p:sp>
          <p:nvSpPr>
            <p:cNvPr id="1068" name="Google Shape;1068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6972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5"/>
          <p:cNvSpPr txBox="1">
            <a:spLocks noGrp="1"/>
          </p:cNvSpPr>
          <p:nvPr>
            <p:ph type="title"/>
          </p:nvPr>
        </p:nvSpPr>
        <p:spPr>
          <a:xfrm>
            <a:off x="6096000" y="720000"/>
            <a:ext cx="5136000" cy="13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/>
              <a:t>Analisis</a:t>
            </a:r>
            <a:endParaRPr/>
          </a:p>
        </p:txBody>
      </p:sp>
      <p:sp>
        <p:nvSpPr>
          <p:cNvPr id="1057" name="Google Shape;1057;p35"/>
          <p:cNvSpPr txBox="1">
            <a:spLocks noGrp="1"/>
          </p:cNvSpPr>
          <p:nvPr>
            <p:ph type="subTitle" idx="1"/>
          </p:nvPr>
        </p:nvSpPr>
        <p:spPr>
          <a:xfrm>
            <a:off x="905369" y="1310769"/>
            <a:ext cx="12066976" cy="5118365"/>
          </a:xfrm>
          <a:prstGeom prst="rect">
            <a:avLst/>
          </a:prstGeom>
        </p:spPr>
        <p:txBody>
          <a:bodyPr spcFirstLastPara="1" wrap="square" lIns="121900" tIns="121900" rIns="121900" bIns="121900" numCol="3" anchor="t" anchorCtr="0">
            <a:noAutofit/>
          </a:bodyPr>
          <a:lstStyle/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normal ()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led_normal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LOW);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led_water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HIGH);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led_light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HIGH);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led_temphigh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HIGH);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noTone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(buzzer);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(relay, LOW);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myservo.write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endParaRPr lang="en-ID" sz="1800" b="1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endParaRPr lang="en-ID" sz="1800" b="1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read_temperature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(void)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//temp sensor reading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reading_temp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analogRead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sensor_temp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float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voltage_temp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reading_temp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5.0;   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voltage_temp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/= 1024.0;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float temperature = (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voltage_temp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- 0.5) * 100 ; 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7000" indent="0">
              <a:spcAft>
                <a:spcPts val="800"/>
              </a:spcAft>
              <a:buNone/>
            </a:pPr>
            <a:endParaRPr lang="en-ID" sz="1800" b="1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endParaRPr lang="en-ID" sz="1800" b="1">
              <a:solidFill>
                <a:srgbClr val="00000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lcd.setCursor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lcd.print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(temperature);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lcd.setCursor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(5,0);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lcd.print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((char)223);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lcd.setCursor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(6,0);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lcd.print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return(temperature);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58" name="Google Shape;1058;p35"/>
          <p:cNvGrpSpPr/>
          <p:nvPr/>
        </p:nvGrpSpPr>
        <p:grpSpPr>
          <a:xfrm>
            <a:off x="6938857" y="1259434"/>
            <a:ext cx="4293408" cy="234700"/>
            <a:chOff x="4345425" y="2175475"/>
            <a:chExt cx="800750" cy="176025"/>
          </a:xfrm>
        </p:grpSpPr>
        <p:sp>
          <p:nvSpPr>
            <p:cNvPr id="1059" name="Google Shape;1059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4" name="Google Shape;1064;p35"/>
          <p:cNvGrpSpPr/>
          <p:nvPr/>
        </p:nvGrpSpPr>
        <p:grpSpPr>
          <a:xfrm rot="20582638">
            <a:off x="745981" y="222006"/>
            <a:ext cx="1028728" cy="1207135"/>
            <a:chOff x="645175" y="3632150"/>
            <a:chExt cx="394550" cy="462975"/>
          </a:xfrm>
        </p:grpSpPr>
        <p:sp>
          <p:nvSpPr>
            <p:cNvPr id="1065" name="Google Shape;1065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35"/>
          <p:cNvGrpSpPr/>
          <p:nvPr/>
        </p:nvGrpSpPr>
        <p:grpSpPr>
          <a:xfrm rot="9958611">
            <a:off x="11061911" y="71671"/>
            <a:ext cx="1075543" cy="562325"/>
            <a:chOff x="1822875" y="1377000"/>
            <a:chExt cx="548075" cy="286550"/>
          </a:xfrm>
        </p:grpSpPr>
        <p:sp>
          <p:nvSpPr>
            <p:cNvPr id="1068" name="Google Shape;1068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0072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5"/>
          <p:cNvSpPr txBox="1">
            <a:spLocks noGrp="1"/>
          </p:cNvSpPr>
          <p:nvPr>
            <p:ph type="title"/>
          </p:nvPr>
        </p:nvSpPr>
        <p:spPr>
          <a:xfrm>
            <a:off x="6096000" y="720000"/>
            <a:ext cx="5136000" cy="13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/>
              <a:t>Analisis</a:t>
            </a:r>
            <a:endParaRPr/>
          </a:p>
        </p:txBody>
      </p:sp>
      <p:sp>
        <p:nvSpPr>
          <p:cNvPr id="1057" name="Google Shape;1057;p35"/>
          <p:cNvSpPr txBox="1">
            <a:spLocks noGrp="1"/>
          </p:cNvSpPr>
          <p:nvPr>
            <p:ph type="subTitle" idx="1"/>
          </p:nvPr>
        </p:nvSpPr>
        <p:spPr>
          <a:xfrm>
            <a:off x="1186800" y="1322628"/>
            <a:ext cx="10045200" cy="5118365"/>
          </a:xfrm>
          <a:prstGeom prst="rect">
            <a:avLst/>
          </a:prstGeom>
        </p:spPr>
        <p:txBody>
          <a:bodyPr spcFirstLastPara="1" wrap="square" lIns="121900" tIns="121900" rIns="121900" bIns="121900" numCol="2" anchor="t" anchorCtr="0">
            <a:noAutofit/>
          </a:bodyPr>
          <a:lstStyle/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lcd.setCursor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lcd.print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(temperature);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lcd.setCursor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(5,0);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lcd.print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((char)223);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lcd.setCursor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(6,0);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lcd.print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return(temperature);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127000" indent="0">
              <a:lnSpc>
                <a:spcPct val="150000"/>
              </a:lnSpc>
              <a:spcAft>
                <a:spcPts val="800"/>
              </a:spcAft>
              <a:buNone/>
            </a:pPr>
            <a:endParaRPr lang="en-ID" sz="1800">
              <a:solidFill>
                <a:srgbClr val="000000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en-ID" sz="18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en-ID" sz="180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Pada baris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pembacaan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sensor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temperatur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TMP36,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mula-mula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tegangan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dihasilkan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oleh sensor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dibaca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dikonversikan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suhu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satuan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derajat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celcius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tegangan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,3 V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rentang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1024 bit.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temperatur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diperoleh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ditampilkan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LCD baris 0.</a:t>
            </a:r>
            <a:endParaRPr lang="en-ID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58" name="Google Shape;1058;p35"/>
          <p:cNvGrpSpPr/>
          <p:nvPr/>
        </p:nvGrpSpPr>
        <p:grpSpPr>
          <a:xfrm>
            <a:off x="6938857" y="1259434"/>
            <a:ext cx="4293408" cy="234700"/>
            <a:chOff x="4345425" y="2175475"/>
            <a:chExt cx="800750" cy="176025"/>
          </a:xfrm>
        </p:grpSpPr>
        <p:sp>
          <p:nvSpPr>
            <p:cNvPr id="1059" name="Google Shape;1059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4" name="Google Shape;1064;p35"/>
          <p:cNvGrpSpPr/>
          <p:nvPr/>
        </p:nvGrpSpPr>
        <p:grpSpPr>
          <a:xfrm rot="20582638">
            <a:off x="745981" y="222006"/>
            <a:ext cx="1028728" cy="1207135"/>
            <a:chOff x="645175" y="3632150"/>
            <a:chExt cx="394550" cy="462975"/>
          </a:xfrm>
        </p:grpSpPr>
        <p:sp>
          <p:nvSpPr>
            <p:cNvPr id="1065" name="Google Shape;1065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35"/>
          <p:cNvGrpSpPr/>
          <p:nvPr/>
        </p:nvGrpSpPr>
        <p:grpSpPr>
          <a:xfrm rot="9958611">
            <a:off x="11061911" y="71671"/>
            <a:ext cx="1075543" cy="562325"/>
            <a:chOff x="1822875" y="1377000"/>
            <a:chExt cx="548075" cy="286550"/>
          </a:xfrm>
        </p:grpSpPr>
        <p:sp>
          <p:nvSpPr>
            <p:cNvPr id="1068" name="Google Shape;1068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5980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5"/>
          <p:cNvSpPr txBox="1">
            <a:spLocks noGrp="1"/>
          </p:cNvSpPr>
          <p:nvPr>
            <p:ph type="title"/>
          </p:nvPr>
        </p:nvSpPr>
        <p:spPr>
          <a:xfrm>
            <a:off x="6096000" y="720000"/>
            <a:ext cx="5136000" cy="13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/>
              <a:t>Analisis</a:t>
            </a:r>
            <a:endParaRPr/>
          </a:p>
        </p:txBody>
      </p:sp>
      <p:sp>
        <p:nvSpPr>
          <p:cNvPr id="1057" name="Google Shape;1057;p35"/>
          <p:cNvSpPr txBox="1">
            <a:spLocks noGrp="1"/>
          </p:cNvSpPr>
          <p:nvPr>
            <p:ph type="subTitle" idx="1"/>
          </p:nvPr>
        </p:nvSpPr>
        <p:spPr>
          <a:xfrm>
            <a:off x="1186800" y="1322628"/>
            <a:ext cx="10221554" cy="5118365"/>
          </a:xfrm>
          <a:prstGeom prst="rect">
            <a:avLst/>
          </a:prstGeom>
        </p:spPr>
        <p:txBody>
          <a:bodyPr spcFirstLastPara="1" wrap="square" lIns="121900" tIns="121900" rIns="121900" bIns="121900" numCol="3" anchor="t" anchorCtr="0">
            <a:noAutofit/>
          </a:bodyPr>
          <a:lstStyle/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read_soil_moist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//Soil moisture sensor reading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reading_soil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analogRead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sensor_soil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 soil = map(reading_soil,550,250,0,100);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27000" indent="0">
              <a:spcAft>
                <a:spcPts val="800"/>
              </a:spcAft>
              <a:buNone/>
            </a:pP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endParaRPr lang="en-ID" sz="18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endParaRPr lang="en-ID" sz="18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lcd.setCursor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(8,0);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lcd.print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(soil);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lcd.setCursor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(11,0);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lcd.print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("%");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return(soil);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127000" indent="0">
              <a:lnSpc>
                <a:spcPct val="150000"/>
              </a:lnSpc>
              <a:spcAft>
                <a:spcPts val="800"/>
              </a:spcAft>
              <a:buNone/>
            </a:pPr>
            <a:endParaRPr lang="en-ID" sz="1800">
              <a:solidFill>
                <a:srgbClr val="000000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50000"/>
              </a:lnSpc>
              <a:spcAft>
                <a:spcPts val="800"/>
              </a:spcAft>
              <a:buNone/>
            </a:pPr>
            <a:endParaRPr lang="en-ID" sz="1800">
              <a:solidFill>
                <a:srgbClr val="000000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50000"/>
              </a:lnSpc>
              <a:spcAft>
                <a:spcPts val="800"/>
              </a:spcAft>
              <a:buNone/>
            </a:pPr>
            <a:endParaRPr lang="en-ID" sz="1800">
              <a:solidFill>
                <a:srgbClr val="000000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50000"/>
              </a:lnSpc>
              <a:spcAft>
                <a:spcPts val="800"/>
              </a:spcAft>
              <a:buNone/>
            </a:pPr>
            <a:endParaRPr lang="en-ID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58" name="Google Shape;1058;p35"/>
          <p:cNvGrpSpPr/>
          <p:nvPr/>
        </p:nvGrpSpPr>
        <p:grpSpPr>
          <a:xfrm>
            <a:off x="6938857" y="1259434"/>
            <a:ext cx="4293408" cy="234700"/>
            <a:chOff x="4345425" y="2175475"/>
            <a:chExt cx="800750" cy="176025"/>
          </a:xfrm>
        </p:grpSpPr>
        <p:sp>
          <p:nvSpPr>
            <p:cNvPr id="1059" name="Google Shape;1059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4" name="Google Shape;1064;p35"/>
          <p:cNvGrpSpPr/>
          <p:nvPr/>
        </p:nvGrpSpPr>
        <p:grpSpPr>
          <a:xfrm rot="20582638">
            <a:off x="745981" y="222006"/>
            <a:ext cx="1028728" cy="1207135"/>
            <a:chOff x="645175" y="3632150"/>
            <a:chExt cx="394550" cy="462975"/>
          </a:xfrm>
        </p:grpSpPr>
        <p:sp>
          <p:nvSpPr>
            <p:cNvPr id="1065" name="Google Shape;1065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35"/>
          <p:cNvGrpSpPr/>
          <p:nvPr/>
        </p:nvGrpSpPr>
        <p:grpSpPr>
          <a:xfrm rot="9958611">
            <a:off x="11061911" y="71671"/>
            <a:ext cx="1075543" cy="562325"/>
            <a:chOff x="1822875" y="1377000"/>
            <a:chExt cx="548075" cy="286550"/>
          </a:xfrm>
        </p:grpSpPr>
        <p:sp>
          <p:nvSpPr>
            <p:cNvPr id="1068" name="Google Shape;1068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4B36A25-E518-4257-AAF0-F2DC61C6111B}"/>
              </a:ext>
            </a:extLst>
          </p:cNvPr>
          <p:cNvSpPr txBox="1"/>
          <p:nvPr/>
        </p:nvSpPr>
        <p:spPr>
          <a:xfrm>
            <a:off x="7285055" y="1358555"/>
            <a:ext cx="4593276" cy="4202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Pada baris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pembacaan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sensor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kelembapan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tanah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sensor FC-28,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mula-mula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tegangan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dihasilkan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oleh sensor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dibaca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mikrokontroller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tegangan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dibaca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i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pengubahan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rasio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didapatkan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pengambilan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pembacaan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persentase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kelembapan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tanah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Nilai yang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diperoleh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ditampilkan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LCD baris 0.</a:t>
            </a:r>
            <a:endParaRPr lang="en-ID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544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5"/>
          <p:cNvSpPr txBox="1">
            <a:spLocks noGrp="1"/>
          </p:cNvSpPr>
          <p:nvPr>
            <p:ph type="title"/>
          </p:nvPr>
        </p:nvSpPr>
        <p:spPr>
          <a:xfrm>
            <a:off x="6096000" y="720000"/>
            <a:ext cx="5136000" cy="13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/>
              <a:t>Analisis</a:t>
            </a:r>
            <a:endParaRPr/>
          </a:p>
        </p:txBody>
      </p:sp>
      <p:sp>
        <p:nvSpPr>
          <p:cNvPr id="1057" name="Google Shape;1057;p35"/>
          <p:cNvSpPr txBox="1">
            <a:spLocks noGrp="1"/>
          </p:cNvSpPr>
          <p:nvPr>
            <p:ph type="subTitle" idx="1"/>
          </p:nvPr>
        </p:nvSpPr>
        <p:spPr>
          <a:xfrm>
            <a:off x="1186800" y="1322628"/>
            <a:ext cx="10045200" cy="5118365"/>
          </a:xfrm>
          <a:prstGeom prst="rect">
            <a:avLst/>
          </a:prstGeom>
        </p:spPr>
        <p:txBody>
          <a:bodyPr spcFirstLastPara="1" wrap="square" lIns="121900" tIns="121900" rIns="121900" bIns="121900" numCol="2" anchor="t" anchorCtr="0">
            <a:noAutofit/>
          </a:bodyPr>
          <a:lstStyle/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read_brightness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 light=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analogRead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sensor_light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lcd.setCursor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(13,0);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lcd.print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(light);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return(light);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127000" indent="0">
              <a:lnSpc>
                <a:spcPct val="150000"/>
              </a:lnSpc>
              <a:spcAft>
                <a:spcPts val="800"/>
              </a:spcAft>
              <a:buNone/>
            </a:pPr>
            <a:endParaRPr lang="en-ID" sz="1800">
              <a:solidFill>
                <a:srgbClr val="000000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50000"/>
              </a:lnSpc>
              <a:spcAft>
                <a:spcPts val="800"/>
              </a:spcAft>
              <a:buNone/>
            </a:pPr>
            <a:endParaRPr lang="en-ID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en-ID" sz="18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en-ID" sz="180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Pada baris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pembacaan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cahaya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didapat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tegangan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LDR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pengonversian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lanjut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diperoleh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ditampilkan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LCD pada baris </a:t>
            </a:r>
            <a:r>
              <a:rPr lang="en-ID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</a:t>
            </a:r>
            <a:endParaRPr lang="en-ID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58" name="Google Shape;1058;p35"/>
          <p:cNvGrpSpPr/>
          <p:nvPr/>
        </p:nvGrpSpPr>
        <p:grpSpPr>
          <a:xfrm>
            <a:off x="6938857" y="1259434"/>
            <a:ext cx="4293408" cy="234700"/>
            <a:chOff x="4345425" y="2175475"/>
            <a:chExt cx="800750" cy="176025"/>
          </a:xfrm>
        </p:grpSpPr>
        <p:sp>
          <p:nvSpPr>
            <p:cNvPr id="1059" name="Google Shape;1059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4" name="Google Shape;1064;p35"/>
          <p:cNvGrpSpPr/>
          <p:nvPr/>
        </p:nvGrpSpPr>
        <p:grpSpPr>
          <a:xfrm rot="20582638">
            <a:off x="745981" y="222006"/>
            <a:ext cx="1028728" cy="1207135"/>
            <a:chOff x="645175" y="3632150"/>
            <a:chExt cx="394550" cy="462975"/>
          </a:xfrm>
        </p:grpSpPr>
        <p:sp>
          <p:nvSpPr>
            <p:cNvPr id="1065" name="Google Shape;1065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35"/>
          <p:cNvGrpSpPr/>
          <p:nvPr/>
        </p:nvGrpSpPr>
        <p:grpSpPr>
          <a:xfrm rot="9958611">
            <a:off x="11061911" y="71671"/>
            <a:ext cx="1075543" cy="562325"/>
            <a:chOff x="1822875" y="1377000"/>
            <a:chExt cx="548075" cy="286550"/>
          </a:xfrm>
        </p:grpSpPr>
        <p:sp>
          <p:nvSpPr>
            <p:cNvPr id="1068" name="Google Shape;1068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256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5"/>
          <p:cNvSpPr txBox="1">
            <a:spLocks noGrp="1"/>
          </p:cNvSpPr>
          <p:nvPr>
            <p:ph type="title"/>
          </p:nvPr>
        </p:nvSpPr>
        <p:spPr>
          <a:xfrm>
            <a:off x="6096000" y="720000"/>
            <a:ext cx="5136000" cy="13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/>
              <a:t>Analisis</a:t>
            </a:r>
            <a:endParaRPr/>
          </a:p>
        </p:txBody>
      </p:sp>
      <p:sp>
        <p:nvSpPr>
          <p:cNvPr id="1057" name="Google Shape;1057;p35"/>
          <p:cNvSpPr txBox="1">
            <a:spLocks noGrp="1"/>
          </p:cNvSpPr>
          <p:nvPr>
            <p:ph type="subTitle" idx="1"/>
          </p:nvPr>
        </p:nvSpPr>
        <p:spPr>
          <a:xfrm>
            <a:off x="1186800" y="1322628"/>
            <a:ext cx="10045200" cy="5118365"/>
          </a:xfrm>
          <a:prstGeom prst="rect">
            <a:avLst/>
          </a:prstGeom>
        </p:spPr>
        <p:txBody>
          <a:bodyPr spcFirstLastPara="1" wrap="square" lIns="121900" tIns="121900" rIns="121900" bIns="121900" numCol="2" anchor="t" anchorCtr="0">
            <a:noAutofit/>
          </a:bodyPr>
          <a:lstStyle/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mode_normal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if (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led_normal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== HIGH)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tone(buzzer, 1000);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delay(250);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noTone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(buzzer);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delay(250);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tone(buzzer, 1000);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delay(250);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noTone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(buzzer);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tone(buzzer, 1000);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delay(250);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noTone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(buzzer);    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noTone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(buzzer);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58" name="Google Shape;1058;p35"/>
          <p:cNvGrpSpPr/>
          <p:nvPr/>
        </p:nvGrpSpPr>
        <p:grpSpPr>
          <a:xfrm>
            <a:off x="6938857" y="1259434"/>
            <a:ext cx="4293408" cy="234700"/>
            <a:chOff x="4345425" y="2175475"/>
            <a:chExt cx="800750" cy="176025"/>
          </a:xfrm>
        </p:grpSpPr>
        <p:sp>
          <p:nvSpPr>
            <p:cNvPr id="1059" name="Google Shape;1059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4" name="Google Shape;1064;p35"/>
          <p:cNvGrpSpPr/>
          <p:nvPr/>
        </p:nvGrpSpPr>
        <p:grpSpPr>
          <a:xfrm rot="20582638">
            <a:off x="745981" y="222006"/>
            <a:ext cx="1028728" cy="1207135"/>
            <a:chOff x="645175" y="3632150"/>
            <a:chExt cx="394550" cy="462975"/>
          </a:xfrm>
        </p:grpSpPr>
        <p:sp>
          <p:nvSpPr>
            <p:cNvPr id="1065" name="Google Shape;1065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35"/>
          <p:cNvGrpSpPr/>
          <p:nvPr/>
        </p:nvGrpSpPr>
        <p:grpSpPr>
          <a:xfrm rot="9958611">
            <a:off x="11061911" y="71671"/>
            <a:ext cx="1075543" cy="562325"/>
            <a:chOff x="1822875" y="1377000"/>
            <a:chExt cx="548075" cy="286550"/>
          </a:xfrm>
        </p:grpSpPr>
        <p:sp>
          <p:nvSpPr>
            <p:cNvPr id="1068" name="Google Shape;1068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183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5"/>
          <p:cNvSpPr txBox="1">
            <a:spLocks noGrp="1"/>
          </p:cNvSpPr>
          <p:nvPr>
            <p:ph type="title"/>
          </p:nvPr>
        </p:nvSpPr>
        <p:spPr>
          <a:xfrm>
            <a:off x="6096000" y="720000"/>
            <a:ext cx="5136000" cy="13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/>
              <a:t>Analisis</a:t>
            </a:r>
            <a:endParaRPr/>
          </a:p>
        </p:txBody>
      </p:sp>
      <p:sp>
        <p:nvSpPr>
          <p:cNvPr id="1057" name="Google Shape;1057;p35"/>
          <p:cNvSpPr txBox="1">
            <a:spLocks noGrp="1"/>
          </p:cNvSpPr>
          <p:nvPr>
            <p:ph type="subTitle" idx="1"/>
          </p:nvPr>
        </p:nvSpPr>
        <p:spPr>
          <a:xfrm>
            <a:off x="1186800" y="1322628"/>
            <a:ext cx="10045200" cy="5118365"/>
          </a:xfrm>
          <a:prstGeom prst="rect">
            <a:avLst/>
          </a:prstGeom>
        </p:spPr>
        <p:txBody>
          <a:bodyPr spcFirstLastPara="1" wrap="square" lIns="121900" tIns="121900" rIns="121900" bIns="121900" numCol="2" anchor="t" anchorCtr="0">
            <a:noAutofit/>
          </a:bodyPr>
          <a:lstStyle/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mode_water_on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if (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led_water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== HIGH)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lcd.setCursor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(0,1);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lcd.print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(""); // buat clear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lcd.print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Mengisi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Air   ");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tone(buzzer, 630);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delay(250);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tone(buzzer, 800);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delay(250);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tone(buzzer, 750);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delay(250);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noTone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(buzzer);    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noTone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(buzzer);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58" name="Google Shape;1058;p35"/>
          <p:cNvGrpSpPr/>
          <p:nvPr/>
        </p:nvGrpSpPr>
        <p:grpSpPr>
          <a:xfrm>
            <a:off x="6938857" y="1259434"/>
            <a:ext cx="4293408" cy="234700"/>
            <a:chOff x="4345425" y="2175475"/>
            <a:chExt cx="800750" cy="176025"/>
          </a:xfrm>
        </p:grpSpPr>
        <p:sp>
          <p:nvSpPr>
            <p:cNvPr id="1059" name="Google Shape;1059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4" name="Google Shape;1064;p35"/>
          <p:cNvGrpSpPr/>
          <p:nvPr/>
        </p:nvGrpSpPr>
        <p:grpSpPr>
          <a:xfrm rot="20582638">
            <a:off x="745981" y="222006"/>
            <a:ext cx="1028728" cy="1207135"/>
            <a:chOff x="645175" y="3632150"/>
            <a:chExt cx="394550" cy="462975"/>
          </a:xfrm>
        </p:grpSpPr>
        <p:sp>
          <p:nvSpPr>
            <p:cNvPr id="1065" name="Google Shape;1065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35"/>
          <p:cNvGrpSpPr/>
          <p:nvPr/>
        </p:nvGrpSpPr>
        <p:grpSpPr>
          <a:xfrm rot="9958611">
            <a:off x="11061911" y="71671"/>
            <a:ext cx="1075543" cy="562325"/>
            <a:chOff x="1822875" y="1377000"/>
            <a:chExt cx="548075" cy="286550"/>
          </a:xfrm>
        </p:grpSpPr>
        <p:sp>
          <p:nvSpPr>
            <p:cNvPr id="1068" name="Google Shape;1068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92215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5"/>
          <p:cNvSpPr txBox="1">
            <a:spLocks noGrp="1"/>
          </p:cNvSpPr>
          <p:nvPr>
            <p:ph type="title"/>
          </p:nvPr>
        </p:nvSpPr>
        <p:spPr>
          <a:xfrm>
            <a:off x="6096000" y="720000"/>
            <a:ext cx="5136000" cy="13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/>
              <a:t>Analisis</a:t>
            </a:r>
            <a:endParaRPr/>
          </a:p>
        </p:txBody>
      </p:sp>
      <p:sp>
        <p:nvSpPr>
          <p:cNvPr id="1057" name="Google Shape;1057;p35"/>
          <p:cNvSpPr txBox="1">
            <a:spLocks noGrp="1"/>
          </p:cNvSpPr>
          <p:nvPr>
            <p:ph type="subTitle" idx="1"/>
          </p:nvPr>
        </p:nvSpPr>
        <p:spPr>
          <a:xfrm>
            <a:off x="1186800" y="1322628"/>
            <a:ext cx="10045200" cy="5118365"/>
          </a:xfrm>
          <a:prstGeom prst="rect">
            <a:avLst/>
          </a:prstGeom>
        </p:spPr>
        <p:txBody>
          <a:bodyPr spcFirstLastPara="1" wrap="square" lIns="121900" tIns="121900" rIns="121900" bIns="121900" numCol="2" anchor="t" anchorCtr="0">
            <a:noAutofit/>
          </a:bodyPr>
          <a:lstStyle/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mode_water_off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if (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led_water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== LOW)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lcd.setCursor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(0,1);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lcd.print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("");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lcd.print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  Air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");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tone(buzzer, 698);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delay(250);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tone(buzzer, 830);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delay(250);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tone(buzzer, 783);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delay(250);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noTone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(buzzer);    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noTone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(buzzer);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58" name="Google Shape;1058;p35"/>
          <p:cNvGrpSpPr/>
          <p:nvPr/>
        </p:nvGrpSpPr>
        <p:grpSpPr>
          <a:xfrm>
            <a:off x="6938857" y="1259434"/>
            <a:ext cx="4293408" cy="234700"/>
            <a:chOff x="4345425" y="2175475"/>
            <a:chExt cx="800750" cy="176025"/>
          </a:xfrm>
        </p:grpSpPr>
        <p:sp>
          <p:nvSpPr>
            <p:cNvPr id="1059" name="Google Shape;1059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4" name="Google Shape;1064;p35"/>
          <p:cNvGrpSpPr/>
          <p:nvPr/>
        </p:nvGrpSpPr>
        <p:grpSpPr>
          <a:xfrm rot="20582638">
            <a:off x="745981" y="222006"/>
            <a:ext cx="1028728" cy="1207135"/>
            <a:chOff x="645175" y="3632150"/>
            <a:chExt cx="394550" cy="462975"/>
          </a:xfrm>
        </p:grpSpPr>
        <p:sp>
          <p:nvSpPr>
            <p:cNvPr id="1065" name="Google Shape;1065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35"/>
          <p:cNvGrpSpPr/>
          <p:nvPr/>
        </p:nvGrpSpPr>
        <p:grpSpPr>
          <a:xfrm rot="9958611">
            <a:off x="11061911" y="71671"/>
            <a:ext cx="1075543" cy="562325"/>
            <a:chOff x="1822875" y="1377000"/>
            <a:chExt cx="548075" cy="286550"/>
          </a:xfrm>
        </p:grpSpPr>
        <p:sp>
          <p:nvSpPr>
            <p:cNvPr id="1068" name="Google Shape;1068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08091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5"/>
          <p:cNvSpPr txBox="1">
            <a:spLocks noGrp="1"/>
          </p:cNvSpPr>
          <p:nvPr>
            <p:ph type="title"/>
          </p:nvPr>
        </p:nvSpPr>
        <p:spPr>
          <a:xfrm>
            <a:off x="6096000" y="720000"/>
            <a:ext cx="5136000" cy="13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/>
              <a:t>Analisis</a:t>
            </a:r>
            <a:endParaRPr/>
          </a:p>
        </p:txBody>
      </p:sp>
      <p:sp>
        <p:nvSpPr>
          <p:cNvPr id="1057" name="Google Shape;1057;p35"/>
          <p:cNvSpPr txBox="1">
            <a:spLocks noGrp="1"/>
          </p:cNvSpPr>
          <p:nvPr>
            <p:ph type="subTitle" idx="1"/>
          </p:nvPr>
        </p:nvSpPr>
        <p:spPr>
          <a:xfrm>
            <a:off x="1186800" y="1322628"/>
            <a:ext cx="10045200" cy="5118365"/>
          </a:xfrm>
          <a:prstGeom prst="rect">
            <a:avLst/>
          </a:prstGeom>
        </p:spPr>
        <p:txBody>
          <a:bodyPr spcFirstLastPara="1" wrap="square" lIns="121900" tIns="121900" rIns="121900" bIns="121900" numCol="2" anchor="t" anchorCtr="0">
            <a:noAutofit/>
          </a:bodyPr>
          <a:lstStyle/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mode_light_on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if (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led_light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== HIGH)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lcd.setCursor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(0,1);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lcd.print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("");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lcd.print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Lampu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Nyala   ");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tone(buzzer, 1000);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delay(250);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tone(buzzer, 600);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delay(250);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tone(buzzer, 1000);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delay(250);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noTone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(buzzer);    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noTone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(buzzer);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58" name="Google Shape;1058;p35"/>
          <p:cNvGrpSpPr/>
          <p:nvPr/>
        </p:nvGrpSpPr>
        <p:grpSpPr>
          <a:xfrm>
            <a:off x="6938857" y="1259434"/>
            <a:ext cx="4293408" cy="234700"/>
            <a:chOff x="4345425" y="2175475"/>
            <a:chExt cx="800750" cy="176025"/>
          </a:xfrm>
        </p:grpSpPr>
        <p:sp>
          <p:nvSpPr>
            <p:cNvPr id="1059" name="Google Shape;1059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4" name="Google Shape;1064;p35"/>
          <p:cNvGrpSpPr/>
          <p:nvPr/>
        </p:nvGrpSpPr>
        <p:grpSpPr>
          <a:xfrm rot="20582638">
            <a:off x="745981" y="222006"/>
            <a:ext cx="1028728" cy="1207135"/>
            <a:chOff x="645175" y="3632150"/>
            <a:chExt cx="394550" cy="462975"/>
          </a:xfrm>
        </p:grpSpPr>
        <p:sp>
          <p:nvSpPr>
            <p:cNvPr id="1065" name="Google Shape;1065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35"/>
          <p:cNvGrpSpPr/>
          <p:nvPr/>
        </p:nvGrpSpPr>
        <p:grpSpPr>
          <a:xfrm rot="9958611">
            <a:off x="11061911" y="71671"/>
            <a:ext cx="1075543" cy="562325"/>
            <a:chOff x="1822875" y="1377000"/>
            <a:chExt cx="548075" cy="286550"/>
          </a:xfrm>
        </p:grpSpPr>
        <p:sp>
          <p:nvSpPr>
            <p:cNvPr id="1068" name="Google Shape;1068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56881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5"/>
          <p:cNvSpPr txBox="1">
            <a:spLocks noGrp="1"/>
          </p:cNvSpPr>
          <p:nvPr>
            <p:ph type="title"/>
          </p:nvPr>
        </p:nvSpPr>
        <p:spPr>
          <a:xfrm>
            <a:off x="6096000" y="720000"/>
            <a:ext cx="5136000" cy="13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/>
              <a:t>Analisis</a:t>
            </a:r>
            <a:endParaRPr/>
          </a:p>
        </p:txBody>
      </p:sp>
      <p:sp>
        <p:nvSpPr>
          <p:cNvPr id="1057" name="Google Shape;1057;p35"/>
          <p:cNvSpPr txBox="1">
            <a:spLocks noGrp="1"/>
          </p:cNvSpPr>
          <p:nvPr>
            <p:ph type="subTitle" idx="1"/>
          </p:nvPr>
        </p:nvSpPr>
        <p:spPr>
          <a:xfrm>
            <a:off x="1186800" y="1322628"/>
            <a:ext cx="10045200" cy="5118365"/>
          </a:xfrm>
          <a:prstGeom prst="rect">
            <a:avLst/>
          </a:prstGeom>
        </p:spPr>
        <p:txBody>
          <a:bodyPr spcFirstLastPara="1" wrap="square" lIns="121900" tIns="121900" rIns="121900" bIns="121900" numCol="2" anchor="t" anchorCtr="0">
            <a:noAutofit/>
          </a:bodyPr>
          <a:lstStyle/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mode_light_off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if (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led_light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== LOW)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lcd.setCursor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(0,1);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lcd.print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("");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lcd.print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Cahaya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tone(buzzer, 987);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delay(250);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tone(buzzer, 783);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delay(250);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tone(buzzer, 880);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delay(250);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noTone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(buzzer);    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noTone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(buzzer);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58" name="Google Shape;1058;p35"/>
          <p:cNvGrpSpPr/>
          <p:nvPr/>
        </p:nvGrpSpPr>
        <p:grpSpPr>
          <a:xfrm>
            <a:off x="6938857" y="1259434"/>
            <a:ext cx="4293408" cy="234700"/>
            <a:chOff x="4345425" y="2175475"/>
            <a:chExt cx="800750" cy="176025"/>
          </a:xfrm>
        </p:grpSpPr>
        <p:sp>
          <p:nvSpPr>
            <p:cNvPr id="1059" name="Google Shape;1059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4" name="Google Shape;1064;p35"/>
          <p:cNvGrpSpPr/>
          <p:nvPr/>
        </p:nvGrpSpPr>
        <p:grpSpPr>
          <a:xfrm rot="20582638">
            <a:off x="745981" y="222006"/>
            <a:ext cx="1028728" cy="1207135"/>
            <a:chOff x="645175" y="3632150"/>
            <a:chExt cx="394550" cy="462975"/>
          </a:xfrm>
        </p:grpSpPr>
        <p:sp>
          <p:nvSpPr>
            <p:cNvPr id="1065" name="Google Shape;1065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35"/>
          <p:cNvGrpSpPr/>
          <p:nvPr/>
        </p:nvGrpSpPr>
        <p:grpSpPr>
          <a:xfrm rot="9958611">
            <a:off x="11061911" y="71671"/>
            <a:ext cx="1075543" cy="562325"/>
            <a:chOff x="1822875" y="1377000"/>
            <a:chExt cx="548075" cy="286550"/>
          </a:xfrm>
        </p:grpSpPr>
        <p:sp>
          <p:nvSpPr>
            <p:cNvPr id="1068" name="Google Shape;1068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714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5"/>
          <p:cNvSpPr txBox="1">
            <a:spLocks noGrp="1"/>
          </p:cNvSpPr>
          <p:nvPr>
            <p:ph type="title"/>
          </p:nvPr>
        </p:nvSpPr>
        <p:spPr>
          <a:xfrm>
            <a:off x="6096000" y="720000"/>
            <a:ext cx="5136000" cy="13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/>
              <a:t>Tujuan &amp; Manfaat</a:t>
            </a:r>
            <a:endParaRPr/>
          </a:p>
        </p:txBody>
      </p:sp>
      <p:sp>
        <p:nvSpPr>
          <p:cNvPr id="1057" name="Google Shape;1057;p35"/>
          <p:cNvSpPr txBox="1">
            <a:spLocks noGrp="1"/>
          </p:cNvSpPr>
          <p:nvPr>
            <p:ph type="subTitle" idx="1"/>
          </p:nvPr>
        </p:nvSpPr>
        <p:spPr>
          <a:xfrm>
            <a:off x="1186800" y="1933621"/>
            <a:ext cx="10045200" cy="411617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>
              <a:buNone/>
            </a:pPr>
            <a:r>
              <a:rPr lang="en-GB" err="1">
                <a:latin typeface="Comic Sans MS" panose="030F0702030302020204" pitchFamily="66" charset="0"/>
              </a:rPr>
              <a:t>Tujuan</a:t>
            </a:r>
            <a:r>
              <a:rPr lang="en-GB">
                <a:latin typeface="Comic Sans MS" panose="030F0702030302020204" pitchFamily="66" charset="0"/>
              </a:rPr>
              <a:t>:</a:t>
            </a:r>
          </a:p>
          <a:p>
            <a:pPr marL="609585" indent="-440256" algn="just"/>
            <a:r>
              <a:rPr lang="en-ID" err="1">
                <a:latin typeface="Comic Sans MS" panose="030F0702030302020204" pitchFamily="66" charset="0"/>
              </a:rPr>
              <a:t>Merancang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Sistem</a:t>
            </a:r>
            <a:r>
              <a:rPr lang="en-ID">
                <a:latin typeface="Comic Sans MS" panose="030F0702030302020204" pitchFamily="66" charset="0"/>
              </a:rPr>
              <a:t> Smart Green House Regulator </a:t>
            </a:r>
            <a:r>
              <a:rPr lang="en-ID" err="1">
                <a:latin typeface="Comic Sans MS" panose="030F0702030302020204" pitchFamily="66" charset="0"/>
              </a:rPr>
              <a:t>dengan</a:t>
            </a:r>
            <a:r>
              <a:rPr lang="en-ID">
                <a:latin typeface="Comic Sans MS" panose="030F0702030302020204" pitchFamily="66" charset="0"/>
              </a:rPr>
              <a:t> Arduino Uno,</a:t>
            </a:r>
          </a:p>
          <a:p>
            <a:pPr marL="609585" indent="-440256" algn="just"/>
            <a:r>
              <a:rPr lang="en-ID" err="1">
                <a:latin typeface="Comic Sans MS" panose="030F0702030302020204" pitchFamily="66" charset="0"/>
              </a:rPr>
              <a:t>Melakukan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simulasi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untuk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analisis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sistem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dengan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memanfaatkan</a:t>
            </a:r>
            <a:r>
              <a:rPr lang="en-ID">
                <a:latin typeface="Comic Sans MS" panose="030F0702030302020204" pitchFamily="66" charset="0"/>
              </a:rPr>
              <a:t> Arduino Uno, dan</a:t>
            </a:r>
          </a:p>
          <a:p>
            <a:pPr marL="609585" indent="-440256" algn="just"/>
            <a:r>
              <a:rPr lang="en-ID" err="1">
                <a:latin typeface="Comic Sans MS" panose="030F0702030302020204" pitchFamily="66" charset="0"/>
              </a:rPr>
              <a:t>Menyelesaikan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Tugas</a:t>
            </a:r>
            <a:r>
              <a:rPr lang="en-ID">
                <a:latin typeface="Comic Sans MS" panose="030F0702030302020204" pitchFamily="66" charset="0"/>
              </a:rPr>
              <a:t> Akhir </a:t>
            </a:r>
            <a:r>
              <a:rPr lang="en-ID" err="1">
                <a:latin typeface="Comic Sans MS" panose="030F0702030302020204" pitchFamily="66" charset="0"/>
              </a:rPr>
              <a:t>Praktikum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Sistem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Tertanam</a:t>
            </a:r>
            <a:r>
              <a:rPr lang="en-ID">
                <a:latin typeface="Comic Sans MS" panose="030F0702030302020204" pitchFamily="66" charset="0"/>
              </a:rPr>
              <a:t>.</a:t>
            </a:r>
          </a:p>
          <a:p>
            <a:pPr marL="0" indent="0" algn="just">
              <a:buClr>
                <a:schemeClr val="dk1"/>
              </a:buClr>
              <a:buSzPts val="1100"/>
              <a:buNone/>
            </a:pPr>
            <a:endParaRPr lang="en-GB">
              <a:latin typeface="Comic Sans MS" panose="030F0702030302020204" pitchFamily="66" charset="0"/>
            </a:endParaRPr>
          </a:p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-ID" err="1">
                <a:latin typeface="Comic Sans MS" panose="030F0702030302020204" pitchFamily="66" charset="0"/>
              </a:rPr>
              <a:t>Manfaat</a:t>
            </a:r>
            <a:r>
              <a:rPr lang="en-ID">
                <a:latin typeface="Comic Sans MS" panose="030F0702030302020204" pitchFamily="66" charset="0"/>
              </a:rPr>
              <a:t>:</a:t>
            </a:r>
          </a:p>
          <a:p>
            <a:pPr marL="609585" indent="-440256" algn="just"/>
            <a:r>
              <a:rPr lang="en-GB" err="1">
                <a:latin typeface="Comic Sans MS" panose="030F0702030302020204" pitchFamily="66" charset="0"/>
              </a:rPr>
              <a:t>Mengaplikasikan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teori</a:t>
            </a:r>
            <a:r>
              <a:rPr lang="en-GB">
                <a:latin typeface="Comic Sans MS" panose="030F0702030302020204" pitchFamily="66" charset="0"/>
              </a:rPr>
              <a:t> yang </a:t>
            </a:r>
            <a:r>
              <a:rPr lang="en-GB" err="1">
                <a:latin typeface="Comic Sans MS" panose="030F0702030302020204" pitchFamily="66" charset="0"/>
              </a:rPr>
              <a:t>telah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dipelajari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selama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Praktikum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Sistem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Tertanam</a:t>
            </a:r>
            <a:r>
              <a:rPr lang="en-GB">
                <a:latin typeface="Comic Sans MS" panose="030F0702030302020204" pitchFamily="66" charset="0"/>
              </a:rPr>
              <a:t>, dan</a:t>
            </a:r>
          </a:p>
          <a:p>
            <a:pPr marL="609585" indent="-440256" algn="just"/>
            <a:r>
              <a:rPr lang="en-GB" err="1">
                <a:latin typeface="Comic Sans MS" panose="030F0702030302020204" pitchFamily="66" charset="0"/>
              </a:rPr>
              <a:t>Otomatisasi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deteksi</a:t>
            </a:r>
            <a:r>
              <a:rPr lang="en-GB">
                <a:latin typeface="Comic Sans MS" panose="030F0702030302020204" pitchFamily="66" charset="0"/>
              </a:rPr>
              <a:t> dan </a:t>
            </a:r>
            <a:r>
              <a:rPr lang="en-GB" err="1">
                <a:latin typeface="Comic Sans MS" panose="030F0702030302020204" pitchFamily="66" charset="0"/>
              </a:rPr>
              <a:t>kontrol</a:t>
            </a:r>
            <a:r>
              <a:rPr lang="en-GB">
                <a:latin typeface="Comic Sans MS" panose="030F0702030302020204" pitchFamily="66" charset="0"/>
              </a:rPr>
              <a:t> system Smart Green House Regulator.</a:t>
            </a:r>
          </a:p>
        </p:txBody>
      </p:sp>
      <p:grpSp>
        <p:nvGrpSpPr>
          <p:cNvPr id="1058" name="Google Shape;1058;p35"/>
          <p:cNvGrpSpPr/>
          <p:nvPr/>
        </p:nvGrpSpPr>
        <p:grpSpPr>
          <a:xfrm>
            <a:off x="6938857" y="1259434"/>
            <a:ext cx="4293408" cy="234700"/>
            <a:chOff x="4345425" y="2175475"/>
            <a:chExt cx="800750" cy="176025"/>
          </a:xfrm>
        </p:grpSpPr>
        <p:sp>
          <p:nvSpPr>
            <p:cNvPr id="1059" name="Google Shape;1059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1" name="Google Shape;1061;p35"/>
          <p:cNvGrpSpPr/>
          <p:nvPr/>
        </p:nvGrpSpPr>
        <p:grpSpPr>
          <a:xfrm>
            <a:off x="1603196" y="807733"/>
            <a:ext cx="773897" cy="908111"/>
            <a:chOff x="645175" y="3632150"/>
            <a:chExt cx="394550" cy="462975"/>
          </a:xfrm>
        </p:grpSpPr>
        <p:sp>
          <p:nvSpPr>
            <p:cNvPr id="1062" name="Google Shape;1062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4" name="Google Shape;1064;p35"/>
          <p:cNvGrpSpPr/>
          <p:nvPr/>
        </p:nvGrpSpPr>
        <p:grpSpPr>
          <a:xfrm rot="1017362" flipH="1">
            <a:off x="10279119" y="5353095"/>
            <a:ext cx="1028728" cy="1207135"/>
            <a:chOff x="645175" y="3632150"/>
            <a:chExt cx="394550" cy="462975"/>
          </a:xfrm>
        </p:grpSpPr>
        <p:sp>
          <p:nvSpPr>
            <p:cNvPr id="1065" name="Google Shape;1065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35"/>
          <p:cNvGrpSpPr/>
          <p:nvPr/>
        </p:nvGrpSpPr>
        <p:grpSpPr>
          <a:xfrm rot="10800000">
            <a:off x="5141205" y="807716"/>
            <a:ext cx="1075543" cy="562325"/>
            <a:chOff x="1822875" y="1377000"/>
            <a:chExt cx="548075" cy="286550"/>
          </a:xfrm>
        </p:grpSpPr>
        <p:sp>
          <p:nvSpPr>
            <p:cNvPr id="1068" name="Google Shape;1068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5"/>
          <p:cNvSpPr txBox="1">
            <a:spLocks noGrp="1"/>
          </p:cNvSpPr>
          <p:nvPr>
            <p:ph type="title"/>
          </p:nvPr>
        </p:nvSpPr>
        <p:spPr>
          <a:xfrm>
            <a:off x="6096000" y="720000"/>
            <a:ext cx="5136000" cy="13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/>
              <a:t>Analisis</a:t>
            </a:r>
            <a:endParaRPr/>
          </a:p>
        </p:txBody>
      </p:sp>
      <p:sp>
        <p:nvSpPr>
          <p:cNvPr id="1057" name="Google Shape;1057;p35"/>
          <p:cNvSpPr txBox="1">
            <a:spLocks noGrp="1"/>
          </p:cNvSpPr>
          <p:nvPr>
            <p:ph type="subTitle" idx="1"/>
          </p:nvPr>
        </p:nvSpPr>
        <p:spPr>
          <a:xfrm>
            <a:off x="1186800" y="1322628"/>
            <a:ext cx="10045200" cy="5118365"/>
          </a:xfrm>
          <a:prstGeom prst="rect">
            <a:avLst/>
          </a:prstGeom>
        </p:spPr>
        <p:txBody>
          <a:bodyPr spcFirstLastPara="1" wrap="square" lIns="121900" tIns="121900" rIns="121900" bIns="121900" numCol="2" anchor="t" anchorCtr="0">
            <a:noAutofit/>
          </a:bodyPr>
          <a:lstStyle/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mode_temp_high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if (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led_temphigh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== HIGH)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lcd.setCursor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(0,1);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lcd.print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("");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lcd.print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Suhu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Tinggi...! ");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tone(buzzer, 900);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delay(250);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tone(buzzer, 600);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delay(250);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tone(buzzer, 800);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delay(250);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noTone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(buzzer);    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noTone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(buzzer);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58" name="Google Shape;1058;p35"/>
          <p:cNvGrpSpPr/>
          <p:nvPr/>
        </p:nvGrpSpPr>
        <p:grpSpPr>
          <a:xfrm>
            <a:off x="6938857" y="1259434"/>
            <a:ext cx="4293408" cy="234700"/>
            <a:chOff x="4345425" y="2175475"/>
            <a:chExt cx="800750" cy="176025"/>
          </a:xfrm>
        </p:grpSpPr>
        <p:sp>
          <p:nvSpPr>
            <p:cNvPr id="1059" name="Google Shape;1059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4" name="Google Shape;1064;p35"/>
          <p:cNvGrpSpPr/>
          <p:nvPr/>
        </p:nvGrpSpPr>
        <p:grpSpPr>
          <a:xfrm rot="20582638">
            <a:off x="745981" y="222006"/>
            <a:ext cx="1028728" cy="1207135"/>
            <a:chOff x="645175" y="3632150"/>
            <a:chExt cx="394550" cy="462975"/>
          </a:xfrm>
        </p:grpSpPr>
        <p:sp>
          <p:nvSpPr>
            <p:cNvPr id="1065" name="Google Shape;1065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35"/>
          <p:cNvGrpSpPr/>
          <p:nvPr/>
        </p:nvGrpSpPr>
        <p:grpSpPr>
          <a:xfrm rot="9958611">
            <a:off x="11061911" y="71671"/>
            <a:ext cx="1075543" cy="562325"/>
            <a:chOff x="1822875" y="1377000"/>
            <a:chExt cx="548075" cy="286550"/>
          </a:xfrm>
        </p:grpSpPr>
        <p:sp>
          <p:nvSpPr>
            <p:cNvPr id="1068" name="Google Shape;1068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98755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5"/>
          <p:cNvSpPr txBox="1">
            <a:spLocks noGrp="1"/>
          </p:cNvSpPr>
          <p:nvPr>
            <p:ph type="title"/>
          </p:nvPr>
        </p:nvSpPr>
        <p:spPr>
          <a:xfrm>
            <a:off x="6096000" y="720000"/>
            <a:ext cx="5136000" cy="13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/>
              <a:t>Analisis</a:t>
            </a:r>
            <a:endParaRPr/>
          </a:p>
        </p:txBody>
      </p:sp>
      <p:sp>
        <p:nvSpPr>
          <p:cNvPr id="1057" name="Google Shape;1057;p35"/>
          <p:cNvSpPr txBox="1">
            <a:spLocks noGrp="1"/>
          </p:cNvSpPr>
          <p:nvPr>
            <p:ph type="subTitle" idx="1"/>
          </p:nvPr>
        </p:nvSpPr>
        <p:spPr>
          <a:xfrm>
            <a:off x="1186800" y="1322628"/>
            <a:ext cx="10045200" cy="5118365"/>
          </a:xfrm>
          <a:prstGeom prst="rect">
            <a:avLst/>
          </a:prstGeom>
        </p:spPr>
        <p:txBody>
          <a:bodyPr spcFirstLastPara="1" wrap="square" lIns="121900" tIns="121900" rIns="121900" bIns="121900" numCol="2" anchor="t" anchorCtr="0">
            <a:noAutofit/>
          </a:bodyPr>
          <a:lstStyle/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mode_temp_ok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if (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led_temphigh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== LOW)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lcd.setCursor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(0,1);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lcd.print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("");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lcd.print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Suhu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");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tone(buzzer, 698);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delay(250);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tone(buzzer, 1396);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delay(250);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tone(buzzer, 880);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delay(250);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noTone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(buzzer);    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noTone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(buzzer);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58" name="Google Shape;1058;p35"/>
          <p:cNvGrpSpPr/>
          <p:nvPr/>
        </p:nvGrpSpPr>
        <p:grpSpPr>
          <a:xfrm>
            <a:off x="6938857" y="1259434"/>
            <a:ext cx="4293408" cy="234700"/>
            <a:chOff x="4345425" y="2175475"/>
            <a:chExt cx="800750" cy="176025"/>
          </a:xfrm>
        </p:grpSpPr>
        <p:sp>
          <p:nvSpPr>
            <p:cNvPr id="1059" name="Google Shape;1059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4" name="Google Shape;1064;p35"/>
          <p:cNvGrpSpPr/>
          <p:nvPr/>
        </p:nvGrpSpPr>
        <p:grpSpPr>
          <a:xfrm rot="20582638">
            <a:off x="745981" y="222006"/>
            <a:ext cx="1028728" cy="1207135"/>
            <a:chOff x="645175" y="3632150"/>
            <a:chExt cx="394550" cy="462975"/>
          </a:xfrm>
        </p:grpSpPr>
        <p:sp>
          <p:nvSpPr>
            <p:cNvPr id="1065" name="Google Shape;1065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35"/>
          <p:cNvGrpSpPr/>
          <p:nvPr/>
        </p:nvGrpSpPr>
        <p:grpSpPr>
          <a:xfrm rot="9958611">
            <a:off x="11061911" y="71671"/>
            <a:ext cx="1075543" cy="562325"/>
            <a:chOff x="1822875" y="1377000"/>
            <a:chExt cx="548075" cy="286550"/>
          </a:xfrm>
        </p:grpSpPr>
        <p:sp>
          <p:nvSpPr>
            <p:cNvPr id="1068" name="Google Shape;1068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06324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5"/>
          <p:cNvSpPr txBox="1">
            <a:spLocks noGrp="1"/>
          </p:cNvSpPr>
          <p:nvPr>
            <p:ph type="title"/>
          </p:nvPr>
        </p:nvSpPr>
        <p:spPr>
          <a:xfrm>
            <a:off x="6096000" y="720000"/>
            <a:ext cx="5136000" cy="13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/>
              <a:t>Analisis</a:t>
            </a:r>
            <a:endParaRPr/>
          </a:p>
        </p:txBody>
      </p:sp>
      <p:sp>
        <p:nvSpPr>
          <p:cNvPr id="1057" name="Google Shape;1057;p35"/>
          <p:cNvSpPr txBox="1">
            <a:spLocks noGrp="1"/>
          </p:cNvSpPr>
          <p:nvPr>
            <p:ph type="subTitle" idx="1"/>
          </p:nvPr>
        </p:nvSpPr>
        <p:spPr>
          <a:xfrm>
            <a:off x="1186800" y="1322628"/>
            <a:ext cx="10045200" cy="5118365"/>
          </a:xfrm>
          <a:prstGeom prst="rect">
            <a:avLst/>
          </a:prstGeom>
        </p:spPr>
        <p:txBody>
          <a:bodyPr spcFirstLastPara="1" wrap="square" lIns="121900" tIns="121900" rIns="121900" bIns="121900" numCol="1" anchor="t" anchorCtr="0">
            <a:noAutofit/>
          </a:bodyPr>
          <a:lstStyle/>
          <a:p>
            <a:pPr marL="12700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D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Pada baris </a:t>
            </a:r>
            <a:r>
              <a:rPr lang="en-ID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kode</a:t>
            </a:r>
            <a:r>
              <a:rPr lang="en-ID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diatas</a:t>
            </a:r>
            <a:r>
              <a:rPr lang="en-ID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merupakan</a:t>
            </a:r>
            <a:r>
              <a:rPr lang="en-ID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fungsi</a:t>
            </a:r>
            <a:r>
              <a:rPr lang="en-ID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kondisional</a:t>
            </a:r>
            <a:r>
              <a:rPr lang="en-ID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akan</a:t>
            </a:r>
            <a:r>
              <a:rPr lang="en-ID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dijalankan</a:t>
            </a:r>
            <a:r>
              <a:rPr lang="en-ID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ketika</a:t>
            </a:r>
            <a:r>
              <a:rPr lang="en-ID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fungsi</a:t>
            </a:r>
            <a:r>
              <a:rPr lang="en-ID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void loop() </a:t>
            </a:r>
            <a:r>
              <a:rPr lang="en-ID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memanggil</a:t>
            </a:r>
            <a:r>
              <a:rPr lang="en-ID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fungsi-fungsi</a:t>
            </a:r>
            <a:r>
              <a:rPr lang="en-ID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ID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berisikan</a:t>
            </a:r>
            <a:r>
              <a:rPr lang="en-ID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indikator</a:t>
            </a:r>
            <a:r>
              <a:rPr lang="en-ID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berupa</a:t>
            </a:r>
            <a:r>
              <a:rPr lang="en-ID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pesan</a:t>
            </a:r>
            <a:r>
              <a:rPr lang="en-ID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ditampilkan</a:t>
            </a:r>
            <a:r>
              <a:rPr lang="en-ID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LCD dan </a:t>
            </a:r>
            <a:r>
              <a:rPr lang="en-ID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suara</a:t>
            </a:r>
            <a:r>
              <a:rPr lang="en-ID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buzzer yang </a:t>
            </a:r>
            <a:r>
              <a:rPr lang="en-ID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bervariasi</a:t>
            </a:r>
            <a:r>
              <a:rPr lang="en-ID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ID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setiap</a:t>
            </a:r>
            <a:r>
              <a:rPr lang="en-ID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kasus</a:t>
            </a:r>
            <a:r>
              <a:rPr lang="en-ID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bergantung</a:t>
            </a:r>
            <a:r>
              <a:rPr lang="en-ID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LED </a:t>
            </a:r>
            <a:r>
              <a:rPr lang="en-ID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indikator</a:t>
            </a:r>
            <a:r>
              <a:rPr lang="en-ID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Jika LED </a:t>
            </a:r>
            <a:r>
              <a:rPr lang="en-ID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indikator</a:t>
            </a:r>
            <a:r>
              <a:rPr lang="en-ID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telah</a:t>
            </a:r>
            <a:r>
              <a:rPr lang="en-ID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menyala</a:t>
            </a:r>
            <a:r>
              <a:rPr lang="en-ID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maka</a:t>
            </a:r>
            <a:r>
              <a:rPr lang="en-ID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fungsi</a:t>
            </a:r>
            <a:r>
              <a:rPr lang="en-ID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ID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tidak</a:t>
            </a:r>
            <a:r>
              <a:rPr lang="en-ID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perlu</a:t>
            </a:r>
            <a:r>
              <a:rPr lang="en-ID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dikerjakan</a:t>
            </a:r>
            <a:r>
              <a:rPr lang="en-ID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kembali</a:t>
            </a:r>
            <a:r>
              <a:rPr lang="en-ID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menambahkan</a:t>
            </a:r>
            <a:r>
              <a:rPr lang="en-ID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fungsi</a:t>
            </a:r>
            <a:r>
              <a:rPr lang="en-ID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else yang </a:t>
            </a:r>
            <a:r>
              <a:rPr lang="en-ID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kosong</a:t>
            </a:r>
            <a:r>
              <a:rPr lang="en-ID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D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58" name="Google Shape;1058;p35"/>
          <p:cNvGrpSpPr/>
          <p:nvPr/>
        </p:nvGrpSpPr>
        <p:grpSpPr>
          <a:xfrm>
            <a:off x="6938857" y="1259434"/>
            <a:ext cx="4293408" cy="234700"/>
            <a:chOff x="4345425" y="2175475"/>
            <a:chExt cx="800750" cy="176025"/>
          </a:xfrm>
        </p:grpSpPr>
        <p:sp>
          <p:nvSpPr>
            <p:cNvPr id="1059" name="Google Shape;1059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4" name="Google Shape;1064;p35"/>
          <p:cNvGrpSpPr/>
          <p:nvPr/>
        </p:nvGrpSpPr>
        <p:grpSpPr>
          <a:xfrm rot="20582638">
            <a:off x="745981" y="222006"/>
            <a:ext cx="1028728" cy="1207135"/>
            <a:chOff x="645175" y="3632150"/>
            <a:chExt cx="394550" cy="462975"/>
          </a:xfrm>
        </p:grpSpPr>
        <p:sp>
          <p:nvSpPr>
            <p:cNvPr id="1065" name="Google Shape;1065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35"/>
          <p:cNvGrpSpPr/>
          <p:nvPr/>
        </p:nvGrpSpPr>
        <p:grpSpPr>
          <a:xfrm rot="9958611">
            <a:off x="11061911" y="71671"/>
            <a:ext cx="1075543" cy="562325"/>
            <a:chOff x="1822875" y="1377000"/>
            <a:chExt cx="548075" cy="286550"/>
          </a:xfrm>
        </p:grpSpPr>
        <p:sp>
          <p:nvSpPr>
            <p:cNvPr id="1068" name="Google Shape;1068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89812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5"/>
          <p:cNvSpPr txBox="1">
            <a:spLocks noGrp="1"/>
          </p:cNvSpPr>
          <p:nvPr>
            <p:ph type="title"/>
          </p:nvPr>
        </p:nvSpPr>
        <p:spPr>
          <a:xfrm>
            <a:off x="6096000" y="720000"/>
            <a:ext cx="5136000" cy="13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/>
              <a:t>Analisis</a:t>
            </a:r>
            <a:endParaRPr/>
          </a:p>
        </p:txBody>
      </p:sp>
      <p:sp>
        <p:nvSpPr>
          <p:cNvPr id="1057" name="Google Shape;1057;p35"/>
          <p:cNvSpPr txBox="1">
            <a:spLocks noGrp="1"/>
          </p:cNvSpPr>
          <p:nvPr>
            <p:ph type="subTitle" idx="1"/>
          </p:nvPr>
        </p:nvSpPr>
        <p:spPr>
          <a:xfrm>
            <a:off x="1186800" y="1322628"/>
            <a:ext cx="10045200" cy="5118365"/>
          </a:xfrm>
          <a:prstGeom prst="rect">
            <a:avLst/>
          </a:prstGeom>
        </p:spPr>
        <p:txBody>
          <a:bodyPr spcFirstLastPara="1" wrap="square" lIns="121900" tIns="121900" rIns="121900" bIns="121900" numCol="1" anchor="t" anchorCtr="0">
            <a:noAutofit/>
          </a:bodyPr>
          <a:lstStyle/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loop()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lcd.clear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soil =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read_soil_moist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light =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read_brightness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temperature =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read_temperature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58" name="Google Shape;1058;p35"/>
          <p:cNvGrpSpPr/>
          <p:nvPr/>
        </p:nvGrpSpPr>
        <p:grpSpPr>
          <a:xfrm>
            <a:off x="6938857" y="1259434"/>
            <a:ext cx="4293408" cy="234700"/>
            <a:chOff x="4345425" y="2175475"/>
            <a:chExt cx="800750" cy="176025"/>
          </a:xfrm>
        </p:grpSpPr>
        <p:sp>
          <p:nvSpPr>
            <p:cNvPr id="1059" name="Google Shape;1059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4" name="Google Shape;1064;p35"/>
          <p:cNvGrpSpPr/>
          <p:nvPr/>
        </p:nvGrpSpPr>
        <p:grpSpPr>
          <a:xfrm rot="20582638">
            <a:off x="745981" y="222006"/>
            <a:ext cx="1028728" cy="1207135"/>
            <a:chOff x="645175" y="3632150"/>
            <a:chExt cx="394550" cy="462975"/>
          </a:xfrm>
        </p:grpSpPr>
        <p:sp>
          <p:nvSpPr>
            <p:cNvPr id="1065" name="Google Shape;1065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35"/>
          <p:cNvGrpSpPr/>
          <p:nvPr/>
        </p:nvGrpSpPr>
        <p:grpSpPr>
          <a:xfrm rot="9958611">
            <a:off x="11061911" y="71671"/>
            <a:ext cx="1075543" cy="562325"/>
            <a:chOff x="1822875" y="1377000"/>
            <a:chExt cx="548075" cy="286550"/>
          </a:xfrm>
        </p:grpSpPr>
        <p:sp>
          <p:nvSpPr>
            <p:cNvPr id="1068" name="Google Shape;1068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57536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5"/>
          <p:cNvSpPr txBox="1">
            <a:spLocks noGrp="1"/>
          </p:cNvSpPr>
          <p:nvPr>
            <p:ph type="title"/>
          </p:nvPr>
        </p:nvSpPr>
        <p:spPr>
          <a:xfrm>
            <a:off x="6096000" y="720000"/>
            <a:ext cx="5136000" cy="13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/>
              <a:t>Analisis</a:t>
            </a:r>
            <a:endParaRPr/>
          </a:p>
        </p:txBody>
      </p:sp>
      <p:sp>
        <p:nvSpPr>
          <p:cNvPr id="1057" name="Google Shape;1057;p35"/>
          <p:cNvSpPr txBox="1">
            <a:spLocks noGrp="1"/>
          </p:cNvSpPr>
          <p:nvPr>
            <p:ph type="subTitle" idx="1"/>
          </p:nvPr>
        </p:nvSpPr>
        <p:spPr>
          <a:xfrm>
            <a:off x="1186800" y="1283746"/>
            <a:ext cx="10666556" cy="5437137"/>
          </a:xfrm>
          <a:prstGeom prst="rect">
            <a:avLst/>
          </a:prstGeom>
        </p:spPr>
        <p:txBody>
          <a:bodyPr spcFirstLastPara="1" wrap="square" lIns="121900" tIns="121900" rIns="121900" bIns="121900" numCol="2" anchor="t" anchorCtr="0">
            <a:noAutofit/>
          </a:bodyPr>
          <a:lstStyle/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(soil &gt;= 40 &amp;&amp; light &gt;= 300 &amp;&amp; temperature &lt;= 35)   //normal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lcd.setCursor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(0,1);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lcd.print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("");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lcd.print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    NORMAL     ");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mode_normal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normal();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delay(1500);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else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led_normal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HIGH);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(soil &lt; 40)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mode_water_on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myservo.write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(90);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led_water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LOW);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delay(1500);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else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myservo.write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mode_water_off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led_water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HIGH);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delay(1500);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58" name="Google Shape;1058;p35"/>
          <p:cNvGrpSpPr/>
          <p:nvPr/>
        </p:nvGrpSpPr>
        <p:grpSpPr>
          <a:xfrm>
            <a:off x="6938857" y="1259434"/>
            <a:ext cx="4293408" cy="234700"/>
            <a:chOff x="4345425" y="2175475"/>
            <a:chExt cx="800750" cy="176025"/>
          </a:xfrm>
        </p:grpSpPr>
        <p:sp>
          <p:nvSpPr>
            <p:cNvPr id="1059" name="Google Shape;1059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4" name="Google Shape;1064;p35"/>
          <p:cNvGrpSpPr/>
          <p:nvPr/>
        </p:nvGrpSpPr>
        <p:grpSpPr>
          <a:xfrm rot="20582638">
            <a:off x="745981" y="222006"/>
            <a:ext cx="1028728" cy="1207135"/>
            <a:chOff x="645175" y="3632150"/>
            <a:chExt cx="394550" cy="462975"/>
          </a:xfrm>
        </p:grpSpPr>
        <p:sp>
          <p:nvSpPr>
            <p:cNvPr id="1065" name="Google Shape;1065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35"/>
          <p:cNvGrpSpPr/>
          <p:nvPr/>
        </p:nvGrpSpPr>
        <p:grpSpPr>
          <a:xfrm rot="9958611">
            <a:off x="11061911" y="71671"/>
            <a:ext cx="1075543" cy="562325"/>
            <a:chOff x="1822875" y="1377000"/>
            <a:chExt cx="548075" cy="286550"/>
          </a:xfrm>
        </p:grpSpPr>
        <p:sp>
          <p:nvSpPr>
            <p:cNvPr id="1068" name="Google Shape;1068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11499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5"/>
          <p:cNvSpPr txBox="1">
            <a:spLocks noGrp="1"/>
          </p:cNvSpPr>
          <p:nvPr>
            <p:ph type="title"/>
          </p:nvPr>
        </p:nvSpPr>
        <p:spPr>
          <a:xfrm>
            <a:off x="6096000" y="720000"/>
            <a:ext cx="5136000" cy="13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/>
              <a:t>Analisis</a:t>
            </a:r>
            <a:endParaRPr/>
          </a:p>
        </p:txBody>
      </p:sp>
      <p:sp>
        <p:nvSpPr>
          <p:cNvPr id="1057" name="Google Shape;1057;p35"/>
          <p:cNvSpPr txBox="1">
            <a:spLocks noGrp="1"/>
          </p:cNvSpPr>
          <p:nvPr>
            <p:ph type="subTitle" idx="1"/>
          </p:nvPr>
        </p:nvSpPr>
        <p:spPr>
          <a:xfrm>
            <a:off x="1186800" y="1151660"/>
            <a:ext cx="10045200" cy="5569223"/>
          </a:xfrm>
          <a:prstGeom prst="rect">
            <a:avLst/>
          </a:prstGeom>
        </p:spPr>
        <p:txBody>
          <a:bodyPr spcFirstLastPara="1" wrap="square" lIns="121900" tIns="121900" rIns="121900" bIns="121900" numCol="1" anchor="t" anchorCtr="0">
            <a:noAutofit/>
          </a:bodyPr>
          <a:lstStyle/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(light &lt; 300)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mode_light_on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(relay, HIGH);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led_light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LOW);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delay(1500);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mode_light_off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led_light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HIGH);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(relay, LOW);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delay(1500);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58" name="Google Shape;1058;p35"/>
          <p:cNvGrpSpPr/>
          <p:nvPr/>
        </p:nvGrpSpPr>
        <p:grpSpPr>
          <a:xfrm>
            <a:off x="6938857" y="1259434"/>
            <a:ext cx="4293408" cy="234700"/>
            <a:chOff x="4345425" y="2175475"/>
            <a:chExt cx="800750" cy="176025"/>
          </a:xfrm>
        </p:grpSpPr>
        <p:sp>
          <p:nvSpPr>
            <p:cNvPr id="1059" name="Google Shape;1059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4" name="Google Shape;1064;p35"/>
          <p:cNvGrpSpPr/>
          <p:nvPr/>
        </p:nvGrpSpPr>
        <p:grpSpPr>
          <a:xfrm rot="20582638">
            <a:off x="745981" y="222006"/>
            <a:ext cx="1028728" cy="1207135"/>
            <a:chOff x="645175" y="3632150"/>
            <a:chExt cx="394550" cy="462975"/>
          </a:xfrm>
        </p:grpSpPr>
        <p:sp>
          <p:nvSpPr>
            <p:cNvPr id="1065" name="Google Shape;1065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35"/>
          <p:cNvGrpSpPr/>
          <p:nvPr/>
        </p:nvGrpSpPr>
        <p:grpSpPr>
          <a:xfrm rot="9958611">
            <a:off x="11061911" y="71671"/>
            <a:ext cx="1075543" cy="562325"/>
            <a:chOff x="1822875" y="1377000"/>
            <a:chExt cx="548075" cy="286550"/>
          </a:xfrm>
        </p:grpSpPr>
        <p:sp>
          <p:nvSpPr>
            <p:cNvPr id="1068" name="Google Shape;1068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45507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5"/>
          <p:cNvSpPr txBox="1">
            <a:spLocks noGrp="1"/>
          </p:cNvSpPr>
          <p:nvPr>
            <p:ph type="title"/>
          </p:nvPr>
        </p:nvSpPr>
        <p:spPr>
          <a:xfrm>
            <a:off x="6096000" y="720000"/>
            <a:ext cx="5136000" cy="13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/>
              <a:t>Analisis</a:t>
            </a:r>
            <a:endParaRPr/>
          </a:p>
        </p:txBody>
      </p:sp>
      <p:sp>
        <p:nvSpPr>
          <p:cNvPr id="1057" name="Google Shape;1057;p35"/>
          <p:cNvSpPr txBox="1">
            <a:spLocks noGrp="1"/>
          </p:cNvSpPr>
          <p:nvPr>
            <p:ph type="subTitle" idx="1"/>
          </p:nvPr>
        </p:nvSpPr>
        <p:spPr>
          <a:xfrm>
            <a:off x="1186800" y="1320236"/>
            <a:ext cx="10045200" cy="5437137"/>
          </a:xfrm>
          <a:prstGeom prst="rect">
            <a:avLst/>
          </a:prstGeom>
        </p:spPr>
        <p:txBody>
          <a:bodyPr spcFirstLastPara="1" wrap="square" lIns="121900" tIns="121900" rIns="121900" bIns="121900" numCol="2" anchor="t" anchorCtr="0">
            <a:noAutofit/>
          </a:bodyPr>
          <a:lstStyle/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(temperature &gt; 35)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mode_temp_high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led_temphigh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LOW);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delay(1500);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mode_temp_ok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1800" b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led_temphigh</a:t>
            </a: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HIGH);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delay(1500);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delay(1000); 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spcAft>
                <a:spcPts val="800"/>
              </a:spcAft>
              <a:buNone/>
            </a:pPr>
            <a:r>
              <a:rPr lang="en-ID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D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58" name="Google Shape;1058;p35"/>
          <p:cNvGrpSpPr/>
          <p:nvPr/>
        </p:nvGrpSpPr>
        <p:grpSpPr>
          <a:xfrm>
            <a:off x="6938857" y="1259434"/>
            <a:ext cx="4293408" cy="234700"/>
            <a:chOff x="4345425" y="2175475"/>
            <a:chExt cx="800750" cy="176025"/>
          </a:xfrm>
        </p:grpSpPr>
        <p:sp>
          <p:nvSpPr>
            <p:cNvPr id="1059" name="Google Shape;1059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4" name="Google Shape;1064;p35"/>
          <p:cNvGrpSpPr/>
          <p:nvPr/>
        </p:nvGrpSpPr>
        <p:grpSpPr>
          <a:xfrm rot="20582638">
            <a:off x="745981" y="222006"/>
            <a:ext cx="1028728" cy="1207135"/>
            <a:chOff x="645175" y="3632150"/>
            <a:chExt cx="394550" cy="462975"/>
          </a:xfrm>
        </p:grpSpPr>
        <p:sp>
          <p:nvSpPr>
            <p:cNvPr id="1065" name="Google Shape;1065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35"/>
          <p:cNvGrpSpPr/>
          <p:nvPr/>
        </p:nvGrpSpPr>
        <p:grpSpPr>
          <a:xfrm rot="9958611">
            <a:off x="11061911" y="71671"/>
            <a:ext cx="1075543" cy="562325"/>
            <a:chOff x="1822875" y="1377000"/>
            <a:chExt cx="548075" cy="286550"/>
          </a:xfrm>
        </p:grpSpPr>
        <p:sp>
          <p:nvSpPr>
            <p:cNvPr id="1068" name="Google Shape;1068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0164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5"/>
          <p:cNvSpPr txBox="1">
            <a:spLocks noGrp="1"/>
          </p:cNvSpPr>
          <p:nvPr>
            <p:ph type="title"/>
          </p:nvPr>
        </p:nvSpPr>
        <p:spPr>
          <a:xfrm>
            <a:off x="6096000" y="720000"/>
            <a:ext cx="5136000" cy="13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/>
              <a:t>Analisis</a:t>
            </a:r>
            <a:endParaRPr/>
          </a:p>
        </p:txBody>
      </p:sp>
      <p:sp>
        <p:nvSpPr>
          <p:cNvPr id="1057" name="Google Shape;1057;p35"/>
          <p:cNvSpPr txBox="1">
            <a:spLocks noGrp="1"/>
          </p:cNvSpPr>
          <p:nvPr>
            <p:ph type="subTitle" idx="1"/>
          </p:nvPr>
        </p:nvSpPr>
        <p:spPr>
          <a:xfrm>
            <a:off x="1186800" y="1283746"/>
            <a:ext cx="10045200" cy="5437137"/>
          </a:xfrm>
          <a:prstGeom prst="rect">
            <a:avLst/>
          </a:prstGeom>
        </p:spPr>
        <p:txBody>
          <a:bodyPr spcFirstLastPara="1" wrap="square" lIns="121900" tIns="121900" rIns="121900" bIns="121900" numCol="1" anchor="t" anchorCtr="0">
            <a:noAutofit/>
          </a:bodyPr>
          <a:lstStyle/>
          <a:p>
            <a:pPr marL="12700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Baris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kode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utama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terus-menerus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dijalankan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mengecek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pembacaan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sensor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memanggil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fungsi-fungsi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konversi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pembacaan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tegangan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analog yang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didefinisikan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sebelumnya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marL="12700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etika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pembacaan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sensor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batas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ditentukan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memanggil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fungsi-fungsi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kondisi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didefinisikan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sebelumnya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menyalakan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output yang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Ketika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kondisi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terpenuhi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mikrokontroller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masuk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 normal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dimana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output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indikator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LED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aktuator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kembali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keadaan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awal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58" name="Google Shape;1058;p35"/>
          <p:cNvGrpSpPr/>
          <p:nvPr/>
        </p:nvGrpSpPr>
        <p:grpSpPr>
          <a:xfrm>
            <a:off x="6938857" y="1259434"/>
            <a:ext cx="4293408" cy="234700"/>
            <a:chOff x="4345425" y="2175475"/>
            <a:chExt cx="800750" cy="176025"/>
          </a:xfrm>
        </p:grpSpPr>
        <p:sp>
          <p:nvSpPr>
            <p:cNvPr id="1059" name="Google Shape;1059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4" name="Google Shape;1064;p35"/>
          <p:cNvGrpSpPr/>
          <p:nvPr/>
        </p:nvGrpSpPr>
        <p:grpSpPr>
          <a:xfrm rot="20582638">
            <a:off x="745981" y="222006"/>
            <a:ext cx="1028728" cy="1207135"/>
            <a:chOff x="645175" y="3632150"/>
            <a:chExt cx="394550" cy="462975"/>
          </a:xfrm>
        </p:grpSpPr>
        <p:sp>
          <p:nvSpPr>
            <p:cNvPr id="1065" name="Google Shape;1065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35"/>
          <p:cNvGrpSpPr/>
          <p:nvPr/>
        </p:nvGrpSpPr>
        <p:grpSpPr>
          <a:xfrm rot="9958611">
            <a:off x="11061911" y="71671"/>
            <a:ext cx="1075543" cy="562325"/>
            <a:chOff x="1822875" y="1377000"/>
            <a:chExt cx="548075" cy="286550"/>
          </a:xfrm>
        </p:grpSpPr>
        <p:sp>
          <p:nvSpPr>
            <p:cNvPr id="1068" name="Google Shape;1068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19371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5"/>
          <p:cNvSpPr txBox="1">
            <a:spLocks noGrp="1"/>
          </p:cNvSpPr>
          <p:nvPr>
            <p:ph type="title"/>
          </p:nvPr>
        </p:nvSpPr>
        <p:spPr>
          <a:xfrm>
            <a:off x="6096000" y="720000"/>
            <a:ext cx="5136000" cy="13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/>
              <a:t>Analisis</a:t>
            </a:r>
            <a:endParaRPr/>
          </a:p>
        </p:txBody>
      </p:sp>
      <p:sp>
        <p:nvSpPr>
          <p:cNvPr id="1057" name="Google Shape;1057;p35"/>
          <p:cNvSpPr txBox="1">
            <a:spLocks noGrp="1"/>
          </p:cNvSpPr>
          <p:nvPr>
            <p:ph type="subTitle" idx="1"/>
          </p:nvPr>
        </p:nvSpPr>
        <p:spPr>
          <a:xfrm>
            <a:off x="1186800" y="1283746"/>
            <a:ext cx="10045200" cy="5437137"/>
          </a:xfrm>
          <a:prstGeom prst="rect">
            <a:avLst/>
          </a:prstGeom>
        </p:spPr>
        <p:txBody>
          <a:bodyPr spcFirstLastPara="1" wrap="square" lIns="121900" tIns="121900" rIns="121900" bIns="121900" numCol="1" anchor="t" anchorCtr="0">
            <a:noAutofit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Proyek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Smart Green House Regulator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Arduino Uno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mendapatkan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pengaturan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 yang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dibuat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LDR yang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sensor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cahaya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berkerja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menghubungkan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komponen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analog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ADC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hingga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didapatkan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digital yang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dimanfaatkan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perhitungan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deteksi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kecerahan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Suhu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TMP36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berkerja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mengukur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suhu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ruangan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pada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konfigurasi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Sensor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suhu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masalah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arus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masuk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stabil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menyebabkan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pengukuran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suhu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salah,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hal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diselesaikan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memisahkan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tegangan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komponen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memerlukan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tegangan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LCD, Relay, dan Servo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tegangan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eksternal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sebesar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6V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komponen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memerlukan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tegangan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kecil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sensor TMP36 dan LDR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tegangan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pin 3.3V dan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memasangkan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kapasitor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sebesar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0.33µF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mengantisipasi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lonjakan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arus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khusus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sensor TMP36. </a:t>
            </a:r>
          </a:p>
        </p:txBody>
      </p:sp>
      <p:grpSp>
        <p:nvGrpSpPr>
          <p:cNvPr id="1058" name="Google Shape;1058;p35"/>
          <p:cNvGrpSpPr/>
          <p:nvPr/>
        </p:nvGrpSpPr>
        <p:grpSpPr>
          <a:xfrm>
            <a:off x="6938857" y="1259434"/>
            <a:ext cx="4293408" cy="234700"/>
            <a:chOff x="4345425" y="2175475"/>
            <a:chExt cx="800750" cy="176025"/>
          </a:xfrm>
        </p:grpSpPr>
        <p:sp>
          <p:nvSpPr>
            <p:cNvPr id="1059" name="Google Shape;1059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4" name="Google Shape;1064;p35"/>
          <p:cNvGrpSpPr/>
          <p:nvPr/>
        </p:nvGrpSpPr>
        <p:grpSpPr>
          <a:xfrm rot="20582638">
            <a:off x="745981" y="222006"/>
            <a:ext cx="1028728" cy="1207135"/>
            <a:chOff x="645175" y="3632150"/>
            <a:chExt cx="394550" cy="462975"/>
          </a:xfrm>
        </p:grpSpPr>
        <p:sp>
          <p:nvSpPr>
            <p:cNvPr id="1065" name="Google Shape;1065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35"/>
          <p:cNvGrpSpPr/>
          <p:nvPr/>
        </p:nvGrpSpPr>
        <p:grpSpPr>
          <a:xfrm rot="9958611">
            <a:off x="11061911" y="71671"/>
            <a:ext cx="1075543" cy="562325"/>
            <a:chOff x="1822875" y="1377000"/>
            <a:chExt cx="548075" cy="286550"/>
          </a:xfrm>
        </p:grpSpPr>
        <p:sp>
          <p:nvSpPr>
            <p:cNvPr id="1068" name="Google Shape;1068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72188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5"/>
          <p:cNvSpPr txBox="1">
            <a:spLocks noGrp="1"/>
          </p:cNvSpPr>
          <p:nvPr>
            <p:ph type="title"/>
          </p:nvPr>
        </p:nvSpPr>
        <p:spPr>
          <a:xfrm>
            <a:off x="6096000" y="720000"/>
            <a:ext cx="5136000" cy="13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/>
              <a:t>Analisis</a:t>
            </a:r>
            <a:endParaRPr/>
          </a:p>
        </p:txBody>
      </p:sp>
      <p:sp>
        <p:nvSpPr>
          <p:cNvPr id="1057" name="Google Shape;1057;p35"/>
          <p:cNvSpPr txBox="1">
            <a:spLocks noGrp="1"/>
          </p:cNvSpPr>
          <p:nvPr>
            <p:ph type="subTitle" idx="1"/>
          </p:nvPr>
        </p:nvSpPr>
        <p:spPr>
          <a:xfrm>
            <a:off x="1186800" y="1283746"/>
            <a:ext cx="10045200" cy="5437137"/>
          </a:xfrm>
          <a:prstGeom prst="rect">
            <a:avLst/>
          </a:prstGeom>
        </p:spPr>
        <p:txBody>
          <a:bodyPr spcFirstLastPara="1" wrap="square" lIns="121900" tIns="121900" rIns="121900" bIns="121900" numCol="1" anchor="t" anchorCtr="0">
            <a:noAutofit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 lain yang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FC-28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sensor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kelembapan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tanah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sensor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diuji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cobakan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langsung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tanah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lembap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melainkan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air,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sensor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pengaturan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 yang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dibuat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dimana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sensor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mendeteksi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kelembapan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LED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menyala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servo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berputar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sebesar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90° yang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menandakan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kran air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terbuka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58" name="Google Shape;1058;p35"/>
          <p:cNvGrpSpPr/>
          <p:nvPr/>
        </p:nvGrpSpPr>
        <p:grpSpPr>
          <a:xfrm>
            <a:off x="6938857" y="1259434"/>
            <a:ext cx="4293408" cy="234700"/>
            <a:chOff x="4345425" y="2175475"/>
            <a:chExt cx="800750" cy="176025"/>
          </a:xfrm>
        </p:grpSpPr>
        <p:sp>
          <p:nvSpPr>
            <p:cNvPr id="1059" name="Google Shape;1059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4" name="Google Shape;1064;p35"/>
          <p:cNvGrpSpPr/>
          <p:nvPr/>
        </p:nvGrpSpPr>
        <p:grpSpPr>
          <a:xfrm rot="20582638">
            <a:off x="745981" y="222006"/>
            <a:ext cx="1028728" cy="1207135"/>
            <a:chOff x="645175" y="3632150"/>
            <a:chExt cx="394550" cy="462975"/>
          </a:xfrm>
        </p:grpSpPr>
        <p:sp>
          <p:nvSpPr>
            <p:cNvPr id="1065" name="Google Shape;1065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35"/>
          <p:cNvGrpSpPr/>
          <p:nvPr/>
        </p:nvGrpSpPr>
        <p:grpSpPr>
          <a:xfrm rot="9958611">
            <a:off x="11061911" y="71671"/>
            <a:ext cx="1075543" cy="562325"/>
            <a:chOff x="1822875" y="1377000"/>
            <a:chExt cx="548075" cy="286550"/>
          </a:xfrm>
        </p:grpSpPr>
        <p:sp>
          <p:nvSpPr>
            <p:cNvPr id="1068" name="Google Shape;1068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500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8" name="Google Shape;898;p32"/>
          <p:cNvGrpSpPr/>
          <p:nvPr/>
        </p:nvGrpSpPr>
        <p:grpSpPr>
          <a:xfrm rot="807122">
            <a:off x="7564024" y="1790837"/>
            <a:ext cx="3330068" cy="3202541"/>
            <a:chOff x="1857000" y="3245400"/>
            <a:chExt cx="1233825" cy="1186575"/>
          </a:xfrm>
        </p:grpSpPr>
        <p:sp>
          <p:nvSpPr>
            <p:cNvPr id="899" name="Google Shape;899;p3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05" name="Google Shape;905;p32"/>
          <p:cNvSpPr txBox="1">
            <a:spLocks noGrp="1"/>
          </p:cNvSpPr>
          <p:nvPr>
            <p:ph type="title"/>
          </p:nvPr>
        </p:nvSpPr>
        <p:spPr>
          <a:xfrm>
            <a:off x="1518529" y="2513128"/>
            <a:ext cx="5309397" cy="100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Teori Dasar</a:t>
            </a:r>
            <a:endParaRPr/>
          </a:p>
        </p:txBody>
      </p:sp>
      <p:grpSp>
        <p:nvGrpSpPr>
          <p:cNvPr id="915" name="Google Shape;915;p32"/>
          <p:cNvGrpSpPr/>
          <p:nvPr/>
        </p:nvGrpSpPr>
        <p:grpSpPr>
          <a:xfrm flipH="1">
            <a:off x="2557186" y="3549619"/>
            <a:ext cx="3177909" cy="234700"/>
            <a:chOff x="4345426" y="2175475"/>
            <a:chExt cx="800750" cy="176025"/>
          </a:xfrm>
        </p:grpSpPr>
        <p:sp>
          <p:nvSpPr>
            <p:cNvPr id="916" name="Google Shape;916;p3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4345426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18" name="Google Shape;918;p32"/>
          <p:cNvGrpSpPr/>
          <p:nvPr/>
        </p:nvGrpSpPr>
        <p:grpSpPr>
          <a:xfrm rot="674490">
            <a:off x="5762253" y="5428138"/>
            <a:ext cx="4632420" cy="1185145"/>
            <a:chOff x="3809875" y="1963175"/>
            <a:chExt cx="1923600" cy="492150"/>
          </a:xfrm>
        </p:grpSpPr>
        <p:sp>
          <p:nvSpPr>
            <p:cNvPr id="919" name="Google Shape;919;p3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30" name="Google Shape;930;p32"/>
          <p:cNvGrpSpPr/>
          <p:nvPr/>
        </p:nvGrpSpPr>
        <p:grpSpPr>
          <a:xfrm rot="1386640">
            <a:off x="4809109" y="1077187"/>
            <a:ext cx="1075553" cy="562332"/>
            <a:chOff x="1822875" y="1377000"/>
            <a:chExt cx="548075" cy="286550"/>
          </a:xfrm>
        </p:grpSpPr>
        <p:sp>
          <p:nvSpPr>
            <p:cNvPr id="931" name="Google Shape;931;p32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32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1004;p34">
            <a:extLst>
              <a:ext uri="{FF2B5EF4-FFF2-40B4-BE49-F238E27FC236}">
                <a16:creationId xmlns:a16="http://schemas.microsoft.com/office/drawing/2014/main" id="{C05EC5AD-3E69-4AD3-A71D-346A2D6DD327}"/>
              </a:ext>
            </a:extLst>
          </p:cNvPr>
          <p:cNvSpPr txBox="1">
            <a:spLocks/>
          </p:cNvSpPr>
          <p:nvPr/>
        </p:nvSpPr>
        <p:spPr>
          <a:xfrm rot="751357">
            <a:off x="8688302" y="2979602"/>
            <a:ext cx="1942000" cy="90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8000" b="1" kern="0">
                <a:solidFill>
                  <a:schemeClr val="tx1"/>
                </a:solidFill>
                <a:latin typeface="Itim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7341420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EB174C-91DA-4728-8FB3-E8A59213C38D}"/>
              </a:ext>
            </a:extLst>
          </p:cNvPr>
          <p:cNvSpPr/>
          <p:nvPr/>
        </p:nvSpPr>
        <p:spPr>
          <a:xfrm>
            <a:off x="663191" y="1567543"/>
            <a:ext cx="10605064" cy="45792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144" name="Google Shape;1144;p37"/>
          <p:cNvGrpSpPr/>
          <p:nvPr/>
        </p:nvGrpSpPr>
        <p:grpSpPr>
          <a:xfrm flipH="1">
            <a:off x="852606" y="1232440"/>
            <a:ext cx="1933864" cy="234700"/>
            <a:chOff x="4345425" y="2175475"/>
            <a:chExt cx="800750" cy="176025"/>
          </a:xfrm>
        </p:grpSpPr>
        <p:sp>
          <p:nvSpPr>
            <p:cNvPr id="1145" name="Google Shape;1145;p37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37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148" name="Google Shape;1148;p3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4116400" cy="4362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3200">
                <a:latin typeface="Comic Sans MS" panose="030F0702030302020204" pitchFamily="66" charset="0"/>
              </a:rPr>
              <a:t>Hasil</a:t>
            </a:r>
            <a:endParaRPr sz="3200">
              <a:latin typeface="Comic Sans MS" panose="030F0702030302020204" pitchFamily="66" charset="0"/>
            </a:endParaRPr>
          </a:p>
        </p:txBody>
      </p:sp>
      <p:sp>
        <p:nvSpPr>
          <p:cNvPr id="1149" name="Google Shape;1149;p37"/>
          <p:cNvSpPr txBox="1">
            <a:spLocks noGrp="1"/>
          </p:cNvSpPr>
          <p:nvPr>
            <p:ph type="subTitle" idx="4"/>
          </p:nvPr>
        </p:nvSpPr>
        <p:spPr>
          <a:xfrm>
            <a:off x="852606" y="2023419"/>
            <a:ext cx="10311303" cy="366745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en-ID">
                <a:latin typeface="Comic Sans MS" panose="030F0702030302020204" pitchFamily="66" charset="0"/>
              </a:rPr>
              <a:t>	Proyek Smart Green House Regulator </a:t>
            </a:r>
            <a:r>
              <a:rPr lang="en-ID" err="1">
                <a:latin typeface="Comic Sans MS" panose="030F0702030302020204" pitchFamily="66" charset="0"/>
              </a:rPr>
              <a:t>dengan</a:t>
            </a:r>
            <a:r>
              <a:rPr lang="en-ID">
                <a:latin typeface="Comic Sans MS" panose="030F0702030302020204" pitchFamily="66" charset="0"/>
              </a:rPr>
              <a:t> Arduino Uno </a:t>
            </a:r>
            <a:r>
              <a:rPr lang="en-ID" err="1">
                <a:latin typeface="Comic Sans MS" panose="030F0702030302020204" pitchFamily="66" charset="0"/>
              </a:rPr>
              <a:t>mendapatkan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hasil</a:t>
            </a:r>
            <a:r>
              <a:rPr lang="en-ID">
                <a:latin typeface="Comic Sans MS" panose="030F0702030302020204" pitchFamily="66" charset="0"/>
              </a:rPr>
              <a:t> yang </a:t>
            </a:r>
            <a:r>
              <a:rPr lang="en-ID" err="1">
                <a:latin typeface="Comic Sans MS" panose="030F0702030302020204" pitchFamily="66" charset="0"/>
              </a:rPr>
              <a:t>sesuai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dengan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pengaturan</a:t>
            </a:r>
            <a:r>
              <a:rPr lang="en-ID">
                <a:latin typeface="Comic Sans MS" panose="030F0702030302020204" pitchFamily="66" charset="0"/>
              </a:rPr>
              <a:t> program yang </a:t>
            </a:r>
            <a:r>
              <a:rPr lang="en-ID" err="1">
                <a:latin typeface="Comic Sans MS" panose="030F0702030302020204" pitchFamily="66" charset="0"/>
              </a:rPr>
              <a:t>dibuat</a:t>
            </a:r>
            <a:r>
              <a:rPr lang="en-ID">
                <a:latin typeface="Comic Sans MS" panose="030F0702030302020204" pitchFamily="66" charset="0"/>
              </a:rPr>
              <a:t>, LDR yang </a:t>
            </a:r>
            <a:r>
              <a:rPr lang="en-ID" err="1">
                <a:latin typeface="Comic Sans MS" panose="030F0702030302020204" pitchFamily="66" charset="0"/>
              </a:rPr>
              <a:t>digunakan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sebagai</a:t>
            </a:r>
            <a:r>
              <a:rPr lang="en-ID">
                <a:latin typeface="Comic Sans MS" panose="030F0702030302020204" pitchFamily="66" charset="0"/>
              </a:rPr>
              <a:t> sensor </a:t>
            </a:r>
            <a:r>
              <a:rPr lang="en-ID" err="1">
                <a:latin typeface="Comic Sans MS" panose="030F0702030302020204" pitchFamily="66" charset="0"/>
              </a:rPr>
              <a:t>cahaya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berkerja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dengan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baik</a:t>
            </a:r>
            <a:r>
              <a:rPr lang="en-ID">
                <a:latin typeface="Comic Sans MS" panose="030F0702030302020204" pitchFamily="66" charset="0"/>
              </a:rPr>
              <a:t>, </a:t>
            </a:r>
            <a:r>
              <a:rPr lang="en-ID" err="1">
                <a:latin typeface="Comic Sans MS" panose="030F0702030302020204" pitchFamily="66" charset="0"/>
              </a:rPr>
              <a:t>Saat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kecerahan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kurang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maka</a:t>
            </a:r>
            <a:r>
              <a:rPr lang="en-ID">
                <a:latin typeface="Comic Sans MS" panose="030F0702030302020204" pitchFamily="66" charset="0"/>
              </a:rPr>
              <a:t> buzzer </a:t>
            </a:r>
            <a:r>
              <a:rPr lang="en-ID" err="1">
                <a:latin typeface="Comic Sans MS" panose="030F0702030302020204" pitchFamily="66" charset="0"/>
              </a:rPr>
              <a:t>akan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berbunyi</a:t>
            </a:r>
            <a:r>
              <a:rPr lang="en-ID">
                <a:latin typeface="Comic Sans MS" panose="030F0702030302020204" pitchFamily="66" charset="0"/>
              </a:rPr>
              <a:t> dan LCD </a:t>
            </a:r>
            <a:r>
              <a:rPr lang="en-ID" err="1">
                <a:latin typeface="Comic Sans MS" panose="030F0702030302020204" pitchFamily="66" charset="0"/>
              </a:rPr>
              <a:t>menunjukan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teks</a:t>
            </a:r>
            <a:r>
              <a:rPr lang="en-ID">
                <a:latin typeface="Comic Sans MS" panose="030F0702030302020204" pitchFamily="66" charset="0"/>
              </a:rPr>
              <a:t> “</a:t>
            </a:r>
            <a:r>
              <a:rPr lang="en-ID" err="1">
                <a:latin typeface="Comic Sans MS" panose="030F0702030302020204" pitchFamily="66" charset="0"/>
              </a:rPr>
              <a:t>Lampu</a:t>
            </a:r>
            <a:r>
              <a:rPr lang="en-ID">
                <a:latin typeface="Comic Sans MS" panose="030F0702030302020204" pitchFamily="66" charset="0"/>
              </a:rPr>
              <a:t> Nyala”, Sensor </a:t>
            </a:r>
            <a:r>
              <a:rPr lang="en-ID" err="1">
                <a:latin typeface="Comic Sans MS" panose="030F0702030302020204" pitchFamily="66" charset="0"/>
              </a:rPr>
              <a:t>lainnya</a:t>
            </a:r>
            <a:r>
              <a:rPr lang="en-ID">
                <a:latin typeface="Comic Sans MS" panose="030F0702030302020204" pitchFamily="66" charset="0"/>
              </a:rPr>
              <a:t> yang </a:t>
            </a:r>
            <a:r>
              <a:rPr lang="en-ID" err="1">
                <a:latin typeface="Comic Sans MS" panose="030F0702030302020204" pitchFamily="66" charset="0"/>
              </a:rPr>
              <a:t>digunakan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adalah</a:t>
            </a:r>
            <a:r>
              <a:rPr lang="en-ID">
                <a:latin typeface="Comic Sans MS" panose="030F0702030302020204" pitchFamily="66" charset="0"/>
              </a:rPr>
              <a:t> sensor </a:t>
            </a:r>
            <a:r>
              <a:rPr lang="en-ID" err="1">
                <a:latin typeface="Comic Sans MS" panose="030F0702030302020204" pitchFamily="66" charset="0"/>
              </a:rPr>
              <a:t>Suhu</a:t>
            </a:r>
            <a:r>
              <a:rPr lang="en-ID">
                <a:latin typeface="Comic Sans MS" panose="030F0702030302020204" pitchFamily="66" charset="0"/>
              </a:rPr>
              <a:t> TMP36 yang </a:t>
            </a:r>
            <a:r>
              <a:rPr lang="en-ID" err="1">
                <a:latin typeface="Comic Sans MS" panose="030F0702030302020204" pitchFamily="66" charset="0"/>
              </a:rPr>
              <a:t>berkerja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dengan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baik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dalam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mengukur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suhu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ruangan</a:t>
            </a:r>
            <a:r>
              <a:rPr lang="en-ID">
                <a:latin typeface="Comic Sans MS" panose="030F0702030302020204" pitchFamily="66" charset="0"/>
              </a:rPr>
              <a:t>, </a:t>
            </a:r>
            <a:r>
              <a:rPr lang="en-ID" err="1">
                <a:latin typeface="Comic Sans MS" panose="030F0702030302020204" pitchFamily="66" charset="0"/>
              </a:rPr>
              <a:t>Saat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suhu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bernilai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lebih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dari</a:t>
            </a:r>
            <a:r>
              <a:rPr lang="en-ID">
                <a:latin typeface="Comic Sans MS" panose="030F0702030302020204" pitchFamily="66" charset="0"/>
              </a:rPr>
              <a:t> yang </a:t>
            </a:r>
            <a:r>
              <a:rPr lang="en-ID" err="1">
                <a:latin typeface="Comic Sans MS" panose="030F0702030302020204" pitchFamily="66" charset="0"/>
              </a:rPr>
              <a:t>diatur</a:t>
            </a:r>
            <a:r>
              <a:rPr lang="en-ID">
                <a:latin typeface="Comic Sans MS" panose="030F0702030302020204" pitchFamily="66" charset="0"/>
              </a:rPr>
              <a:t> pada program, </a:t>
            </a:r>
            <a:r>
              <a:rPr lang="en-ID" err="1">
                <a:latin typeface="Comic Sans MS" panose="030F0702030302020204" pitchFamily="66" charset="0"/>
              </a:rPr>
              <a:t>maka</a:t>
            </a:r>
            <a:r>
              <a:rPr lang="en-ID">
                <a:latin typeface="Comic Sans MS" panose="030F0702030302020204" pitchFamily="66" charset="0"/>
              </a:rPr>
              <a:t> LCD </a:t>
            </a:r>
            <a:r>
              <a:rPr lang="en-ID" err="1">
                <a:latin typeface="Comic Sans MS" panose="030F0702030302020204" pitchFamily="66" charset="0"/>
              </a:rPr>
              <a:t>akan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menunjukan</a:t>
            </a:r>
            <a:r>
              <a:rPr lang="en-ID">
                <a:latin typeface="Comic Sans MS" panose="030F0702030302020204" pitchFamily="66" charset="0"/>
              </a:rPr>
              <a:t> “</a:t>
            </a:r>
            <a:r>
              <a:rPr lang="en-ID" err="1">
                <a:latin typeface="Comic Sans MS" panose="030F0702030302020204" pitchFamily="66" charset="0"/>
              </a:rPr>
              <a:t>Suhu</a:t>
            </a:r>
            <a:r>
              <a:rPr lang="en-ID">
                <a:latin typeface="Comic Sans MS" panose="030F0702030302020204" pitchFamily="66" charset="0"/>
              </a:rPr>
              <a:t> Tinggi” dan buzzer </a:t>
            </a:r>
            <a:r>
              <a:rPr lang="en-ID" err="1">
                <a:latin typeface="Comic Sans MS" panose="030F0702030302020204" pitchFamily="66" charset="0"/>
              </a:rPr>
              <a:t>akan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berbunyi</a:t>
            </a:r>
            <a:r>
              <a:rPr lang="en-ID">
                <a:latin typeface="Comic Sans MS" panose="030F0702030302020204" pitchFamily="66" charset="0"/>
              </a:rPr>
              <a:t>. </a:t>
            </a:r>
            <a:endParaRPr>
              <a:latin typeface="Comic Sans MS" panose="030F0702030302020204" pitchFamily="66" charset="0"/>
            </a:endParaRPr>
          </a:p>
        </p:txBody>
      </p:sp>
      <p:grpSp>
        <p:nvGrpSpPr>
          <p:cNvPr id="1152" name="Google Shape;1152;p37"/>
          <p:cNvGrpSpPr/>
          <p:nvPr/>
        </p:nvGrpSpPr>
        <p:grpSpPr>
          <a:xfrm rot="2061578">
            <a:off x="10370994" y="412432"/>
            <a:ext cx="1124277" cy="536288"/>
            <a:chOff x="-583650" y="3109250"/>
            <a:chExt cx="570275" cy="272025"/>
          </a:xfrm>
        </p:grpSpPr>
        <p:sp>
          <p:nvSpPr>
            <p:cNvPr id="1153" name="Google Shape;1153;p37"/>
            <p:cNvSpPr/>
            <p:nvPr/>
          </p:nvSpPr>
          <p:spPr>
            <a:xfrm>
              <a:off x="-583650" y="3186975"/>
              <a:ext cx="570275" cy="194300"/>
            </a:xfrm>
            <a:custGeom>
              <a:avLst/>
              <a:gdLst/>
              <a:ahLst/>
              <a:cxnLst/>
              <a:rect l="l" t="t" r="r" b="b"/>
              <a:pathLst>
                <a:path w="22811" h="7772" extrusionOk="0">
                  <a:moveTo>
                    <a:pt x="22543" y="6377"/>
                  </a:moveTo>
                  <a:lnTo>
                    <a:pt x="22543" y="6377"/>
                  </a:lnTo>
                  <a:cubicBezTo>
                    <a:pt x="22536" y="6381"/>
                    <a:pt x="22532" y="6384"/>
                    <a:pt x="22525" y="6384"/>
                  </a:cubicBezTo>
                  <a:cubicBezTo>
                    <a:pt x="22190" y="6488"/>
                    <a:pt x="21851" y="6580"/>
                    <a:pt x="21513" y="6669"/>
                  </a:cubicBezTo>
                  <a:cubicBezTo>
                    <a:pt x="21762" y="6905"/>
                    <a:pt x="22083" y="7030"/>
                    <a:pt x="22322" y="7030"/>
                  </a:cubicBezTo>
                  <a:cubicBezTo>
                    <a:pt x="22632" y="7030"/>
                    <a:pt x="22810" y="6822"/>
                    <a:pt x="22543" y="6377"/>
                  </a:cubicBezTo>
                  <a:close/>
                  <a:moveTo>
                    <a:pt x="12021" y="1"/>
                  </a:moveTo>
                  <a:cubicBezTo>
                    <a:pt x="9332" y="1"/>
                    <a:pt x="6501" y="875"/>
                    <a:pt x="4639" y="2230"/>
                  </a:cubicBezTo>
                  <a:cubicBezTo>
                    <a:pt x="4539" y="2301"/>
                    <a:pt x="4393" y="2333"/>
                    <a:pt x="4222" y="2333"/>
                  </a:cubicBezTo>
                  <a:cubicBezTo>
                    <a:pt x="3909" y="2333"/>
                    <a:pt x="3520" y="2226"/>
                    <a:pt x="3221" y="2087"/>
                  </a:cubicBezTo>
                  <a:cubicBezTo>
                    <a:pt x="1672" y="3100"/>
                    <a:pt x="860" y="4609"/>
                    <a:pt x="175" y="6448"/>
                  </a:cubicBezTo>
                  <a:cubicBezTo>
                    <a:pt x="0" y="6923"/>
                    <a:pt x="924" y="7771"/>
                    <a:pt x="1455" y="7771"/>
                  </a:cubicBezTo>
                  <a:cubicBezTo>
                    <a:pt x="1605" y="7771"/>
                    <a:pt x="1719" y="7707"/>
                    <a:pt x="1776" y="7553"/>
                  </a:cubicBezTo>
                  <a:cubicBezTo>
                    <a:pt x="2507" y="5593"/>
                    <a:pt x="3345" y="4002"/>
                    <a:pt x="5328" y="3100"/>
                  </a:cubicBezTo>
                  <a:cubicBezTo>
                    <a:pt x="6989" y="2348"/>
                    <a:pt x="8897" y="1905"/>
                    <a:pt x="10687" y="1599"/>
                  </a:cubicBezTo>
                  <a:cubicBezTo>
                    <a:pt x="11486" y="1463"/>
                    <a:pt x="12313" y="1374"/>
                    <a:pt x="13137" y="1374"/>
                  </a:cubicBezTo>
                  <a:cubicBezTo>
                    <a:pt x="14481" y="1374"/>
                    <a:pt x="15814" y="1610"/>
                    <a:pt x="17012" y="2255"/>
                  </a:cubicBezTo>
                  <a:cubicBezTo>
                    <a:pt x="17700" y="2626"/>
                    <a:pt x="18321" y="3100"/>
                    <a:pt x="18888" y="3638"/>
                  </a:cubicBezTo>
                  <a:cubicBezTo>
                    <a:pt x="17733" y="1042"/>
                    <a:pt x="14962" y="1"/>
                    <a:pt x="1202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-198800" y="3109250"/>
              <a:ext cx="181150" cy="265500"/>
            </a:xfrm>
            <a:custGeom>
              <a:avLst/>
              <a:gdLst/>
              <a:ahLst/>
              <a:cxnLst/>
              <a:rect l="l" t="t" r="r" b="b"/>
              <a:pathLst>
                <a:path w="7246" h="10620" extrusionOk="0">
                  <a:moveTo>
                    <a:pt x="3302" y="1"/>
                  </a:moveTo>
                  <a:cubicBezTo>
                    <a:pt x="3137" y="1"/>
                    <a:pt x="3098" y="190"/>
                    <a:pt x="3359" y="697"/>
                  </a:cubicBezTo>
                  <a:cubicBezTo>
                    <a:pt x="3552" y="1067"/>
                    <a:pt x="3733" y="1441"/>
                    <a:pt x="3908" y="1816"/>
                  </a:cubicBezTo>
                  <a:cubicBezTo>
                    <a:pt x="4129" y="1694"/>
                    <a:pt x="4375" y="1588"/>
                    <a:pt x="4585" y="1523"/>
                  </a:cubicBezTo>
                  <a:cubicBezTo>
                    <a:pt x="4467" y="1285"/>
                    <a:pt x="4347" y="1042"/>
                    <a:pt x="4225" y="804"/>
                  </a:cubicBezTo>
                  <a:cubicBezTo>
                    <a:pt x="4008" y="383"/>
                    <a:pt x="3530" y="1"/>
                    <a:pt x="3302" y="1"/>
                  </a:cubicBezTo>
                  <a:close/>
                  <a:moveTo>
                    <a:pt x="6906" y="7874"/>
                  </a:moveTo>
                  <a:cubicBezTo>
                    <a:pt x="6860" y="8145"/>
                    <a:pt x="6743" y="8406"/>
                    <a:pt x="6504" y="8648"/>
                  </a:cubicBezTo>
                  <a:cubicBezTo>
                    <a:pt x="6675" y="8858"/>
                    <a:pt x="6842" y="9069"/>
                    <a:pt x="7006" y="9283"/>
                  </a:cubicBezTo>
                  <a:cubicBezTo>
                    <a:pt x="7064" y="9357"/>
                    <a:pt x="7110" y="9421"/>
                    <a:pt x="7149" y="9486"/>
                  </a:cubicBezTo>
                  <a:cubicBezTo>
                    <a:pt x="7245" y="9429"/>
                    <a:pt x="7214" y="9169"/>
                    <a:pt x="7199" y="9112"/>
                  </a:cubicBezTo>
                  <a:cubicBezTo>
                    <a:pt x="7110" y="8698"/>
                    <a:pt x="7010" y="8284"/>
                    <a:pt x="6906" y="7874"/>
                  </a:cubicBezTo>
                  <a:close/>
                  <a:moveTo>
                    <a:pt x="3979" y="8327"/>
                  </a:moveTo>
                  <a:cubicBezTo>
                    <a:pt x="2742" y="8595"/>
                    <a:pt x="1490" y="8773"/>
                    <a:pt x="217" y="8862"/>
                  </a:cubicBezTo>
                  <a:cubicBezTo>
                    <a:pt x="0" y="8876"/>
                    <a:pt x="14" y="9194"/>
                    <a:pt x="142" y="9550"/>
                  </a:cubicBezTo>
                  <a:cubicBezTo>
                    <a:pt x="324" y="9490"/>
                    <a:pt x="509" y="9447"/>
                    <a:pt x="677" y="9433"/>
                  </a:cubicBezTo>
                  <a:cubicBezTo>
                    <a:pt x="1761" y="9336"/>
                    <a:pt x="2834" y="9194"/>
                    <a:pt x="3904" y="8983"/>
                  </a:cubicBezTo>
                  <a:cubicBezTo>
                    <a:pt x="4044" y="8958"/>
                    <a:pt x="4724" y="8904"/>
                    <a:pt x="5042" y="8798"/>
                  </a:cubicBezTo>
                  <a:cubicBezTo>
                    <a:pt x="4603" y="8748"/>
                    <a:pt x="4129" y="8570"/>
                    <a:pt x="3979" y="8327"/>
                  </a:cubicBezTo>
                  <a:close/>
                  <a:moveTo>
                    <a:pt x="5665" y="9222"/>
                  </a:moveTo>
                  <a:cubicBezTo>
                    <a:pt x="5017" y="9533"/>
                    <a:pt x="4261" y="9678"/>
                    <a:pt x="3605" y="9824"/>
                  </a:cubicBezTo>
                  <a:cubicBezTo>
                    <a:pt x="2606" y="10046"/>
                    <a:pt x="1600" y="10213"/>
                    <a:pt x="588" y="10334"/>
                  </a:cubicBezTo>
                  <a:cubicBezTo>
                    <a:pt x="731" y="10506"/>
                    <a:pt x="884" y="10619"/>
                    <a:pt x="1023" y="10619"/>
                  </a:cubicBezTo>
                  <a:cubicBezTo>
                    <a:pt x="1027" y="10619"/>
                    <a:pt x="1034" y="10619"/>
                    <a:pt x="1037" y="10616"/>
                  </a:cubicBezTo>
                  <a:cubicBezTo>
                    <a:pt x="2767" y="10495"/>
                    <a:pt x="4454" y="10217"/>
                    <a:pt x="6119" y="9778"/>
                  </a:cubicBezTo>
                  <a:cubicBezTo>
                    <a:pt x="6068" y="9732"/>
                    <a:pt x="6022" y="9682"/>
                    <a:pt x="5979" y="9625"/>
                  </a:cubicBezTo>
                  <a:cubicBezTo>
                    <a:pt x="5876" y="9493"/>
                    <a:pt x="5769" y="9357"/>
                    <a:pt x="5665" y="922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37"/>
            <p:cNvSpPr/>
            <p:nvPr/>
          </p:nvSpPr>
          <p:spPr>
            <a:xfrm>
              <a:off x="-227425" y="3145900"/>
              <a:ext cx="203250" cy="225300"/>
            </a:xfrm>
            <a:custGeom>
              <a:avLst/>
              <a:gdLst/>
              <a:ahLst/>
              <a:cxnLst/>
              <a:rect l="l" t="t" r="r" b="b"/>
              <a:pathLst>
                <a:path w="8130" h="9012" extrusionOk="0">
                  <a:moveTo>
                    <a:pt x="5053" y="350"/>
                  </a:moveTo>
                  <a:cubicBezTo>
                    <a:pt x="4689" y="557"/>
                    <a:pt x="4397" y="814"/>
                    <a:pt x="4472" y="992"/>
                  </a:cubicBezTo>
                  <a:cubicBezTo>
                    <a:pt x="4850" y="1897"/>
                    <a:pt x="5199" y="2825"/>
                    <a:pt x="5502" y="3762"/>
                  </a:cubicBezTo>
                  <a:cubicBezTo>
                    <a:pt x="6101" y="4443"/>
                    <a:pt x="6568" y="5264"/>
                    <a:pt x="6846" y="6237"/>
                  </a:cubicBezTo>
                  <a:cubicBezTo>
                    <a:pt x="6889" y="6287"/>
                    <a:pt x="6935" y="6341"/>
                    <a:pt x="6978" y="6390"/>
                  </a:cubicBezTo>
                  <a:cubicBezTo>
                    <a:pt x="7024" y="6376"/>
                    <a:pt x="7067" y="6362"/>
                    <a:pt x="7110" y="6351"/>
                  </a:cubicBezTo>
                  <a:cubicBezTo>
                    <a:pt x="6632" y="4276"/>
                    <a:pt x="5951" y="2276"/>
                    <a:pt x="5053" y="350"/>
                  </a:cubicBezTo>
                  <a:close/>
                  <a:moveTo>
                    <a:pt x="6069" y="1"/>
                  </a:moveTo>
                  <a:cubicBezTo>
                    <a:pt x="5976" y="1"/>
                    <a:pt x="5859" y="22"/>
                    <a:pt x="5730" y="57"/>
                  </a:cubicBezTo>
                  <a:cubicBezTo>
                    <a:pt x="6718" y="2093"/>
                    <a:pt x="7488" y="4219"/>
                    <a:pt x="8051" y="6408"/>
                  </a:cubicBezTo>
                  <a:cubicBezTo>
                    <a:pt x="8130" y="5909"/>
                    <a:pt x="7966" y="5371"/>
                    <a:pt x="7830" y="4810"/>
                  </a:cubicBezTo>
                  <a:cubicBezTo>
                    <a:pt x="7431" y="3192"/>
                    <a:pt x="6893" y="1619"/>
                    <a:pt x="6251" y="79"/>
                  </a:cubicBezTo>
                  <a:cubicBezTo>
                    <a:pt x="6229" y="22"/>
                    <a:pt x="6162" y="1"/>
                    <a:pt x="6069" y="1"/>
                  </a:cubicBezTo>
                  <a:close/>
                  <a:moveTo>
                    <a:pt x="1287" y="8084"/>
                  </a:moveTo>
                  <a:cubicBezTo>
                    <a:pt x="1012" y="8180"/>
                    <a:pt x="745" y="8323"/>
                    <a:pt x="556" y="8501"/>
                  </a:cubicBezTo>
                  <a:cubicBezTo>
                    <a:pt x="467" y="8584"/>
                    <a:pt x="0" y="9011"/>
                    <a:pt x="364" y="9011"/>
                  </a:cubicBezTo>
                  <a:cubicBezTo>
                    <a:pt x="378" y="9011"/>
                    <a:pt x="396" y="9011"/>
                    <a:pt x="413" y="9008"/>
                  </a:cubicBezTo>
                  <a:cubicBezTo>
                    <a:pt x="856" y="8969"/>
                    <a:pt x="1295" y="8922"/>
                    <a:pt x="1733" y="8868"/>
                  </a:cubicBezTo>
                  <a:cubicBezTo>
                    <a:pt x="1555" y="8658"/>
                    <a:pt x="1387" y="8358"/>
                    <a:pt x="1287" y="808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37"/>
            <p:cNvSpPr/>
            <p:nvPr/>
          </p:nvSpPr>
          <p:spPr>
            <a:xfrm>
              <a:off x="-56275" y="3301800"/>
              <a:ext cx="3325" cy="4475"/>
            </a:xfrm>
            <a:custGeom>
              <a:avLst/>
              <a:gdLst/>
              <a:ahLst/>
              <a:cxnLst/>
              <a:rect l="l" t="t" r="r" b="b"/>
              <a:pathLst>
                <a:path w="133" h="179" extrusionOk="0">
                  <a:moveTo>
                    <a:pt x="0" y="1"/>
                  </a:moveTo>
                  <a:lnTo>
                    <a:pt x="0" y="1"/>
                  </a:lnTo>
                  <a:cubicBezTo>
                    <a:pt x="18" y="62"/>
                    <a:pt x="33" y="119"/>
                    <a:pt x="47" y="179"/>
                  </a:cubicBezTo>
                  <a:cubicBezTo>
                    <a:pt x="76" y="169"/>
                    <a:pt x="104" y="162"/>
                    <a:pt x="132" y="154"/>
                  </a:cubicBezTo>
                  <a:cubicBezTo>
                    <a:pt x="89" y="105"/>
                    <a:pt x="43" y="5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37"/>
            <p:cNvSpPr/>
            <p:nvPr/>
          </p:nvSpPr>
          <p:spPr>
            <a:xfrm>
              <a:off x="-195250" y="3147325"/>
              <a:ext cx="169125" cy="220300"/>
            </a:xfrm>
            <a:custGeom>
              <a:avLst/>
              <a:gdLst/>
              <a:ahLst/>
              <a:cxnLst/>
              <a:rect l="l" t="t" r="r" b="b"/>
              <a:pathLst>
                <a:path w="6765" h="8812" extrusionOk="0">
                  <a:moveTo>
                    <a:pt x="4443" y="0"/>
                  </a:moveTo>
                  <a:cubicBezTo>
                    <a:pt x="4233" y="65"/>
                    <a:pt x="3987" y="171"/>
                    <a:pt x="3766" y="293"/>
                  </a:cubicBezTo>
                  <a:cubicBezTo>
                    <a:pt x="4664" y="2219"/>
                    <a:pt x="5345" y="4219"/>
                    <a:pt x="5823" y="6294"/>
                  </a:cubicBezTo>
                  <a:cubicBezTo>
                    <a:pt x="5780" y="6305"/>
                    <a:pt x="5737" y="6319"/>
                    <a:pt x="5691" y="6333"/>
                  </a:cubicBezTo>
                  <a:cubicBezTo>
                    <a:pt x="5920" y="6590"/>
                    <a:pt x="6140" y="6858"/>
                    <a:pt x="6362" y="7125"/>
                  </a:cubicBezTo>
                  <a:cubicBezTo>
                    <a:pt x="6601" y="6883"/>
                    <a:pt x="6718" y="6622"/>
                    <a:pt x="6764" y="6351"/>
                  </a:cubicBezTo>
                  <a:cubicBezTo>
                    <a:pt x="6201" y="4162"/>
                    <a:pt x="5431" y="2036"/>
                    <a:pt x="4443" y="0"/>
                  </a:cubicBezTo>
                  <a:close/>
                  <a:moveTo>
                    <a:pt x="4900" y="7275"/>
                  </a:moveTo>
                  <a:cubicBezTo>
                    <a:pt x="4582" y="7381"/>
                    <a:pt x="3902" y="7435"/>
                    <a:pt x="3762" y="7460"/>
                  </a:cubicBezTo>
                  <a:cubicBezTo>
                    <a:pt x="2692" y="7671"/>
                    <a:pt x="1619" y="7813"/>
                    <a:pt x="535" y="7910"/>
                  </a:cubicBezTo>
                  <a:cubicBezTo>
                    <a:pt x="367" y="7924"/>
                    <a:pt x="182" y="7967"/>
                    <a:pt x="0" y="8027"/>
                  </a:cubicBezTo>
                  <a:cubicBezTo>
                    <a:pt x="100" y="8301"/>
                    <a:pt x="268" y="8601"/>
                    <a:pt x="446" y="8811"/>
                  </a:cubicBezTo>
                  <a:cubicBezTo>
                    <a:pt x="1458" y="8690"/>
                    <a:pt x="2464" y="8523"/>
                    <a:pt x="3463" y="8301"/>
                  </a:cubicBezTo>
                  <a:cubicBezTo>
                    <a:pt x="4119" y="8155"/>
                    <a:pt x="4875" y="8010"/>
                    <a:pt x="5523" y="7699"/>
                  </a:cubicBezTo>
                  <a:cubicBezTo>
                    <a:pt x="5416" y="7564"/>
                    <a:pt x="5306" y="7424"/>
                    <a:pt x="5196" y="7286"/>
                  </a:cubicBezTo>
                  <a:lnTo>
                    <a:pt x="5128" y="7286"/>
                  </a:lnTo>
                  <a:cubicBezTo>
                    <a:pt x="5053" y="7286"/>
                    <a:pt x="4978" y="7282"/>
                    <a:pt x="4900" y="727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-65375" y="3305650"/>
              <a:ext cx="29200" cy="34150"/>
            </a:xfrm>
            <a:custGeom>
              <a:avLst/>
              <a:gdLst/>
              <a:ahLst/>
              <a:cxnLst/>
              <a:rect l="l" t="t" r="r" b="b"/>
              <a:pathLst>
                <a:path w="1168" h="1366" extrusionOk="0">
                  <a:moveTo>
                    <a:pt x="496" y="0"/>
                  </a:moveTo>
                  <a:cubicBezTo>
                    <a:pt x="468" y="8"/>
                    <a:pt x="440" y="15"/>
                    <a:pt x="411" y="25"/>
                  </a:cubicBezTo>
                  <a:cubicBezTo>
                    <a:pt x="457" y="204"/>
                    <a:pt x="500" y="389"/>
                    <a:pt x="532" y="578"/>
                  </a:cubicBezTo>
                  <a:cubicBezTo>
                    <a:pt x="578" y="828"/>
                    <a:pt x="333" y="938"/>
                    <a:pt x="1" y="953"/>
                  </a:cubicBezTo>
                  <a:cubicBezTo>
                    <a:pt x="111" y="1091"/>
                    <a:pt x="221" y="1231"/>
                    <a:pt x="328" y="1366"/>
                  </a:cubicBezTo>
                  <a:cubicBezTo>
                    <a:pt x="624" y="1227"/>
                    <a:pt x="899" y="1052"/>
                    <a:pt x="1131" y="828"/>
                  </a:cubicBezTo>
                  <a:cubicBezTo>
                    <a:pt x="1146" y="817"/>
                    <a:pt x="1156" y="806"/>
                    <a:pt x="1167" y="792"/>
                  </a:cubicBezTo>
                  <a:cubicBezTo>
                    <a:pt x="945" y="525"/>
                    <a:pt x="725" y="257"/>
                    <a:pt x="49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37"/>
            <p:cNvSpPr/>
            <p:nvPr/>
          </p:nvSpPr>
          <p:spPr>
            <a:xfrm>
              <a:off x="-517950" y="3165500"/>
              <a:ext cx="439050" cy="151925"/>
            </a:xfrm>
            <a:custGeom>
              <a:avLst/>
              <a:gdLst/>
              <a:ahLst/>
              <a:cxnLst/>
              <a:rect l="l" t="t" r="r" b="b"/>
              <a:pathLst>
                <a:path w="17562" h="6077" extrusionOk="0">
                  <a:moveTo>
                    <a:pt x="8412" y="1"/>
                  </a:moveTo>
                  <a:cubicBezTo>
                    <a:pt x="5492" y="1"/>
                    <a:pt x="2599" y="667"/>
                    <a:pt x="186" y="2422"/>
                  </a:cubicBezTo>
                  <a:cubicBezTo>
                    <a:pt x="0" y="2561"/>
                    <a:pt x="232" y="2775"/>
                    <a:pt x="593" y="2946"/>
                  </a:cubicBezTo>
                  <a:cubicBezTo>
                    <a:pt x="909" y="2732"/>
                    <a:pt x="1263" y="2543"/>
                    <a:pt x="1651" y="2379"/>
                  </a:cubicBezTo>
                  <a:cubicBezTo>
                    <a:pt x="3759" y="1474"/>
                    <a:pt x="6223" y="932"/>
                    <a:pt x="8497" y="750"/>
                  </a:cubicBezTo>
                  <a:cubicBezTo>
                    <a:pt x="8808" y="725"/>
                    <a:pt x="9108" y="714"/>
                    <a:pt x="9403" y="714"/>
                  </a:cubicBezTo>
                  <a:cubicBezTo>
                    <a:pt x="12752" y="714"/>
                    <a:pt x="15340" y="2265"/>
                    <a:pt x="17562" y="4494"/>
                  </a:cubicBezTo>
                  <a:cubicBezTo>
                    <a:pt x="17430" y="3984"/>
                    <a:pt x="17284" y="3478"/>
                    <a:pt x="17123" y="2978"/>
                  </a:cubicBezTo>
                  <a:cubicBezTo>
                    <a:pt x="15668" y="1327"/>
                    <a:pt x="13418" y="471"/>
                    <a:pt x="11065" y="172"/>
                  </a:cubicBezTo>
                  <a:cubicBezTo>
                    <a:pt x="10188" y="62"/>
                    <a:pt x="9300" y="1"/>
                    <a:pt x="8412" y="1"/>
                  </a:cubicBezTo>
                  <a:close/>
                  <a:moveTo>
                    <a:pt x="16260" y="4497"/>
                  </a:moveTo>
                  <a:lnTo>
                    <a:pt x="16260" y="4497"/>
                  </a:lnTo>
                  <a:cubicBezTo>
                    <a:pt x="16460" y="4939"/>
                    <a:pt x="16609" y="5432"/>
                    <a:pt x="16706" y="5966"/>
                  </a:cubicBezTo>
                  <a:cubicBezTo>
                    <a:pt x="16713" y="6006"/>
                    <a:pt x="16728" y="6042"/>
                    <a:pt x="16745" y="6077"/>
                  </a:cubicBezTo>
                  <a:cubicBezTo>
                    <a:pt x="17016" y="6016"/>
                    <a:pt x="17287" y="5952"/>
                    <a:pt x="17558" y="5888"/>
                  </a:cubicBezTo>
                  <a:cubicBezTo>
                    <a:pt x="17148" y="5400"/>
                    <a:pt x="16720" y="4929"/>
                    <a:pt x="16260" y="449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37"/>
            <p:cNvSpPr/>
            <p:nvPr/>
          </p:nvSpPr>
          <p:spPr>
            <a:xfrm>
              <a:off x="-503150" y="3183350"/>
              <a:ext cx="432275" cy="129350"/>
            </a:xfrm>
            <a:custGeom>
              <a:avLst/>
              <a:gdLst/>
              <a:ahLst/>
              <a:cxnLst/>
              <a:rect l="l" t="t" r="r" b="b"/>
              <a:pathLst>
                <a:path w="17291" h="5174" extrusionOk="0">
                  <a:moveTo>
                    <a:pt x="8811" y="0"/>
                  </a:moveTo>
                  <a:cubicBezTo>
                    <a:pt x="8516" y="0"/>
                    <a:pt x="8216" y="11"/>
                    <a:pt x="7905" y="36"/>
                  </a:cubicBezTo>
                  <a:cubicBezTo>
                    <a:pt x="5631" y="218"/>
                    <a:pt x="3167" y="760"/>
                    <a:pt x="1059" y="1665"/>
                  </a:cubicBezTo>
                  <a:cubicBezTo>
                    <a:pt x="671" y="1829"/>
                    <a:pt x="317" y="2018"/>
                    <a:pt x="1" y="2232"/>
                  </a:cubicBezTo>
                  <a:cubicBezTo>
                    <a:pt x="300" y="2371"/>
                    <a:pt x="689" y="2478"/>
                    <a:pt x="1002" y="2478"/>
                  </a:cubicBezTo>
                  <a:cubicBezTo>
                    <a:pt x="1173" y="2478"/>
                    <a:pt x="1319" y="2446"/>
                    <a:pt x="1419" y="2375"/>
                  </a:cubicBezTo>
                  <a:cubicBezTo>
                    <a:pt x="3281" y="1020"/>
                    <a:pt x="6112" y="146"/>
                    <a:pt x="8801" y="146"/>
                  </a:cubicBezTo>
                  <a:cubicBezTo>
                    <a:pt x="11742" y="146"/>
                    <a:pt x="14513" y="1187"/>
                    <a:pt x="15668" y="3783"/>
                  </a:cubicBezTo>
                  <a:cubicBezTo>
                    <a:pt x="16128" y="4215"/>
                    <a:pt x="16556" y="4686"/>
                    <a:pt x="16966" y="5174"/>
                  </a:cubicBezTo>
                  <a:cubicBezTo>
                    <a:pt x="17073" y="5145"/>
                    <a:pt x="17184" y="5117"/>
                    <a:pt x="17291" y="5088"/>
                  </a:cubicBezTo>
                  <a:cubicBezTo>
                    <a:pt x="17251" y="4943"/>
                    <a:pt x="17216" y="4807"/>
                    <a:pt x="17202" y="4739"/>
                  </a:cubicBezTo>
                  <a:cubicBezTo>
                    <a:pt x="17130" y="4418"/>
                    <a:pt x="17055" y="4097"/>
                    <a:pt x="16970" y="3780"/>
                  </a:cubicBezTo>
                  <a:cubicBezTo>
                    <a:pt x="14748" y="1551"/>
                    <a:pt x="12160" y="0"/>
                    <a:pt x="881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37"/>
            <p:cNvSpPr/>
            <p:nvPr/>
          </p:nvSpPr>
          <p:spPr>
            <a:xfrm>
              <a:off x="-99325" y="3312675"/>
              <a:ext cx="30775" cy="16525"/>
            </a:xfrm>
            <a:custGeom>
              <a:avLst/>
              <a:gdLst/>
              <a:ahLst/>
              <a:cxnLst/>
              <a:rect l="l" t="t" r="r" b="b"/>
              <a:pathLst>
                <a:path w="1231" h="661" extrusionOk="0">
                  <a:moveTo>
                    <a:pt x="813" y="1"/>
                  </a:moveTo>
                  <a:cubicBezTo>
                    <a:pt x="542" y="65"/>
                    <a:pt x="271" y="129"/>
                    <a:pt x="0" y="190"/>
                  </a:cubicBezTo>
                  <a:cubicBezTo>
                    <a:pt x="150" y="433"/>
                    <a:pt x="624" y="611"/>
                    <a:pt x="1063" y="661"/>
                  </a:cubicBezTo>
                  <a:cubicBezTo>
                    <a:pt x="1141" y="632"/>
                    <a:pt x="1199" y="600"/>
                    <a:pt x="1216" y="568"/>
                  </a:cubicBezTo>
                  <a:cubicBezTo>
                    <a:pt x="1223" y="554"/>
                    <a:pt x="1227" y="532"/>
                    <a:pt x="1230" y="511"/>
                  </a:cubicBezTo>
                  <a:cubicBezTo>
                    <a:pt x="1092" y="340"/>
                    <a:pt x="952" y="168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-79000" y="3310550"/>
              <a:ext cx="10800" cy="14900"/>
            </a:xfrm>
            <a:custGeom>
              <a:avLst/>
              <a:gdLst/>
              <a:ahLst/>
              <a:cxnLst/>
              <a:rect l="l" t="t" r="r" b="b"/>
              <a:pathLst>
                <a:path w="432" h="596" extrusionOk="0">
                  <a:moveTo>
                    <a:pt x="325" y="0"/>
                  </a:moveTo>
                  <a:cubicBezTo>
                    <a:pt x="218" y="29"/>
                    <a:pt x="107" y="57"/>
                    <a:pt x="0" y="86"/>
                  </a:cubicBezTo>
                  <a:cubicBezTo>
                    <a:pt x="139" y="253"/>
                    <a:pt x="279" y="425"/>
                    <a:pt x="417" y="596"/>
                  </a:cubicBezTo>
                  <a:cubicBezTo>
                    <a:pt x="432" y="464"/>
                    <a:pt x="378" y="218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37"/>
            <p:cNvSpPr/>
            <p:nvPr/>
          </p:nvSpPr>
          <p:spPr>
            <a:xfrm>
              <a:off x="-89900" y="3239950"/>
              <a:ext cx="33650" cy="61875"/>
            </a:xfrm>
            <a:custGeom>
              <a:avLst/>
              <a:gdLst/>
              <a:ahLst/>
              <a:cxnLst/>
              <a:rect l="l" t="t" r="r" b="b"/>
              <a:pathLst>
                <a:path w="1346" h="2475" extrusionOk="0">
                  <a:moveTo>
                    <a:pt x="1" y="0"/>
                  </a:moveTo>
                  <a:lnTo>
                    <a:pt x="1" y="0"/>
                  </a:lnTo>
                  <a:cubicBezTo>
                    <a:pt x="162" y="500"/>
                    <a:pt x="308" y="1006"/>
                    <a:pt x="440" y="1516"/>
                  </a:cubicBezTo>
                  <a:cubicBezTo>
                    <a:pt x="750" y="1823"/>
                    <a:pt x="1049" y="2144"/>
                    <a:pt x="1345" y="2475"/>
                  </a:cubicBezTo>
                  <a:cubicBezTo>
                    <a:pt x="1067" y="1502"/>
                    <a:pt x="600" y="68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-78925" y="3277825"/>
              <a:ext cx="23825" cy="32750"/>
            </a:xfrm>
            <a:custGeom>
              <a:avLst/>
              <a:gdLst/>
              <a:ahLst/>
              <a:cxnLst/>
              <a:rect l="l" t="t" r="r" b="b"/>
              <a:pathLst>
                <a:path w="953" h="1310" extrusionOk="0">
                  <a:moveTo>
                    <a:pt x="1" y="1"/>
                  </a:moveTo>
                  <a:lnTo>
                    <a:pt x="1" y="1"/>
                  </a:lnTo>
                  <a:cubicBezTo>
                    <a:pt x="86" y="318"/>
                    <a:pt x="161" y="639"/>
                    <a:pt x="233" y="960"/>
                  </a:cubicBezTo>
                  <a:cubicBezTo>
                    <a:pt x="247" y="1028"/>
                    <a:pt x="282" y="1164"/>
                    <a:pt x="322" y="1309"/>
                  </a:cubicBezTo>
                  <a:cubicBezTo>
                    <a:pt x="532" y="1256"/>
                    <a:pt x="742" y="1199"/>
                    <a:pt x="953" y="1138"/>
                  </a:cubicBezTo>
                  <a:cubicBezTo>
                    <a:pt x="939" y="1078"/>
                    <a:pt x="924" y="1021"/>
                    <a:pt x="906" y="960"/>
                  </a:cubicBezTo>
                  <a:cubicBezTo>
                    <a:pt x="610" y="629"/>
                    <a:pt x="311" y="30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37"/>
            <p:cNvSpPr/>
            <p:nvPr/>
          </p:nvSpPr>
          <p:spPr>
            <a:xfrm>
              <a:off x="-70900" y="3306250"/>
              <a:ext cx="20000" cy="23225"/>
            </a:xfrm>
            <a:custGeom>
              <a:avLst/>
              <a:gdLst/>
              <a:ahLst/>
              <a:cxnLst/>
              <a:rect l="l" t="t" r="r" b="b"/>
              <a:pathLst>
                <a:path w="800" h="929" extrusionOk="0">
                  <a:moveTo>
                    <a:pt x="632" y="1"/>
                  </a:moveTo>
                  <a:cubicBezTo>
                    <a:pt x="421" y="62"/>
                    <a:pt x="211" y="119"/>
                    <a:pt x="1" y="172"/>
                  </a:cubicBezTo>
                  <a:cubicBezTo>
                    <a:pt x="54" y="390"/>
                    <a:pt x="108" y="636"/>
                    <a:pt x="93" y="768"/>
                  </a:cubicBezTo>
                  <a:lnTo>
                    <a:pt x="222" y="929"/>
                  </a:lnTo>
                  <a:cubicBezTo>
                    <a:pt x="554" y="914"/>
                    <a:pt x="799" y="804"/>
                    <a:pt x="753" y="554"/>
                  </a:cubicBezTo>
                  <a:cubicBezTo>
                    <a:pt x="721" y="365"/>
                    <a:pt x="678" y="180"/>
                    <a:pt x="63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66" name="Google Shape;1166;p37"/>
          <p:cNvGrpSpPr/>
          <p:nvPr/>
        </p:nvGrpSpPr>
        <p:grpSpPr>
          <a:xfrm>
            <a:off x="10454154" y="6239616"/>
            <a:ext cx="2327444" cy="306897"/>
            <a:chOff x="1394800" y="3522000"/>
            <a:chExt cx="1048650" cy="138275"/>
          </a:xfrm>
        </p:grpSpPr>
        <p:sp>
          <p:nvSpPr>
            <p:cNvPr id="1167" name="Google Shape;1167;p37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37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37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7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37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37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37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37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37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03904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EB174C-91DA-4728-8FB3-E8A59213C38D}"/>
              </a:ext>
            </a:extLst>
          </p:cNvPr>
          <p:cNvSpPr/>
          <p:nvPr/>
        </p:nvSpPr>
        <p:spPr>
          <a:xfrm>
            <a:off x="663191" y="1567543"/>
            <a:ext cx="10605064" cy="45792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144" name="Google Shape;1144;p37"/>
          <p:cNvGrpSpPr/>
          <p:nvPr/>
        </p:nvGrpSpPr>
        <p:grpSpPr>
          <a:xfrm flipH="1">
            <a:off x="852606" y="1232440"/>
            <a:ext cx="1933864" cy="234700"/>
            <a:chOff x="4345425" y="2175475"/>
            <a:chExt cx="800750" cy="176025"/>
          </a:xfrm>
        </p:grpSpPr>
        <p:sp>
          <p:nvSpPr>
            <p:cNvPr id="1145" name="Google Shape;1145;p37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37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148" name="Google Shape;1148;p3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4116400" cy="4362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3600">
                <a:latin typeface="Comic Sans MS" panose="030F0702030302020204" pitchFamily="66" charset="0"/>
              </a:rPr>
              <a:t>Hasil</a:t>
            </a:r>
            <a:endParaRPr sz="3600">
              <a:latin typeface="Comic Sans MS" panose="030F0702030302020204" pitchFamily="66" charset="0"/>
            </a:endParaRPr>
          </a:p>
        </p:txBody>
      </p:sp>
      <p:sp>
        <p:nvSpPr>
          <p:cNvPr id="1149" name="Google Shape;1149;p37"/>
          <p:cNvSpPr txBox="1">
            <a:spLocks noGrp="1"/>
          </p:cNvSpPr>
          <p:nvPr>
            <p:ph type="subTitle" idx="4"/>
          </p:nvPr>
        </p:nvSpPr>
        <p:spPr>
          <a:xfrm>
            <a:off x="871835" y="2046397"/>
            <a:ext cx="10311303" cy="355189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en-ID">
                <a:latin typeface="Comic Sans MS" panose="030F0702030302020204" pitchFamily="66" charset="0"/>
              </a:rPr>
              <a:t>	Sensor lain yang </a:t>
            </a:r>
            <a:r>
              <a:rPr lang="en-ID" err="1">
                <a:latin typeface="Comic Sans MS" panose="030F0702030302020204" pitchFamily="66" charset="0"/>
              </a:rPr>
              <a:t>digunakan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adalah</a:t>
            </a:r>
            <a:r>
              <a:rPr lang="en-ID">
                <a:latin typeface="Comic Sans MS" panose="030F0702030302020204" pitchFamily="66" charset="0"/>
              </a:rPr>
              <a:t> FC-28 </a:t>
            </a:r>
            <a:r>
              <a:rPr lang="en-ID" err="1">
                <a:latin typeface="Comic Sans MS" panose="030F0702030302020204" pitchFamily="66" charset="0"/>
              </a:rPr>
              <a:t>yaitu</a:t>
            </a:r>
            <a:r>
              <a:rPr lang="en-ID">
                <a:latin typeface="Comic Sans MS" panose="030F0702030302020204" pitchFamily="66" charset="0"/>
              </a:rPr>
              <a:t> sensor </a:t>
            </a:r>
            <a:r>
              <a:rPr lang="en-ID" err="1">
                <a:latin typeface="Comic Sans MS" panose="030F0702030302020204" pitchFamily="66" charset="0"/>
              </a:rPr>
              <a:t>kelembapan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tanah</a:t>
            </a:r>
            <a:r>
              <a:rPr lang="en-ID">
                <a:latin typeface="Comic Sans MS" panose="030F0702030302020204" pitchFamily="66" charset="0"/>
              </a:rPr>
              <a:t>, </a:t>
            </a:r>
            <a:r>
              <a:rPr lang="en-ID" err="1">
                <a:latin typeface="Comic Sans MS" panose="030F0702030302020204" pitchFamily="66" charset="0"/>
              </a:rPr>
              <a:t>saat</a:t>
            </a:r>
            <a:r>
              <a:rPr lang="en-ID">
                <a:latin typeface="Comic Sans MS" panose="030F0702030302020204" pitchFamily="66" charset="0"/>
              </a:rPr>
              <a:t> sensor </a:t>
            </a:r>
            <a:r>
              <a:rPr lang="en-ID" err="1">
                <a:latin typeface="Comic Sans MS" panose="030F0702030302020204" pitchFamily="66" charset="0"/>
              </a:rPr>
              <a:t>mendeteksi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kurangnya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kelembapan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maka</a:t>
            </a:r>
            <a:r>
              <a:rPr lang="en-ID">
                <a:latin typeface="Comic Sans MS" panose="030F0702030302020204" pitchFamily="66" charset="0"/>
              </a:rPr>
              <a:t> buzzer </a:t>
            </a:r>
            <a:r>
              <a:rPr lang="en-ID" err="1">
                <a:latin typeface="Comic Sans MS" panose="030F0702030302020204" pitchFamily="66" charset="0"/>
              </a:rPr>
              <a:t>akan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berbunyi</a:t>
            </a:r>
            <a:r>
              <a:rPr lang="en-ID">
                <a:latin typeface="Comic Sans MS" panose="030F0702030302020204" pitchFamily="66" charset="0"/>
              </a:rPr>
              <a:t> dan LCD </a:t>
            </a:r>
            <a:r>
              <a:rPr lang="en-ID" err="1">
                <a:latin typeface="Comic Sans MS" panose="030F0702030302020204" pitchFamily="66" charset="0"/>
              </a:rPr>
              <a:t>menunjukan</a:t>
            </a:r>
            <a:r>
              <a:rPr lang="en-ID">
                <a:latin typeface="Comic Sans MS" panose="030F0702030302020204" pitchFamily="66" charset="0"/>
              </a:rPr>
              <a:t> “</a:t>
            </a:r>
            <a:r>
              <a:rPr lang="en-ID" err="1">
                <a:latin typeface="Comic Sans MS" panose="030F0702030302020204" pitchFamily="66" charset="0"/>
              </a:rPr>
              <a:t>Mengisi</a:t>
            </a:r>
            <a:r>
              <a:rPr lang="en-ID">
                <a:latin typeface="Comic Sans MS" panose="030F0702030302020204" pitchFamily="66" charset="0"/>
              </a:rPr>
              <a:t> Air”. </a:t>
            </a:r>
            <a:r>
              <a:rPr lang="en-ID" err="1">
                <a:latin typeface="Comic Sans MS" panose="030F0702030302020204" pitchFamily="66" charset="0"/>
              </a:rPr>
              <a:t>Semua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teks</a:t>
            </a:r>
            <a:r>
              <a:rPr lang="en-ID">
                <a:latin typeface="Comic Sans MS" panose="030F0702030302020204" pitchFamily="66" charset="0"/>
              </a:rPr>
              <a:t> yang </a:t>
            </a:r>
            <a:r>
              <a:rPr lang="en-ID" err="1">
                <a:latin typeface="Comic Sans MS" panose="030F0702030302020204" pitchFamily="66" charset="0"/>
              </a:rPr>
              <a:t>muncul</a:t>
            </a:r>
            <a:r>
              <a:rPr lang="en-ID">
                <a:latin typeface="Comic Sans MS" panose="030F0702030302020204" pitchFamily="66" charset="0"/>
              </a:rPr>
              <a:t> pada LCD </a:t>
            </a:r>
            <a:r>
              <a:rPr lang="en-ID" err="1">
                <a:latin typeface="Comic Sans MS" panose="030F0702030302020204" pitchFamily="66" charset="0"/>
              </a:rPr>
              <a:t>merupakan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indikator</a:t>
            </a:r>
            <a:r>
              <a:rPr lang="en-ID">
                <a:latin typeface="Comic Sans MS" panose="030F0702030302020204" pitchFamily="66" charset="0"/>
              </a:rPr>
              <a:t> proses yang </a:t>
            </a:r>
            <a:r>
              <a:rPr lang="en-ID" err="1">
                <a:latin typeface="Comic Sans MS" panose="030F0702030302020204" pitchFamily="66" charset="0"/>
              </a:rPr>
              <a:t>sedang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berjalan</a:t>
            </a:r>
            <a:r>
              <a:rPr lang="en-ID">
                <a:latin typeface="Comic Sans MS" panose="030F0702030302020204" pitchFamily="66" charset="0"/>
              </a:rPr>
              <a:t>. </a:t>
            </a:r>
            <a:r>
              <a:rPr lang="en-ID" err="1">
                <a:latin typeface="Comic Sans MS" panose="030F0702030302020204" pitchFamily="66" charset="0"/>
              </a:rPr>
              <a:t>Saat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adanya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dua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atau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lebih</a:t>
            </a:r>
            <a:r>
              <a:rPr lang="en-ID">
                <a:latin typeface="Comic Sans MS" panose="030F0702030302020204" pitchFamily="66" charset="0"/>
              </a:rPr>
              <a:t> sensor yang </a:t>
            </a:r>
            <a:r>
              <a:rPr lang="en-ID" err="1">
                <a:latin typeface="Comic Sans MS" panose="030F0702030302020204" pitchFamily="66" charset="0"/>
              </a:rPr>
              <a:t>mendeteksi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masalah</a:t>
            </a:r>
            <a:r>
              <a:rPr lang="en-ID">
                <a:latin typeface="Comic Sans MS" panose="030F0702030302020204" pitchFamily="66" charset="0"/>
              </a:rPr>
              <a:t>, </a:t>
            </a:r>
            <a:r>
              <a:rPr lang="en-ID" err="1">
                <a:latin typeface="Comic Sans MS" panose="030F0702030302020204" pitchFamily="66" charset="0"/>
              </a:rPr>
              <a:t>maka</a:t>
            </a:r>
            <a:r>
              <a:rPr lang="en-ID">
                <a:latin typeface="Comic Sans MS" panose="030F0702030302020204" pitchFamily="66" charset="0"/>
              </a:rPr>
              <a:t> tulisan pada LCD </a:t>
            </a:r>
            <a:r>
              <a:rPr lang="en-ID" err="1">
                <a:latin typeface="Comic Sans MS" panose="030F0702030302020204" pitchFamily="66" charset="0"/>
              </a:rPr>
              <a:t>akan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menunjukan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teks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secara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bergantian</a:t>
            </a:r>
            <a:r>
              <a:rPr lang="en-ID">
                <a:latin typeface="Comic Sans MS" panose="030F0702030302020204" pitchFamily="66" charset="0"/>
              </a:rPr>
              <a:t>. </a:t>
            </a:r>
            <a:r>
              <a:rPr lang="en-ID" err="1">
                <a:latin typeface="Comic Sans MS" panose="030F0702030302020204" pitchFamily="66" charset="0"/>
              </a:rPr>
              <a:t>Saat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semua</a:t>
            </a:r>
            <a:r>
              <a:rPr lang="en-ID">
                <a:latin typeface="Comic Sans MS" panose="030F0702030302020204" pitchFamily="66" charset="0"/>
              </a:rPr>
              <a:t> sensor </a:t>
            </a:r>
            <a:r>
              <a:rPr lang="en-ID" err="1">
                <a:latin typeface="Comic Sans MS" panose="030F0702030302020204" pitchFamily="66" charset="0"/>
              </a:rPr>
              <a:t>mendeteksi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tidak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adanya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masalah</a:t>
            </a:r>
            <a:r>
              <a:rPr lang="en-ID">
                <a:latin typeface="Comic Sans MS" panose="030F0702030302020204" pitchFamily="66" charset="0"/>
              </a:rPr>
              <a:t>, </a:t>
            </a:r>
            <a:r>
              <a:rPr lang="en-ID" err="1">
                <a:latin typeface="Comic Sans MS" panose="030F0702030302020204" pitchFamily="66" charset="0"/>
              </a:rPr>
              <a:t>maka</a:t>
            </a:r>
            <a:r>
              <a:rPr lang="en-ID">
                <a:latin typeface="Comic Sans MS" panose="030F0702030302020204" pitchFamily="66" charset="0"/>
              </a:rPr>
              <a:t> program </a:t>
            </a:r>
            <a:r>
              <a:rPr lang="en-ID" err="1">
                <a:latin typeface="Comic Sans MS" panose="030F0702030302020204" pitchFamily="66" charset="0"/>
              </a:rPr>
              <a:t>akan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masuk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ke</a:t>
            </a:r>
            <a:r>
              <a:rPr lang="en-ID">
                <a:latin typeface="Comic Sans MS" panose="030F0702030302020204" pitchFamily="66" charset="0"/>
              </a:rPr>
              <a:t> </a:t>
            </a:r>
            <a:r>
              <a:rPr lang="en-ID" err="1">
                <a:latin typeface="Comic Sans MS" panose="030F0702030302020204" pitchFamily="66" charset="0"/>
              </a:rPr>
              <a:t>kondisi</a:t>
            </a:r>
            <a:r>
              <a:rPr lang="en-ID">
                <a:latin typeface="Comic Sans MS" panose="030F0702030302020204" pitchFamily="66" charset="0"/>
              </a:rPr>
              <a:t> Normal yang juga </a:t>
            </a:r>
            <a:r>
              <a:rPr lang="en-ID" err="1">
                <a:latin typeface="Comic Sans MS" panose="030F0702030302020204" pitchFamily="66" charset="0"/>
              </a:rPr>
              <a:t>tertulis</a:t>
            </a:r>
            <a:r>
              <a:rPr lang="en-ID">
                <a:latin typeface="Comic Sans MS" panose="030F0702030302020204" pitchFamily="66" charset="0"/>
              </a:rPr>
              <a:t> pada LCD.</a:t>
            </a:r>
            <a:endParaRPr>
              <a:latin typeface="Comic Sans MS" panose="030F0702030302020204" pitchFamily="66" charset="0"/>
            </a:endParaRPr>
          </a:p>
        </p:txBody>
      </p:sp>
      <p:grpSp>
        <p:nvGrpSpPr>
          <p:cNvPr id="1152" name="Google Shape;1152;p37"/>
          <p:cNvGrpSpPr/>
          <p:nvPr/>
        </p:nvGrpSpPr>
        <p:grpSpPr>
          <a:xfrm rot="2061578">
            <a:off x="10370994" y="412432"/>
            <a:ext cx="1124277" cy="536288"/>
            <a:chOff x="-583650" y="3109250"/>
            <a:chExt cx="570275" cy="272025"/>
          </a:xfrm>
        </p:grpSpPr>
        <p:sp>
          <p:nvSpPr>
            <p:cNvPr id="1153" name="Google Shape;1153;p37"/>
            <p:cNvSpPr/>
            <p:nvPr/>
          </p:nvSpPr>
          <p:spPr>
            <a:xfrm>
              <a:off x="-583650" y="3186975"/>
              <a:ext cx="570275" cy="194300"/>
            </a:xfrm>
            <a:custGeom>
              <a:avLst/>
              <a:gdLst/>
              <a:ahLst/>
              <a:cxnLst/>
              <a:rect l="l" t="t" r="r" b="b"/>
              <a:pathLst>
                <a:path w="22811" h="7772" extrusionOk="0">
                  <a:moveTo>
                    <a:pt x="22543" y="6377"/>
                  </a:moveTo>
                  <a:lnTo>
                    <a:pt x="22543" y="6377"/>
                  </a:lnTo>
                  <a:cubicBezTo>
                    <a:pt x="22536" y="6381"/>
                    <a:pt x="22532" y="6384"/>
                    <a:pt x="22525" y="6384"/>
                  </a:cubicBezTo>
                  <a:cubicBezTo>
                    <a:pt x="22190" y="6488"/>
                    <a:pt x="21851" y="6580"/>
                    <a:pt x="21513" y="6669"/>
                  </a:cubicBezTo>
                  <a:cubicBezTo>
                    <a:pt x="21762" y="6905"/>
                    <a:pt x="22083" y="7030"/>
                    <a:pt x="22322" y="7030"/>
                  </a:cubicBezTo>
                  <a:cubicBezTo>
                    <a:pt x="22632" y="7030"/>
                    <a:pt x="22810" y="6822"/>
                    <a:pt x="22543" y="6377"/>
                  </a:cubicBezTo>
                  <a:close/>
                  <a:moveTo>
                    <a:pt x="12021" y="1"/>
                  </a:moveTo>
                  <a:cubicBezTo>
                    <a:pt x="9332" y="1"/>
                    <a:pt x="6501" y="875"/>
                    <a:pt x="4639" y="2230"/>
                  </a:cubicBezTo>
                  <a:cubicBezTo>
                    <a:pt x="4539" y="2301"/>
                    <a:pt x="4393" y="2333"/>
                    <a:pt x="4222" y="2333"/>
                  </a:cubicBezTo>
                  <a:cubicBezTo>
                    <a:pt x="3909" y="2333"/>
                    <a:pt x="3520" y="2226"/>
                    <a:pt x="3221" y="2087"/>
                  </a:cubicBezTo>
                  <a:cubicBezTo>
                    <a:pt x="1672" y="3100"/>
                    <a:pt x="860" y="4609"/>
                    <a:pt x="175" y="6448"/>
                  </a:cubicBezTo>
                  <a:cubicBezTo>
                    <a:pt x="0" y="6923"/>
                    <a:pt x="924" y="7771"/>
                    <a:pt x="1455" y="7771"/>
                  </a:cubicBezTo>
                  <a:cubicBezTo>
                    <a:pt x="1605" y="7771"/>
                    <a:pt x="1719" y="7707"/>
                    <a:pt x="1776" y="7553"/>
                  </a:cubicBezTo>
                  <a:cubicBezTo>
                    <a:pt x="2507" y="5593"/>
                    <a:pt x="3345" y="4002"/>
                    <a:pt x="5328" y="3100"/>
                  </a:cubicBezTo>
                  <a:cubicBezTo>
                    <a:pt x="6989" y="2348"/>
                    <a:pt x="8897" y="1905"/>
                    <a:pt x="10687" y="1599"/>
                  </a:cubicBezTo>
                  <a:cubicBezTo>
                    <a:pt x="11486" y="1463"/>
                    <a:pt x="12313" y="1374"/>
                    <a:pt x="13137" y="1374"/>
                  </a:cubicBezTo>
                  <a:cubicBezTo>
                    <a:pt x="14481" y="1374"/>
                    <a:pt x="15814" y="1610"/>
                    <a:pt x="17012" y="2255"/>
                  </a:cubicBezTo>
                  <a:cubicBezTo>
                    <a:pt x="17700" y="2626"/>
                    <a:pt x="18321" y="3100"/>
                    <a:pt x="18888" y="3638"/>
                  </a:cubicBezTo>
                  <a:cubicBezTo>
                    <a:pt x="17733" y="1042"/>
                    <a:pt x="14962" y="1"/>
                    <a:pt x="1202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-198800" y="3109250"/>
              <a:ext cx="181150" cy="265500"/>
            </a:xfrm>
            <a:custGeom>
              <a:avLst/>
              <a:gdLst/>
              <a:ahLst/>
              <a:cxnLst/>
              <a:rect l="l" t="t" r="r" b="b"/>
              <a:pathLst>
                <a:path w="7246" h="10620" extrusionOk="0">
                  <a:moveTo>
                    <a:pt x="3302" y="1"/>
                  </a:moveTo>
                  <a:cubicBezTo>
                    <a:pt x="3137" y="1"/>
                    <a:pt x="3098" y="190"/>
                    <a:pt x="3359" y="697"/>
                  </a:cubicBezTo>
                  <a:cubicBezTo>
                    <a:pt x="3552" y="1067"/>
                    <a:pt x="3733" y="1441"/>
                    <a:pt x="3908" y="1816"/>
                  </a:cubicBezTo>
                  <a:cubicBezTo>
                    <a:pt x="4129" y="1694"/>
                    <a:pt x="4375" y="1588"/>
                    <a:pt x="4585" y="1523"/>
                  </a:cubicBezTo>
                  <a:cubicBezTo>
                    <a:pt x="4467" y="1285"/>
                    <a:pt x="4347" y="1042"/>
                    <a:pt x="4225" y="804"/>
                  </a:cubicBezTo>
                  <a:cubicBezTo>
                    <a:pt x="4008" y="383"/>
                    <a:pt x="3530" y="1"/>
                    <a:pt x="3302" y="1"/>
                  </a:cubicBezTo>
                  <a:close/>
                  <a:moveTo>
                    <a:pt x="6906" y="7874"/>
                  </a:moveTo>
                  <a:cubicBezTo>
                    <a:pt x="6860" y="8145"/>
                    <a:pt x="6743" y="8406"/>
                    <a:pt x="6504" y="8648"/>
                  </a:cubicBezTo>
                  <a:cubicBezTo>
                    <a:pt x="6675" y="8858"/>
                    <a:pt x="6842" y="9069"/>
                    <a:pt x="7006" y="9283"/>
                  </a:cubicBezTo>
                  <a:cubicBezTo>
                    <a:pt x="7064" y="9357"/>
                    <a:pt x="7110" y="9421"/>
                    <a:pt x="7149" y="9486"/>
                  </a:cubicBezTo>
                  <a:cubicBezTo>
                    <a:pt x="7245" y="9429"/>
                    <a:pt x="7214" y="9169"/>
                    <a:pt x="7199" y="9112"/>
                  </a:cubicBezTo>
                  <a:cubicBezTo>
                    <a:pt x="7110" y="8698"/>
                    <a:pt x="7010" y="8284"/>
                    <a:pt x="6906" y="7874"/>
                  </a:cubicBezTo>
                  <a:close/>
                  <a:moveTo>
                    <a:pt x="3979" y="8327"/>
                  </a:moveTo>
                  <a:cubicBezTo>
                    <a:pt x="2742" y="8595"/>
                    <a:pt x="1490" y="8773"/>
                    <a:pt x="217" y="8862"/>
                  </a:cubicBezTo>
                  <a:cubicBezTo>
                    <a:pt x="0" y="8876"/>
                    <a:pt x="14" y="9194"/>
                    <a:pt x="142" y="9550"/>
                  </a:cubicBezTo>
                  <a:cubicBezTo>
                    <a:pt x="324" y="9490"/>
                    <a:pt x="509" y="9447"/>
                    <a:pt x="677" y="9433"/>
                  </a:cubicBezTo>
                  <a:cubicBezTo>
                    <a:pt x="1761" y="9336"/>
                    <a:pt x="2834" y="9194"/>
                    <a:pt x="3904" y="8983"/>
                  </a:cubicBezTo>
                  <a:cubicBezTo>
                    <a:pt x="4044" y="8958"/>
                    <a:pt x="4724" y="8904"/>
                    <a:pt x="5042" y="8798"/>
                  </a:cubicBezTo>
                  <a:cubicBezTo>
                    <a:pt x="4603" y="8748"/>
                    <a:pt x="4129" y="8570"/>
                    <a:pt x="3979" y="8327"/>
                  </a:cubicBezTo>
                  <a:close/>
                  <a:moveTo>
                    <a:pt x="5665" y="9222"/>
                  </a:moveTo>
                  <a:cubicBezTo>
                    <a:pt x="5017" y="9533"/>
                    <a:pt x="4261" y="9678"/>
                    <a:pt x="3605" y="9824"/>
                  </a:cubicBezTo>
                  <a:cubicBezTo>
                    <a:pt x="2606" y="10046"/>
                    <a:pt x="1600" y="10213"/>
                    <a:pt x="588" y="10334"/>
                  </a:cubicBezTo>
                  <a:cubicBezTo>
                    <a:pt x="731" y="10506"/>
                    <a:pt x="884" y="10619"/>
                    <a:pt x="1023" y="10619"/>
                  </a:cubicBezTo>
                  <a:cubicBezTo>
                    <a:pt x="1027" y="10619"/>
                    <a:pt x="1034" y="10619"/>
                    <a:pt x="1037" y="10616"/>
                  </a:cubicBezTo>
                  <a:cubicBezTo>
                    <a:pt x="2767" y="10495"/>
                    <a:pt x="4454" y="10217"/>
                    <a:pt x="6119" y="9778"/>
                  </a:cubicBezTo>
                  <a:cubicBezTo>
                    <a:pt x="6068" y="9732"/>
                    <a:pt x="6022" y="9682"/>
                    <a:pt x="5979" y="9625"/>
                  </a:cubicBezTo>
                  <a:cubicBezTo>
                    <a:pt x="5876" y="9493"/>
                    <a:pt x="5769" y="9357"/>
                    <a:pt x="5665" y="922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37"/>
            <p:cNvSpPr/>
            <p:nvPr/>
          </p:nvSpPr>
          <p:spPr>
            <a:xfrm>
              <a:off x="-227425" y="3145900"/>
              <a:ext cx="203250" cy="225300"/>
            </a:xfrm>
            <a:custGeom>
              <a:avLst/>
              <a:gdLst/>
              <a:ahLst/>
              <a:cxnLst/>
              <a:rect l="l" t="t" r="r" b="b"/>
              <a:pathLst>
                <a:path w="8130" h="9012" extrusionOk="0">
                  <a:moveTo>
                    <a:pt x="5053" y="350"/>
                  </a:moveTo>
                  <a:cubicBezTo>
                    <a:pt x="4689" y="557"/>
                    <a:pt x="4397" y="814"/>
                    <a:pt x="4472" y="992"/>
                  </a:cubicBezTo>
                  <a:cubicBezTo>
                    <a:pt x="4850" y="1897"/>
                    <a:pt x="5199" y="2825"/>
                    <a:pt x="5502" y="3762"/>
                  </a:cubicBezTo>
                  <a:cubicBezTo>
                    <a:pt x="6101" y="4443"/>
                    <a:pt x="6568" y="5264"/>
                    <a:pt x="6846" y="6237"/>
                  </a:cubicBezTo>
                  <a:cubicBezTo>
                    <a:pt x="6889" y="6287"/>
                    <a:pt x="6935" y="6341"/>
                    <a:pt x="6978" y="6390"/>
                  </a:cubicBezTo>
                  <a:cubicBezTo>
                    <a:pt x="7024" y="6376"/>
                    <a:pt x="7067" y="6362"/>
                    <a:pt x="7110" y="6351"/>
                  </a:cubicBezTo>
                  <a:cubicBezTo>
                    <a:pt x="6632" y="4276"/>
                    <a:pt x="5951" y="2276"/>
                    <a:pt x="5053" y="350"/>
                  </a:cubicBezTo>
                  <a:close/>
                  <a:moveTo>
                    <a:pt x="6069" y="1"/>
                  </a:moveTo>
                  <a:cubicBezTo>
                    <a:pt x="5976" y="1"/>
                    <a:pt x="5859" y="22"/>
                    <a:pt x="5730" y="57"/>
                  </a:cubicBezTo>
                  <a:cubicBezTo>
                    <a:pt x="6718" y="2093"/>
                    <a:pt x="7488" y="4219"/>
                    <a:pt x="8051" y="6408"/>
                  </a:cubicBezTo>
                  <a:cubicBezTo>
                    <a:pt x="8130" y="5909"/>
                    <a:pt x="7966" y="5371"/>
                    <a:pt x="7830" y="4810"/>
                  </a:cubicBezTo>
                  <a:cubicBezTo>
                    <a:pt x="7431" y="3192"/>
                    <a:pt x="6893" y="1619"/>
                    <a:pt x="6251" y="79"/>
                  </a:cubicBezTo>
                  <a:cubicBezTo>
                    <a:pt x="6229" y="22"/>
                    <a:pt x="6162" y="1"/>
                    <a:pt x="6069" y="1"/>
                  </a:cubicBezTo>
                  <a:close/>
                  <a:moveTo>
                    <a:pt x="1287" y="8084"/>
                  </a:moveTo>
                  <a:cubicBezTo>
                    <a:pt x="1012" y="8180"/>
                    <a:pt x="745" y="8323"/>
                    <a:pt x="556" y="8501"/>
                  </a:cubicBezTo>
                  <a:cubicBezTo>
                    <a:pt x="467" y="8584"/>
                    <a:pt x="0" y="9011"/>
                    <a:pt x="364" y="9011"/>
                  </a:cubicBezTo>
                  <a:cubicBezTo>
                    <a:pt x="378" y="9011"/>
                    <a:pt x="396" y="9011"/>
                    <a:pt x="413" y="9008"/>
                  </a:cubicBezTo>
                  <a:cubicBezTo>
                    <a:pt x="856" y="8969"/>
                    <a:pt x="1295" y="8922"/>
                    <a:pt x="1733" y="8868"/>
                  </a:cubicBezTo>
                  <a:cubicBezTo>
                    <a:pt x="1555" y="8658"/>
                    <a:pt x="1387" y="8358"/>
                    <a:pt x="1287" y="808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37"/>
            <p:cNvSpPr/>
            <p:nvPr/>
          </p:nvSpPr>
          <p:spPr>
            <a:xfrm>
              <a:off x="-56275" y="3301800"/>
              <a:ext cx="3325" cy="4475"/>
            </a:xfrm>
            <a:custGeom>
              <a:avLst/>
              <a:gdLst/>
              <a:ahLst/>
              <a:cxnLst/>
              <a:rect l="l" t="t" r="r" b="b"/>
              <a:pathLst>
                <a:path w="133" h="179" extrusionOk="0">
                  <a:moveTo>
                    <a:pt x="0" y="1"/>
                  </a:moveTo>
                  <a:lnTo>
                    <a:pt x="0" y="1"/>
                  </a:lnTo>
                  <a:cubicBezTo>
                    <a:pt x="18" y="62"/>
                    <a:pt x="33" y="119"/>
                    <a:pt x="47" y="179"/>
                  </a:cubicBezTo>
                  <a:cubicBezTo>
                    <a:pt x="76" y="169"/>
                    <a:pt x="104" y="162"/>
                    <a:pt x="132" y="154"/>
                  </a:cubicBezTo>
                  <a:cubicBezTo>
                    <a:pt x="89" y="105"/>
                    <a:pt x="43" y="5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37"/>
            <p:cNvSpPr/>
            <p:nvPr/>
          </p:nvSpPr>
          <p:spPr>
            <a:xfrm>
              <a:off x="-195250" y="3147325"/>
              <a:ext cx="169125" cy="220300"/>
            </a:xfrm>
            <a:custGeom>
              <a:avLst/>
              <a:gdLst/>
              <a:ahLst/>
              <a:cxnLst/>
              <a:rect l="l" t="t" r="r" b="b"/>
              <a:pathLst>
                <a:path w="6765" h="8812" extrusionOk="0">
                  <a:moveTo>
                    <a:pt x="4443" y="0"/>
                  </a:moveTo>
                  <a:cubicBezTo>
                    <a:pt x="4233" y="65"/>
                    <a:pt x="3987" y="171"/>
                    <a:pt x="3766" y="293"/>
                  </a:cubicBezTo>
                  <a:cubicBezTo>
                    <a:pt x="4664" y="2219"/>
                    <a:pt x="5345" y="4219"/>
                    <a:pt x="5823" y="6294"/>
                  </a:cubicBezTo>
                  <a:cubicBezTo>
                    <a:pt x="5780" y="6305"/>
                    <a:pt x="5737" y="6319"/>
                    <a:pt x="5691" y="6333"/>
                  </a:cubicBezTo>
                  <a:cubicBezTo>
                    <a:pt x="5920" y="6590"/>
                    <a:pt x="6140" y="6858"/>
                    <a:pt x="6362" y="7125"/>
                  </a:cubicBezTo>
                  <a:cubicBezTo>
                    <a:pt x="6601" y="6883"/>
                    <a:pt x="6718" y="6622"/>
                    <a:pt x="6764" y="6351"/>
                  </a:cubicBezTo>
                  <a:cubicBezTo>
                    <a:pt x="6201" y="4162"/>
                    <a:pt x="5431" y="2036"/>
                    <a:pt x="4443" y="0"/>
                  </a:cubicBezTo>
                  <a:close/>
                  <a:moveTo>
                    <a:pt x="4900" y="7275"/>
                  </a:moveTo>
                  <a:cubicBezTo>
                    <a:pt x="4582" y="7381"/>
                    <a:pt x="3902" y="7435"/>
                    <a:pt x="3762" y="7460"/>
                  </a:cubicBezTo>
                  <a:cubicBezTo>
                    <a:pt x="2692" y="7671"/>
                    <a:pt x="1619" y="7813"/>
                    <a:pt x="535" y="7910"/>
                  </a:cubicBezTo>
                  <a:cubicBezTo>
                    <a:pt x="367" y="7924"/>
                    <a:pt x="182" y="7967"/>
                    <a:pt x="0" y="8027"/>
                  </a:cubicBezTo>
                  <a:cubicBezTo>
                    <a:pt x="100" y="8301"/>
                    <a:pt x="268" y="8601"/>
                    <a:pt x="446" y="8811"/>
                  </a:cubicBezTo>
                  <a:cubicBezTo>
                    <a:pt x="1458" y="8690"/>
                    <a:pt x="2464" y="8523"/>
                    <a:pt x="3463" y="8301"/>
                  </a:cubicBezTo>
                  <a:cubicBezTo>
                    <a:pt x="4119" y="8155"/>
                    <a:pt x="4875" y="8010"/>
                    <a:pt x="5523" y="7699"/>
                  </a:cubicBezTo>
                  <a:cubicBezTo>
                    <a:pt x="5416" y="7564"/>
                    <a:pt x="5306" y="7424"/>
                    <a:pt x="5196" y="7286"/>
                  </a:cubicBezTo>
                  <a:lnTo>
                    <a:pt x="5128" y="7286"/>
                  </a:lnTo>
                  <a:cubicBezTo>
                    <a:pt x="5053" y="7286"/>
                    <a:pt x="4978" y="7282"/>
                    <a:pt x="4900" y="727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-65375" y="3305650"/>
              <a:ext cx="29200" cy="34150"/>
            </a:xfrm>
            <a:custGeom>
              <a:avLst/>
              <a:gdLst/>
              <a:ahLst/>
              <a:cxnLst/>
              <a:rect l="l" t="t" r="r" b="b"/>
              <a:pathLst>
                <a:path w="1168" h="1366" extrusionOk="0">
                  <a:moveTo>
                    <a:pt x="496" y="0"/>
                  </a:moveTo>
                  <a:cubicBezTo>
                    <a:pt x="468" y="8"/>
                    <a:pt x="440" y="15"/>
                    <a:pt x="411" y="25"/>
                  </a:cubicBezTo>
                  <a:cubicBezTo>
                    <a:pt x="457" y="204"/>
                    <a:pt x="500" y="389"/>
                    <a:pt x="532" y="578"/>
                  </a:cubicBezTo>
                  <a:cubicBezTo>
                    <a:pt x="578" y="828"/>
                    <a:pt x="333" y="938"/>
                    <a:pt x="1" y="953"/>
                  </a:cubicBezTo>
                  <a:cubicBezTo>
                    <a:pt x="111" y="1091"/>
                    <a:pt x="221" y="1231"/>
                    <a:pt x="328" y="1366"/>
                  </a:cubicBezTo>
                  <a:cubicBezTo>
                    <a:pt x="624" y="1227"/>
                    <a:pt x="899" y="1052"/>
                    <a:pt x="1131" y="828"/>
                  </a:cubicBezTo>
                  <a:cubicBezTo>
                    <a:pt x="1146" y="817"/>
                    <a:pt x="1156" y="806"/>
                    <a:pt x="1167" y="792"/>
                  </a:cubicBezTo>
                  <a:cubicBezTo>
                    <a:pt x="945" y="525"/>
                    <a:pt x="725" y="257"/>
                    <a:pt x="49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37"/>
            <p:cNvSpPr/>
            <p:nvPr/>
          </p:nvSpPr>
          <p:spPr>
            <a:xfrm>
              <a:off x="-517950" y="3165500"/>
              <a:ext cx="439050" cy="151925"/>
            </a:xfrm>
            <a:custGeom>
              <a:avLst/>
              <a:gdLst/>
              <a:ahLst/>
              <a:cxnLst/>
              <a:rect l="l" t="t" r="r" b="b"/>
              <a:pathLst>
                <a:path w="17562" h="6077" extrusionOk="0">
                  <a:moveTo>
                    <a:pt x="8412" y="1"/>
                  </a:moveTo>
                  <a:cubicBezTo>
                    <a:pt x="5492" y="1"/>
                    <a:pt x="2599" y="667"/>
                    <a:pt x="186" y="2422"/>
                  </a:cubicBezTo>
                  <a:cubicBezTo>
                    <a:pt x="0" y="2561"/>
                    <a:pt x="232" y="2775"/>
                    <a:pt x="593" y="2946"/>
                  </a:cubicBezTo>
                  <a:cubicBezTo>
                    <a:pt x="909" y="2732"/>
                    <a:pt x="1263" y="2543"/>
                    <a:pt x="1651" y="2379"/>
                  </a:cubicBezTo>
                  <a:cubicBezTo>
                    <a:pt x="3759" y="1474"/>
                    <a:pt x="6223" y="932"/>
                    <a:pt x="8497" y="750"/>
                  </a:cubicBezTo>
                  <a:cubicBezTo>
                    <a:pt x="8808" y="725"/>
                    <a:pt x="9108" y="714"/>
                    <a:pt x="9403" y="714"/>
                  </a:cubicBezTo>
                  <a:cubicBezTo>
                    <a:pt x="12752" y="714"/>
                    <a:pt x="15340" y="2265"/>
                    <a:pt x="17562" y="4494"/>
                  </a:cubicBezTo>
                  <a:cubicBezTo>
                    <a:pt x="17430" y="3984"/>
                    <a:pt x="17284" y="3478"/>
                    <a:pt x="17123" y="2978"/>
                  </a:cubicBezTo>
                  <a:cubicBezTo>
                    <a:pt x="15668" y="1327"/>
                    <a:pt x="13418" y="471"/>
                    <a:pt x="11065" y="172"/>
                  </a:cubicBezTo>
                  <a:cubicBezTo>
                    <a:pt x="10188" y="62"/>
                    <a:pt x="9300" y="1"/>
                    <a:pt x="8412" y="1"/>
                  </a:cubicBezTo>
                  <a:close/>
                  <a:moveTo>
                    <a:pt x="16260" y="4497"/>
                  </a:moveTo>
                  <a:lnTo>
                    <a:pt x="16260" y="4497"/>
                  </a:lnTo>
                  <a:cubicBezTo>
                    <a:pt x="16460" y="4939"/>
                    <a:pt x="16609" y="5432"/>
                    <a:pt x="16706" y="5966"/>
                  </a:cubicBezTo>
                  <a:cubicBezTo>
                    <a:pt x="16713" y="6006"/>
                    <a:pt x="16728" y="6042"/>
                    <a:pt x="16745" y="6077"/>
                  </a:cubicBezTo>
                  <a:cubicBezTo>
                    <a:pt x="17016" y="6016"/>
                    <a:pt x="17287" y="5952"/>
                    <a:pt x="17558" y="5888"/>
                  </a:cubicBezTo>
                  <a:cubicBezTo>
                    <a:pt x="17148" y="5400"/>
                    <a:pt x="16720" y="4929"/>
                    <a:pt x="16260" y="449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37"/>
            <p:cNvSpPr/>
            <p:nvPr/>
          </p:nvSpPr>
          <p:spPr>
            <a:xfrm>
              <a:off x="-503150" y="3183350"/>
              <a:ext cx="432275" cy="129350"/>
            </a:xfrm>
            <a:custGeom>
              <a:avLst/>
              <a:gdLst/>
              <a:ahLst/>
              <a:cxnLst/>
              <a:rect l="l" t="t" r="r" b="b"/>
              <a:pathLst>
                <a:path w="17291" h="5174" extrusionOk="0">
                  <a:moveTo>
                    <a:pt x="8811" y="0"/>
                  </a:moveTo>
                  <a:cubicBezTo>
                    <a:pt x="8516" y="0"/>
                    <a:pt x="8216" y="11"/>
                    <a:pt x="7905" y="36"/>
                  </a:cubicBezTo>
                  <a:cubicBezTo>
                    <a:pt x="5631" y="218"/>
                    <a:pt x="3167" y="760"/>
                    <a:pt x="1059" y="1665"/>
                  </a:cubicBezTo>
                  <a:cubicBezTo>
                    <a:pt x="671" y="1829"/>
                    <a:pt x="317" y="2018"/>
                    <a:pt x="1" y="2232"/>
                  </a:cubicBezTo>
                  <a:cubicBezTo>
                    <a:pt x="300" y="2371"/>
                    <a:pt x="689" y="2478"/>
                    <a:pt x="1002" y="2478"/>
                  </a:cubicBezTo>
                  <a:cubicBezTo>
                    <a:pt x="1173" y="2478"/>
                    <a:pt x="1319" y="2446"/>
                    <a:pt x="1419" y="2375"/>
                  </a:cubicBezTo>
                  <a:cubicBezTo>
                    <a:pt x="3281" y="1020"/>
                    <a:pt x="6112" y="146"/>
                    <a:pt x="8801" y="146"/>
                  </a:cubicBezTo>
                  <a:cubicBezTo>
                    <a:pt x="11742" y="146"/>
                    <a:pt x="14513" y="1187"/>
                    <a:pt x="15668" y="3783"/>
                  </a:cubicBezTo>
                  <a:cubicBezTo>
                    <a:pt x="16128" y="4215"/>
                    <a:pt x="16556" y="4686"/>
                    <a:pt x="16966" y="5174"/>
                  </a:cubicBezTo>
                  <a:cubicBezTo>
                    <a:pt x="17073" y="5145"/>
                    <a:pt x="17184" y="5117"/>
                    <a:pt x="17291" y="5088"/>
                  </a:cubicBezTo>
                  <a:cubicBezTo>
                    <a:pt x="17251" y="4943"/>
                    <a:pt x="17216" y="4807"/>
                    <a:pt x="17202" y="4739"/>
                  </a:cubicBezTo>
                  <a:cubicBezTo>
                    <a:pt x="17130" y="4418"/>
                    <a:pt x="17055" y="4097"/>
                    <a:pt x="16970" y="3780"/>
                  </a:cubicBezTo>
                  <a:cubicBezTo>
                    <a:pt x="14748" y="1551"/>
                    <a:pt x="12160" y="0"/>
                    <a:pt x="881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37"/>
            <p:cNvSpPr/>
            <p:nvPr/>
          </p:nvSpPr>
          <p:spPr>
            <a:xfrm>
              <a:off x="-99325" y="3312675"/>
              <a:ext cx="30775" cy="16525"/>
            </a:xfrm>
            <a:custGeom>
              <a:avLst/>
              <a:gdLst/>
              <a:ahLst/>
              <a:cxnLst/>
              <a:rect l="l" t="t" r="r" b="b"/>
              <a:pathLst>
                <a:path w="1231" h="661" extrusionOk="0">
                  <a:moveTo>
                    <a:pt x="813" y="1"/>
                  </a:moveTo>
                  <a:cubicBezTo>
                    <a:pt x="542" y="65"/>
                    <a:pt x="271" y="129"/>
                    <a:pt x="0" y="190"/>
                  </a:cubicBezTo>
                  <a:cubicBezTo>
                    <a:pt x="150" y="433"/>
                    <a:pt x="624" y="611"/>
                    <a:pt x="1063" y="661"/>
                  </a:cubicBezTo>
                  <a:cubicBezTo>
                    <a:pt x="1141" y="632"/>
                    <a:pt x="1199" y="600"/>
                    <a:pt x="1216" y="568"/>
                  </a:cubicBezTo>
                  <a:cubicBezTo>
                    <a:pt x="1223" y="554"/>
                    <a:pt x="1227" y="532"/>
                    <a:pt x="1230" y="511"/>
                  </a:cubicBezTo>
                  <a:cubicBezTo>
                    <a:pt x="1092" y="340"/>
                    <a:pt x="952" y="168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-79000" y="3310550"/>
              <a:ext cx="10800" cy="14900"/>
            </a:xfrm>
            <a:custGeom>
              <a:avLst/>
              <a:gdLst/>
              <a:ahLst/>
              <a:cxnLst/>
              <a:rect l="l" t="t" r="r" b="b"/>
              <a:pathLst>
                <a:path w="432" h="596" extrusionOk="0">
                  <a:moveTo>
                    <a:pt x="325" y="0"/>
                  </a:moveTo>
                  <a:cubicBezTo>
                    <a:pt x="218" y="29"/>
                    <a:pt x="107" y="57"/>
                    <a:pt x="0" y="86"/>
                  </a:cubicBezTo>
                  <a:cubicBezTo>
                    <a:pt x="139" y="253"/>
                    <a:pt x="279" y="425"/>
                    <a:pt x="417" y="596"/>
                  </a:cubicBezTo>
                  <a:cubicBezTo>
                    <a:pt x="432" y="464"/>
                    <a:pt x="378" y="218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37"/>
            <p:cNvSpPr/>
            <p:nvPr/>
          </p:nvSpPr>
          <p:spPr>
            <a:xfrm>
              <a:off x="-89900" y="3239950"/>
              <a:ext cx="33650" cy="61875"/>
            </a:xfrm>
            <a:custGeom>
              <a:avLst/>
              <a:gdLst/>
              <a:ahLst/>
              <a:cxnLst/>
              <a:rect l="l" t="t" r="r" b="b"/>
              <a:pathLst>
                <a:path w="1346" h="2475" extrusionOk="0">
                  <a:moveTo>
                    <a:pt x="1" y="0"/>
                  </a:moveTo>
                  <a:lnTo>
                    <a:pt x="1" y="0"/>
                  </a:lnTo>
                  <a:cubicBezTo>
                    <a:pt x="162" y="500"/>
                    <a:pt x="308" y="1006"/>
                    <a:pt x="440" y="1516"/>
                  </a:cubicBezTo>
                  <a:cubicBezTo>
                    <a:pt x="750" y="1823"/>
                    <a:pt x="1049" y="2144"/>
                    <a:pt x="1345" y="2475"/>
                  </a:cubicBezTo>
                  <a:cubicBezTo>
                    <a:pt x="1067" y="1502"/>
                    <a:pt x="600" y="68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-78925" y="3277825"/>
              <a:ext cx="23825" cy="32750"/>
            </a:xfrm>
            <a:custGeom>
              <a:avLst/>
              <a:gdLst/>
              <a:ahLst/>
              <a:cxnLst/>
              <a:rect l="l" t="t" r="r" b="b"/>
              <a:pathLst>
                <a:path w="953" h="1310" extrusionOk="0">
                  <a:moveTo>
                    <a:pt x="1" y="1"/>
                  </a:moveTo>
                  <a:lnTo>
                    <a:pt x="1" y="1"/>
                  </a:lnTo>
                  <a:cubicBezTo>
                    <a:pt x="86" y="318"/>
                    <a:pt x="161" y="639"/>
                    <a:pt x="233" y="960"/>
                  </a:cubicBezTo>
                  <a:cubicBezTo>
                    <a:pt x="247" y="1028"/>
                    <a:pt x="282" y="1164"/>
                    <a:pt x="322" y="1309"/>
                  </a:cubicBezTo>
                  <a:cubicBezTo>
                    <a:pt x="532" y="1256"/>
                    <a:pt x="742" y="1199"/>
                    <a:pt x="953" y="1138"/>
                  </a:cubicBezTo>
                  <a:cubicBezTo>
                    <a:pt x="939" y="1078"/>
                    <a:pt x="924" y="1021"/>
                    <a:pt x="906" y="960"/>
                  </a:cubicBezTo>
                  <a:cubicBezTo>
                    <a:pt x="610" y="629"/>
                    <a:pt x="311" y="30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37"/>
            <p:cNvSpPr/>
            <p:nvPr/>
          </p:nvSpPr>
          <p:spPr>
            <a:xfrm>
              <a:off x="-70900" y="3306250"/>
              <a:ext cx="20000" cy="23225"/>
            </a:xfrm>
            <a:custGeom>
              <a:avLst/>
              <a:gdLst/>
              <a:ahLst/>
              <a:cxnLst/>
              <a:rect l="l" t="t" r="r" b="b"/>
              <a:pathLst>
                <a:path w="800" h="929" extrusionOk="0">
                  <a:moveTo>
                    <a:pt x="632" y="1"/>
                  </a:moveTo>
                  <a:cubicBezTo>
                    <a:pt x="421" y="62"/>
                    <a:pt x="211" y="119"/>
                    <a:pt x="1" y="172"/>
                  </a:cubicBezTo>
                  <a:cubicBezTo>
                    <a:pt x="54" y="390"/>
                    <a:pt x="108" y="636"/>
                    <a:pt x="93" y="768"/>
                  </a:cubicBezTo>
                  <a:lnTo>
                    <a:pt x="222" y="929"/>
                  </a:lnTo>
                  <a:cubicBezTo>
                    <a:pt x="554" y="914"/>
                    <a:pt x="799" y="804"/>
                    <a:pt x="753" y="554"/>
                  </a:cubicBezTo>
                  <a:cubicBezTo>
                    <a:pt x="721" y="365"/>
                    <a:pt x="678" y="180"/>
                    <a:pt x="63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66" name="Google Shape;1166;p37"/>
          <p:cNvGrpSpPr/>
          <p:nvPr/>
        </p:nvGrpSpPr>
        <p:grpSpPr>
          <a:xfrm>
            <a:off x="10454154" y="6239616"/>
            <a:ext cx="2327444" cy="306897"/>
            <a:chOff x="1394800" y="3522000"/>
            <a:chExt cx="1048650" cy="138275"/>
          </a:xfrm>
        </p:grpSpPr>
        <p:sp>
          <p:nvSpPr>
            <p:cNvPr id="1167" name="Google Shape;1167;p37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37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37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7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37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37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37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37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37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82144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30"/>
          <p:cNvGrpSpPr/>
          <p:nvPr/>
        </p:nvGrpSpPr>
        <p:grpSpPr>
          <a:xfrm>
            <a:off x="932825" y="1214634"/>
            <a:ext cx="5808640" cy="234700"/>
            <a:chOff x="4345425" y="2175475"/>
            <a:chExt cx="800750" cy="176025"/>
          </a:xfrm>
        </p:grpSpPr>
        <p:sp>
          <p:nvSpPr>
            <p:cNvPr id="822" name="Google Shape;822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24" name="Google Shape;824;p3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D">
                <a:latin typeface="Comic Sans MS" panose="030F0702030302020204" pitchFamily="66" charset="0"/>
              </a:rPr>
              <a:t>Kesimpulan</a:t>
            </a:r>
          </a:p>
        </p:txBody>
      </p:sp>
      <p:sp>
        <p:nvSpPr>
          <p:cNvPr id="825" name="Google Shape;825;p30"/>
          <p:cNvSpPr txBox="1">
            <a:spLocks noGrp="1"/>
          </p:cNvSpPr>
          <p:nvPr>
            <p:ph type="body" idx="1"/>
          </p:nvPr>
        </p:nvSpPr>
        <p:spPr>
          <a:xfrm>
            <a:off x="960000" y="1662565"/>
            <a:ext cx="10272000" cy="458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dk2"/>
              </a:buClr>
              <a:buSzPts val="1100"/>
              <a:buFont typeface="+mj-lt"/>
              <a:buAutoNum type="arabicPeriod"/>
            </a:pPr>
            <a:r>
              <a:rPr lang="en-GB" sz="2000" err="1">
                <a:latin typeface="Comic Sans MS" panose="030F0702030302020204" pitchFamily="66" charset="0"/>
              </a:rPr>
              <a:t>Sistem</a:t>
            </a:r>
            <a:r>
              <a:rPr lang="en-GB" sz="2000">
                <a:latin typeface="Comic Sans MS" panose="030F0702030302020204" pitchFamily="66" charset="0"/>
              </a:rPr>
              <a:t> Smart Green House Regulator </a:t>
            </a:r>
            <a:r>
              <a:rPr lang="en-GB" sz="2000" err="1">
                <a:latin typeface="Comic Sans MS" panose="030F0702030302020204" pitchFamily="66" charset="0"/>
              </a:rPr>
              <a:t>dapat</a:t>
            </a:r>
            <a:r>
              <a:rPr lang="en-GB" sz="2000">
                <a:latin typeface="Comic Sans MS" panose="030F0702030302020204" pitchFamily="66" charset="0"/>
              </a:rPr>
              <a:t> </a:t>
            </a:r>
            <a:r>
              <a:rPr lang="en-GB" sz="2000" err="1">
                <a:latin typeface="Comic Sans MS" panose="030F0702030302020204" pitchFamily="66" charset="0"/>
              </a:rPr>
              <a:t>direalisasikan</a:t>
            </a:r>
            <a:r>
              <a:rPr lang="en-GB" sz="2000">
                <a:latin typeface="Comic Sans MS" panose="030F0702030302020204" pitchFamily="66" charset="0"/>
              </a:rPr>
              <a:t> </a:t>
            </a:r>
            <a:r>
              <a:rPr lang="en-GB" sz="2000" err="1">
                <a:latin typeface="Comic Sans MS" panose="030F0702030302020204" pitchFamily="66" charset="0"/>
              </a:rPr>
              <a:t>menggunakan</a:t>
            </a:r>
            <a:r>
              <a:rPr lang="en-GB" sz="2000">
                <a:latin typeface="Comic Sans MS" panose="030F0702030302020204" pitchFamily="66" charset="0"/>
              </a:rPr>
              <a:t> </a:t>
            </a:r>
            <a:r>
              <a:rPr lang="en-GB" sz="2000" err="1">
                <a:latin typeface="Comic Sans MS" panose="030F0702030302020204" pitchFamily="66" charset="0"/>
              </a:rPr>
              <a:t>modul</a:t>
            </a:r>
            <a:r>
              <a:rPr lang="en-GB" sz="2000">
                <a:latin typeface="Comic Sans MS" panose="030F0702030302020204" pitchFamily="66" charset="0"/>
              </a:rPr>
              <a:t> Arduino UNO R3 </a:t>
            </a:r>
            <a:r>
              <a:rPr lang="en-GB" sz="2000" err="1">
                <a:latin typeface="Comic Sans MS" panose="030F0702030302020204" pitchFamily="66" charset="0"/>
              </a:rPr>
              <a:t>dengan</a:t>
            </a:r>
            <a:r>
              <a:rPr lang="en-GB" sz="2000">
                <a:latin typeface="Comic Sans MS" panose="030F0702030302020204" pitchFamily="66" charset="0"/>
              </a:rPr>
              <a:t> microprocessor Atmega328P, Sensor </a:t>
            </a:r>
            <a:r>
              <a:rPr lang="en-GB" sz="2000" err="1">
                <a:latin typeface="Comic Sans MS" panose="030F0702030302020204" pitchFamily="66" charset="0"/>
              </a:rPr>
              <a:t>Termperatur</a:t>
            </a:r>
            <a:r>
              <a:rPr lang="en-GB" sz="2000">
                <a:latin typeface="Comic Sans MS" panose="030F0702030302020204" pitchFamily="66" charset="0"/>
              </a:rPr>
              <a:t> TMP36, Sensor </a:t>
            </a:r>
            <a:r>
              <a:rPr lang="en-GB" sz="2000" err="1">
                <a:latin typeface="Comic Sans MS" panose="030F0702030302020204" pitchFamily="66" charset="0"/>
              </a:rPr>
              <a:t>Kelembapan</a:t>
            </a:r>
            <a:r>
              <a:rPr lang="en-GB" sz="2000">
                <a:latin typeface="Comic Sans MS" panose="030F0702030302020204" pitchFamily="66" charset="0"/>
              </a:rPr>
              <a:t> Tanah FC-28 dan LDR </a:t>
            </a:r>
            <a:r>
              <a:rPr lang="en-GB" sz="2000" err="1">
                <a:latin typeface="Comic Sans MS" panose="030F0702030302020204" pitchFamily="66" charset="0"/>
              </a:rPr>
              <a:t>sebagai</a:t>
            </a:r>
            <a:r>
              <a:rPr lang="en-GB" sz="2000">
                <a:latin typeface="Comic Sans MS" panose="030F0702030302020204" pitchFamily="66" charset="0"/>
              </a:rPr>
              <a:t> Sensor </a:t>
            </a:r>
            <a:r>
              <a:rPr lang="en-GB" sz="2000" err="1">
                <a:latin typeface="Comic Sans MS" panose="030F0702030302020204" pitchFamily="66" charset="0"/>
              </a:rPr>
              <a:t>Cahaya</a:t>
            </a:r>
            <a:r>
              <a:rPr lang="en-GB" sz="2000">
                <a:latin typeface="Comic Sans MS" panose="030F0702030302020204" pitchFamily="66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Clr>
                <a:schemeClr val="dk2"/>
              </a:buClr>
              <a:buSzPts val="1100"/>
              <a:buFont typeface="+mj-lt"/>
              <a:buAutoNum type="arabicPeriod"/>
            </a:pPr>
            <a:r>
              <a:rPr lang="en-GB" sz="2000" err="1">
                <a:latin typeface="Comic Sans MS" panose="030F0702030302020204" pitchFamily="66" charset="0"/>
              </a:rPr>
              <a:t>Diperlukan</a:t>
            </a:r>
            <a:r>
              <a:rPr lang="en-GB" sz="2000">
                <a:latin typeface="Comic Sans MS" panose="030F0702030302020204" pitchFamily="66" charset="0"/>
              </a:rPr>
              <a:t> </a:t>
            </a:r>
            <a:r>
              <a:rPr lang="en-GB" sz="2000" err="1">
                <a:latin typeface="Comic Sans MS" panose="030F0702030302020204" pitchFamily="66" charset="0"/>
              </a:rPr>
              <a:t>pemisahan</a:t>
            </a:r>
            <a:r>
              <a:rPr lang="en-GB" sz="2000">
                <a:latin typeface="Comic Sans MS" panose="030F0702030302020204" pitchFamily="66" charset="0"/>
              </a:rPr>
              <a:t> </a:t>
            </a:r>
            <a:r>
              <a:rPr lang="en-GB" sz="2000" err="1">
                <a:latin typeface="Comic Sans MS" panose="030F0702030302020204" pitchFamily="66" charset="0"/>
              </a:rPr>
              <a:t>Sumber</a:t>
            </a:r>
            <a:r>
              <a:rPr lang="en-GB" sz="2000">
                <a:latin typeface="Comic Sans MS" panose="030F0702030302020204" pitchFamily="66" charset="0"/>
              </a:rPr>
              <a:t> </a:t>
            </a:r>
            <a:r>
              <a:rPr lang="en-GB" sz="2000" err="1">
                <a:latin typeface="Comic Sans MS" panose="030F0702030302020204" pitchFamily="66" charset="0"/>
              </a:rPr>
              <a:t>Tegangan</a:t>
            </a:r>
            <a:r>
              <a:rPr lang="en-GB" sz="2000">
                <a:latin typeface="Comic Sans MS" panose="030F0702030302020204" pitchFamily="66" charset="0"/>
              </a:rPr>
              <a:t> dan </a:t>
            </a:r>
            <a:r>
              <a:rPr lang="en-GB" sz="2000" err="1">
                <a:latin typeface="Comic Sans MS" panose="030F0702030302020204" pitchFamily="66" charset="0"/>
              </a:rPr>
              <a:t>arus</a:t>
            </a:r>
            <a:r>
              <a:rPr lang="en-GB" sz="2000">
                <a:latin typeface="Comic Sans MS" panose="030F0702030302020204" pitchFamily="66" charset="0"/>
              </a:rPr>
              <a:t> </a:t>
            </a:r>
            <a:r>
              <a:rPr lang="en-GB" sz="2000" err="1">
                <a:latin typeface="Comic Sans MS" panose="030F0702030302020204" pitchFamily="66" charset="0"/>
              </a:rPr>
              <a:t>untuk</a:t>
            </a:r>
            <a:r>
              <a:rPr lang="en-GB" sz="2000">
                <a:latin typeface="Comic Sans MS" panose="030F0702030302020204" pitchFamily="66" charset="0"/>
              </a:rPr>
              <a:t> </a:t>
            </a:r>
            <a:r>
              <a:rPr lang="en-GB" sz="2000" err="1">
                <a:latin typeface="Comic Sans MS" panose="030F0702030302020204" pitchFamily="66" charset="0"/>
              </a:rPr>
              <a:t>komponen</a:t>
            </a:r>
            <a:r>
              <a:rPr lang="en-GB" sz="2000">
                <a:latin typeface="Comic Sans MS" panose="030F0702030302020204" pitchFamily="66" charset="0"/>
              </a:rPr>
              <a:t> yang </a:t>
            </a:r>
            <a:r>
              <a:rPr lang="en-GB" sz="2000" err="1">
                <a:latin typeface="Comic Sans MS" panose="030F0702030302020204" pitchFamily="66" charset="0"/>
              </a:rPr>
              <a:t>memerlukan</a:t>
            </a:r>
            <a:r>
              <a:rPr lang="en-GB" sz="2000">
                <a:latin typeface="Comic Sans MS" panose="030F0702030302020204" pitchFamily="66" charset="0"/>
              </a:rPr>
              <a:t> </a:t>
            </a:r>
            <a:r>
              <a:rPr lang="en-GB" sz="2000" err="1">
                <a:latin typeface="Comic Sans MS" panose="030F0702030302020204" pitchFamily="66" charset="0"/>
              </a:rPr>
              <a:t>pemisahan</a:t>
            </a:r>
            <a:r>
              <a:rPr lang="en-GB" sz="2000">
                <a:latin typeface="Comic Sans MS" panose="030F0702030302020204" pitchFamily="66" charset="0"/>
              </a:rPr>
              <a:t> </a:t>
            </a:r>
            <a:r>
              <a:rPr lang="en-GB" sz="2000" err="1">
                <a:latin typeface="Comic Sans MS" panose="030F0702030302020204" pitchFamily="66" charset="0"/>
              </a:rPr>
              <a:t>tegangan</a:t>
            </a:r>
            <a:r>
              <a:rPr lang="en-GB" sz="2000">
                <a:latin typeface="Comic Sans MS" panose="030F0702030302020204" pitchFamily="66" charset="0"/>
              </a:rPr>
              <a:t> dan </a:t>
            </a:r>
            <a:r>
              <a:rPr lang="en-GB" sz="2000" err="1">
                <a:latin typeface="Comic Sans MS" panose="030F0702030302020204" pitchFamily="66" charset="0"/>
              </a:rPr>
              <a:t>arus</a:t>
            </a:r>
            <a:r>
              <a:rPr lang="en-GB" sz="2000">
                <a:latin typeface="Comic Sans MS" panose="030F0702030302020204" pitchFamily="66" charset="0"/>
              </a:rPr>
              <a:t> </a:t>
            </a:r>
            <a:r>
              <a:rPr lang="en-GB" sz="2000" err="1">
                <a:latin typeface="Comic Sans MS" panose="030F0702030302020204" pitchFamily="66" charset="0"/>
              </a:rPr>
              <a:t>tinggi</a:t>
            </a:r>
            <a:r>
              <a:rPr lang="en-GB" sz="2000">
                <a:latin typeface="Comic Sans MS" panose="030F0702030302020204" pitchFamily="66" charset="0"/>
              </a:rPr>
              <a:t> </a:t>
            </a:r>
            <a:r>
              <a:rPr lang="en-GB" sz="2000" err="1">
                <a:latin typeface="Comic Sans MS" panose="030F0702030302020204" pitchFamily="66" charset="0"/>
              </a:rPr>
              <a:t>dengan</a:t>
            </a:r>
            <a:r>
              <a:rPr lang="en-GB" sz="2000">
                <a:latin typeface="Comic Sans MS" panose="030F0702030302020204" pitchFamily="66" charset="0"/>
              </a:rPr>
              <a:t> </a:t>
            </a:r>
            <a:r>
              <a:rPr lang="en-GB" sz="2000" err="1">
                <a:latin typeface="Comic Sans MS" panose="030F0702030302020204" pitchFamily="66" charset="0"/>
              </a:rPr>
              <a:t>komponen</a:t>
            </a:r>
            <a:r>
              <a:rPr lang="en-GB" sz="2000">
                <a:latin typeface="Comic Sans MS" panose="030F0702030302020204" pitchFamily="66" charset="0"/>
              </a:rPr>
              <a:t> yang </a:t>
            </a:r>
            <a:r>
              <a:rPr lang="en-GB" sz="2000" err="1">
                <a:latin typeface="Comic Sans MS" panose="030F0702030302020204" pitchFamily="66" charset="0"/>
              </a:rPr>
              <a:t>memerlukan</a:t>
            </a:r>
            <a:r>
              <a:rPr lang="en-GB" sz="2000">
                <a:latin typeface="Comic Sans MS" panose="030F0702030302020204" pitchFamily="66" charset="0"/>
              </a:rPr>
              <a:t> </a:t>
            </a:r>
            <a:r>
              <a:rPr lang="en-GB" sz="2000" err="1">
                <a:latin typeface="Comic Sans MS" panose="030F0702030302020204" pitchFamily="66" charset="0"/>
              </a:rPr>
              <a:t>tegangan</a:t>
            </a:r>
            <a:r>
              <a:rPr lang="en-GB" sz="2000">
                <a:latin typeface="Comic Sans MS" panose="030F0702030302020204" pitchFamily="66" charset="0"/>
              </a:rPr>
              <a:t> dan </a:t>
            </a:r>
            <a:r>
              <a:rPr lang="en-GB" sz="2000" err="1">
                <a:latin typeface="Comic Sans MS" panose="030F0702030302020204" pitchFamily="66" charset="0"/>
              </a:rPr>
              <a:t>arus</a:t>
            </a:r>
            <a:r>
              <a:rPr lang="en-GB" sz="2000">
                <a:latin typeface="Comic Sans MS" panose="030F0702030302020204" pitchFamily="66" charset="0"/>
              </a:rPr>
              <a:t> yang </a:t>
            </a:r>
            <a:r>
              <a:rPr lang="en-GB" sz="2000" err="1">
                <a:latin typeface="Comic Sans MS" panose="030F0702030302020204" pitchFamily="66" charset="0"/>
              </a:rPr>
              <a:t>relatif</a:t>
            </a:r>
            <a:r>
              <a:rPr lang="en-GB" sz="2000">
                <a:latin typeface="Comic Sans MS" panose="030F0702030302020204" pitchFamily="66" charset="0"/>
              </a:rPr>
              <a:t> </a:t>
            </a:r>
            <a:r>
              <a:rPr lang="en-GB" sz="2000" err="1">
                <a:latin typeface="Comic Sans MS" panose="030F0702030302020204" pitchFamily="66" charset="0"/>
              </a:rPr>
              <a:t>rendah</a:t>
            </a:r>
            <a:r>
              <a:rPr lang="en-GB" sz="2000">
                <a:latin typeface="Comic Sans MS" panose="030F0702030302020204" pitchFamily="66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Clr>
                <a:schemeClr val="dk2"/>
              </a:buClr>
              <a:buSzPts val="1100"/>
              <a:buFont typeface="+mj-lt"/>
              <a:buAutoNum type="arabicPeriod"/>
            </a:pPr>
            <a:r>
              <a:rPr lang="en-GB" sz="2000">
                <a:latin typeface="Comic Sans MS" panose="030F0702030302020204" pitchFamily="66" charset="0"/>
              </a:rPr>
              <a:t>Hasil </a:t>
            </a:r>
            <a:r>
              <a:rPr lang="en-GB" sz="2000" err="1">
                <a:latin typeface="Comic Sans MS" panose="030F0702030302020204" pitchFamily="66" charset="0"/>
              </a:rPr>
              <a:t>Percobaan</a:t>
            </a:r>
            <a:r>
              <a:rPr lang="en-GB" sz="2000">
                <a:latin typeface="Comic Sans MS" panose="030F0702030302020204" pitchFamily="66" charset="0"/>
              </a:rPr>
              <a:t> </a:t>
            </a:r>
            <a:r>
              <a:rPr lang="en-GB" sz="2000" err="1">
                <a:latin typeface="Comic Sans MS" panose="030F0702030302020204" pitchFamily="66" charset="0"/>
              </a:rPr>
              <a:t>sesuai</a:t>
            </a:r>
            <a:r>
              <a:rPr lang="en-GB" sz="2000">
                <a:latin typeface="Comic Sans MS" panose="030F0702030302020204" pitchFamily="66" charset="0"/>
              </a:rPr>
              <a:t> </a:t>
            </a:r>
            <a:r>
              <a:rPr lang="en-GB" sz="2000" err="1">
                <a:latin typeface="Comic Sans MS" panose="030F0702030302020204" pitchFamily="66" charset="0"/>
              </a:rPr>
              <a:t>dengan</a:t>
            </a:r>
            <a:r>
              <a:rPr lang="en-GB" sz="2000">
                <a:latin typeface="Comic Sans MS" panose="030F0702030302020204" pitchFamily="66" charset="0"/>
              </a:rPr>
              <a:t> yang program yang </a:t>
            </a:r>
            <a:r>
              <a:rPr lang="en-GB" sz="2000" err="1">
                <a:latin typeface="Comic Sans MS" panose="030F0702030302020204" pitchFamily="66" charset="0"/>
              </a:rPr>
              <a:t>dibuat</a:t>
            </a:r>
            <a:r>
              <a:rPr lang="en-GB" sz="2000">
                <a:latin typeface="Comic Sans MS" panose="030F0702030302020204" pitchFamily="66" charset="0"/>
              </a:rPr>
              <a:t>.</a:t>
            </a:r>
          </a:p>
          <a:p>
            <a:pPr marL="0" indent="0">
              <a:buClr>
                <a:schemeClr val="dk2"/>
              </a:buClr>
              <a:buSzPts val="1100"/>
              <a:buNone/>
            </a:pPr>
            <a:endParaRPr lang="en-GB">
              <a:latin typeface="Comic Sans MS" panose="030F0702030302020204" pitchFamily="66" charset="0"/>
            </a:endParaRPr>
          </a:p>
        </p:txBody>
      </p:sp>
      <p:grpSp>
        <p:nvGrpSpPr>
          <p:cNvPr id="826" name="Google Shape;826;p30"/>
          <p:cNvGrpSpPr/>
          <p:nvPr/>
        </p:nvGrpSpPr>
        <p:grpSpPr>
          <a:xfrm rot="1461682">
            <a:off x="9615330" y="232695"/>
            <a:ext cx="3657924" cy="1454605"/>
            <a:chOff x="4038775" y="3369325"/>
            <a:chExt cx="1789725" cy="711700"/>
          </a:xfrm>
        </p:grpSpPr>
        <p:sp>
          <p:nvSpPr>
            <p:cNvPr id="827" name="Google Shape;827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" name="Google Shape;3182;p60">
            <a:extLst>
              <a:ext uri="{FF2B5EF4-FFF2-40B4-BE49-F238E27FC236}">
                <a16:creationId xmlns:a16="http://schemas.microsoft.com/office/drawing/2014/main" id="{D56914CB-BB51-4327-B878-F73E356C8A1A}"/>
              </a:ext>
            </a:extLst>
          </p:cNvPr>
          <p:cNvGrpSpPr/>
          <p:nvPr/>
        </p:nvGrpSpPr>
        <p:grpSpPr>
          <a:xfrm rot="-949627">
            <a:off x="8738563" y="4511938"/>
            <a:ext cx="1780776" cy="1599461"/>
            <a:chOff x="2334325" y="3469775"/>
            <a:chExt cx="1136500" cy="995125"/>
          </a:xfrm>
        </p:grpSpPr>
        <p:sp>
          <p:nvSpPr>
            <p:cNvPr id="28" name="Google Shape;3183;p60">
              <a:extLst>
                <a:ext uri="{FF2B5EF4-FFF2-40B4-BE49-F238E27FC236}">
                  <a16:creationId xmlns:a16="http://schemas.microsoft.com/office/drawing/2014/main" id="{E5421E09-EC30-4C7F-9BCF-415A4C1B36ED}"/>
                </a:ext>
              </a:extLst>
            </p:cNvPr>
            <p:cNvSpPr/>
            <p:nvPr/>
          </p:nvSpPr>
          <p:spPr>
            <a:xfrm>
              <a:off x="2337450" y="3480425"/>
              <a:ext cx="1100925" cy="952600"/>
            </a:xfrm>
            <a:custGeom>
              <a:avLst/>
              <a:gdLst/>
              <a:ahLst/>
              <a:cxnLst/>
              <a:rect l="l" t="t" r="r" b="b"/>
              <a:pathLst>
                <a:path w="44037" h="38104" extrusionOk="0">
                  <a:moveTo>
                    <a:pt x="40703" y="0"/>
                  </a:moveTo>
                  <a:cubicBezTo>
                    <a:pt x="40678" y="0"/>
                    <a:pt x="40653" y="25"/>
                    <a:pt x="40603" y="25"/>
                  </a:cubicBezTo>
                  <a:cubicBezTo>
                    <a:pt x="33886" y="877"/>
                    <a:pt x="27069" y="1278"/>
                    <a:pt x="20302" y="1855"/>
                  </a:cubicBezTo>
                  <a:cubicBezTo>
                    <a:pt x="13585" y="2406"/>
                    <a:pt x="6868" y="3133"/>
                    <a:pt x="126" y="3434"/>
                  </a:cubicBezTo>
                  <a:cubicBezTo>
                    <a:pt x="1" y="9725"/>
                    <a:pt x="1079" y="15840"/>
                    <a:pt x="1279" y="22106"/>
                  </a:cubicBezTo>
                  <a:cubicBezTo>
                    <a:pt x="1379" y="25239"/>
                    <a:pt x="1329" y="28371"/>
                    <a:pt x="1279" y="31504"/>
                  </a:cubicBezTo>
                  <a:cubicBezTo>
                    <a:pt x="1229" y="33183"/>
                    <a:pt x="1003" y="35188"/>
                    <a:pt x="1906" y="36692"/>
                  </a:cubicBezTo>
                  <a:cubicBezTo>
                    <a:pt x="2463" y="37626"/>
                    <a:pt x="3364" y="38104"/>
                    <a:pt x="4290" y="38104"/>
                  </a:cubicBezTo>
                  <a:cubicBezTo>
                    <a:pt x="5154" y="38104"/>
                    <a:pt x="6040" y="37689"/>
                    <a:pt x="6693" y="36843"/>
                  </a:cubicBezTo>
                  <a:cubicBezTo>
                    <a:pt x="7319" y="36016"/>
                    <a:pt x="7570" y="34988"/>
                    <a:pt x="7820" y="34010"/>
                  </a:cubicBezTo>
                  <a:cubicBezTo>
                    <a:pt x="7851" y="33904"/>
                    <a:pt x="7936" y="33863"/>
                    <a:pt x="8021" y="33863"/>
                  </a:cubicBezTo>
                  <a:cubicBezTo>
                    <a:pt x="8076" y="33863"/>
                    <a:pt x="8132" y="33880"/>
                    <a:pt x="8171" y="33910"/>
                  </a:cubicBezTo>
                  <a:cubicBezTo>
                    <a:pt x="8188" y="33910"/>
                    <a:pt x="8216" y="33899"/>
                    <a:pt x="8247" y="33899"/>
                  </a:cubicBezTo>
                  <a:cubicBezTo>
                    <a:pt x="8263" y="33899"/>
                    <a:pt x="8280" y="33902"/>
                    <a:pt x="8297" y="33910"/>
                  </a:cubicBezTo>
                  <a:cubicBezTo>
                    <a:pt x="15223" y="35439"/>
                    <a:pt x="22419" y="35740"/>
                    <a:pt x="29615" y="35740"/>
                  </a:cubicBezTo>
                  <a:cubicBezTo>
                    <a:pt x="34276" y="35740"/>
                    <a:pt x="38937" y="35614"/>
                    <a:pt x="43525" y="35614"/>
                  </a:cubicBezTo>
                  <a:cubicBezTo>
                    <a:pt x="43696" y="35614"/>
                    <a:pt x="43866" y="35614"/>
                    <a:pt x="44036" y="35615"/>
                  </a:cubicBezTo>
                  <a:cubicBezTo>
                    <a:pt x="43811" y="29650"/>
                    <a:pt x="43560" y="23710"/>
                    <a:pt x="42984" y="17745"/>
                  </a:cubicBezTo>
                  <a:cubicBezTo>
                    <a:pt x="42407" y="11805"/>
                    <a:pt x="41304" y="5940"/>
                    <a:pt x="407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3184;p60">
              <a:extLst>
                <a:ext uri="{FF2B5EF4-FFF2-40B4-BE49-F238E27FC236}">
                  <a16:creationId xmlns:a16="http://schemas.microsoft.com/office/drawing/2014/main" id="{6C1FDB7E-82FE-4B69-BDCD-A893471245F4}"/>
                </a:ext>
              </a:extLst>
            </p:cNvPr>
            <p:cNvSpPr/>
            <p:nvPr/>
          </p:nvSpPr>
          <p:spPr>
            <a:xfrm>
              <a:off x="2334325" y="3469775"/>
              <a:ext cx="1107175" cy="965775"/>
            </a:xfrm>
            <a:custGeom>
              <a:avLst/>
              <a:gdLst/>
              <a:ahLst/>
              <a:cxnLst/>
              <a:rect l="l" t="t" r="r" b="b"/>
              <a:pathLst>
                <a:path w="44287" h="38631" extrusionOk="0">
                  <a:moveTo>
                    <a:pt x="40651" y="682"/>
                  </a:moveTo>
                  <a:cubicBezTo>
                    <a:pt x="41257" y="6544"/>
                    <a:pt x="42339" y="12358"/>
                    <a:pt x="42908" y="18196"/>
                  </a:cubicBezTo>
                  <a:cubicBezTo>
                    <a:pt x="43209" y="21178"/>
                    <a:pt x="43409" y="24136"/>
                    <a:pt x="43585" y="27118"/>
                  </a:cubicBezTo>
                  <a:cubicBezTo>
                    <a:pt x="43685" y="28597"/>
                    <a:pt x="43760" y="30101"/>
                    <a:pt x="43810" y="31579"/>
                  </a:cubicBezTo>
                  <a:lnTo>
                    <a:pt x="43911" y="33810"/>
                  </a:lnTo>
                  <a:lnTo>
                    <a:pt x="43961" y="34938"/>
                  </a:lnTo>
                  <a:cubicBezTo>
                    <a:pt x="43961" y="35264"/>
                    <a:pt x="43986" y="35589"/>
                    <a:pt x="44036" y="35940"/>
                  </a:cubicBezTo>
                  <a:cubicBezTo>
                    <a:pt x="43309" y="35915"/>
                    <a:pt x="42632" y="35890"/>
                    <a:pt x="41906" y="35890"/>
                  </a:cubicBezTo>
                  <a:lnTo>
                    <a:pt x="39650" y="35915"/>
                  </a:lnTo>
                  <a:lnTo>
                    <a:pt x="35164" y="35965"/>
                  </a:lnTo>
                  <a:cubicBezTo>
                    <a:pt x="33514" y="35993"/>
                    <a:pt x="31871" y="36013"/>
                    <a:pt x="30228" y="36013"/>
                  </a:cubicBezTo>
                  <a:cubicBezTo>
                    <a:pt x="28876" y="36013"/>
                    <a:pt x="27524" y="35999"/>
                    <a:pt x="26166" y="35965"/>
                  </a:cubicBezTo>
                  <a:cubicBezTo>
                    <a:pt x="23159" y="35915"/>
                    <a:pt x="20176" y="35790"/>
                    <a:pt x="17194" y="35514"/>
                  </a:cubicBezTo>
                  <a:lnTo>
                    <a:pt x="14963" y="35264"/>
                  </a:lnTo>
                  <a:lnTo>
                    <a:pt x="12732" y="34963"/>
                  </a:lnTo>
                  <a:lnTo>
                    <a:pt x="10527" y="34587"/>
                  </a:lnTo>
                  <a:lnTo>
                    <a:pt x="9424" y="34361"/>
                  </a:lnTo>
                  <a:lnTo>
                    <a:pt x="8873" y="34261"/>
                  </a:lnTo>
                  <a:lnTo>
                    <a:pt x="8597" y="34211"/>
                  </a:lnTo>
                  <a:lnTo>
                    <a:pt x="8472" y="34186"/>
                  </a:lnTo>
                  <a:cubicBezTo>
                    <a:pt x="8434" y="34173"/>
                    <a:pt x="8390" y="34167"/>
                    <a:pt x="8350" y="34167"/>
                  </a:cubicBezTo>
                  <a:cubicBezTo>
                    <a:pt x="8335" y="34167"/>
                    <a:pt x="8321" y="34168"/>
                    <a:pt x="8307" y="34169"/>
                  </a:cubicBezTo>
                  <a:lnTo>
                    <a:pt x="8307" y="34169"/>
                  </a:lnTo>
                  <a:cubicBezTo>
                    <a:pt x="8259" y="34145"/>
                    <a:pt x="8207" y="34136"/>
                    <a:pt x="8146" y="34136"/>
                  </a:cubicBezTo>
                  <a:cubicBezTo>
                    <a:pt x="8046" y="34136"/>
                    <a:pt x="7920" y="34186"/>
                    <a:pt x="7870" y="34261"/>
                  </a:cubicBezTo>
                  <a:cubicBezTo>
                    <a:pt x="7845" y="34311"/>
                    <a:pt x="7820" y="34361"/>
                    <a:pt x="7795" y="34386"/>
                  </a:cubicBezTo>
                  <a:lnTo>
                    <a:pt x="7795" y="34487"/>
                  </a:lnTo>
                  <a:lnTo>
                    <a:pt x="7745" y="34637"/>
                  </a:lnTo>
                  <a:lnTo>
                    <a:pt x="7570" y="35264"/>
                  </a:lnTo>
                  <a:cubicBezTo>
                    <a:pt x="7444" y="35690"/>
                    <a:pt x="7319" y="36116"/>
                    <a:pt x="7118" y="36492"/>
                  </a:cubicBezTo>
                  <a:cubicBezTo>
                    <a:pt x="6767" y="37269"/>
                    <a:pt x="6141" y="37945"/>
                    <a:pt x="5339" y="38246"/>
                  </a:cubicBezTo>
                  <a:cubicBezTo>
                    <a:pt x="5051" y="38363"/>
                    <a:pt x="4744" y="38419"/>
                    <a:pt x="4437" y="38419"/>
                  </a:cubicBezTo>
                  <a:cubicBezTo>
                    <a:pt x="3889" y="38419"/>
                    <a:pt x="3342" y="38241"/>
                    <a:pt x="2908" y="37920"/>
                  </a:cubicBezTo>
                  <a:cubicBezTo>
                    <a:pt x="2206" y="37419"/>
                    <a:pt x="1805" y="36592"/>
                    <a:pt x="1630" y="35740"/>
                  </a:cubicBezTo>
                  <a:cubicBezTo>
                    <a:pt x="1454" y="34888"/>
                    <a:pt x="1454" y="34010"/>
                    <a:pt x="1479" y="33108"/>
                  </a:cubicBezTo>
                  <a:cubicBezTo>
                    <a:pt x="1504" y="32231"/>
                    <a:pt x="1529" y="31329"/>
                    <a:pt x="1554" y="30451"/>
                  </a:cubicBezTo>
                  <a:cubicBezTo>
                    <a:pt x="1579" y="28672"/>
                    <a:pt x="1605" y="26893"/>
                    <a:pt x="1605" y="25113"/>
                  </a:cubicBezTo>
                  <a:cubicBezTo>
                    <a:pt x="1579" y="23359"/>
                    <a:pt x="1554" y="21579"/>
                    <a:pt x="1429" y="19800"/>
                  </a:cubicBezTo>
                  <a:cubicBezTo>
                    <a:pt x="1304" y="18020"/>
                    <a:pt x="1153" y="16241"/>
                    <a:pt x="978" y="14487"/>
                  </a:cubicBezTo>
                  <a:cubicBezTo>
                    <a:pt x="657" y="11001"/>
                    <a:pt x="360" y="7515"/>
                    <a:pt x="424" y="4029"/>
                  </a:cubicBezTo>
                  <a:lnTo>
                    <a:pt x="424" y="4029"/>
                  </a:lnTo>
                  <a:cubicBezTo>
                    <a:pt x="7166" y="3724"/>
                    <a:pt x="13859" y="3004"/>
                    <a:pt x="20577" y="2456"/>
                  </a:cubicBezTo>
                  <a:lnTo>
                    <a:pt x="30728" y="1654"/>
                  </a:lnTo>
                  <a:cubicBezTo>
                    <a:pt x="32407" y="1529"/>
                    <a:pt x="34111" y="1379"/>
                    <a:pt x="35790" y="1203"/>
                  </a:cubicBezTo>
                  <a:lnTo>
                    <a:pt x="38347" y="953"/>
                  </a:lnTo>
                  <a:lnTo>
                    <a:pt x="39600" y="802"/>
                  </a:lnTo>
                  <a:lnTo>
                    <a:pt x="40226" y="727"/>
                  </a:lnTo>
                  <a:lnTo>
                    <a:pt x="40552" y="702"/>
                  </a:lnTo>
                  <a:cubicBezTo>
                    <a:pt x="40586" y="693"/>
                    <a:pt x="40617" y="688"/>
                    <a:pt x="40651" y="682"/>
                  </a:cubicBezTo>
                  <a:close/>
                  <a:moveTo>
                    <a:pt x="41003" y="0"/>
                  </a:moveTo>
                  <a:lnTo>
                    <a:pt x="40753" y="226"/>
                  </a:lnTo>
                  <a:cubicBezTo>
                    <a:pt x="40728" y="251"/>
                    <a:pt x="40602" y="276"/>
                    <a:pt x="40502" y="276"/>
                  </a:cubicBezTo>
                  <a:lnTo>
                    <a:pt x="40176" y="326"/>
                  </a:lnTo>
                  <a:lnTo>
                    <a:pt x="39550" y="401"/>
                  </a:lnTo>
                  <a:lnTo>
                    <a:pt x="38296" y="552"/>
                  </a:lnTo>
                  <a:lnTo>
                    <a:pt x="35765" y="802"/>
                  </a:lnTo>
                  <a:cubicBezTo>
                    <a:pt x="34086" y="978"/>
                    <a:pt x="32382" y="1128"/>
                    <a:pt x="30702" y="1253"/>
                  </a:cubicBezTo>
                  <a:lnTo>
                    <a:pt x="20552" y="2080"/>
                  </a:lnTo>
                  <a:cubicBezTo>
                    <a:pt x="13785" y="2657"/>
                    <a:pt x="7018" y="3359"/>
                    <a:pt x="251" y="3684"/>
                  </a:cubicBezTo>
                  <a:lnTo>
                    <a:pt x="101" y="3710"/>
                  </a:lnTo>
                  <a:lnTo>
                    <a:pt x="101" y="3860"/>
                  </a:lnTo>
                  <a:cubicBezTo>
                    <a:pt x="1" y="7419"/>
                    <a:pt x="326" y="10978"/>
                    <a:pt x="652" y="14512"/>
                  </a:cubicBezTo>
                  <a:cubicBezTo>
                    <a:pt x="978" y="18045"/>
                    <a:pt x="1279" y="21579"/>
                    <a:pt x="1304" y="25138"/>
                  </a:cubicBezTo>
                  <a:cubicBezTo>
                    <a:pt x="1329" y="26893"/>
                    <a:pt x="1304" y="28672"/>
                    <a:pt x="1279" y="30451"/>
                  </a:cubicBezTo>
                  <a:cubicBezTo>
                    <a:pt x="1279" y="31329"/>
                    <a:pt x="1279" y="32231"/>
                    <a:pt x="1229" y="33108"/>
                  </a:cubicBezTo>
                  <a:cubicBezTo>
                    <a:pt x="1204" y="34010"/>
                    <a:pt x="1204" y="34913"/>
                    <a:pt x="1404" y="35790"/>
                  </a:cubicBezTo>
                  <a:cubicBezTo>
                    <a:pt x="1579" y="36667"/>
                    <a:pt x="2031" y="37544"/>
                    <a:pt x="2783" y="38096"/>
                  </a:cubicBezTo>
                  <a:cubicBezTo>
                    <a:pt x="3253" y="38452"/>
                    <a:pt x="3849" y="38631"/>
                    <a:pt x="4449" y="38631"/>
                  </a:cubicBezTo>
                  <a:cubicBezTo>
                    <a:pt x="4776" y="38631"/>
                    <a:pt x="5105" y="38578"/>
                    <a:pt x="5414" y="38472"/>
                  </a:cubicBezTo>
                  <a:cubicBezTo>
                    <a:pt x="6291" y="38146"/>
                    <a:pt x="6968" y="37419"/>
                    <a:pt x="7369" y="36617"/>
                  </a:cubicBezTo>
                  <a:cubicBezTo>
                    <a:pt x="7570" y="36216"/>
                    <a:pt x="7720" y="35790"/>
                    <a:pt x="7870" y="35364"/>
                  </a:cubicBezTo>
                  <a:lnTo>
                    <a:pt x="8046" y="34712"/>
                  </a:lnTo>
                  <a:lnTo>
                    <a:pt x="8096" y="34562"/>
                  </a:lnTo>
                  <a:lnTo>
                    <a:pt x="8121" y="34487"/>
                  </a:lnTo>
                  <a:cubicBezTo>
                    <a:pt x="8121" y="34462"/>
                    <a:pt x="8121" y="34462"/>
                    <a:pt x="8121" y="34462"/>
                  </a:cubicBezTo>
                  <a:cubicBezTo>
                    <a:pt x="8121" y="34462"/>
                    <a:pt x="8132" y="34450"/>
                    <a:pt x="8154" y="34450"/>
                  </a:cubicBezTo>
                  <a:cubicBezTo>
                    <a:pt x="8165" y="34450"/>
                    <a:pt x="8179" y="34453"/>
                    <a:pt x="8196" y="34462"/>
                  </a:cubicBezTo>
                  <a:lnTo>
                    <a:pt x="8246" y="34537"/>
                  </a:lnTo>
                  <a:lnTo>
                    <a:pt x="8346" y="34512"/>
                  </a:lnTo>
                  <a:cubicBezTo>
                    <a:pt x="8372" y="34487"/>
                    <a:pt x="8372" y="34487"/>
                    <a:pt x="8397" y="34487"/>
                  </a:cubicBezTo>
                  <a:lnTo>
                    <a:pt x="8547" y="34512"/>
                  </a:lnTo>
                  <a:lnTo>
                    <a:pt x="8798" y="34587"/>
                  </a:lnTo>
                  <a:lnTo>
                    <a:pt x="9349" y="34687"/>
                  </a:lnTo>
                  <a:lnTo>
                    <a:pt x="10477" y="34913"/>
                  </a:lnTo>
                  <a:lnTo>
                    <a:pt x="12682" y="35289"/>
                  </a:lnTo>
                  <a:lnTo>
                    <a:pt x="14913" y="35589"/>
                  </a:lnTo>
                  <a:lnTo>
                    <a:pt x="17169" y="35840"/>
                  </a:lnTo>
                  <a:cubicBezTo>
                    <a:pt x="20151" y="36116"/>
                    <a:pt x="23159" y="36266"/>
                    <a:pt x="26166" y="36316"/>
                  </a:cubicBezTo>
                  <a:cubicBezTo>
                    <a:pt x="27315" y="36335"/>
                    <a:pt x="28460" y="36344"/>
                    <a:pt x="29604" y="36344"/>
                  </a:cubicBezTo>
                  <a:cubicBezTo>
                    <a:pt x="31456" y="36344"/>
                    <a:pt x="33305" y="36322"/>
                    <a:pt x="35164" y="36291"/>
                  </a:cubicBezTo>
                  <a:lnTo>
                    <a:pt x="39650" y="36241"/>
                  </a:lnTo>
                  <a:lnTo>
                    <a:pt x="41906" y="36216"/>
                  </a:lnTo>
                  <a:cubicBezTo>
                    <a:pt x="42682" y="36216"/>
                    <a:pt x="43510" y="36191"/>
                    <a:pt x="44261" y="36166"/>
                  </a:cubicBezTo>
                  <a:cubicBezTo>
                    <a:pt x="44286" y="35765"/>
                    <a:pt x="44286" y="35339"/>
                    <a:pt x="44286" y="34938"/>
                  </a:cubicBezTo>
                  <a:lnTo>
                    <a:pt x="44236" y="33810"/>
                  </a:lnTo>
                  <a:lnTo>
                    <a:pt x="44161" y="31579"/>
                  </a:lnTo>
                  <a:cubicBezTo>
                    <a:pt x="44086" y="30076"/>
                    <a:pt x="44011" y="28597"/>
                    <a:pt x="43936" y="27093"/>
                  </a:cubicBezTo>
                  <a:cubicBezTo>
                    <a:pt x="43785" y="24111"/>
                    <a:pt x="43560" y="21128"/>
                    <a:pt x="43284" y="18171"/>
                  </a:cubicBezTo>
                  <a:cubicBezTo>
                    <a:pt x="42733" y="12206"/>
                    <a:pt x="41630" y="6341"/>
                    <a:pt x="41053" y="401"/>
                  </a:cubicBezTo>
                  <a:lnTo>
                    <a:pt x="41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3185;p60">
              <a:extLst>
                <a:ext uri="{FF2B5EF4-FFF2-40B4-BE49-F238E27FC236}">
                  <a16:creationId xmlns:a16="http://schemas.microsoft.com/office/drawing/2014/main" id="{D6E138FD-28DF-494F-ADAF-E6B52E02BF80}"/>
                </a:ext>
              </a:extLst>
            </p:cNvPr>
            <p:cNvSpPr/>
            <p:nvPr/>
          </p:nvSpPr>
          <p:spPr>
            <a:xfrm>
              <a:off x="2402775" y="3617550"/>
              <a:ext cx="865425" cy="115450"/>
            </a:xfrm>
            <a:custGeom>
              <a:avLst/>
              <a:gdLst/>
              <a:ahLst/>
              <a:cxnLst/>
              <a:rect l="l" t="t" r="r" b="b"/>
              <a:pathLst>
                <a:path w="34617" h="4618" extrusionOk="0">
                  <a:moveTo>
                    <a:pt x="34249" y="0"/>
                  </a:moveTo>
                  <a:cubicBezTo>
                    <a:pt x="34235" y="0"/>
                    <a:pt x="34220" y="2"/>
                    <a:pt x="34205" y="4"/>
                  </a:cubicBezTo>
                  <a:cubicBezTo>
                    <a:pt x="28240" y="806"/>
                    <a:pt x="22275" y="1633"/>
                    <a:pt x="16285" y="2385"/>
                  </a:cubicBezTo>
                  <a:cubicBezTo>
                    <a:pt x="10897" y="3062"/>
                    <a:pt x="5458" y="3513"/>
                    <a:pt x="95" y="4415"/>
                  </a:cubicBezTo>
                  <a:cubicBezTo>
                    <a:pt x="0" y="4439"/>
                    <a:pt x="17" y="4618"/>
                    <a:pt x="103" y="4618"/>
                  </a:cubicBezTo>
                  <a:cubicBezTo>
                    <a:pt x="108" y="4618"/>
                    <a:pt x="114" y="4617"/>
                    <a:pt x="120" y="4616"/>
                  </a:cubicBezTo>
                  <a:cubicBezTo>
                    <a:pt x="11523" y="4089"/>
                    <a:pt x="23052" y="2159"/>
                    <a:pt x="34330" y="480"/>
                  </a:cubicBezTo>
                  <a:cubicBezTo>
                    <a:pt x="34616" y="433"/>
                    <a:pt x="34517" y="0"/>
                    <a:pt x="34249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3186;p60">
              <a:extLst>
                <a:ext uri="{FF2B5EF4-FFF2-40B4-BE49-F238E27FC236}">
                  <a16:creationId xmlns:a16="http://schemas.microsoft.com/office/drawing/2014/main" id="{C7A34A50-322E-4A62-A3BA-923CB016C184}"/>
                </a:ext>
              </a:extLst>
            </p:cNvPr>
            <p:cNvSpPr/>
            <p:nvPr/>
          </p:nvSpPr>
          <p:spPr>
            <a:xfrm>
              <a:off x="2447100" y="4330675"/>
              <a:ext cx="1019450" cy="130975"/>
            </a:xfrm>
            <a:custGeom>
              <a:avLst/>
              <a:gdLst/>
              <a:ahLst/>
              <a:cxnLst/>
              <a:rect l="l" t="t" r="r" b="b"/>
              <a:pathLst>
                <a:path w="40778" h="5239" extrusionOk="0">
                  <a:moveTo>
                    <a:pt x="3434" y="0"/>
                  </a:moveTo>
                  <a:cubicBezTo>
                    <a:pt x="3134" y="1529"/>
                    <a:pt x="2632" y="3509"/>
                    <a:pt x="1" y="4086"/>
                  </a:cubicBezTo>
                  <a:cubicBezTo>
                    <a:pt x="5916" y="4412"/>
                    <a:pt x="13209" y="5239"/>
                    <a:pt x="19149" y="5239"/>
                  </a:cubicBezTo>
                  <a:cubicBezTo>
                    <a:pt x="22432" y="5239"/>
                    <a:pt x="25690" y="5138"/>
                    <a:pt x="28973" y="4963"/>
                  </a:cubicBezTo>
                  <a:cubicBezTo>
                    <a:pt x="31931" y="4787"/>
                    <a:pt x="39374" y="4136"/>
                    <a:pt x="40728" y="1053"/>
                  </a:cubicBezTo>
                  <a:cubicBezTo>
                    <a:pt x="40728" y="1028"/>
                    <a:pt x="40753" y="1003"/>
                    <a:pt x="40778" y="978"/>
                  </a:cubicBezTo>
                  <a:cubicBezTo>
                    <a:pt x="35097" y="978"/>
                    <a:pt x="29179" y="1216"/>
                    <a:pt x="23445" y="1216"/>
                  </a:cubicBezTo>
                  <a:cubicBezTo>
                    <a:pt x="22728" y="1216"/>
                    <a:pt x="22014" y="1212"/>
                    <a:pt x="21304" y="1203"/>
                  </a:cubicBezTo>
                  <a:cubicBezTo>
                    <a:pt x="20561" y="1197"/>
                    <a:pt x="19846" y="1196"/>
                    <a:pt x="19147" y="1196"/>
                  </a:cubicBezTo>
                  <a:cubicBezTo>
                    <a:pt x="18790" y="1196"/>
                    <a:pt x="18438" y="1196"/>
                    <a:pt x="18088" y="1196"/>
                  </a:cubicBezTo>
                  <a:cubicBezTo>
                    <a:pt x="13767" y="1196"/>
                    <a:pt x="9865" y="1153"/>
                    <a:pt x="34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3187;p60">
              <a:extLst>
                <a:ext uri="{FF2B5EF4-FFF2-40B4-BE49-F238E27FC236}">
                  <a16:creationId xmlns:a16="http://schemas.microsoft.com/office/drawing/2014/main" id="{11DFF88C-356B-4E60-A584-437F6C57446B}"/>
                </a:ext>
              </a:extLst>
            </p:cNvPr>
            <p:cNvSpPr/>
            <p:nvPr/>
          </p:nvSpPr>
          <p:spPr>
            <a:xfrm>
              <a:off x="2442725" y="4326300"/>
              <a:ext cx="1028100" cy="138600"/>
            </a:xfrm>
            <a:custGeom>
              <a:avLst/>
              <a:gdLst/>
              <a:ahLst/>
              <a:cxnLst/>
              <a:rect l="l" t="t" r="r" b="b"/>
              <a:pathLst>
                <a:path w="41124" h="5544" extrusionOk="0">
                  <a:moveTo>
                    <a:pt x="3755" y="381"/>
                  </a:moveTo>
                  <a:cubicBezTo>
                    <a:pt x="6782" y="917"/>
                    <a:pt x="9832" y="1306"/>
                    <a:pt x="12883" y="1454"/>
                  </a:cubicBezTo>
                  <a:cubicBezTo>
                    <a:pt x="16016" y="1629"/>
                    <a:pt x="19123" y="1554"/>
                    <a:pt x="22256" y="1604"/>
                  </a:cubicBezTo>
                  <a:cubicBezTo>
                    <a:pt x="25364" y="1604"/>
                    <a:pt x="28497" y="1529"/>
                    <a:pt x="31605" y="1454"/>
                  </a:cubicBezTo>
                  <a:lnTo>
                    <a:pt x="36266" y="1353"/>
                  </a:lnTo>
                  <a:lnTo>
                    <a:pt x="38622" y="1328"/>
                  </a:lnTo>
                  <a:lnTo>
                    <a:pt x="39775" y="1303"/>
                  </a:lnTo>
                  <a:cubicBezTo>
                    <a:pt x="39824" y="1307"/>
                    <a:pt x="39872" y="1308"/>
                    <a:pt x="39919" y="1308"/>
                  </a:cubicBezTo>
                  <a:cubicBezTo>
                    <a:pt x="40187" y="1308"/>
                    <a:pt x="40435" y="1259"/>
                    <a:pt x="40724" y="1234"/>
                  </a:cubicBezTo>
                  <a:lnTo>
                    <a:pt x="40724" y="1234"/>
                  </a:lnTo>
                  <a:lnTo>
                    <a:pt x="40652" y="1353"/>
                  </a:lnTo>
                  <a:cubicBezTo>
                    <a:pt x="40602" y="1454"/>
                    <a:pt x="40527" y="1529"/>
                    <a:pt x="40477" y="1629"/>
                  </a:cubicBezTo>
                  <a:cubicBezTo>
                    <a:pt x="40352" y="1780"/>
                    <a:pt x="40226" y="1930"/>
                    <a:pt x="40076" y="2080"/>
                  </a:cubicBezTo>
                  <a:cubicBezTo>
                    <a:pt x="39775" y="2381"/>
                    <a:pt x="39424" y="2632"/>
                    <a:pt x="39048" y="2832"/>
                  </a:cubicBezTo>
                  <a:cubicBezTo>
                    <a:pt x="38321" y="3258"/>
                    <a:pt x="37494" y="3559"/>
                    <a:pt x="36667" y="3810"/>
                  </a:cubicBezTo>
                  <a:cubicBezTo>
                    <a:pt x="35013" y="4311"/>
                    <a:pt x="33284" y="4587"/>
                    <a:pt x="31554" y="4762"/>
                  </a:cubicBezTo>
                  <a:cubicBezTo>
                    <a:pt x="28096" y="5113"/>
                    <a:pt x="24587" y="5138"/>
                    <a:pt x="21103" y="5263"/>
                  </a:cubicBezTo>
                  <a:cubicBezTo>
                    <a:pt x="20464" y="5286"/>
                    <a:pt x="19824" y="5297"/>
                    <a:pt x="19183" y="5297"/>
                  </a:cubicBezTo>
                  <a:cubicBezTo>
                    <a:pt x="16333" y="5297"/>
                    <a:pt x="13476" y="5092"/>
                    <a:pt x="10652" y="4887"/>
                  </a:cubicBezTo>
                  <a:cubicBezTo>
                    <a:pt x="7482" y="4636"/>
                    <a:pt x="4311" y="4344"/>
                    <a:pt x="1122" y="4142"/>
                  </a:cubicBezTo>
                  <a:lnTo>
                    <a:pt x="1122" y="4142"/>
                  </a:lnTo>
                  <a:cubicBezTo>
                    <a:pt x="1284" y="4075"/>
                    <a:pt x="1444" y="3999"/>
                    <a:pt x="1604" y="3910"/>
                  </a:cubicBezTo>
                  <a:cubicBezTo>
                    <a:pt x="2030" y="3659"/>
                    <a:pt x="2431" y="3333"/>
                    <a:pt x="2732" y="2932"/>
                  </a:cubicBezTo>
                  <a:cubicBezTo>
                    <a:pt x="3324" y="2175"/>
                    <a:pt x="3580" y="1261"/>
                    <a:pt x="3755" y="381"/>
                  </a:cubicBezTo>
                  <a:close/>
                  <a:moveTo>
                    <a:pt x="3660" y="0"/>
                  </a:moveTo>
                  <a:cubicBezTo>
                    <a:pt x="3559" y="0"/>
                    <a:pt x="3459" y="50"/>
                    <a:pt x="3434" y="150"/>
                  </a:cubicBezTo>
                  <a:cubicBezTo>
                    <a:pt x="3259" y="1078"/>
                    <a:pt x="3008" y="2005"/>
                    <a:pt x="2457" y="2732"/>
                  </a:cubicBezTo>
                  <a:cubicBezTo>
                    <a:pt x="2181" y="3083"/>
                    <a:pt x="1830" y="3384"/>
                    <a:pt x="1429" y="3609"/>
                  </a:cubicBezTo>
                  <a:cubicBezTo>
                    <a:pt x="1028" y="3835"/>
                    <a:pt x="577" y="3985"/>
                    <a:pt x="126" y="4085"/>
                  </a:cubicBezTo>
                  <a:cubicBezTo>
                    <a:pt x="51" y="4110"/>
                    <a:pt x="0" y="4160"/>
                    <a:pt x="0" y="4261"/>
                  </a:cubicBezTo>
                  <a:cubicBezTo>
                    <a:pt x="0" y="4336"/>
                    <a:pt x="76" y="4436"/>
                    <a:pt x="176" y="4436"/>
                  </a:cubicBezTo>
                  <a:cubicBezTo>
                    <a:pt x="3660" y="4612"/>
                    <a:pt x="7118" y="4937"/>
                    <a:pt x="10627" y="5163"/>
                  </a:cubicBezTo>
                  <a:cubicBezTo>
                    <a:pt x="12356" y="5288"/>
                    <a:pt x="14111" y="5389"/>
                    <a:pt x="15865" y="5464"/>
                  </a:cubicBezTo>
                  <a:cubicBezTo>
                    <a:pt x="17594" y="5539"/>
                    <a:pt x="19349" y="5514"/>
                    <a:pt x="21103" y="5539"/>
                  </a:cubicBezTo>
                  <a:cubicBezTo>
                    <a:pt x="21343" y="5542"/>
                    <a:pt x="21583" y="5544"/>
                    <a:pt x="21823" y="5544"/>
                  </a:cubicBezTo>
                  <a:cubicBezTo>
                    <a:pt x="23337" y="5544"/>
                    <a:pt x="24848" y="5482"/>
                    <a:pt x="26341" y="5439"/>
                  </a:cubicBezTo>
                  <a:cubicBezTo>
                    <a:pt x="28096" y="5363"/>
                    <a:pt x="29850" y="5313"/>
                    <a:pt x="31605" y="5113"/>
                  </a:cubicBezTo>
                  <a:cubicBezTo>
                    <a:pt x="33334" y="4937"/>
                    <a:pt x="35088" y="4662"/>
                    <a:pt x="36768" y="4160"/>
                  </a:cubicBezTo>
                  <a:cubicBezTo>
                    <a:pt x="37620" y="3885"/>
                    <a:pt x="38447" y="3584"/>
                    <a:pt x="39224" y="3133"/>
                  </a:cubicBezTo>
                  <a:cubicBezTo>
                    <a:pt x="39600" y="2907"/>
                    <a:pt x="39976" y="2632"/>
                    <a:pt x="40301" y="2331"/>
                  </a:cubicBezTo>
                  <a:cubicBezTo>
                    <a:pt x="40477" y="2155"/>
                    <a:pt x="40627" y="2005"/>
                    <a:pt x="40753" y="1805"/>
                  </a:cubicBezTo>
                  <a:cubicBezTo>
                    <a:pt x="40803" y="1704"/>
                    <a:pt x="40878" y="1629"/>
                    <a:pt x="40928" y="1504"/>
                  </a:cubicBezTo>
                  <a:lnTo>
                    <a:pt x="41003" y="1353"/>
                  </a:lnTo>
                  <a:lnTo>
                    <a:pt x="41053" y="1278"/>
                  </a:lnTo>
                  <a:lnTo>
                    <a:pt x="41078" y="1254"/>
                  </a:lnTo>
                  <a:lnTo>
                    <a:pt x="41078" y="1254"/>
                  </a:lnTo>
                  <a:cubicBezTo>
                    <a:pt x="41069" y="1262"/>
                    <a:pt x="41065" y="1266"/>
                    <a:pt x="41064" y="1266"/>
                  </a:cubicBezTo>
                  <a:cubicBezTo>
                    <a:pt x="41060" y="1266"/>
                    <a:pt x="41124" y="1180"/>
                    <a:pt x="41103" y="1078"/>
                  </a:cubicBezTo>
                  <a:cubicBezTo>
                    <a:pt x="41016" y="1067"/>
                    <a:pt x="40925" y="1056"/>
                    <a:pt x="40831" y="1045"/>
                  </a:cubicBezTo>
                  <a:lnTo>
                    <a:pt x="40831" y="1045"/>
                  </a:lnTo>
                  <a:cubicBezTo>
                    <a:pt x="40830" y="1047"/>
                    <a:pt x="40829" y="1050"/>
                    <a:pt x="40828" y="1053"/>
                  </a:cubicBezTo>
                  <a:lnTo>
                    <a:pt x="40818" y="1053"/>
                  </a:lnTo>
                  <a:cubicBezTo>
                    <a:pt x="40820" y="1049"/>
                    <a:pt x="40822" y="1047"/>
                    <a:pt x="40824" y="1045"/>
                  </a:cubicBezTo>
                  <a:lnTo>
                    <a:pt x="40824" y="1045"/>
                  </a:lnTo>
                  <a:cubicBezTo>
                    <a:pt x="40826" y="1045"/>
                    <a:pt x="40829" y="1045"/>
                    <a:pt x="40831" y="1045"/>
                  </a:cubicBezTo>
                  <a:lnTo>
                    <a:pt x="40831" y="1045"/>
                  </a:lnTo>
                  <a:cubicBezTo>
                    <a:pt x="40832" y="1041"/>
                    <a:pt x="40832" y="1039"/>
                    <a:pt x="40831" y="1039"/>
                  </a:cubicBezTo>
                  <a:lnTo>
                    <a:pt x="40831" y="1039"/>
                  </a:lnTo>
                  <a:cubicBezTo>
                    <a:pt x="40829" y="1039"/>
                    <a:pt x="40827" y="1041"/>
                    <a:pt x="40824" y="1045"/>
                  </a:cubicBezTo>
                  <a:lnTo>
                    <a:pt x="40824" y="1045"/>
                  </a:lnTo>
                  <a:cubicBezTo>
                    <a:pt x="40490" y="1008"/>
                    <a:pt x="40125" y="977"/>
                    <a:pt x="39775" y="977"/>
                  </a:cubicBezTo>
                  <a:lnTo>
                    <a:pt x="38597" y="1003"/>
                  </a:lnTo>
                  <a:lnTo>
                    <a:pt x="36266" y="1028"/>
                  </a:lnTo>
                  <a:lnTo>
                    <a:pt x="31605" y="1103"/>
                  </a:lnTo>
                  <a:cubicBezTo>
                    <a:pt x="29047" y="1144"/>
                    <a:pt x="26505" y="1185"/>
                    <a:pt x="23967" y="1185"/>
                  </a:cubicBezTo>
                  <a:cubicBezTo>
                    <a:pt x="23397" y="1185"/>
                    <a:pt x="22826" y="1183"/>
                    <a:pt x="22256" y="1178"/>
                  </a:cubicBezTo>
                  <a:cubicBezTo>
                    <a:pt x="21710" y="1174"/>
                    <a:pt x="21164" y="1172"/>
                    <a:pt x="20619" y="1172"/>
                  </a:cubicBezTo>
                  <a:cubicBezTo>
                    <a:pt x="19786" y="1172"/>
                    <a:pt x="18955" y="1175"/>
                    <a:pt x="18125" y="1175"/>
                  </a:cubicBezTo>
                  <a:cubicBezTo>
                    <a:pt x="16383" y="1175"/>
                    <a:pt x="14645" y="1162"/>
                    <a:pt x="12908" y="1078"/>
                  </a:cubicBezTo>
                  <a:cubicBezTo>
                    <a:pt x="9800" y="927"/>
                    <a:pt x="6717" y="551"/>
                    <a:pt x="36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3" name="Google Shape;918;p32">
            <a:extLst>
              <a:ext uri="{FF2B5EF4-FFF2-40B4-BE49-F238E27FC236}">
                <a16:creationId xmlns:a16="http://schemas.microsoft.com/office/drawing/2014/main" id="{2E8E1E10-B2D5-4756-813F-9ACB09608330}"/>
              </a:ext>
            </a:extLst>
          </p:cNvPr>
          <p:cNvGrpSpPr/>
          <p:nvPr/>
        </p:nvGrpSpPr>
        <p:grpSpPr>
          <a:xfrm rot="674490">
            <a:off x="2440891" y="5358187"/>
            <a:ext cx="4632419" cy="1185146"/>
            <a:chOff x="3809875" y="1963175"/>
            <a:chExt cx="1923600" cy="492150"/>
          </a:xfrm>
        </p:grpSpPr>
        <p:sp>
          <p:nvSpPr>
            <p:cNvPr id="34" name="Google Shape;919;p32">
              <a:extLst>
                <a:ext uri="{FF2B5EF4-FFF2-40B4-BE49-F238E27FC236}">
                  <a16:creationId xmlns:a16="http://schemas.microsoft.com/office/drawing/2014/main" id="{01626D2F-F789-47A8-A103-540635775299}"/>
                </a:ext>
              </a:extLst>
            </p:cNvPr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920;p32">
              <a:extLst>
                <a:ext uri="{FF2B5EF4-FFF2-40B4-BE49-F238E27FC236}">
                  <a16:creationId xmlns:a16="http://schemas.microsoft.com/office/drawing/2014/main" id="{9BF2F019-118F-4D41-9520-1F015A95990E}"/>
                </a:ext>
              </a:extLst>
            </p:cNvPr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921;p32">
              <a:extLst>
                <a:ext uri="{FF2B5EF4-FFF2-40B4-BE49-F238E27FC236}">
                  <a16:creationId xmlns:a16="http://schemas.microsoft.com/office/drawing/2014/main" id="{1101EDCD-3F13-44C9-A0A6-C06FCE4AA73B}"/>
                </a:ext>
              </a:extLst>
            </p:cNvPr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922;p32">
              <a:extLst>
                <a:ext uri="{FF2B5EF4-FFF2-40B4-BE49-F238E27FC236}">
                  <a16:creationId xmlns:a16="http://schemas.microsoft.com/office/drawing/2014/main" id="{07ECEBAC-2986-4E45-8578-79B13C7604FD}"/>
                </a:ext>
              </a:extLst>
            </p:cNvPr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923;p32">
              <a:extLst>
                <a:ext uri="{FF2B5EF4-FFF2-40B4-BE49-F238E27FC236}">
                  <a16:creationId xmlns:a16="http://schemas.microsoft.com/office/drawing/2014/main" id="{89AB1130-1016-444D-BD7C-968AF0E352F5}"/>
                </a:ext>
              </a:extLst>
            </p:cNvPr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924;p32">
              <a:extLst>
                <a:ext uri="{FF2B5EF4-FFF2-40B4-BE49-F238E27FC236}">
                  <a16:creationId xmlns:a16="http://schemas.microsoft.com/office/drawing/2014/main" id="{6B80A14A-6DE3-4B85-9A16-E60B0E84A380}"/>
                </a:ext>
              </a:extLst>
            </p:cNvPr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925;p32">
              <a:extLst>
                <a:ext uri="{FF2B5EF4-FFF2-40B4-BE49-F238E27FC236}">
                  <a16:creationId xmlns:a16="http://schemas.microsoft.com/office/drawing/2014/main" id="{662C3ACD-52A8-4B85-9B6B-C67FB1B42FB4}"/>
                </a:ext>
              </a:extLst>
            </p:cNvPr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926;p32">
              <a:extLst>
                <a:ext uri="{FF2B5EF4-FFF2-40B4-BE49-F238E27FC236}">
                  <a16:creationId xmlns:a16="http://schemas.microsoft.com/office/drawing/2014/main" id="{34046F5E-D920-4071-B046-37E23F1A03C0}"/>
                </a:ext>
              </a:extLst>
            </p:cNvPr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927;p32">
              <a:extLst>
                <a:ext uri="{FF2B5EF4-FFF2-40B4-BE49-F238E27FC236}">
                  <a16:creationId xmlns:a16="http://schemas.microsoft.com/office/drawing/2014/main" id="{73B78A91-2685-419A-96CF-7EF21E0FC320}"/>
                </a:ext>
              </a:extLst>
            </p:cNvPr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928;p32">
              <a:extLst>
                <a:ext uri="{FF2B5EF4-FFF2-40B4-BE49-F238E27FC236}">
                  <a16:creationId xmlns:a16="http://schemas.microsoft.com/office/drawing/2014/main" id="{F52AE61A-1CFD-41C9-86B1-CFD09F163195}"/>
                </a:ext>
              </a:extLst>
            </p:cNvPr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929;p32">
              <a:extLst>
                <a:ext uri="{FF2B5EF4-FFF2-40B4-BE49-F238E27FC236}">
                  <a16:creationId xmlns:a16="http://schemas.microsoft.com/office/drawing/2014/main" id="{14C6EC6B-1958-4FD6-ADCE-365AC8897C8C}"/>
                </a:ext>
              </a:extLst>
            </p:cNvPr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8333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30"/>
          <p:cNvGrpSpPr/>
          <p:nvPr/>
        </p:nvGrpSpPr>
        <p:grpSpPr>
          <a:xfrm>
            <a:off x="932825" y="1214634"/>
            <a:ext cx="5808640" cy="234700"/>
            <a:chOff x="4345425" y="2175475"/>
            <a:chExt cx="800750" cy="176025"/>
          </a:xfrm>
        </p:grpSpPr>
        <p:sp>
          <p:nvSpPr>
            <p:cNvPr id="822" name="Google Shape;822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24" name="Google Shape;824;p3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D">
                <a:latin typeface="Comic Sans MS" panose="030F0702030302020204" pitchFamily="66" charset="0"/>
              </a:rPr>
              <a:t>Referensi</a:t>
            </a:r>
          </a:p>
        </p:txBody>
      </p:sp>
      <p:sp>
        <p:nvSpPr>
          <p:cNvPr id="825" name="Google Shape;825;p30"/>
          <p:cNvSpPr txBox="1">
            <a:spLocks noGrp="1"/>
          </p:cNvSpPr>
          <p:nvPr>
            <p:ph type="body" idx="1"/>
          </p:nvPr>
        </p:nvSpPr>
        <p:spPr>
          <a:xfrm>
            <a:off x="960000" y="1662565"/>
            <a:ext cx="10272000" cy="458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Mazidi, M. Ali; Naimi, Samad; Naimi, Sepehr (2011). </a:t>
            </a:r>
            <a:r>
              <a:rPr lang="en-US" sz="1800" i="1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AVR Microcontroller and Embedded Systems using Assembly and C</a:t>
            </a:r>
            <a:r>
              <a:rPr lang="en-US" sz="180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Prentice Hall.</a:t>
            </a:r>
            <a:endParaRPr lang="en-ID" sz="180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i="1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In-Depth: How Soil Moisture Sensor Works and Interface it with Arduino</a:t>
            </a:r>
            <a:r>
              <a:rPr lang="en-US" sz="180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(2019). Retrieved 21 December 2021, from </a:t>
            </a:r>
            <a:r>
              <a:rPr lang="en-US" sz="1800" u="sng">
                <a:solidFill>
                  <a:srgbClr val="0563C1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https://lastminuteengineers.com/soil-moisture-sensor-arduino-tutorial/</a:t>
            </a:r>
            <a:endParaRPr lang="en-ID" sz="180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i="1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An LDR Sensor With Arduino</a:t>
            </a:r>
            <a:r>
              <a:rPr lang="en-US" sz="180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(2021). Retrieved 21 December 2021, from </a:t>
            </a:r>
            <a:r>
              <a:rPr lang="en-US" sz="1800" u="sng">
                <a:solidFill>
                  <a:srgbClr val="0563C1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https://create.arduino.cc/projecthub/tarantula3/using-an-ldr-sensor-with-arduino-807b1c</a:t>
            </a:r>
            <a:endParaRPr lang="en-ID" sz="180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i="1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TMP36 Temperature Sensor</a:t>
            </a:r>
            <a:r>
              <a:rPr lang="en-US" sz="180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(2021). Retrieved 21 December 2021, from </a:t>
            </a:r>
            <a:r>
              <a:rPr lang="en-US" sz="1800" u="sng">
                <a:solidFill>
                  <a:srgbClr val="0563C1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https://learn.adafruit.com/tmp36-temperature-sensor/using-a-temp-sensor</a:t>
            </a:r>
            <a:endParaRPr lang="en-US" sz="1800" u="sng">
              <a:solidFill>
                <a:srgbClr val="0563C1"/>
              </a:solidFill>
              <a:effectLst/>
              <a:latin typeface="Comic Sans MS" panose="030F0702030302020204" pitchFamily="66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i="1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Arduino UNO R3</a:t>
            </a:r>
            <a:r>
              <a:rPr lang="en-US" sz="180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(2021). Retrieved 22 December 2021, from </a:t>
            </a:r>
            <a:r>
              <a:rPr lang="en-US" sz="1800" u="sng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https://docs.arduino.cc/hardware/uno-rev3</a:t>
            </a:r>
            <a:endParaRPr lang="en-ID" sz="180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ID" sz="180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26" name="Google Shape;826;p30"/>
          <p:cNvGrpSpPr/>
          <p:nvPr/>
        </p:nvGrpSpPr>
        <p:grpSpPr>
          <a:xfrm rot="1461682">
            <a:off x="9615330" y="232695"/>
            <a:ext cx="3657924" cy="1454605"/>
            <a:chOff x="4038775" y="3369325"/>
            <a:chExt cx="1789725" cy="711700"/>
          </a:xfrm>
        </p:grpSpPr>
        <p:sp>
          <p:nvSpPr>
            <p:cNvPr id="827" name="Google Shape;827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" name="Google Shape;3182;p60">
            <a:extLst>
              <a:ext uri="{FF2B5EF4-FFF2-40B4-BE49-F238E27FC236}">
                <a16:creationId xmlns:a16="http://schemas.microsoft.com/office/drawing/2014/main" id="{FF3FA43B-B4FA-4C57-ACF0-5E096C761BFF}"/>
              </a:ext>
            </a:extLst>
          </p:cNvPr>
          <p:cNvGrpSpPr/>
          <p:nvPr/>
        </p:nvGrpSpPr>
        <p:grpSpPr>
          <a:xfrm rot="-949627">
            <a:off x="7643433" y="123032"/>
            <a:ext cx="1780776" cy="1599461"/>
            <a:chOff x="2334325" y="3469775"/>
            <a:chExt cx="1136500" cy="995125"/>
          </a:xfrm>
        </p:grpSpPr>
        <p:sp>
          <p:nvSpPr>
            <p:cNvPr id="28" name="Google Shape;3183;p60">
              <a:extLst>
                <a:ext uri="{FF2B5EF4-FFF2-40B4-BE49-F238E27FC236}">
                  <a16:creationId xmlns:a16="http://schemas.microsoft.com/office/drawing/2014/main" id="{6EE15241-B3C9-4EDA-AB93-E03C39149281}"/>
                </a:ext>
              </a:extLst>
            </p:cNvPr>
            <p:cNvSpPr/>
            <p:nvPr/>
          </p:nvSpPr>
          <p:spPr>
            <a:xfrm>
              <a:off x="2337450" y="3480425"/>
              <a:ext cx="1100925" cy="952600"/>
            </a:xfrm>
            <a:custGeom>
              <a:avLst/>
              <a:gdLst/>
              <a:ahLst/>
              <a:cxnLst/>
              <a:rect l="l" t="t" r="r" b="b"/>
              <a:pathLst>
                <a:path w="44037" h="38104" extrusionOk="0">
                  <a:moveTo>
                    <a:pt x="40703" y="0"/>
                  </a:moveTo>
                  <a:cubicBezTo>
                    <a:pt x="40678" y="0"/>
                    <a:pt x="40653" y="25"/>
                    <a:pt x="40603" y="25"/>
                  </a:cubicBezTo>
                  <a:cubicBezTo>
                    <a:pt x="33886" y="877"/>
                    <a:pt x="27069" y="1278"/>
                    <a:pt x="20302" y="1855"/>
                  </a:cubicBezTo>
                  <a:cubicBezTo>
                    <a:pt x="13585" y="2406"/>
                    <a:pt x="6868" y="3133"/>
                    <a:pt x="126" y="3434"/>
                  </a:cubicBezTo>
                  <a:cubicBezTo>
                    <a:pt x="1" y="9725"/>
                    <a:pt x="1079" y="15840"/>
                    <a:pt x="1279" y="22106"/>
                  </a:cubicBezTo>
                  <a:cubicBezTo>
                    <a:pt x="1379" y="25239"/>
                    <a:pt x="1329" y="28371"/>
                    <a:pt x="1279" y="31504"/>
                  </a:cubicBezTo>
                  <a:cubicBezTo>
                    <a:pt x="1229" y="33183"/>
                    <a:pt x="1003" y="35188"/>
                    <a:pt x="1906" y="36692"/>
                  </a:cubicBezTo>
                  <a:cubicBezTo>
                    <a:pt x="2463" y="37626"/>
                    <a:pt x="3364" y="38104"/>
                    <a:pt x="4290" y="38104"/>
                  </a:cubicBezTo>
                  <a:cubicBezTo>
                    <a:pt x="5154" y="38104"/>
                    <a:pt x="6040" y="37689"/>
                    <a:pt x="6693" y="36843"/>
                  </a:cubicBezTo>
                  <a:cubicBezTo>
                    <a:pt x="7319" y="36016"/>
                    <a:pt x="7570" y="34988"/>
                    <a:pt x="7820" y="34010"/>
                  </a:cubicBezTo>
                  <a:cubicBezTo>
                    <a:pt x="7851" y="33904"/>
                    <a:pt x="7936" y="33863"/>
                    <a:pt x="8021" y="33863"/>
                  </a:cubicBezTo>
                  <a:cubicBezTo>
                    <a:pt x="8076" y="33863"/>
                    <a:pt x="8132" y="33880"/>
                    <a:pt x="8171" y="33910"/>
                  </a:cubicBezTo>
                  <a:cubicBezTo>
                    <a:pt x="8188" y="33910"/>
                    <a:pt x="8216" y="33899"/>
                    <a:pt x="8247" y="33899"/>
                  </a:cubicBezTo>
                  <a:cubicBezTo>
                    <a:pt x="8263" y="33899"/>
                    <a:pt x="8280" y="33902"/>
                    <a:pt x="8297" y="33910"/>
                  </a:cubicBezTo>
                  <a:cubicBezTo>
                    <a:pt x="15223" y="35439"/>
                    <a:pt x="22419" y="35740"/>
                    <a:pt x="29615" y="35740"/>
                  </a:cubicBezTo>
                  <a:cubicBezTo>
                    <a:pt x="34276" y="35740"/>
                    <a:pt x="38937" y="35614"/>
                    <a:pt x="43525" y="35614"/>
                  </a:cubicBezTo>
                  <a:cubicBezTo>
                    <a:pt x="43696" y="35614"/>
                    <a:pt x="43866" y="35614"/>
                    <a:pt x="44036" y="35615"/>
                  </a:cubicBezTo>
                  <a:cubicBezTo>
                    <a:pt x="43811" y="29650"/>
                    <a:pt x="43560" y="23710"/>
                    <a:pt x="42984" y="17745"/>
                  </a:cubicBezTo>
                  <a:cubicBezTo>
                    <a:pt x="42407" y="11805"/>
                    <a:pt x="41304" y="5940"/>
                    <a:pt x="407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3184;p60">
              <a:extLst>
                <a:ext uri="{FF2B5EF4-FFF2-40B4-BE49-F238E27FC236}">
                  <a16:creationId xmlns:a16="http://schemas.microsoft.com/office/drawing/2014/main" id="{A1C85CD6-89FC-46FE-A4DD-A84F9FB50B42}"/>
                </a:ext>
              </a:extLst>
            </p:cNvPr>
            <p:cNvSpPr/>
            <p:nvPr/>
          </p:nvSpPr>
          <p:spPr>
            <a:xfrm>
              <a:off x="2334325" y="3469775"/>
              <a:ext cx="1107175" cy="965775"/>
            </a:xfrm>
            <a:custGeom>
              <a:avLst/>
              <a:gdLst/>
              <a:ahLst/>
              <a:cxnLst/>
              <a:rect l="l" t="t" r="r" b="b"/>
              <a:pathLst>
                <a:path w="44287" h="38631" extrusionOk="0">
                  <a:moveTo>
                    <a:pt x="40651" y="682"/>
                  </a:moveTo>
                  <a:cubicBezTo>
                    <a:pt x="41257" y="6544"/>
                    <a:pt x="42339" y="12358"/>
                    <a:pt x="42908" y="18196"/>
                  </a:cubicBezTo>
                  <a:cubicBezTo>
                    <a:pt x="43209" y="21178"/>
                    <a:pt x="43409" y="24136"/>
                    <a:pt x="43585" y="27118"/>
                  </a:cubicBezTo>
                  <a:cubicBezTo>
                    <a:pt x="43685" y="28597"/>
                    <a:pt x="43760" y="30101"/>
                    <a:pt x="43810" y="31579"/>
                  </a:cubicBezTo>
                  <a:lnTo>
                    <a:pt x="43911" y="33810"/>
                  </a:lnTo>
                  <a:lnTo>
                    <a:pt x="43961" y="34938"/>
                  </a:lnTo>
                  <a:cubicBezTo>
                    <a:pt x="43961" y="35264"/>
                    <a:pt x="43986" y="35589"/>
                    <a:pt x="44036" y="35940"/>
                  </a:cubicBezTo>
                  <a:cubicBezTo>
                    <a:pt x="43309" y="35915"/>
                    <a:pt x="42632" y="35890"/>
                    <a:pt x="41906" y="35890"/>
                  </a:cubicBezTo>
                  <a:lnTo>
                    <a:pt x="39650" y="35915"/>
                  </a:lnTo>
                  <a:lnTo>
                    <a:pt x="35164" y="35965"/>
                  </a:lnTo>
                  <a:cubicBezTo>
                    <a:pt x="33514" y="35993"/>
                    <a:pt x="31871" y="36013"/>
                    <a:pt x="30228" y="36013"/>
                  </a:cubicBezTo>
                  <a:cubicBezTo>
                    <a:pt x="28876" y="36013"/>
                    <a:pt x="27524" y="35999"/>
                    <a:pt x="26166" y="35965"/>
                  </a:cubicBezTo>
                  <a:cubicBezTo>
                    <a:pt x="23159" y="35915"/>
                    <a:pt x="20176" y="35790"/>
                    <a:pt x="17194" y="35514"/>
                  </a:cubicBezTo>
                  <a:lnTo>
                    <a:pt x="14963" y="35264"/>
                  </a:lnTo>
                  <a:lnTo>
                    <a:pt x="12732" y="34963"/>
                  </a:lnTo>
                  <a:lnTo>
                    <a:pt x="10527" y="34587"/>
                  </a:lnTo>
                  <a:lnTo>
                    <a:pt x="9424" y="34361"/>
                  </a:lnTo>
                  <a:lnTo>
                    <a:pt x="8873" y="34261"/>
                  </a:lnTo>
                  <a:lnTo>
                    <a:pt x="8597" y="34211"/>
                  </a:lnTo>
                  <a:lnTo>
                    <a:pt x="8472" y="34186"/>
                  </a:lnTo>
                  <a:cubicBezTo>
                    <a:pt x="8434" y="34173"/>
                    <a:pt x="8390" y="34167"/>
                    <a:pt x="8350" y="34167"/>
                  </a:cubicBezTo>
                  <a:cubicBezTo>
                    <a:pt x="8335" y="34167"/>
                    <a:pt x="8321" y="34168"/>
                    <a:pt x="8307" y="34169"/>
                  </a:cubicBezTo>
                  <a:lnTo>
                    <a:pt x="8307" y="34169"/>
                  </a:lnTo>
                  <a:cubicBezTo>
                    <a:pt x="8259" y="34145"/>
                    <a:pt x="8207" y="34136"/>
                    <a:pt x="8146" y="34136"/>
                  </a:cubicBezTo>
                  <a:cubicBezTo>
                    <a:pt x="8046" y="34136"/>
                    <a:pt x="7920" y="34186"/>
                    <a:pt x="7870" y="34261"/>
                  </a:cubicBezTo>
                  <a:cubicBezTo>
                    <a:pt x="7845" y="34311"/>
                    <a:pt x="7820" y="34361"/>
                    <a:pt x="7795" y="34386"/>
                  </a:cubicBezTo>
                  <a:lnTo>
                    <a:pt x="7795" y="34487"/>
                  </a:lnTo>
                  <a:lnTo>
                    <a:pt x="7745" y="34637"/>
                  </a:lnTo>
                  <a:lnTo>
                    <a:pt x="7570" y="35264"/>
                  </a:lnTo>
                  <a:cubicBezTo>
                    <a:pt x="7444" y="35690"/>
                    <a:pt x="7319" y="36116"/>
                    <a:pt x="7118" y="36492"/>
                  </a:cubicBezTo>
                  <a:cubicBezTo>
                    <a:pt x="6767" y="37269"/>
                    <a:pt x="6141" y="37945"/>
                    <a:pt x="5339" y="38246"/>
                  </a:cubicBezTo>
                  <a:cubicBezTo>
                    <a:pt x="5051" y="38363"/>
                    <a:pt x="4744" y="38419"/>
                    <a:pt x="4437" y="38419"/>
                  </a:cubicBezTo>
                  <a:cubicBezTo>
                    <a:pt x="3889" y="38419"/>
                    <a:pt x="3342" y="38241"/>
                    <a:pt x="2908" y="37920"/>
                  </a:cubicBezTo>
                  <a:cubicBezTo>
                    <a:pt x="2206" y="37419"/>
                    <a:pt x="1805" y="36592"/>
                    <a:pt x="1630" y="35740"/>
                  </a:cubicBezTo>
                  <a:cubicBezTo>
                    <a:pt x="1454" y="34888"/>
                    <a:pt x="1454" y="34010"/>
                    <a:pt x="1479" y="33108"/>
                  </a:cubicBezTo>
                  <a:cubicBezTo>
                    <a:pt x="1504" y="32231"/>
                    <a:pt x="1529" y="31329"/>
                    <a:pt x="1554" y="30451"/>
                  </a:cubicBezTo>
                  <a:cubicBezTo>
                    <a:pt x="1579" y="28672"/>
                    <a:pt x="1605" y="26893"/>
                    <a:pt x="1605" y="25113"/>
                  </a:cubicBezTo>
                  <a:cubicBezTo>
                    <a:pt x="1579" y="23359"/>
                    <a:pt x="1554" y="21579"/>
                    <a:pt x="1429" y="19800"/>
                  </a:cubicBezTo>
                  <a:cubicBezTo>
                    <a:pt x="1304" y="18020"/>
                    <a:pt x="1153" y="16241"/>
                    <a:pt x="978" y="14487"/>
                  </a:cubicBezTo>
                  <a:cubicBezTo>
                    <a:pt x="657" y="11001"/>
                    <a:pt x="360" y="7515"/>
                    <a:pt x="424" y="4029"/>
                  </a:cubicBezTo>
                  <a:lnTo>
                    <a:pt x="424" y="4029"/>
                  </a:lnTo>
                  <a:cubicBezTo>
                    <a:pt x="7166" y="3724"/>
                    <a:pt x="13859" y="3004"/>
                    <a:pt x="20577" y="2456"/>
                  </a:cubicBezTo>
                  <a:lnTo>
                    <a:pt x="30728" y="1654"/>
                  </a:lnTo>
                  <a:cubicBezTo>
                    <a:pt x="32407" y="1529"/>
                    <a:pt x="34111" y="1379"/>
                    <a:pt x="35790" y="1203"/>
                  </a:cubicBezTo>
                  <a:lnTo>
                    <a:pt x="38347" y="953"/>
                  </a:lnTo>
                  <a:lnTo>
                    <a:pt x="39600" y="802"/>
                  </a:lnTo>
                  <a:lnTo>
                    <a:pt x="40226" y="727"/>
                  </a:lnTo>
                  <a:lnTo>
                    <a:pt x="40552" y="702"/>
                  </a:lnTo>
                  <a:cubicBezTo>
                    <a:pt x="40586" y="693"/>
                    <a:pt x="40617" y="688"/>
                    <a:pt x="40651" y="682"/>
                  </a:cubicBezTo>
                  <a:close/>
                  <a:moveTo>
                    <a:pt x="41003" y="0"/>
                  </a:moveTo>
                  <a:lnTo>
                    <a:pt x="40753" y="226"/>
                  </a:lnTo>
                  <a:cubicBezTo>
                    <a:pt x="40728" y="251"/>
                    <a:pt x="40602" y="276"/>
                    <a:pt x="40502" y="276"/>
                  </a:cubicBezTo>
                  <a:lnTo>
                    <a:pt x="40176" y="326"/>
                  </a:lnTo>
                  <a:lnTo>
                    <a:pt x="39550" y="401"/>
                  </a:lnTo>
                  <a:lnTo>
                    <a:pt x="38296" y="552"/>
                  </a:lnTo>
                  <a:lnTo>
                    <a:pt x="35765" y="802"/>
                  </a:lnTo>
                  <a:cubicBezTo>
                    <a:pt x="34086" y="978"/>
                    <a:pt x="32382" y="1128"/>
                    <a:pt x="30702" y="1253"/>
                  </a:cubicBezTo>
                  <a:lnTo>
                    <a:pt x="20552" y="2080"/>
                  </a:lnTo>
                  <a:cubicBezTo>
                    <a:pt x="13785" y="2657"/>
                    <a:pt x="7018" y="3359"/>
                    <a:pt x="251" y="3684"/>
                  </a:cubicBezTo>
                  <a:lnTo>
                    <a:pt x="101" y="3710"/>
                  </a:lnTo>
                  <a:lnTo>
                    <a:pt x="101" y="3860"/>
                  </a:lnTo>
                  <a:cubicBezTo>
                    <a:pt x="1" y="7419"/>
                    <a:pt x="326" y="10978"/>
                    <a:pt x="652" y="14512"/>
                  </a:cubicBezTo>
                  <a:cubicBezTo>
                    <a:pt x="978" y="18045"/>
                    <a:pt x="1279" y="21579"/>
                    <a:pt x="1304" y="25138"/>
                  </a:cubicBezTo>
                  <a:cubicBezTo>
                    <a:pt x="1329" y="26893"/>
                    <a:pt x="1304" y="28672"/>
                    <a:pt x="1279" y="30451"/>
                  </a:cubicBezTo>
                  <a:cubicBezTo>
                    <a:pt x="1279" y="31329"/>
                    <a:pt x="1279" y="32231"/>
                    <a:pt x="1229" y="33108"/>
                  </a:cubicBezTo>
                  <a:cubicBezTo>
                    <a:pt x="1204" y="34010"/>
                    <a:pt x="1204" y="34913"/>
                    <a:pt x="1404" y="35790"/>
                  </a:cubicBezTo>
                  <a:cubicBezTo>
                    <a:pt x="1579" y="36667"/>
                    <a:pt x="2031" y="37544"/>
                    <a:pt x="2783" y="38096"/>
                  </a:cubicBezTo>
                  <a:cubicBezTo>
                    <a:pt x="3253" y="38452"/>
                    <a:pt x="3849" y="38631"/>
                    <a:pt x="4449" y="38631"/>
                  </a:cubicBezTo>
                  <a:cubicBezTo>
                    <a:pt x="4776" y="38631"/>
                    <a:pt x="5105" y="38578"/>
                    <a:pt x="5414" y="38472"/>
                  </a:cubicBezTo>
                  <a:cubicBezTo>
                    <a:pt x="6291" y="38146"/>
                    <a:pt x="6968" y="37419"/>
                    <a:pt x="7369" y="36617"/>
                  </a:cubicBezTo>
                  <a:cubicBezTo>
                    <a:pt x="7570" y="36216"/>
                    <a:pt x="7720" y="35790"/>
                    <a:pt x="7870" y="35364"/>
                  </a:cubicBezTo>
                  <a:lnTo>
                    <a:pt x="8046" y="34712"/>
                  </a:lnTo>
                  <a:lnTo>
                    <a:pt x="8096" y="34562"/>
                  </a:lnTo>
                  <a:lnTo>
                    <a:pt x="8121" y="34487"/>
                  </a:lnTo>
                  <a:cubicBezTo>
                    <a:pt x="8121" y="34462"/>
                    <a:pt x="8121" y="34462"/>
                    <a:pt x="8121" y="34462"/>
                  </a:cubicBezTo>
                  <a:cubicBezTo>
                    <a:pt x="8121" y="34462"/>
                    <a:pt x="8132" y="34450"/>
                    <a:pt x="8154" y="34450"/>
                  </a:cubicBezTo>
                  <a:cubicBezTo>
                    <a:pt x="8165" y="34450"/>
                    <a:pt x="8179" y="34453"/>
                    <a:pt x="8196" y="34462"/>
                  </a:cubicBezTo>
                  <a:lnTo>
                    <a:pt x="8246" y="34537"/>
                  </a:lnTo>
                  <a:lnTo>
                    <a:pt x="8346" y="34512"/>
                  </a:lnTo>
                  <a:cubicBezTo>
                    <a:pt x="8372" y="34487"/>
                    <a:pt x="8372" y="34487"/>
                    <a:pt x="8397" y="34487"/>
                  </a:cubicBezTo>
                  <a:lnTo>
                    <a:pt x="8547" y="34512"/>
                  </a:lnTo>
                  <a:lnTo>
                    <a:pt x="8798" y="34587"/>
                  </a:lnTo>
                  <a:lnTo>
                    <a:pt x="9349" y="34687"/>
                  </a:lnTo>
                  <a:lnTo>
                    <a:pt x="10477" y="34913"/>
                  </a:lnTo>
                  <a:lnTo>
                    <a:pt x="12682" y="35289"/>
                  </a:lnTo>
                  <a:lnTo>
                    <a:pt x="14913" y="35589"/>
                  </a:lnTo>
                  <a:lnTo>
                    <a:pt x="17169" y="35840"/>
                  </a:lnTo>
                  <a:cubicBezTo>
                    <a:pt x="20151" y="36116"/>
                    <a:pt x="23159" y="36266"/>
                    <a:pt x="26166" y="36316"/>
                  </a:cubicBezTo>
                  <a:cubicBezTo>
                    <a:pt x="27315" y="36335"/>
                    <a:pt x="28460" y="36344"/>
                    <a:pt x="29604" y="36344"/>
                  </a:cubicBezTo>
                  <a:cubicBezTo>
                    <a:pt x="31456" y="36344"/>
                    <a:pt x="33305" y="36322"/>
                    <a:pt x="35164" y="36291"/>
                  </a:cubicBezTo>
                  <a:lnTo>
                    <a:pt x="39650" y="36241"/>
                  </a:lnTo>
                  <a:lnTo>
                    <a:pt x="41906" y="36216"/>
                  </a:lnTo>
                  <a:cubicBezTo>
                    <a:pt x="42682" y="36216"/>
                    <a:pt x="43510" y="36191"/>
                    <a:pt x="44261" y="36166"/>
                  </a:cubicBezTo>
                  <a:cubicBezTo>
                    <a:pt x="44286" y="35765"/>
                    <a:pt x="44286" y="35339"/>
                    <a:pt x="44286" y="34938"/>
                  </a:cubicBezTo>
                  <a:lnTo>
                    <a:pt x="44236" y="33810"/>
                  </a:lnTo>
                  <a:lnTo>
                    <a:pt x="44161" y="31579"/>
                  </a:lnTo>
                  <a:cubicBezTo>
                    <a:pt x="44086" y="30076"/>
                    <a:pt x="44011" y="28597"/>
                    <a:pt x="43936" y="27093"/>
                  </a:cubicBezTo>
                  <a:cubicBezTo>
                    <a:pt x="43785" y="24111"/>
                    <a:pt x="43560" y="21128"/>
                    <a:pt x="43284" y="18171"/>
                  </a:cubicBezTo>
                  <a:cubicBezTo>
                    <a:pt x="42733" y="12206"/>
                    <a:pt x="41630" y="6341"/>
                    <a:pt x="41053" y="401"/>
                  </a:cubicBezTo>
                  <a:lnTo>
                    <a:pt x="41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3185;p60">
              <a:extLst>
                <a:ext uri="{FF2B5EF4-FFF2-40B4-BE49-F238E27FC236}">
                  <a16:creationId xmlns:a16="http://schemas.microsoft.com/office/drawing/2014/main" id="{E14DE4C0-4639-4F08-A408-927419F7D058}"/>
                </a:ext>
              </a:extLst>
            </p:cNvPr>
            <p:cNvSpPr/>
            <p:nvPr/>
          </p:nvSpPr>
          <p:spPr>
            <a:xfrm>
              <a:off x="2402775" y="3617550"/>
              <a:ext cx="865425" cy="115450"/>
            </a:xfrm>
            <a:custGeom>
              <a:avLst/>
              <a:gdLst/>
              <a:ahLst/>
              <a:cxnLst/>
              <a:rect l="l" t="t" r="r" b="b"/>
              <a:pathLst>
                <a:path w="34617" h="4618" extrusionOk="0">
                  <a:moveTo>
                    <a:pt x="34249" y="0"/>
                  </a:moveTo>
                  <a:cubicBezTo>
                    <a:pt x="34235" y="0"/>
                    <a:pt x="34220" y="2"/>
                    <a:pt x="34205" y="4"/>
                  </a:cubicBezTo>
                  <a:cubicBezTo>
                    <a:pt x="28240" y="806"/>
                    <a:pt x="22275" y="1633"/>
                    <a:pt x="16285" y="2385"/>
                  </a:cubicBezTo>
                  <a:cubicBezTo>
                    <a:pt x="10897" y="3062"/>
                    <a:pt x="5458" y="3513"/>
                    <a:pt x="95" y="4415"/>
                  </a:cubicBezTo>
                  <a:cubicBezTo>
                    <a:pt x="0" y="4439"/>
                    <a:pt x="17" y="4618"/>
                    <a:pt x="103" y="4618"/>
                  </a:cubicBezTo>
                  <a:cubicBezTo>
                    <a:pt x="108" y="4618"/>
                    <a:pt x="114" y="4617"/>
                    <a:pt x="120" y="4616"/>
                  </a:cubicBezTo>
                  <a:cubicBezTo>
                    <a:pt x="11523" y="4089"/>
                    <a:pt x="23052" y="2159"/>
                    <a:pt x="34330" y="480"/>
                  </a:cubicBezTo>
                  <a:cubicBezTo>
                    <a:pt x="34616" y="433"/>
                    <a:pt x="34517" y="0"/>
                    <a:pt x="34249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3186;p60">
              <a:extLst>
                <a:ext uri="{FF2B5EF4-FFF2-40B4-BE49-F238E27FC236}">
                  <a16:creationId xmlns:a16="http://schemas.microsoft.com/office/drawing/2014/main" id="{B66E178E-2992-4373-A3AC-A85CD1FDD50D}"/>
                </a:ext>
              </a:extLst>
            </p:cNvPr>
            <p:cNvSpPr/>
            <p:nvPr/>
          </p:nvSpPr>
          <p:spPr>
            <a:xfrm>
              <a:off x="2447100" y="4330675"/>
              <a:ext cx="1019450" cy="130975"/>
            </a:xfrm>
            <a:custGeom>
              <a:avLst/>
              <a:gdLst/>
              <a:ahLst/>
              <a:cxnLst/>
              <a:rect l="l" t="t" r="r" b="b"/>
              <a:pathLst>
                <a:path w="40778" h="5239" extrusionOk="0">
                  <a:moveTo>
                    <a:pt x="3434" y="0"/>
                  </a:moveTo>
                  <a:cubicBezTo>
                    <a:pt x="3134" y="1529"/>
                    <a:pt x="2632" y="3509"/>
                    <a:pt x="1" y="4086"/>
                  </a:cubicBezTo>
                  <a:cubicBezTo>
                    <a:pt x="5916" y="4412"/>
                    <a:pt x="13209" y="5239"/>
                    <a:pt x="19149" y="5239"/>
                  </a:cubicBezTo>
                  <a:cubicBezTo>
                    <a:pt x="22432" y="5239"/>
                    <a:pt x="25690" y="5138"/>
                    <a:pt x="28973" y="4963"/>
                  </a:cubicBezTo>
                  <a:cubicBezTo>
                    <a:pt x="31931" y="4787"/>
                    <a:pt x="39374" y="4136"/>
                    <a:pt x="40728" y="1053"/>
                  </a:cubicBezTo>
                  <a:cubicBezTo>
                    <a:pt x="40728" y="1028"/>
                    <a:pt x="40753" y="1003"/>
                    <a:pt x="40778" y="978"/>
                  </a:cubicBezTo>
                  <a:cubicBezTo>
                    <a:pt x="35097" y="978"/>
                    <a:pt x="29179" y="1216"/>
                    <a:pt x="23445" y="1216"/>
                  </a:cubicBezTo>
                  <a:cubicBezTo>
                    <a:pt x="22728" y="1216"/>
                    <a:pt x="22014" y="1212"/>
                    <a:pt x="21304" y="1203"/>
                  </a:cubicBezTo>
                  <a:cubicBezTo>
                    <a:pt x="20561" y="1197"/>
                    <a:pt x="19846" y="1196"/>
                    <a:pt x="19147" y="1196"/>
                  </a:cubicBezTo>
                  <a:cubicBezTo>
                    <a:pt x="18790" y="1196"/>
                    <a:pt x="18438" y="1196"/>
                    <a:pt x="18088" y="1196"/>
                  </a:cubicBezTo>
                  <a:cubicBezTo>
                    <a:pt x="13767" y="1196"/>
                    <a:pt x="9865" y="1153"/>
                    <a:pt x="34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3187;p60">
              <a:extLst>
                <a:ext uri="{FF2B5EF4-FFF2-40B4-BE49-F238E27FC236}">
                  <a16:creationId xmlns:a16="http://schemas.microsoft.com/office/drawing/2014/main" id="{56881377-A5E0-4FC2-909A-810C85031253}"/>
                </a:ext>
              </a:extLst>
            </p:cNvPr>
            <p:cNvSpPr/>
            <p:nvPr/>
          </p:nvSpPr>
          <p:spPr>
            <a:xfrm>
              <a:off x="2442725" y="4326300"/>
              <a:ext cx="1028100" cy="138600"/>
            </a:xfrm>
            <a:custGeom>
              <a:avLst/>
              <a:gdLst/>
              <a:ahLst/>
              <a:cxnLst/>
              <a:rect l="l" t="t" r="r" b="b"/>
              <a:pathLst>
                <a:path w="41124" h="5544" extrusionOk="0">
                  <a:moveTo>
                    <a:pt x="3755" y="381"/>
                  </a:moveTo>
                  <a:cubicBezTo>
                    <a:pt x="6782" y="917"/>
                    <a:pt x="9832" y="1306"/>
                    <a:pt x="12883" y="1454"/>
                  </a:cubicBezTo>
                  <a:cubicBezTo>
                    <a:pt x="16016" y="1629"/>
                    <a:pt x="19123" y="1554"/>
                    <a:pt x="22256" y="1604"/>
                  </a:cubicBezTo>
                  <a:cubicBezTo>
                    <a:pt x="25364" y="1604"/>
                    <a:pt x="28497" y="1529"/>
                    <a:pt x="31605" y="1454"/>
                  </a:cubicBezTo>
                  <a:lnTo>
                    <a:pt x="36266" y="1353"/>
                  </a:lnTo>
                  <a:lnTo>
                    <a:pt x="38622" y="1328"/>
                  </a:lnTo>
                  <a:lnTo>
                    <a:pt x="39775" y="1303"/>
                  </a:lnTo>
                  <a:cubicBezTo>
                    <a:pt x="39824" y="1307"/>
                    <a:pt x="39872" y="1308"/>
                    <a:pt x="39919" y="1308"/>
                  </a:cubicBezTo>
                  <a:cubicBezTo>
                    <a:pt x="40187" y="1308"/>
                    <a:pt x="40435" y="1259"/>
                    <a:pt x="40724" y="1234"/>
                  </a:cubicBezTo>
                  <a:lnTo>
                    <a:pt x="40724" y="1234"/>
                  </a:lnTo>
                  <a:lnTo>
                    <a:pt x="40652" y="1353"/>
                  </a:lnTo>
                  <a:cubicBezTo>
                    <a:pt x="40602" y="1454"/>
                    <a:pt x="40527" y="1529"/>
                    <a:pt x="40477" y="1629"/>
                  </a:cubicBezTo>
                  <a:cubicBezTo>
                    <a:pt x="40352" y="1780"/>
                    <a:pt x="40226" y="1930"/>
                    <a:pt x="40076" y="2080"/>
                  </a:cubicBezTo>
                  <a:cubicBezTo>
                    <a:pt x="39775" y="2381"/>
                    <a:pt x="39424" y="2632"/>
                    <a:pt x="39048" y="2832"/>
                  </a:cubicBezTo>
                  <a:cubicBezTo>
                    <a:pt x="38321" y="3258"/>
                    <a:pt x="37494" y="3559"/>
                    <a:pt x="36667" y="3810"/>
                  </a:cubicBezTo>
                  <a:cubicBezTo>
                    <a:pt x="35013" y="4311"/>
                    <a:pt x="33284" y="4587"/>
                    <a:pt x="31554" y="4762"/>
                  </a:cubicBezTo>
                  <a:cubicBezTo>
                    <a:pt x="28096" y="5113"/>
                    <a:pt x="24587" y="5138"/>
                    <a:pt x="21103" y="5263"/>
                  </a:cubicBezTo>
                  <a:cubicBezTo>
                    <a:pt x="20464" y="5286"/>
                    <a:pt x="19824" y="5297"/>
                    <a:pt x="19183" y="5297"/>
                  </a:cubicBezTo>
                  <a:cubicBezTo>
                    <a:pt x="16333" y="5297"/>
                    <a:pt x="13476" y="5092"/>
                    <a:pt x="10652" y="4887"/>
                  </a:cubicBezTo>
                  <a:cubicBezTo>
                    <a:pt x="7482" y="4636"/>
                    <a:pt x="4311" y="4344"/>
                    <a:pt x="1122" y="4142"/>
                  </a:cubicBezTo>
                  <a:lnTo>
                    <a:pt x="1122" y="4142"/>
                  </a:lnTo>
                  <a:cubicBezTo>
                    <a:pt x="1284" y="4075"/>
                    <a:pt x="1444" y="3999"/>
                    <a:pt x="1604" y="3910"/>
                  </a:cubicBezTo>
                  <a:cubicBezTo>
                    <a:pt x="2030" y="3659"/>
                    <a:pt x="2431" y="3333"/>
                    <a:pt x="2732" y="2932"/>
                  </a:cubicBezTo>
                  <a:cubicBezTo>
                    <a:pt x="3324" y="2175"/>
                    <a:pt x="3580" y="1261"/>
                    <a:pt x="3755" y="381"/>
                  </a:cubicBezTo>
                  <a:close/>
                  <a:moveTo>
                    <a:pt x="3660" y="0"/>
                  </a:moveTo>
                  <a:cubicBezTo>
                    <a:pt x="3559" y="0"/>
                    <a:pt x="3459" y="50"/>
                    <a:pt x="3434" y="150"/>
                  </a:cubicBezTo>
                  <a:cubicBezTo>
                    <a:pt x="3259" y="1078"/>
                    <a:pt x="3008" y="2005"/>
                    <a:pt x="2457" y="2732"/>
                  </a:cubicBezTo>
                  <a:cubicBezTo>
                    <a:pt x="2181" y="3083"/>
                    <a:pt x="1830" y="3384"/>
                    <a:pt x="1429" y="3609"/>
                  </a:cubicBezTo>
                  <a:cubicBezTo>
                    <a:pt x="1028" y="3835"/>
                    <a:pt x="577" y="3985"/>
                    <a:pt x="126" y="4085"/>
                  </a:cubicBezTo>
                  <a:cubicBezTo>
                    <a:pt x="51" y="4110"/>
                    <a:pt x="0" y="4160"/>
                    <a:pt x="0" y="4261"/>
                  </a:cubicBezTo>
                  <a:cubicBezTo>
                    <a:pt x="0" y="4336"/>
                    <a:pt x="76" y="4436"/>
                    <a:pt x="176" y="4436"/>
                  </a:cubicBezTo>
                  <a:cubicBezTo>
                    <a:pt x="3660" y="4612"/>
                    <a:pt x="7118" y="4937"/>
                    <a:pt x="10627" y="5163"/>
                  </a:cubicBezTo>
                  <a:cubicBezTo>
                    <a:pt x="12356" y="5288"/>
                    <a:pt x="14111" y="5389"/>
                    <a:pt x="15865" y="5464"/>
                  </a:cubicBezTo>
                  <a:cubicBezTo>
                    <a:pt x="17594" y="5539"/>
                    <a:pt x="19349" y="5514"/>
                    <a:pt x="21103" y="5539"/>
                  </a:cubicBezTo>
                  <a:cubicBezTo>
                    <a:pt x="21343" y="5542"/>
                    <a:pt x="21583" y="5544"/>
                    <a:pt x="21823" y="5544"/>
                  </a:cubicBezTo>
                  <a:cubicBezTo>
                    <a:pt x="23337" y="5544"/>
                    <a:pt x="24848" y="5482"/>
                    <a:pt x="26341" y="5439"/>
                  </a:cubicBezTo>
                  <a:cubicBezTo>
                    <a:pt x="28096" y="5363"/>
                    <a:pt x="29850" y="5313"/>
                    <a:pt x="31605" y="5113"/>
                  </a:cubicBezTo>
                  <a:cubicBezTo>
                    <a:pt x="33334" y="4937"/>
                    <a:pt x="35088" y="4662"/>
                    <a:pt x="36768" y="4160"/>
                  </a:cubicBezTo>
                  <a:cubicBezTo>
                    <a:pt x="37620" y="3885"/>
                    <a:pt x="38447" y="3584"/>
                    <a:pt x="39224" y="3133"/>
                  </a:cubicBezTo>
                  <a:cubicBezTo>
                    <a:pt x="39600" y="2907"/>
                    <a:pt x="39976" y="2632"/>
                    <a:pt x="40301" y="2331"/>
                  </a:cubicBezTo>
                  <a:cubicBezTo>
                    <a:pt x="40477" y="2155"/>
                    <a:pt x="40627" y="2005"/>
                    <a:pt x="40753" y="1805"/>
                  </a:cubicBezTo>
                  <a:cubicBezTo>
                    <a:pt x="40803" y="1704"/>
                    <a:pt x="40878" y="1629"/>
                    <a:pt x="40928" y="1504"/>
                  </a:cubicBezTo>
                  <a:lnTo>
                    <a:pt x="41003" y="1353"/>
                  </a:lnTo>
                  <a:lnTo>
                    <a:pt x="41053" y="1278"/>
                  </a:lnTo>
                  <a:lnTo>
                    <a:pt x="41078" y="1254"/>
                  </a:lnTo>
                  <a:lnTo>
                    <a:pt x="41078" y="1254"/>
                  </a:lnTo>
                  <a:cubicBezTo>
                    <a:pt x="41069" y="1262"/>
                    <a:pt x="41065" y="1266"/>
                    <a:pt x="41064" y="1266"/>
                  </a:cubicBezTo>
                  <a:cubicBezTo>
                    <a:pt x="41060" y="1266"/>
                    <a:pt x="41124" y="1180"/>
                    <a:pt x="41103" y="1078"/>
                  </a:cubicBezTo>
                  <a:cubicBezTo>
                    <a:pt x="41016" y="1067"/>
                    <a:pt x="40925" y="1056"/>
                    <a:pt x="40831" y="1045"/>
                  </a:cubicBezTo>
                  <a:lnTo>
                    <a:pt x="40831" y="1045"/>
                  </a:lnTo>
                  <a:cubicBezTo>
                    <a:pt x="40830" y="1047"/>
                    <a:pt x="40829" y="1050"/>
                    <a:pt x="40828" y="1053"/>
                  </a:cubicBezTo>
                  <a:lnTo>
                    <a:pt x="40818" y="1053"/>
                  </a:lnTo>
                  <a:cubicBezTo>
                    <a:pt x="40820" y="1049"/>
                    <a:pt x="40822" y="1047"/>
                    <a:pt x="40824" y="1045"/>
                  </a:cubicBezTo>
                  <a:lnTo>
                    <a:pt x="40824" y="1045"/>
                  </a:lnTo>
                  <a:cubicBezTo>
                    <a:pt x="40826" y="1045"/>
                    <a:pt x="40829" y="1045"/>
                    <a:pt x="40831" y="1045"/>
                  </a:cubicBezTo>
                  <a:lnTo>
                    <a:pt x="40831" y="1045"/>
                  </a:lnTo>
                  <a:cubicBezTo>
                    <a:pt x="40832" y="1041"/>
                    <a:pt x="40832" y="1039"/>
                    <a:pt x="40831" y="1039"/>
                  </a:cubicBezTo>
                  <a:lnTo>
                    <a:pt x="40831" y="1039"/>
                  </a:lnTo>
                  <a:cubicBezTo>
                    <a:pt x="40829" y="1039"/>
                    <a:pt x="40827" y="1041"/>
                    <a:pt x="40824" y="1045"/>
                  </a:cubicBezTo>
                  <a:lnTo>
                    <a:pt x="40824" y="1045"/>
                  </a:lnTo>
                  <a:cubicBezTo>
                    <a:pt x="40490" y="1008"/>
                    <a:pt x="40125" y="977"/>
                    <a:pt x="39775" y="977"/>
                  </a:cubicBezTo>
                  <a:lnTo>
                    <a:pt x="38597" y="1003"/>
                  </a:lnTo>
                  <a:lnTo>
                    <a:pt x="36266" y="1028"/>
                  </a:lnTo>
                  <a:lnTo>
                    <a:pt x="31605" y="1103"/>
                  </a:lnTo>
                  <a:cubicBezTo>
                    <a:pt x="29047" y="1144"/>
                    <a:pt x="26505" y="1185"/>
                    <a:pt x="23967" y="1185"/>
                  </a:cubicBezTo>
                  <a:cubicBezTo>
                    <a:pt x="23397" y="1185"/>
                    <a:pt x="22826" y="1183"/>
                    <a:pt x="22256" y="1178"/>
                  </a:cubicBezTo>
                  <a:cubicBezTo>
                    <a:pt x="21710" y="1174"/>
                    <a:pt x="21164" y="1172"/>
                    <a:pt x="20619" y="1172"/>
                  </a:cubicBezTo>
                  <a:cubicBezTo>
                    <a:pt x="19786" y="1172"/>
                    <a:pt x="18955" y="1175"/>
                    <a:pt x="18125" y="1175"/>
                  </a:cubicBezTo>
                  <a:cubicBezTo>
                    <a:pt x="16383" y="1175"/>
                    <a:pt x="14645" y="1162"/>
                    <a:pt x="12908" y="1078"/>
                  </a:cubicBezTo>
                  <a:cubicBezTo>
                    <a:pt x="9800" y="927"/>
                    <a:pt x="6717" y="551"/>
                    <a:pt x="36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20845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30"/>
          <p:cNvGrpSpPr/>
          <p:nvPr/>
        </p:nvGrpSpPr>
        <p:grpSpPr>
          <a:xfrm>
            <a:off x="932825" y="1214634"/>
            <a:ext cx="5808640" cy="234700"/>
            <a:chOff x="4345425" y="2175475"/>
            <a:chExt cx="800750" cy="176025"/>
          </a:xfrm>
        </p:grpSpPr>
        <p:sp>
          <p:nvSpPr>
            <p:cNvPr id="822" name="Google Shape;822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24" name="Google Shape;824;p3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D">
                <a:latin typeface="Comic Sans MS" panose="030F0702030302020204" pitchFamily="66" charset="0"/>
              </a:rPr>
              <a:t>Referensi</a:t>
            </a:r>
          </a:p>
        </p:txBody>
      </p:sp>
      <p:sp>
        <p:nvSpPr>
          <p:cNvPr id="825" name="Google Shape;825;p30"/>
          <p:cNvSpPr txBox="1">
            <a:spLocks noGrp="1"/>
          </p:cNvSpPr>
          <p:nvPr>
            <p:ph type="body" idx="1"/>
          </p:nvPr>
        </p:nvSpPr>
        <p:spPr>
          <a:xfrm>
            <a:off x="960000" y="1662565"/>
            <a:ext cx="10272000" cy="458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i="1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ATmega328P 8-bit AVR Microcontroller with 32K Bytes In-System Programmable Flash</a:t>
            </a:r>
            <a:r>
              <a:rPr lang="en-US" sz="180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(2021). Retrieved 22 December 2021, from </a:t>
            </a:r>
            <a:r>
              <a:rPr lang="en-US" sz="1800" u="sng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https://ww1.microchip.com/downloads/en/DeviceDoc/Atmel-7810-Automotive-Microcontrollers-ATmega328P_Datasheet.pdf</a:t>
            </a:r>
            <a:endParaRPr lang="en-ID" sz="180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i="1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 Dependent Resistor LDR: Photoresistor</a:t>
            </a:r>
            <a:r>
              <a:rPr lang="en-US" sz="180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(2021). Retrieved 22 December 2021, from </a:t>
            </a:r>
            <a:r>
              <a:rPr lang="en-US" sz="1800" u="sng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https://www.electronics-notes.com/articles/electronic_components/resistors/light-dependent-resistor-ldr.php</a:t>
            </a:r>
            <a:endParaRPr lang="en-ID" sz="1800" u="sng">
              <a:latin typeface="Comic Sans MS" panose="030F0702030302020204" pitchFamily="66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i="1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Pengertian LDR (Light Dependent Resistor) dan Cara Mengukurnya </a:t>
            </a:r>
            <a:r>
              <a:rPr lang="en-US" sz="180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(2021). Retrieved 22 December 2021, from </a:t>
            </a:r>
            <a:r>
              <a:rPr lang="en-US" sz="1800" u="sng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hlinkClick r:id="rId5"/>
              </a:rPr>
              <a:t>https://teknikelektronika.com/pengertian-ldr-light-dependent-resistor-cara-mengukur-ldr/</a:t>
            </a:r>
            <a:endParaRPr lang="en-GB" sz="1800">
              <a:latin typeface="Comic Sans MS" panose="030F0702030302020204" pitchFamily="66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ID" sz="180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26" name="Google Shape;826;p30"/>
          <p:cNvGrpSpPr/>
          <p:nvPr/>
        </p:nvGrpSpPr>
        <p:grpSpPr>
          <a:xfrm rot="1461682">
            <a:off x="9615330" y="232695"/>
            <a:ext cx="3657924" cy="1454605"/>
            <a:chOff x="4038775" y="3369325"/>
            <a:chExt cx="1789725" cy="711700"/>
          </a:xfrm>
        </p:grpSpPr>
        <p:sp>
          <p:nvSpPr>
            <p:cNvPr id="827" name="Google Shape;827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" name="Google Shape;3182;p60">
            <a:extLst>
              <a:ext uri="{FF2B5EF4-FFF2-40B4-BE49-F238E27FC236}">
                <a16:creationId xmlns:a16="http://schemas.microsoft.com/office/drawing/2014/main" id="{3BA0E543-E87C-4B97-AD5E-5ED4992D33EF}"/>
              </a:ext>
            </a:extLst>
          </p:cNvPr>
          <p:cNvGrpSpPr/>
          <p:nvPr/>
        </p:nvGrpSpPr>
        <p:grpSpPr>
          <a:xfrm rot="-949627">
            <a:off x="7643433" y="123032"/>
            <a:ext cx="1780776" cy="1599461"/>
            <a:chOff x="2334325" y="3469775"/>
            <a:chExt cx="1136500" cy="995125"/>
          </a:xfrm>
        </p:grpSpPr>
        <p:sp>
          <p:nvSpPr>
            <p:cNvPr id="28" name="Google Shape;3183;p60">
              <a:extLst>
                <a:ext uri="{FF2B5EF4-FFF2-40B4-BE49-F238E27FC236}">
                  <a16:creationId xmlns:a16="http://schemas.microsoft.com/office/drawing/2014/main" id="{0D9C5787-2148-4ECF-B083-BD0A07969947}"/>
                </a:ext>
              </a:extLst>
            </p:cNvPr>
            <p:cNvSpPr/>
            <p:nvPr/>
          </p:nvSpPr>
          <p:spPr>
            <a:xfrm>
              <a:off x="2337450" y="3480425"/>
              <a:ext cx="1100925" cy="952600"/>
            </a:xfrm>
            <a:custGeom>
              <a:avLst/>
              <a:gdLst/>
              <a:ahLst/>
              <a:cxnLst/>
              <a:rect l="l" t="t" r="r" b="b"/>
              <a:pathLst>
                <a:path w="44037" h="38104" extrusionOk="0">
                  <a:moveTo>
                    <a:pt x="40703" y="0"/>
                  </a:moveTo>
                  <a:cubicBezTo>
                    <a:pt x="40678" y="0"/>
                    <a:pt x="40653" y="25"/>
                    <a:pt x="40603" y="25"/>
                  </a:cubicBezTo>
                  <a:cubicBezTo>
                    <a:pt x="33886" y="877"/>
                    <a:pt x="27069" y="1278"/>
                    <a:pt x="20302" y="1855"/>
                  </a:cubicBezTo>
                  <a:cubicBezTo>
                    <a:pt x="13585" y="2406"/>
                    <a:pt x="6868" y="3133"/>
                    <a:pt x="126" y="3434"/>
                  </a:cubicBezTo>
                  <a:cubicBezTo>
                    <a:pt x="1" y="9725"/>
                    <a:pt x="1079" y="15840"/>
                    <a:pt x="1279" y="22106"/>
                  </a:cubicBezTo>
                  <a:cubicBezTo>
                    <a:pt x="1379" y="25239"/>
                    <a:pt x="1329" y="28371"/>
                    <a:pt x="1279" y="31504"/>
                  </a:cubicBezTo>
                  <a:cubicBezTo>
                    <a:pt x="1229" y="33183"/>
                    <a:pt x="1003" y="35188"/>
                    <a:pt x="1906" y="36692"/>
                  </a:cubicBezTo>
                  <a:cubicBezTo>
                    <a:pt x="2463" y="37626"/>
                    <a:pt x="3364" y="38104"/>
                    <a:pt x="4290" y="38104"/>
                  </a:cubicBezTo>
                  <a:cubicBezTo>
                    <a:pt x="5154" y="38104"/>
                    <a:pt x="6040" y="37689"/>
                    <a:pt x="6693" y="36843"/>
                  </a:cubicBezTo>
                  <a:cubicBezTo>
                    <a:pt x="7319" y="36016"/>
                    <a:pt x="7570" y="34988"/>
                    <a:pt x="7820" y="34010"/>
                  </a:cubicBezTo>
                  <a:cubicBezTo>
                    <a:pt x="7851" y="33904"/>
                    <a:pt x="7936" y="33863"/>
                    <a:pt x="8021" y="33863"/>
                  </a:cubicBezTo>
                  <a:cubicBezTo>
                    <a:pt x="8076" y="33863"/>
                    <a:pt x="8132" y="33880"/>
                    <a:pt x="8171" y="33910"/>
                  </a:cubicBezTo>
                  <a:cubicBezTo>
                    <a:pt x="8188" y="33910"/>
                    <a:pt x="8216" y="33899"/>
                    <a:pt x="8247" y="33899"/>
                  </a:cubicBezTo>
                  <a:cubicBezTo>
                    <a:pt x="8263" y="33899"/>
                    <a:pt x="8280" y="33902"/>
                    <a:pt x="8297" y="33910"/>
                  </a:cubicBezTo>
                  <a:cubicBezTo>
                    <a:pt x="15223" y="35439"/>
                    <a:pt x="22419" y="35740"/>
                    <a:pt x="29615" y="35740"/>
                  </a:cubicBezTo>
                  <a:cubicBezTo>
                    <a:pt x="34276" y="35740"/>
                    <a:pt x="38937" y="35614"/>
                    <a:pt x="43525" y="35614"/>
                  </a:cubicBezTo>
                  <a:cubicBezTo>
                    <a:pt x="43696" y="35614"/>
                    <a:pt x="43866" y="35614"/>
                    <a:pt x="44036" y="35615"/>
                  </a:cubicBezTo>
                  <a:cubicBezTo>
                    <a:pt x="43811" y="29650"/>
                    <a:pt x="43560" y="23710"/>
                    <a:pt x="42984" y="17745"/>
                  </a:cubicBezTo>
                  <a:cubicBezTo>
                    <a:pt x="42407" y="11805"/>
                    <a:pt x="41304" y="5940"/>
                    <a:pt x="407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3184;p60">
              <a:extLst>
                <a:ext uri="{FF2B5EF4-FFF2-40B4-BE49-F238E27FC236}">
                  <a16:creationId xmlns:a16="http://schemas.microsoft.com/office/drawing/2014/main" id="{6F66CF0A-EDB4-4F21-850A-B97C3F6F5320}"/>
                </a:ext>
              </a:extLst>
            </p:cNvPr>
            <p:cNvSpPr/>
            <p:nvPr/>
          </p:nvSpPr>
          <p:spPr>
            <a:xfrm>
              <a:off x="2334325" y="3469775"/>
              <a:ext cx="1107175" cy="965775"/>
            </a:xfrm>
            <a:custGeom>
              <a:avLst/>
              <a:gdLst/>
              <a:ahLst/>
              <a:cxnLst/>
              <a:rect l="l" t="t" r="r" b="b"/>
              <a:pathLst>
                <a:path w="44287" h="38631" extrusionOk="0">
                  <a:moveTo>
                    <a:pt x="40651" y="682"/>
                  </a:moveTo>
                  <a:cubicBezTo>
                    <a:pt x="41257" y="6544"/>
                    <a:pt x="42339" y="12358"/>
                    <a:pt x="42908" y="18196"/>
                  </a:cubicBezTo>
                  <a:cubicBezTo>
                    <a:pt x="43209" y="21178"/>
                    <a:pt x="43409" y="24136"/>
                    <a:pt x="43585" y="27118"/>
                  </a:cubicBezTo>
                  <a:cubicBezTo>
                    <a:pt x="43685" y="28597"/>
                    <a:pt x="43760" y="30101"/>
                    <a:pt x="43810" y="31579"/>
                  </a:cubicBezTo>
                  <a:lnTo>
                    <a:pt x="43911" y="33810"/>
                  </a:lnTo>
                  <a:lnTo>
                    <a:pt x="43961" y="34938"/>
                  </a:lnTo>
                  <a:cubicBezTo>
                    <a:pt x="43961" y="35264"/>
                    <a:pt x="43986" y="35589"/>
                    <a:pt x="44036" y="35940"/>
                  </a:cubicBezTo>
                  <a:cubicBezTo>
                    <a:pt x="43309" y="35915"/>
                    <a:pt x="42632" y="35890"/>
                    <a:pt x="41906" y="35890"/>
                  </a:cubicBezTo>
                  <a:lnTo>
                    <a:pt x="39650" y="35915"/>
                  </a:lnTo>
                  <a:lnTo>
                    <a:pt x="35164" y="35965"/>
                  </a:lnTo>
                  <a:cubicBezTo>
                    <a:pt x="33514" y="35993"/>
                    <a:pt x="31871" y="36013"/>
                    <a:pt x="30228" y="36013"/>
                  </a:cubicBezTo>
                  <a:cubicBezTo>
                    <a:pt x="28876" y="36013"/>
                    <a:pt x="27524" y="35999"/>
                    <a:pt x="26166" y="35965"/>
                  </a:cubicBezTo>
                  <a:cubicBezTo>
                    <a:pt x="23159" y="35915"/>
                    <a:pt x="20176" y="35790"/>
                    <a:pt x="17194" y="35514"/>
                  </a:cubicBezTo>
                  <a:lnTo>
                    <a:pt x="14963" y="35264"/>
                  </a:lnTo>
                  <a:lnTo>
                    <a:pt x="12732" y="34963"/>
                  </a:lnTo>
                  <a:lnTo>
                    <a:pt x="10527" y="34587"/>
                  </a:lnTo>
                  <a:lnTo>
                    <a:pt x="9424" y="34361"/>
                  </a:lnTo>
                  <a:lnTo>
                    <a:pt x="8873" y="34261"/>
                  </a:lnTo>
                  <a:lnTo>
                    <a:pt x="8597" y="34211"/>
                  </a:lnTo>
                  <a:lnTo>
                    <a:pt x="8472" y="34186"/>
                  </a:lnTo>
                  <a:cubicBezTo>
                    <a:pt x="8434" y="34173"/>
                    <a:pt x="8390" y="34167"/>
                    <a:pt x="8350" y="34167"/>
                  </a:cubicBezTo>
                  <a:cubicBezTo>
                    <a:pt x="8335" y="34167"/>
                    <a:pt x="8321" y="34168"/>
                    <a:pt x="8307" y="34169"/>
                  </a:cubicBezTo>
                  <a:lnTo>
                    <a:pt x="8307" y="34169"/>
                  </a:lnTo>
                  <a:cubicBezTo>
                    <a:pt x="8259" y="34145"/>
                    <a:pt x="8207" y="34136"/>
                    <a:pt x="8146" y="34136"/>
                  </a:cubicBezTo>
                  <a:cubicBezTo>
                    <a:pt x="8046" y="34136"/>
                    <a:pt x="7920" y="34186"/>
                    <a:pt x="7870" y="34261"/>
                  </a:cubicBezTo>
                  <a:cubicBezTo>
                    <a:pt x="7845" y="34311"/>
                    <a:pt x="7820" y="34361"/>
                    <a:pt x="7795" y="34386"/>
                  </a:cubicBezTo>
                  <a:lnTo>
                    <a:pt x="7795" y="34487"/>
                  </a:lnTo>
                  <a:lnTo>
                    <a:pt x="7745" y="34637"/>
                  </a:lnTo>
                  <a:lnTo>
                    <a:pt x="7570" y="35264"/>
                  </a:lnTo>
                  <a:cubicBezTo>
                    <a:pt x="7444" y="35690"/>
                    <a:pt x="7319" y="36116"/>
                    <a:pt x="7118" y="36492"/>
                  </a:cubicBezTo>
                  <a:cubicBezTo>
                    <a:pt x="6767" y="37269"/>
                    <a:pt x="6141" y="37945"/>
                    <a:pt x="5339" y="38246"/>
                  </a:cubicBezTo>
                  <a:cubicBezTo>
                    <a:pt x="5051" y="38363"/>
                    <a:pt x="4744" y="38419"/>
                    <a:pt x="4437" y="38419"/>
                  </a:cubicBezTo>
                  <a:cubicBezTo>
                    <a:pt x="3889" y="38419"/>
                    <a:pt x="3342" y="38241"/>
                    <a:pt x="2908" y="37920"/>
                  </a:cubicBezTo>
                  <a:cubicBezTo>
                    <a:pt x="2206" y="37419"/>
                    <a:pt x="1805" y="36592"/>
                    <a:pt x="1630" y="35740"/>
                  </a:cubicBezTo>
                  <a:cubicBezTo>
                    <a:pt x="1454" y="34888"/>
                    <a:pt x="1454" y="34010"/>
                    <a:pt x="1479" y="33108"/>
                  </a:cubicBezTo>
                  <a:cubicBezTo>
                    <a:pt x="1504" y="32231"/>
                    <a:pt x="1529" y="31329"/>
                    <a:pt x="1554" y="30451"/>
                  </a:cubicBezTo>
                  <a:cubicBezTo>
                    <a:pt x="1579" y="28672"/>
                    <a:pt x="1605" y="26893"/>
                    <a:pt x="1605" y="25113"/>
                  </a:cubicBezTo>
                  <a:cubicBezTo>
                    <a:pt x="1579" y="23359"/>
                    <a:pt x="1554" y="21579"/>
                    <a:pt x="1429" y="19800"/>
                  </a:cubicBezTo>
                  <a:cubicBezTo>
                    <a:pt x="1304" y="18020"/>
                    <a:pt x="1153" y="16241"/>
                    <a:pt x="978" y="14487"/>
                  </a:cubicBezTo>
                  <a:cubicBezTo>
                    <a:pt x="657" y="11001"/>
                    <a:pt x="360" y="7515"/>
                    <a:pt x="424" y="4029"/>
                  </a:cubicBezTo>
                  <a:lnTo>
                    <a:pt x="424" y="4029"/>
                  </a:lnTo>
                  <a:cubicBezTo>
                    <a:pt x="7166" y="3724"/>
                    <a:pt x="13859" y="3004"/>
                    <a:pt x="20577" y="2456"/>
                  </a:cubicBezTo>
                  <a:lnTo>
                    <a:pt x="30728" y="1654"/>
                  </a:lnTo>
                  <a:cubicBezTo>
                    <a:pt x="32407" y="1529"/>
                    <a:pt x="34111" y="1379"/>
                    <a:pt x="35790" y="1203"/>
                  </a:cubicBezTo>
                  <a:lnTo>
                    <a:pt x="38347" y="953"/>
                  </a:lnTo>
                  <a:lnTo>
                    <a:pt x="39600" y="802"/>
                  </a:lnTo>
                  <a:lnTo>
                    <a:pt x="40226" y="727"/>
                  </a:lnTo>
                  <a:lnTo>
                    <a:pt x="40552" y="702"/>
                  </a:lnTo>
                  <a:cubicBezTo>
                    <a:pt x="40586" y="693"/>
                    <a:pt x="40617" y="688"/>
                    <a:pt x="40651" y="682"/>
                  </a:cubicBezTo>
                  <a:close/>
                  <a:moveTo>
                    <a:pt x="41003" y="0"/>
                  </a:moveTo>
                  <a:lnTo>
                    <a:pt x="40753" y="226"/>
                  </a:lnTo>
                  <a:cubicBezTo>
                    <a:pt x="40728" y="251"/>
                    <a:pt x="40602" y="276"/>
                    <a:pt x="40502" y="276"/>
                  </a:cubicBezTo>
                  <a:lnTo>
                    <a:pt x="40176" y="326"/>
                  </a:lnTo>
                  <a:lnTo>
                    <a:pt x="39550" y="401"/>
                  </a:lnTo>
                  <a:lnTo>
                    <a:pt x="38296" y="552"/>
                  </a:lnTo>
                  <a:lnTo>
                    <a:pt x="35765" y="802"/>
                  </a:lnTo>
                  <a:cubicBezTo>
                    <a:pt x="34086" y="978"/>
                    <a:pt x="32382" y="1128"/>
                    <a:pt x="30702" y="1253"/>
                  </a:cubicBezTo>
                  <a:lnTo>
                    <a:pt x="20552" y="2080"/>
                  </a:lnTo>
                  <a:cubicBezTo>
                    <a:pt x="13785" y="2657"/>
                    <a:pt x="7018" y="3359"/>
                    <a:pt x="251" y="3684"/>
                  </a:cubicBezTo>
                  <a:lnTo>
                    <a:pt x="101" y="3710"/>
                  </a:lnTo>
                  <a:lnTo>
                    <a:pt x="101" y="3860"/>
                  </a:lnTo>
                  <a:cubicBezTo>
                    <a:pt x="1" y="7419"/>
                    <a:pt x="326" y="10978"/>
                    <a:pt x="652" y="14512"/>
                  </a:cubicBezTo>
                  <a:cubicBezTo>
                    <a:pt x="978" y="18045"/>
                    <a:pt x="1279" y="21579"/>
                    <a:pt x="1304" y="25138"/>
                  </a:cubicBezTo>
                  <a:cubicBezTo>
                    <a:pt x="1329" y="26893"/>
                    <a:pt x="1304" y="28672"/>
                    <a:pt x="1279" y="30451"/>
                  </a:cubicBezTo>
                  <a:cubicBezTo>
                    <a:pt x="1279" y="31329"/>
                    <a:pt x="1279" y="32231"/>
                    <a:pt x="1229" y="33108"/>
                  </a:cubicBezTo>
                  <a:cubicBezTo>
                    <a:pt x="1204" y="34010"/>
                    <a:pt x="1204" y="34913"/>
                    <a:pt x="1404" y="35790"/>
                  </a:cubicBezTo>
                  <a:cubicBezTo>
                    <a:pt x="1579" y="36667"/>
                    <a:pt x="2031" y="37544"/>
                    <a:pt x="2783" y="38096"/>
                  </a:cubicBezTo>
                  <a:cubicBezTo>
                    <a:pt x="3253" y="38452"/>
                    <a:pt x="3849" y="38631"/>
                    <a:pt x="4449" y="38631"/>
                  </a:cubicBezTo>
                  <a:cubicBezTo>
                    <a:pt x="4776" y="38631"/>
                    <a:pt x="5105" y="38578"/>
                    <a:pt x="5414" y="38472"/>
                  </a:cubicBezTo>
                  <a:cubicBezTo>
                    <a:pt x="6291" y="38146"/>
                    <a:pt x="6968" y="37419"/>
                    <a:pt x="7369" y="36617"/>
                  </a:cubicBezTo>
                  <a:cubicBezTo>
                    <a:pt x="7570" y="36216"/>
                    <a:pt x="7720" y="35790"/>
                    <a:pt x="7870" y="35364"/>
                  </a:cubicBezTo>
                  <a:lnTo>
                    <a:pt x="8046" y="34712"/>
                  </a:lnTo>
                  <a:lnTo>
                    <a:pt x="8096" y="34562"/>
                  </a:lnTo>
                  <a:lnTo>
                    <a:pt x="8121" y="34487"/>
                  </a:lnTo>
                  <a:cubicBezTo>
                    <a:pt x="8121" y="34462"/>
                    <a:pt x="8121" y="34462"/>
                    <a:pt x="8121" y="34462"/>
                  </a:cubicBezTo>
                  <a:cubicBezTo>
                    <a:pt x="8121" y="34462"/>
                    <a:pt x="8132" y="34450"/>
                    <a:pt x="8154" y="34450"/>
                  </a:cubicBezTo>
                  <a:cubicBezTo>
                    <a:pt x="8165" y="34450"/>
                    <a:pt x="8179" y="34453"/>
                    <a:pt x="8196" y="34462"/>
                  </a:cubicBezTo>
                  <a:lnTo>
                    <a:pt x="8246" y="34537"/>
                  </a:lnTo>
                  <a:lnTo>
                    <a:pt x="8346" y="34512"/>
                  </a:lnTo>
                  <a:cubicBezTo>
                    <a:pt x="8372" y="34487"/>
                    <a:pt x="8372" y="34487"/>
                    <a:pt x="8397" y="34487"/>
                  </a:cubicBezTo>
                  <a:lnTo>
                    <a:pt x="8547" y="34512"/>
                  </a:lnTo>
                  <a:lnTo>
                    <a:pt x="8798" y="34587"/>
                  </a:lnTo>
                  <a:lnTo>
                    <a:pt x="9349" y="34687"/>
                  </a:lnTo>
                  <a:lnTo>
                    <a:pt x="10477" y="34913"/>
                  </a:lnTo>
                  <a:lnTo>
                    <a:pt x="12682" y="35289"/>
                  </a:lnTo>
                  <a:lnTo>
                    <a:pt x="14913" y="35589"/>
                  </a:lnTo>
                  <a:lnTo>
                    <a:pt x="17169" y="35840"/>
                  </a:lnTo>
                  <a:cubicBezTo>
                    <a:pt x="20151" y="36116"/>
                    <a:pt x="23159" y="36266"/>
                    <a:pt x="26166" y="36316"/>
                  </a:cubicBezTo>
                  <a:cubicBezTo>
                    <a:pt x="27315" y="36335"/>
                    <a:pt x="28460" y="36344"/>
                    <a:pt x="29604" y="36344"/>
                  </a:cubicBezTo>
                  <a:cubicBezTo>
                    <a:pt x="31456" y="36344"/>
                    <a:pt x="33305" y="36322"/>
                    <a:pt x="35164" y="36291"/>
                  </a:cubicBezTo>
                  <a:lnTo>
                    <a:pt x="39650" y="36241"/>
                  </a:lnTo>
                  <a:lnTo>
                    <a:pt x="41906" y="36216"/>
                  </a:lnTo>
                  <a:cubicBezTo>
                    <a:pt x="42682" y="36216"/>
                    <a:pt x="43510" y="36191"/>
                    <a:pt x="44261" y="36166"/>
                  </a:cubicBezTo>
                  <a:cubicBezTo>
                    <a:pt x="44286" y="35765"/>
                    <a:pt x="44286" y="35339"/>
                    <a:pt x="44286" y="34938"/>
                  </a:cubicBezTo>
                  <a:lnTo>
                    <a:pt x="44236" y="33810"/>
                  </a:lnTo>
                  <a:lnTo>
                    <a:pt x="44161" y="31579"/>
                  </a:lnTo>
                  <a:cubicBezTo>
                    <a:pt x="44086" y="30076"/>
                    <a:pt x="44011" y="28597"/>
                    <a:pt x="43936" y="27093"/>
                  </a:cubicBezTo>
                  <a:cubicBezTo>
                    <a:pt x="43785" y="24111"/>
                    <a:pt x="43560" y="21128"/>
                    <a:pt x="43284" y="18171"/>
                  </a:cubicBezTo>
                  <a:cubicBezTo>
                    <a:pt x="42733" y="12206"/>
                    <a:pt x="41630" y="6341"/>
                    <a:pt x="41053" y="401"/>
                  </a:cubicBezTo>
                  <a:lnTo>
                    <a:pt x="41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3185;p60">
              <a:extLst>
                <a:ext uri="{FF2B5EF4-FFF2-40B4-BE49-F238E27FC236}">
                  <a16:creationId xmlns:a16="http://schemas.microsoft.com/office/drawing/2014/main" id="{0F21DDAD-2F4C-41C8-8144-CD5454116662}"/>
                </a:ext>
              </a:extLst>
            </p:cNvPr>
            <p:cNvSpPr/>
            <p:nvPr/>
          </p:nvSpPr>
          <p:spPr>
            <a:xfrm>
              <a:off x="2402775" y="3617550"/>
              <a:ext cx="865425" cy="115450"/>
            </a:xfrm>
            <a:custGeom>
              <a:avLst/>
              <a:gdLst/>
              <a:ahLst/>
              <a:cxnLst/>
              <a:rect l="l" t="t" r="r" b="b"/>
              <a:pathLst>
                <a:path w="34617" h="4618" extrusionOk="0">
                  <a:moveTo>
                    <a:pt x="34249" y="0"/>
                  </a:moveTo>
                  <a:cubicBezTo>
                    <a:pt x="34235" y="0"/>
                    <a:pt x="34220" y="2"/>
                    <a:pt x="34205" y="4"/>
                  </a:cubicBezTo>
                  <a:cubicBezTo>
                    <a:pt x="28240" y="806"/>
                    <a:pt x="22275" y="1633"/>
                    <a:pt x="16285" y="2385"/>
                  </a:cubicBezTo>
                  <a:cubicBezTo>
                    <a:pt x="10897" y="3062"/>
                    <a:pt x="5458" y="3513"/>
                    <a:pt x="95" y="4415"/>
                  </a:cubicBezTo>
                  <a:cubicBezTo>
                    <a:pt x="0" y="4439"/>
                    <a:pt x="17" y="4618"/>
                    <a:pt x="103" y="4618"/>
                  </a:cubicBezTo>
                  <a:cubicBezTo>
                    <a:pt x="108" y="4618"/>
                    <a:pt x="114" y="4617"/>
                    <a:pt x="120" y="4616"/>
                  </a:cubicBezTo>
                  <a:cubicBezTo>
                    <a:pt x="11523" y="4089"/>
                    <a:pt x="23052" y="2159"/>
                    <a:pt x="34330" y="480"/>
                  </a:cubicBezTo>
                  <a:cubicBezTo>
                    <a:pt x="34616" y="433"/>
                    <a:pt x="34517" y="0"/>
                    <a:pt x="34249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3186;p60">
              <a:extLst>
                <a:ext uri="{FF2B5EF4-FFF2-40B4-BE49-F238E27FC236}">
                  <a16:creationId xmlns:a16="http://schemas.microsoft.com/office/drawing/2014/main" id="{F0083C7B-0F87-485E-9852-F78E7CC1AE7D}"/>
                </a:ext>
              </a:extLst>
            </p:cNvPr>
            <p:cNvSpPr/>
            <p:nvPr/>
          </p:nvSpPr>
          <p:spPr>
            <a:xfrm>
              <a:off x="2447100" y="4330675"/>
              <a:ext cx="1019450" cy="130975"/>
            </a:xfrm>
            <a:custGeom>
              <a:avLst/>
              <a:gdLst/>
              <a:ahLst/>
              <a:cxnLst/>
              <a:rect l="l" t="t" r="r" b="b"/>
              <a:pathLst>
                <a:path w="40778" h="5239" extrusionOk="0">
                  <a:moveTo>
                    <a:pt x="3434" y="0"/>
                  </a:moveTo>
                  <a:cubicBezTo>
                    <a:pt x="3134" y="1529"/>
                    <a:pt x="2632" y="3509"/>
                    <a:pt x="1" y="4086"/>
                  </a:cubicBezTo>
                  <a:cubicBezTo>
                    <a:pt x="5916" y="4412"/>
                    <a:pt x="13209" y="5239"/>
                    <a:pt x="19149" y="5239"/>
                  </a:cubicBezTo>
                  <a:cubicBezTo>
                    <a:pt x="22432" y="5239"/>
                    <a:pt x="25690" y="5138"/>
                    <a:pt x="28973" y="4963"/>
                  </a:cubicBezTo>
                  <a:cubicBezTo>
                    <a:pt x="31931" y="4787"/>
                    <a:pt x="39374" y="4136"/>
                    <a:pt x="40728" y="1053"/>
                  </a:cubicBezTo>
                  <a:cubicBezTo>
                    <a:pt x="40728" y="1028"/>
                    <a:pt x="40753" y="1003"/>
                    <a:pt x="40778" y="978"/>
                  </a:cubicBezTo>
                  <a:cubicBezTo>
                    <a:pt x="35097" y="978"/>
                    <a:pt x="29179" y="1216"/>
                    <a:pt x="23445" y="1216"/>
                  </a:cubicBezTo>
                  <a:cubicBezTo>
                    <a:pt x="22728" y="1216"/>
                    <a:pt x="22014" y="1212"/>
                    <a:pt x="21304" y="1203"/>
                  </a:cubicBezTo>
                  <a:cubicBezTo>
                    <a:pt x="20561" y="1197"/>
                    <a:pt x="19846" y="1196"/>
                    <a:pt x="19147" y="1196"/>
                  </a:cubicBezTo>
                  <a:cubicBezTo>
                    <a:pt x="18790" y="1196"/>
                    <a:pt x="18438" y="1196"/>
                    <a:pt x="18088" y="1196"/>
                  </a:cubicBezTo>
                  <a:cubicBezTo>
                    <a:pt x="13767" y="1196"/>
                    <a:pt x="9865" y="1153"/>
                    <a:pt x="34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3187;p60">
              <a:extLst>
                <a:ext uri="{FF2B5EF4-FFF2-40B4-BE49-F238E27FC236}">
                  <a16:creationId xmlns:a16="http://schemas.microsoft.com/office/drawing/2014/main" id="{E8C2F0A0-9CB6-4DB3-B19D-4D32BD518B10}"/>
                </a:ext>
              </a:extLst>
            </p:cNvPr>
            <p:cNvSpPr/>
            <p:nvPr/>
          </p:nvSpPr>
          <p:spPr>
            <a:xfrm>
              <a:off x="2442725" y="4326300"/>
              <a:ext cx="1028100" cy="138600"/>
            </a:xfrm>
            <a:custGeom>
              <a:avLst/>
              <a:gdLst/>
              <a:ahLst/>
              <a:cxnLst/>
              <a:rect l="l" t="t" r="r" b="b"/>
              <a:pathLst>
                <a:path w="41124" h="5544" extrusionOk="0">
                  <a:moveTo>
                    <a:pt x="3755" y="381"/>
                  </a:moveTo>
                  <a:cubicBezTo>
                    <a:pt x="6782" y="917"/>
                    <a:pt x="9832" y="1306"/>
                    <a:pt x="12883" y="1454"/>
                  </a:cubicBezTo>
                  <a:cubicBezTo>
                    <a:pt x="16016" y="1629"/>
                    <a:pt x="19123" y="1554"/>
                    <a:pt x="22256" y="1604"/>
                  </a:cubicBezTo>
                  <a:cubicBezTo>
                    <a:pt x="25364" y="1604"/>
                    <a:pt x="28497" y="1529"/>
                    <a:pt x="31605" y="1454"/>
                  </a:cubicBezTo>
                  <a:lnTo>
                    <a:pt x="36266" y="1353"/>
                  </a:lnTo>
                  <a:lnTo>
                    <a:pt x="38622" y="1328"/>
                  </a:lnTo>
                  <a:lnTo>
                    <a:pt x="39775" y="1303"/>
                  </a:lnTo>
                  <a:cubicBezTo>
                    <a:pt x="39824" y="1307"/>
                    <a:pt x="39872" y="1308"/>
                    <a:pt x="39919" y="1308"/>
                  </a:cubicBezTo>
                  <a:cubicBezTo>
                    <a:pt x="40187" y="1308"/>
                    <a:pt x="40435" y="1259"/>
                    <a:pt x="40724" y="1234"/>
                  </a:cubicBezTo>
                  <a:lnTo>
                    <a:pt x="40724" y="1234"/>
                  </a:lnTo>
                  <a:lnTo>
                    <a:pt x="40652" y="1353"/>
                  </a:lnTo>
                  <a:cubicBezTo>
                    <a:pt x="40602" y="1454"/>
                    <a:pt x="40527" y="1529"/>
                    <a:pt x="40477" y="1629"/>
                  </a:cubicBezTo>
                  <a:cubicBezTo>
                    <a:pt x="40352" y="1780"/>
                    <a:pt x="40226" y="1930"/>
                    <a:pt x="40076" y="2080"/>
                  </a:cubicBezTo>
                  <a:cubicBezTo>
                    <a:pt x="39775" y="2381"/>
                    <a:pt x="39424" y="2632"/>
                    <a:pt x="39048" y="2832"/>
                  </a:cubicBezTo>
                  <a:cubicBezTo>
                    <a:pt x="38321" y="3258"/>
                    <a:pt x="37494" y="3559"/>
                    <a:pt x="36667" y="3810"/>
                  </a:cubicBezTo>
                  <a:cubicBezTo>
                    <a:pt x="35013" y="4311"/>
                    <a:pt x="33284" y="4587"/>
                    <a:pt x="31554" y="4762"/>
                  </a:cubicBezTo>
                  <a:cubicBezTo>
                    <a:pt x="28096" y="5113"/>
                    <a:pt x="24587" y="5138"/>
                    <a:pt x="21103" y="5263"/>
                  </a:cubicBezTo>
                  <a:cubicBezTo>
                    <a:pt x="20464" y="5286"/>
                    <a:pt x="19824" y="5297"/>
                    <a:pt x="19183" y="5297"/>
                  </a:cubicBezTo>
                  <a:cubicBezTo>
                    <a:pt x="16333" y="5297"/>
                    <a:pt x="13476" y="5092"/>
                    <a:pt x="10652" y="4887"/>
                  </a:cubicBezTo>
                  <a:cubicBezTo>
                    <a:pt x="7482" y="4636"/>
                    <a:pt x="4311" y="4344"/>
                    <a:pt x="1122" y="4142"/>
                  </a:cubicBezTo>
                  <a:lnTo>
                    <a:pt x="1122" y="4142"/>
                  </a:lnTo>
                  <a:cubicBezTo>
                    <a:pt x="1284" y="4075"/>
                    <a:pt x="1444" y="3999"/>
                    <a:pt x="1604" y="3910"/>
                  </a:cubicBezTo>
                  <a:cubicBezTo>
                    <a:pt x="2030" y="3659"/>
                    <a:pt x="2431" y="3333"/>
                    <a:pt x="2732" y="2932"/>
                  </a:cubicBezTo>
                  <a:cubicBezTo>
                    <a:pt x="3324" y="2175"/>
                    <a:pt x="3580" y="1261"/>
                    <a:pt x="3755" y="381"/>
                  </a:cubicBezTo>
                  <a:close/>
                  <a:moveTo>
                    <a:pt x="3660" y="0"/>
                  </a:moveTo>
                  <a:cubicBezTo>
                    <a:pt x="3559" y="0"/>
                    <a:pt x="3459" y="50"/>
                    <a:pt x="3434" y="150"/>
                  </a:cubicBezTo>
                  <a:cubicBezTo>
                    <a:pt x="3259" y="1078"/>
                    <a:pt x="3008" y="2005"/>
                    <a:pt x="2457" y="2732"/>
                  </a:cubicBezTo>
                  <a:cubicBezTo>
                    <a:pt x="2181" y="3083"/>
                    <a:pt x="1830" y="3384"/>
                    <a:pt x="1429" y="3609"/>
                  </a:cubicBezTo>
                  <a:cubicBezTo>
                    <a:pt x="1028" y="3835"/>
                    <a:pt x="577" y="3985"/>
                    <a:pt x="126" y="4085"/>
                  </a:cubicBezTo>
                  <a:cubicBezTo>
                    <a:pt x="51" y="4110"/>
                    <a:pt x="0" y="4160"/>
                    <a:pt x="0" y="4261"/>
                  </a:cubicBezTo>
                  <a:cubicBezTo>
                    <a:pt x="0" y="4336"/>
                    <a:pt x="76" y="4436"/>
                    <a:pt x="176" y="4436"/>
                  </a:cubicBezTo>
                  <a:cubicBezTo>
                    <a:pt x="3660" y="4612"/>
                    <a:pt x="7118" y="4937"/>
                    <a:pt x="10627" y="5163"/>
                  </a:cubicBezTo>
                  <a:cubicBezTo>
                    <a:pt x="12356" y="5288"/>
                    <a:pt x="14111" y="5389"/>
                    <a:pt x="15865" y="5464"/>
                  </a:cubicBezTo>
                  <a:cubicBezTo>
                    <a:pt x="17594" y="5539"/>
                    <a:pt x="19349" y="5514"/>
                    <a:pt x="21103" y="5539"/>
                  </a:cubicBezTo>
                  <a:cubicBezTo>
                    <a:pt x="21343" y="5542"/>
                    <a:pt x="21583" y="5544"/>
                    <a:pt x="21823" y="5544"/>
                  </a:cubicBezTo>
                  <a:cubicBezTo>
                    <a:pt x="23337" y="5544"/>
                    <a:pt x="24848" y="5482"/>
                    <a:pt x="26341" y="5439"/>
                  </a:cubicBezTo>
                  <a:cubicBezTo>
                    <a:pt x="28096" y="5363"/>
                    <a:pt x="29850" y="5313"/>
                    <a:pt x="31605" y="5113"/>
                  </a:cubicBezTo>
                  <a:cubicBezTo>
                    <a:pt x="33334" y="4937"/>
                    <a:pt x="35088" y="4662"/>
                    <a:pt x="36768" y="4160"/>
                  </a:cubicBezTo>
                  <a:cubicBezTo>
                    <a:pt x="37620" y="3885"/>
                    <a:pt x="38447" y="3584"/>
                    <a:pt x="39224" y="3133"/>
                  </a:cubicBezTo>
                  <a:cubicBezTo>
                    <a:pt x="39600" y="2907"/>
                    <a:pt x="39976" y="2632"/>
                    <a:pt x="40301" y="2331"/>
                  </a:cubicBezTo>
                  <a:cubicBezTo>
                    <a:pt x="40477" y="2155"/>
                    <a:pt x="40627" y="2005"/>
                    <a:pt x="40753" y="1805"/>
                  </a:cubicBezTo>
                  <a:cubicBezTo>
                    <a:pt x="40803" y="1704"/>
                    <a:pt x="40878" y="1629"/>
                    <a:pt x="40928" y="1504"/>
                  </a:cubicBezTo>
                  <a:lnTo>
                    <a:pt x="41003" y="1353"/>
                  </a:lnTo>
                  <a:lnTo>
                    <a:pt x="41053" y="1278"/>
                  </a:lnTo>
                  <a:lnTo>
                    <a:pt x="41078" y="1254"/>
                  </a:lnTo>
                  <a:lnTo>
                    <a:pt x="41078" y="1254"/>
                  </a:lnTo>
                  <a:cubicBezTo>
                    <a:pt x="41069" y="1262"/>
                    <a:pt x="41065" y="1266"/>
                    <a:pt x="41064" y="1266"/>
                  </a:cubicBezTo>
                  <a:cubicBezTo>
                    <a:pt x="41060" y="1266"/>
                    <a:pt x="41124" y="1180"/>
                    <a:pt x="41103" y="1078"/>
                  </a:cubicBezTo>
                  <a:cubicBezTo>
                    <a:pt x="41016" y="1067"/>
                    <a:pt x="40925" y="1056"/>
                    <a:pt x="40831" y="1045"/>
                  </a:cubicBezTo>
                  <a:lnTo>
                    <a:pt x="40831" y="1045"/>
                  </a:lnTo>
                  <a:cubicBezTo>
                    <a:pt x="40830" y="1047"/>
                    <a:pt x="40829" y="1050"/>
                    <a:pt x="40828" y="1053"/>
                  </a:cubicBezTo>
                  <a:lnTo>
                    <a:pt x="40818" y="1053"/>
                  </a:lnTo>
                  <a:cubicBezTo>
                    <a:pt x="40820" y="1049"/>
                    <a:pt x="40822" y="1047"/>
                    <a:pt x="40824" y="1045"/>
                  </a:cubicBezTo>
                  <a:lnTo>
                    <a:pt x="40824" y="1045"/>
                  </a:lnTo>
                  <a:cubicBezTo>
                    <a:pt x="40826" y="1045"/>
                    <a:pt x="40829" y="1045"/>
                    <a:pt x="40831" y="1045"/>
                  </a:cubicBezTo>
                  <a:lnTo>
                    <a:pt x="40831" y="1045"/>
                  </a:lnTo>
                  <a:cubicBezTo>
                    <a:pt x="40832" y="1041"/>
                    <a:pt x="40832" y="1039"/>
                    <a:pt x="40831" y="1039"/>
                  </a:cubicBezTo>
                  <a:lnTo>
                    <a:pt x="40831" y="1039"/>
                  </a:lnTo>
                  <a:cubicBezTo>
                    <a:pt x="40829" y="1039"/>
                    <a:pt x="40827" y="1041"/>
                    <a:pt x="40824" y="1045"/>
                  </a:cubicBezTo>
                  <a:lnTo>
                    <a:pt x="40824" y="1045"/>
                  </a:lnTo>
                  <a:cubicBezTo>
                    <a:pt x="40490" y="1008"/>
                    <a:pt x="40125" y="977"/>
                    <a:pt x="39775" y="977"/>
                  </a:cubicBezTo>
                  <a:lnTo>
                    <a:pt x="38597" y="1003"/>
                  </a:lnTo>
                  <a:lnTo>
                    <a:pt x="36266" y="1028"/>
                  </a:lnTo>
                  <a:lnTo>
                    <a:pt x="31605" y="1103"/>
                  </a:lnTo>
                  <a:cubicBezTo>
                    <a:pt x="29047" y="1144"/>
                    <a:pt x="26505" y="1185"/>
                    <a:pt x="23967" y="1185"/>
                  </a:cubicBezTo>
                  <a:cubicBezTo>
                    <a:pt x="23397" y="1185"/>
                    <a:pt x="22826" y="1183"/>
                    <a:pt x="22256" y="1178"/>
                  </a:cubicBezTo>
                  <a:cubicBezTo>
                    <a:pt x="21710" y="1174"/>
                    <a:pt x="21164" y="1172"/>
                    <a:pt x="20619" y="1172"/>
                  </a:cubicBezTo>
                  <a:cubicBezTo>
                    <a:pt x="19786" y="1172"/>
                    <a:pt x="18955" y="1175"/>
                    <a:pt x="18125" y="1175"/>
                  </a:cubicBezTo>
                  <a:cubicBezTo>
                    <a:pt x="16383" y="1175"/>
                    <a:pt x="14645" y="1162"/>
                    <a:pt x="12908" y="1078"/>
                  </a:cubicBezTo>
                  <a:cubicBezTo>
                    <a:pt x="9800" y="927"/>
                    <a:pt x="6717" y="551"/>
                    <a:pt x="36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00220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30"/>
          <p:cNvGrpSpPr/>
          <p:nvPr/>
        </p:nvGrpSpPr>
        <p:grpSpPr>
          <a:xfrm>
            <a:off x="932825" y="1214634"/>
            <a:ext cx="5808640" cy="234700"/>
            <a:chOff x="4345425" y="2175475"/>
            <a:chExt cx="800750" cy="176025"/>
          </a:xfrm>
        </p:grpSpPr>
        <p:sp>
          <p:nvSpPr>
            <p:cNvPr id="822" name="Google Shape;822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24" name="Google Shape;824;p3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D">
                <a:latin typeface="Comic Sans MS" panose="030F0702030302020204" pitchFamily="66" charset="0"/>
              </a:rPr>
              <a:t>Referensi</a:t>
            </a:r>
          </a:p>
        </p:txBody>
      </p:sp>
      <p:sp>
        <p:nvSpPr>
          <p:cNvPr id="825" name="Google Shape;825;p30"/>
          <p:cNvSpPr txBox="1">
            <a:spLocks noGrp="1"/>
          </p:cNvSpPr>
          <p:nvPr>
            <p:ph type="body" idx="1"/>
          </p:nvPr>
        </p:nvSpPr>
        <p:spPr>
          <a:xfrm>
            <a:off x="960000" y="1662565"/>
            <a:ext cx="10272000" cy="458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i="1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 Voltage Temperature Sensors TMP35/TMP36/TMP37 (2021). Retrieved 22 December 2021, from </a:t>
            </a:r>
            <a:r>
              <a:rPr lang="en-US" sz="1800" i="1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https://www.analog.com/media/en/technical-documentation/data-sheets/TMP35_36_37.pdf</a:t>
            </a:r>
            <a:r>
              <a:rPr lang="en-US" sz="1800" i="1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i="1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FC-28 Soil Moisture Sensor (2021). Retrieved 22 December 2021, from </a:t>
            </a:r>
            <a:r>
              <a:rPr lang="en-US" sz="1800" i="1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https://cdn.hackaday.io/files/2734811700568</a:t>
            </a:r>
            <a:r>
              <a:rPr lang="en-US" sz="1800" i="1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ID" sz="180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26" name="Google Shape;826;p30"/>
          <p:cNvGrpSpPr/>
          <p:nvPr/>
        </p:nvGrpSpPr>
        <p:grpSpPr>
          <a:xfrm rot="1461682">
            <a:off x="9615330" y="232695"/>
            <a:ext cx="3657924" cy="1454605"/>
            <a:chOff x="4038775" y="3369325"/>
            <a:chExt cx="1789725" cy="711700"/>
          </a:xfrm>
        </p:grpSpPr>
        <p:sp>
          <p:nvSpPr>
            <p:cNvPr id="827" name="Google Shape;827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" name="Google Shape;3182;p60">
            <a:extLst>
              <a:ext uri="{FF2B5EF4-FFF2-40B4-BE49-F238E27FC236}">
                <a16:creationId xmlns:a16="http://schemas.microsoft.com/office/drawing/2014/main" id="{3BA0E543-E87C-4B97-AD5E-5ED4992D33EF}"/>
              </a:ext>
            </a:extLst>
          </p:cNvPr>
          <p:cNvGrpSpPr/>
          <p:nvPr/>
        </p:nvGrpSpPr>
        <p:grpSpPr>
          <a:xfrm rot="-949627">
            <a:off x="7643433" y="123032"/>
            <a:ext cx="1780776" cy="1599461"/>
            <a:chOff x="2334325" y="3469775"/>
            <a:chExt cx="1136500" cy="995125"/>
          </a:xfrm>
        </p:grpSpPr>
        <p:sp>
          <p:nvSpPr>
            <p:cNvPr id="28" name="Google Shape;3183;p60">
              <a:extLst>
                <a:ext uri="{FF2B5EF4-FFF2-40B4-BE49-F238E27FC236}">
                  <a16:creationId xmlns:a16="http://schemas.microsoft.com/office/drawing/2014/main" id="{0D9C5787-2148-4ECF-B083-BD0A07969947}"/>
                </a:ext>
              </a:extLst>
            </p:cNvPr>
            <p:cNvSpPr/>
            <p:nvPr/>
          </p:nvSpPr>
          <p:spPr>
            <a:xfrm>
              <a:off x="2337450" y="3480425"/>
              <a:ext cx="1100925" cy="952600"/>
            </a:xfrm>
            <a:custGeom>
              <a:avLst/>
              <a:gdLst/>
              <a:ahLst/>
              <a:cxnLst/>
              <a:rect l="l" t="t" r="r" b="b"/>
              <a:pathLst>
                <a:path w="44037" h="38104" extrusionOk="0">
                  <a:moveTo>
                    <a:pt x="40703" y="0"/>
                  </a:moveTo>
                  <a:cubicBezTo>
                    <a:pt x="40678" y="0"/>
                    <a:pt x="40653" y="25"/>
                    <a:pt x="40603" y="25"/>
                  </a:cubicBezTo>
                  <a:cubicBezTo>
                    <a:pt x="33886" y="877"/>
                    <a:pt x="27069" y="1278"/>
                    <a:pt x="20302" y="1855"/>
                  </a:cubicBezTo>
                  <a:cubicBezTo>
                    <a:pt x="13585" y="2406"/>
                    <a:pt x="6868" y="3133"/>
                    <a:pt x="126" y="3434"/>
                  </a:cubicBezTo>
                  <a:cubicBezTo>
                    <a:pt x="1" y="9725"/>
                    <a:pt x="1079" y="15840"/>
                    <a:pt x="1279" y="22106"/>
                  </a:cubicBezTo>
                  <a:cubicBezTo>
                    <a:pt x="1379" y="25239"/>
                    <a:pt x="1329" y="28371"/>
                    <a:pt x="1279" y="31504"/>
                  </a:cubicBezTo>
                  <a:cubicBezTo>
                    <a:pt x="1229" y="33183"/>
                    <a:pt x="1003" y="35188"/>
                    <a:pt x="1906" y="36692"/>
                  </a:cubicBezTo>
                  <a:cubicBezTo>
                    <a:pt x="2463" y="37626"/>
                    <a:pt x="3364" y="38104"/>
                    <a:pt x="4290" y="38104"/>
                  </a:cubicBezTo>
                  <a:cubicBezTo>
                    <a:pt x="5154" y="38104"/>
                    <a:pt x="6040" y="37689"/>
                    <a:pt x="6693" y="36843"/>
                  </a:cubicBezTo>
                  <a:cubicBezTo>
                    <a:pt x="7319" y="36016"/>
                    <a:pt x="7570" y="34988"/>
                    <a:pt x="7820" y="34010"/>
                  </a:cubicBezTo>
                  <a:cubicBezTo>
                    <a:pt x="7851" y="33904"/>
                    <a:pt x="7936" y="33863"/>
                    <a:pt x="8021" y="33863"/>
                  </a:cubicBezTo>
                  <a:cubicBezTo>
                    <a:pt x="8076" y="33863"/>
                    <a:pt x="8132" y="33880"/>
                    <a:pt x="8171" y="33910"/>
                  </a:cubicBezTo>
                  <a:cubicBezTo>
                    <a:pt x="8188" y="33910"/>
                    <a:pt x="8216" y="33899"/>
                    <a:pt x="8247" y="33899"/>
                  </a:cubicBezTo>
                  <a:cubicBezTo>
                    <a:pt x="8263" y="33899"/>
                    <a:pt x="8280" y="33902"/>
                    <a:pt x="8297" y="33910"/>
                  </a:cubicBezTo>
                  <a:cubicBezTo>
                    <a:pt x="15223" y="35439"/>
                    <a:pt x="22419" y="35740"/>
                    <a:pt x="29615" y="35740"/>
                  </a:cubicBezTo>
                  <a:cubicBezTo>
                    <a:pt x="34276" y="35740"/>
                    <a:pt x="38937" y="35614"/>
                    <a:pt x="43525" y="35614"/>
                  </a:cubicBezTo>
                  <a:cubicBezTo>
                    <a:pt x="43696" y="35614"/>
                    <a:pt x="43866" y="35614"/>
                    <a:pt x="44036" y="35615"/>
                  </a:cubicBezTo>
                  <a:cubicBezTo>
                    <a:pt x="43811" y="29650"/>
                    <a:pt x="43560" y="23710"/>
                    <a:pt x="42984" y="17745"/>
                  </a:cubicBezTo>
                  <a:cubicBezTo>
                    <a:pt x="42407" y="11805"/>
                    <a:pt x="41304" y="5940"/>
                    <a:pt x="407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3184;p60">
              <a:extLst>
                <a:ext uri="{FF2B5EF4-FFF2-40B4-BE49-F238E27FC236}">
                  <a16:creationId xmlns:a16="http://schemas.microsoft.com/office/drawing/2014/main" id="{6F66CF0A-EDB4-4F21-850A-B97C3F6F5320}"/>
                </a:ext>
              </a:extLst>
            </p:cNvPr>
            <p:cNvSpPr/>
            <p:nvPr/>
          </p:nvSpPr>
          <p:spPr>
            <a:xfrm>
              <a:off x="2334325" y="3469775"/>
              <a:ext cx="1107175" cy="965775"/>
            </a:xfrm>
            <a:custGeom>
              <a:avLst/>
              <a:gdLst/>
              <a:ahLst/>
              <a:cxnLst/>
              <a:rect l="l" t="t" r="r" b="b"/>
              <a:pathLst>
                <a:path w="44287" h="38631" extrusionOk="0">
                  <a:moveTo>
                    <a:pt x="40651" y="682"/>
                  </a:moveTo>
                  <a:cubicBezTo>
                    <a:pt x="41257" y="6544"/>
                    <a:pt x="42339" y="12358"/>
                    <a:pt x="42908" y="18196"/>
                  </a:cubicBezTo>
                  <a:cubicBezTo>
                    <a:pt x="43209" y="21178"/>
                    <a:pt x="43409" y="24136"/>
                    <a:pt x="43585" y="27118"/>
                  </a:cubicBezTo>
                  <a:cubicBezTo>
                    <a:pt x="43685" y="28597"/>
                    <a:pt x="43760" y="30101"/>
                    <a:pt x="43810" y="31579"/>
                  </a:cubicBezTo>
                  <a:lnTo>
                    <a:pt x="43911" y="33810"/>
                  </a:lnTo>
                  <a:lnTo>
                    <a:pt x="43961" y="34938"/>
                  </a:lnTo>
                  <a:cubicBezTo>
                    <a:pt x="43961" y="35264"/>
                    <a:pt x="43986" y="35589"/>
                    <a:pt x="44036" y="35940"/>
                  </a:cubicBezTo>
                  <a:cubicBezTo>
                    <a:pt x="43309" y="35915"/>
                    <a:pt x="42632" y="35890"/>
                    <a:pt x="41906" y="35890"/>
                  </a:cubicBezTo>
                  <a:lnTo>
                    <a:pt x="39650" y="35915"/>
                  </a:lnTo>
                  <a:lnTo>
                    <a:pt x="35164" y="35965"/>
                  </a:lnTo>
                  <a:cubicBezTo>
                    <a:pt x="33514" y="35993"/>
                    <a:pt x="31871" y="36013"/>
                    <a:pt x="30228" y="36013"/>
                  </a:cubicBezTo>
                  <a:cubicBezTo>
                    <a:pt x="28876" y="36013"/>
                    <a:pt x="27524" y="35999"/>
                    <a:pt x="26166" y="35965"/>
                  </a:cubicBezTo>
                  <a:cubicBezTo>
                    <a:pt x="23159" y="35915"/>
                    <a:pt x="20176" y="35790"/>
                    <a:pt x="17194" y="35514"/>
                  </a:cubicBezTo>
                  <a:lnTo>
                    <a:pt x="14963" y="35264"/>
                  </a:lnTo>
                  <a:lnTo>
                    <a:pt x="12732" y="34963"/>
                  </a:lnTo>
                  <a:lnTo>
                    <a:pt x="10527" y="34587"/>
                  </a:lnTo>
                  <a:lnTo>
                    <a:pt x="9424" y="34361"/>
                  </a:lnTo>
                  <a:lnTo>
                    <a:pt x="8873" y="34261"/>
                  </a:lnTo>
                  <a:lnTo>
                    <a:pt x="8597" y="34211"/>
                  </a:lnTo>
                  <a:lnTo>
                    <a:pt x="8472" y="34186"/>
                  </a:lnTo>
                  <a:cubicBezTo>
                    <a:pt x="8434" y="34173"/>
                    <a:pt x="8390" y="34167"/>
                    <a:pt x="8350" y="34167"/>
                  </a:cubicBezTo>
                  <a:cubicBezTo>
                    <a:pt x="8335" y="34167"/>
                    <a:pt x="8321" y="34168"/>
                    <a:pt x="8307" y="34169"/>
                  </a:cubicBezTo>
                  <a:lnTo>
                    <a:pt x="8307" y="34169"/>
                  </a:lnTo>
                  <a:cubicBezTo>
                    <a:pt x="8259" y="34145"/>
                    <a:pt x="8207" y="34136"/>
                    <a:pt x="8146" y="34136"/>
                  </a:cubicBezTo>
                  <a:cubicBezTo>
                    <a:pt x="8046" y="34136"/>
                    <a:pt x="7920" y="34186"/>
                    <a:pt x="7870" y="34261"/>
                  </a:cubicBezTo>
                  <a:cubicBezTo>
                    <a:pt x="7845" y="34311"/>
                    <a:pt x="7820" y="34361"/>
                    <a:pt x="7795" y="34386"/>
                  </a:cubicBezTo>
                  <a:lnTo>
                    <a:pt x="7795" y="34487"/>
                  </a:lnTo>
                  <a:lnTo>
                    <a:pt x="7745" y="34637"/>
                  </a:lnTo>
                  <a:lnTo>
                    <a:pt x="7570" y="35264"/>
                  </a:lnTo>
                  <a:cubicBezTo>
                    <a:pt x="7444" y="35690"/>
                    <a:pt x="7319" y="36116"/>
                    <a:pt x="7118" y="36492"/>
                  </a:cubicBezTo>
                  <a:cubicBezTo>
                    <a:pt x="6767" y="37269"/>
                    <a:pt x="6141" y="37945"/>
                    <a:pt x="5339" y="38246"/>
                  </a:cubicBezTo>
                  <a:cubicBezTo>
                    <a:pt x="5051" y="38363"/>
                    <a:pt x="4744" y="38419"/>
                    <a:pt x="4437" y="38419"/>
                  </a:cubicBezTo>
                  <a:cubicBezTo>
                    <a:pt x="3889" y="38419"/>
                    <a:pt x="3342" y="38241"/>
                    <a:pt x="2908" y="37920"/>
                  </a:cubicBezTo>
                  <a:cubicBezTo>
                    <a:pt x="2206" y="37419"/>
                    <a:pt x="1805" y="36592"/>
                    <a:pt x="1630" y="35740"/>
                  </a:cubicBezTo>
                  <a:cubicBezTo>
                    <a:pt x="1454" y="34888"/>
                    <a:pt x="1454" y="34010"/>
                    <a:pt x="1479" y="33108"/>
                  </a:cubicBezTo>
                  <a:cubicBezTo>
                    <a:pt x="1504" y="32231"/>
                    <a:pt x="1529" y="31329"/>
                    <a:pt x="1554" y="30451"/>
                  </a:cubicBezTo>
                  <a:cubicBezTo>
                    <a:pt x="1579" y="28672"/>
                    <a:pt x="1605" y="26893"/>
                    <a:pt x="1605" y="25113"/>
                  </a:cubicBezTo>
                  <a:cubicBezTo>
                    <a:pt x="1579" y="23359"/>
                    <a:pt x="1554" y="21579"/>
                    <a:pt x="1429" y="19800"/>
                  </a:cubicBezTo>
                  <a:cubicBezTo>
                    <a:pt x="1304" y="18020"/>
                    <a:pt x="1153" y="16241"/>
                    <a:pt x="978" y="14487"/>
                  </a:cubicBezTo>
                  <a:cubicBezTo>
                    <a:pt x="657" y="11001"/>
                    <a:pt x="360" y="7515"/>
                    <a:pt x="424" y="4029"/>
                  </a:cubicBezTo>
                  <a:lnTo>
                    <a:pt x="424" y="4029"/>
                  </a:lnTo>
                  <a:cubicBezTo>
                    <a:pt x="7166" y="3724"/>
                    <a:pt x="13859" y="3004"/>
                    <a:pt x="20577" y="2456"/>
                  </a:cubicBezTo>
                  <a:lnTo>
                    <a:pt x="30728" y="1654"/>
                  </a:lnTo>
                  <a:cubicBezTo>
                    <a:pt x="32407" y="1529"/>
                    <a:pt x="34111" y="1379"/>
                    <a:pt x="35790" y="1203"/>
                  </a:cubicBezTo>
                  <a:lnTo>
                    <a:pt x="38347" y="953"/>
                  </a:lnTo>
                  <a:lnTo>
                    <a:pt x="39600" y="802"/>
                  </a:lnTo>
                  <a:lnTo>
                    <a:pt x="40226" y="727"/>
                  </a:lnTo>
                  <a:lnTo>
                    <a:pt x="40552" y="702"/>
                  </a:lnTo>
                  <a:cubicBezTo>
                    <a:pt x="40586" y="693"/>
                    <a:pt x="40617" y="688"/>
                    <a:pt x="40651" y="682"/>
                  </a:cubicBezTo>
                  <a:close/>
                  <a:moveTo>
                    <a:pt x="41003" y="0"/>
                  </a:moveTo>
                  <a:lnTo>
                    <a:pt x="40753" y="226"/>
                  </a:lnTo>
                  <a:cubicBezTo>
                    <a:pt x="40728" y="251"/>
                    <a:pt x="40602" y="276"/>
                    <a:pt x="40502" y="276"/>
                  </a:cubicBezTo>
                  <a:lnTo>
                    <a:pt x="40176" y="326"/>
                  </a:lnTo>
                  <a:lnTo>
                    <a:pt x="39550" y="401"/>
                  </a:lnTo>
                  <a:lnTo>
                    <a:pt x="38296" y="552"/>
                  </a:lnTo>
                  <a:lnTo>
                    <a:pt x="35765" y="802"/>
                  </a:lnTo>
                  <a:cubicBezTo>
                    <a:pt x="34086" y="978"/>
                    <a:pt x="32382" y="1128"/>
                    <a:pt x="30702" y="1253"/>
                  </a:cubicBezTo>
                  <a:lnTo>
                    <a:pt x="20552" y="2080"/>
                  </a:lnTo>
                  <a:cubicBezTo>
                    <a:pt x="13785" y="2657"/>
                    <a:pt x="7018" y="3359"/>
                    <a:pt x="251" y="3684"/>
                  </a:cubicBezTo>
                  <a:lnTo>
                    <a:pt x="101" y="3710"/>
                  </a:lnTo>
                  <a:lnTo>
                    <a:pt x="101" y="3860"/>
                  </a:lnTo>
                  <a:cubicBezTo>
                    <a:pt x="1" y="7419"/>
                    <a:pt x="326" y="10978"/>
                    <a:pt x="652" y="14512"/>
                  </a:cubicBezTo>
                  <a:cubicBezTo>
                    <a:pt x="978" y="18045"/>
                    <a:pt x="1279" y="21579"/>
                    <a:pt x="1304" y="25138"/>
                  </a:cubicBezTo>
                  <a:cubicBezTo>
                    <a:pt x="1329" y="26893"/>
                    <a:pt x="1304" y="28672"/>
                    <a:pt x="1279" y="30451"/>
                  </a:cubicBezTo>
                  <a:cubicBezTo>
                    <a:pt x="1279" y="31329"/>
                    <a:pt x="1279" y="32231"/>
                    <a:pt x="1229" y="33108"/>
                  </a:cubicBezTo>
                  <a:cubicBezTo>
                    <a:pt x="1204" y="34010"/>
                    <a:pt x="1204" y="34913"/>
                    <a:pt x="1404" y="35790"/>
                  </a:cubicBezTo>
                  <a:cubicBezTo>
                    <a:pt x="1579" y="36667"/>
                    <a:pt x="2031" y="37544"/>
                    <a:pt x="2783" y="38096"/>
                  </a:cubicBezTo>
                  <a:cubicBezTo>
                    <a:pt x="3253" y="38452"/>
                    <a:pt x="3849" y="38631"/>
                    <a:pt x="4449" y="38631"/>
                  </a:cubicBezTo>
                  <a:cubicBezTo>
                    <a:pt x="4776" y="38631"/>
                    <a:pt x="5105" y="38578"/>
                    <a:pt x="5414" y="38472"/>
                  </a:cubicBezTo>
                  <a:cubicBezTo>
                    <a:pt x="6291" y="38146"/>
                    <a:pt x="6968" y="37419"/>
                    <a:pt x="7369" y="36617"/>
                  </a:cubicBezTo>
                  <a:cubicBezTo>
                    <a:pt x="7570" y="36216"/>
                    <a:pt x="7720" y="35790"/>
                    <a:pt x="7870" y="35364"/>
                  </a:cubicBezTo>
                  <a:lnTo>
                    <a:pt x="8046" y="34712"/>
                  </a:lnTo>
                  <a:lnTo>
                    <a:pt x="8096" y="34562"/>
                  </a:lnTo>
                  <a:lnTo>
                    <a:pt x="8121" y="34487"/>
                  </a:lnTo>
                  <a:cubicBezTo>
                    <a:pt x="8121" y="34462"/>
                    <a:pt x="8121" y="34462"/>
                    <a:pt x="8121" y="34462"/>
                  </a:cubicBezTo>
                  <a:cubicBezTo>
                    <a:pt x="8121" y="34462"/>
                    <a:pt x="8132" y="34450"/>
                    <a:pt x="8154" y="34450"/>
                  </a:cubicBezTo>
                  <a:cubicBezTo>
                    <a:pt x="8165" y="34450"/>
                    <a:pt x="8179" y="34453"/>
                    <a:pt x="8196" y="34462"/>
                  </a:cubicBezTo>
                  <a:lnTo>
                    <a:pt x="8246" y="34537"/>
                  </a:lnTo>
                  <a:lnTo>
                    <a:pt x="8346" y="34512"/>
                  </a:lnTo>
                  <a:cubicBezTo>
                    <a:pt x="8372" y="34487"/>
                    <a:pt x="8372" y="34487"/>
                    <a:pt x="8397" y="34487"/>
                  </a:cubicBezTo>
                  <a:lnTo>
                    <a:pt x="8547" y="34512"/>
                  </a:lnTo>
                  <a:lnTo>
                    <a:pt x="8798" y="34587"/>
                  </a:lnTo>
                  <a:lnTo>
                    <a:pt x="9349" y="34687"/>
                  </a:lnTo>
                  <a:lnTo>
                    <a:pt x="10477" y="34913"/>
                  </a:lnTo>
                  <a:lnTo>
                    <a:pt x="12682" y="35289"/>
                  </a:lnTo>
                  <a:lnTo>
                    <a:pt x="14913" y="35589"/>
                  </a:lnTo>
                  <a:lnTo>
                    <a:pt x="17169" y="35840"/>
                  </a:lnTo>
                  <a:cubicBezTo>
                    <a:pt x="20151" y="36116"/>
                    <a:pt x="23159" y="36266"/>
                    <a:pt x="26166" y="36316"/>
                  </a:cubicBezTo>
                  <a:cubicBezTo>
                    <a:pt x="27315" y="36335"/>
                    <a:pt x="28460" y="36344"/>
                    <a:pt x="29604" y="36344"/>
                  </a:cubicBezTo>
                  <a:cubicBezTo>
                    <a:pt x="31456" y="36344"/>
                    <a:pt x="33305" y="36322"/>
                    <a:pt x="35164" y="36291"/>
                  </a:cubicBezTo>
                  <a:lnTo>
                    <a:pt x="39650" y="36241"/>
                  </a:lnTo>
                  <a:lnTo>
                    <a:pt x="41906" y="36216"/>
                  </a:lnTo>
                  <a:cubicBezTo>
                    <a:pt x="42682" y="36216"/>
                    <a:pt x="43510" y="36191"/>
                    <a:pt x="44261" y="36166"/>
                  </a:cubicBezTo>
                  <a:cubicBezTo>
                    <a:pt x="44286" y="35765"/>
                    <a:pt x="44286" y="35339"/>
                    <a:pt x="44286" y="34938"/>
                  </a:cubicBezTo>
                  <a:lnTo>
                    <a:pt x="44236" y="33810"/>
                  </a:lnTo>
                  <a:lnTo>
                    <a:pt x="44161" y="31579"/>
                  </a:lnTo>
                  <a:cubicBezTo>
                    <a:pt x="44086" y="30076"/>
                    <a:pt x="44011" y="28597"/>
                    <a:pt x="43936" y="27093"/>
                  </a:cubicBezTo>
                  <a:cubicBezTo>
                    <a:pt x="43785" y="24111"/>
                    <a:pt x="43560" y="21128"/>
                    <a:pt x="43284" y="18171"/>
                  </a:cubicBezTo>
                  <a:cubicBezTo>
                    <a:pt x="42733" y="12206"/>
                    <a:pt x="41630" y="6341"/>
                    <a:pt x="41053" y="401"/>
                  </a:cubicBezTo>
                  <a:lnTo>
                    <a:pt x="41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3185;p60">
              <a:extLst>
                <a:ext uri="{FF2B5EF4-FFF2-40B4-BE49-F238E27FC236}">
                  <a16:creationId xmlns:a16="http://schemas.microsoft.com/office/drawing/2014/main" id="{0F21DDAD-2F4C-41C8-8144-CD5454116662}"/>
                </a:ext>
              </a:extLst>
            </p:cNvPr>
            <p:cNvSpPr/>
            <p:nvPr/>
          </p:nvSpPr>
          <p:spPr>
            <a:xfrm>
              <a:off x="2402775" y="3617550"/>
              <a:ext cx="865425" cy="115450"/>
            </a:xfrm>
            <a:custGeom>
              <a:avLst/>
              <a:gdLst/>
              <a:ahLst/>
              <a:cxnLst/>
              <a:rect l="l" t="t" r="r" b="b"/>
              <a:pathLst>
                <a:path w="34617" h="4618" extrusionOk="0">
                  <a:moveTo>
                    <a:pt x="34249" y="0"/>
                  </a:moveTo>
                  <a:cubicBezTo>
                    <a:pt x="34235" y="0"/>
                    <a:pt x="34220" y="2"/>
                    <a:pt x="34205" y="4"/>
                  </a:cubicBezTo>
                  <a:cubicBezTo>
                    <a:pt x="28240" y="806"/>
                    <a:pt x="22275" y="1633"/>
                    <a:pt x="16285" y="2385"/>
                  </a:cubicBezTo>
                  <a:cubicBezTo>
                    <a:pt x="10897" y="3062"/>
                    <a:pt x="5458" y="3513"/>
                    <a:pt x="95" y="4415"/>
                  </a:cubicBezTo>
                  <a:cubicBezTo>
                    <a:pt x="0" y="4439"/>
                    <a:pt x="17" y="4618"/>
                    <a:pt x="103" y="4618"/>
                  </a:cubicBezTo>
                  <a:cubicBezTo>
                    <a:pt x="108" y="4618"/>
                    <a:pt x="114" y="4617"/>
                    <a:pt x="120" y="4616"/>
                  </a:cubicBezTo>
                  <a:cubicBezTo>
                    <a:pt x="11523" y="4089"/>
                    <a:pt x="23052" y="2159"/>
                    <a:pt x="34330" y="480"/>
                  </a:cubicBezTo>
                  <a:cubicBezTo>
                    <a:pt x="34616" y="433"/>
                    <a:pt x="34517" y="0"/>
                    <a:pt x="34249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3186;p60">
              <a:extLst>
                <a:ext uri="{FF2B5EF4-FFF2-40B4-BE49-F238E27FC236}">
                  <a16:creationId xmlns:a16="http://schemas.microsoft.com/office/drawing/2014/main" id="{F0083C7B-0F87-485E-9852-F78E7CC1AE7D}"/>
                </a:ext>
              </a:extLst>
            </p:cNvPr>
            <p:cNvSpPr/>
            <p:nvPr/>
          </p:nvSpPr>
          <p:spPr>
            <a:xfrm>
              <a:off x="2447100" y="4330675"/>
              <a:ext cx="1019450" cy="130975"/>
            </a:xfrm>
            <a:custGeom>
              <a:avLst/>
              <a:gdLst/>
              <a:ahLst/>
              <a:cxnLst/>
              <a:rect l="l" t="t" r="r" b="b"/>
              <a:pathLst>
                <a:path w="40778" h="5239" extrusionOk="0">
                  <a:moveTo>
                    <a:pt x="3434" y="0"/>
                  </a:moveTo>
                  <a:cubicBezTo>
                    <a:pt x="3134" y="1529"/>
                    <a:pt x="2632" y="3509"/>
                    <a:pt x="1" y="4086"/>
                  </a:cubicBezTo>
                  <a:cubicBezTo>
                    <a:pt x="5916" y="4412"/>
                    <a:pt x="13209" y="5239"/>
                    <a:pt x="19149" y="5239"/>
                  </a:cubicBezTo>
                  <a:cubicBezTo>
                    <a:pt x="22432" y="5239"/>
                    <a:pt x="25690" y="5138"/>
                    <a:pt x="28973" y="4963"/>
                  </a:cubicBezTo>
                  <a:cubicBezTo>
                    <a:pt x="31931" y="4787"/>
                    <a:pt x="39374" y="4136"/>
                    <a:pt x="40728" y="1053"/>
                  </a:cubicBezTo>
                  <a:cubicBezTo>
                    <a:pt x="40728" y="1028"/>
                    <a:pt x="40753" y="1003"/>
                    <a:pt x="40778" y="978"/>
                  </a:cubicBezTo>
                  <a:cubicBezTo>
                    <a:pt x="35097" y="978"/>
                    <a:pt x="29179" y="1216"/>
                    <a:pt x="23445" y="1216"/>
                  </a:cubicBezTo>
                  <a:cubicBezTo>
                    <a:pt x="22728" y="1216"/>
                    <a:pt x="22014" y="1212"/>
                    <a:pt x="21304" y="1203"/>
                  </a:cubicBezTo>
                  <a:cubicBezTo>
                    <a:pt x="20561" y="1197"/>
                    <a:pt x="19846" y="1196"/>
                    <a:pt x="19147" y="1196"/>
                  </a:cubicBezTo>
                  <a:cubicBezTo>
                    <a:pt x="18790" y="1196"/>
                    <a:pt x="18438" y="1196"/>
                    <a:pt x="18088" y="1196"/>
                  </a:cubicBezTo>
                  <a:cubicBezTo>
                    <a:pt x="13767" y="1196"/>
                    <a:pt x="9865" y="1153"/>
                    <a:pt x="34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3187;p60">
              <a:extLst>
                <a:ext uri="{FF2B5EF4-FFF2-40B4-BE49-F238E27FC236}">
                  <a16:creationId xmlns:a16="http://schemas.microsoft.com/office/drawing/2014/main" id="{E8C2F0A0-9CB6-4DB3-B19D-4D32BD518B10}"/>
                </a:ext>
              </a:extLst>
            </p:cNvPr>
            <p:cNvSpPr/>
            <p:nvPr/>
          </p:nvSpPr>
          <p:spPr>
            <a:xfrm>
              <a:off x="2442725" y="4326300"/>
              <a:ext cx="1028100" cy="138600"/>
            </a:xfrm>
            <a:custGeom>
              <a:avLst/>
              <a:gdLst/>
              <a:ahLst/>
              <a:cxnLst/>
              <a:rect l="l" t="t" r="r" b="b"/>
              <a:pathLst>
                <a:path w="41124" h="5544" extrusionOk="0">
                  <a:moveTo>
                    <a:pt x="3755" y="381"/>
                  </a:moveTo>
                  <a:cubicBezTo>
                    <a:pt x="6782" y="917"/>
                    <a:pt x="9832" y="1306"/>
                    <a:pt x="12883" y="1454"/>
                  </a:cubicBezTo>
                  <a:cubicBezTo>
                    <a:pt x="16016" y="1629"/>
                    <a:pt x="19123" y="1554"/>
                    <a:pt x="22256" y="1604"/>
                  </a:cubicBezTo>
                  <a:cubicBezTo>
                    <a:pt x="25364" y="1604"/>
                    <a:pt x="28497" y="1529"/>
                    <a:pt x="31605" y="1454"/>
                  </a:cubicBezTo>
                  <a:lnTo>
                    <a:pt x="36266" y="1353"/>
                  </a:lnTo>
                  <a:lnTo>
                    <a:pt x="38622" y="1328"/>
                  </a:lnTo>
                  <a:lnTo>
                    <a:pt x="39775" y="1303"/>
                  </a:lnTo>
                  <a:cubicBezTo>
                    <a:pt x="39824" y="1307"/>
                    <a:pt x="39872" y="1308"/>
                    <a:pt x="39919" y="1308"/>
                  </a:cubicBezTo>
                  <a:cubicBezTo>
                    <a:pt x="40187" y="1308"/>
                    <a:pt x="40435" y="1259"/>
                    <a:pt x="40724" y="1234"/>
                  </a:cubicBezTo>
                  <a:lnTo>
                    <a:pt x="40724" y="1234"/>
                  </a:lnTo>
                  <a:lnTo>
                    <a:pt x="40652" y="1353"/>
                  </a:lnTo>
                  <a:cubicBezTo>
                    <a:pt x="40602" y="1454"/>
                    <a:pt x="40527" y="1529"/>
                    <a:pt x="40477" y="1629"/>
                  </a:cubicBezTo>
                  <a:cubicBezTo>
                    <a:pt x="40352" y="1780"/>
                    <a:pt x="40226" y="1930"/>
                    <a:pt x="40076" y="2080"/>
                  </a:cubicBezTo>
                  <a:cubicBezTo>
                    <a:pt x="39775" y="2381"/>
                    <a:pt x="39424" y="2632"/>
                    <a:pt x="39048" y="2832"/>
                  </a:cubicBezTo>
                  <a:cubicBezTo>
                    <a:pt x="38321" y="3258"/>
                    <a:pt x="37494" y="3559"/>
                    <a:pt x="36667" y="3810"/>
                  </a:cubicBezTo>
                  <a:cubicBezTo>
                    <a:pt x="35013" y="4311"/>
                    <a:pt x="33284" y="4587"/>
                    <a:pt x="31554" y="4762"/>
                  </a:cubicBezTo>
                  <a:cubicBezTo>
                    <a:pt x="28096" y="5113"/>
                    <a:pt x="24587" y="5138"/>
                    <a:pt x="21103" y="5263"/>
                  </a:cubicBezTo>
                  <a:cubicBezTo>
                    <a:pt x="20464" y="5286"/>
                    <a:pt x="19824" y="5297"/>
                    <a:pt x="19183" y="5297"/>
                  </a:cubicBezTo>
                  <a:cubicBezTo>
                    <a:pt x="16333" y="5297"/>
                    <a:pt x="13476" y="5092"/>
                    <a:pt x="10652" y="4887"/>
                  </a:cubicBezTo>
                  <a:cubicBezTo>
                    <a:pt x="7482" y="4636"/>
                    <a:pt x="4311" y="4344"/>
                    <a:pt x="1122" y="4142"/>
                  </a:cubicBezTo>
                  <a:lnTo>
                    <a:pt x="1122" y="4142"/>
                  </a:lnTo>
                  <a:cubicBezTo>
                    <a:pt x="1284" y="4075"/>
                    <a:pt x="1444" y="3999"/>
                    <a:pt x="1604" y="3910"/>
                  </a:cubicBezTo>
                  <a:cubicBezTo>
                    <a:pt x="2030" y="3659"/>
                    <a:pt x="2431" y="3333"/>
                    <a:pt x="2732" y="2932"/>
                  </a:cubicBezTo>
                  <a:cubicBezTo>
                    <a:pt x="3324" y="2175"/>
                    <a:pt x="3580" y="1261"/>
                    <a:pt x="3755" y="381"/>
                  </a:cubicBezTo>
                  <a:close/>
                  <a:moveTo>
                    <a:pt x="3660" y="0"/>
                  </a:moveTo>
                  <a:cubicBezTo>
                    <a:pt x="3559" y="0"/>
                    <a:pt x="3459" y="50"/>
                    <a:pt x="3434" y="150"/>
                  </a:cubicBezTo>
                  <a:cubicBezTo>
                    <a:pt x="3259" y="1078"/>
                    <a:pt x="3008" y="2005"/>
                    <a:pt x="2457" y="2732"/>
                  </a:cubicBezTo>
                  <a:cubicBezTo>
                    <a:pt x="2181" y="3083"/>
                    <a:pt x="1830" y="3384"/>
                    <a:pt x="1429" y="3609"/>
                  </a:cubicBezTo>
                  <a:cubicBezTo>
                    <a:pt x="1028" y="3835"/>
                    <a:pt x="577" y="3985"/>
                    <a:pt x="126" y="4085"/>
                  </a:cubicBezTo>
                  <a:cubicBezTo>
                    <a:pt x="51" y="4110"/>
                    <a:pt x="0" y="4160"/>
                    <a:pt x="0" y="4261"/>
                  </a:cubicBezTo>
                  <a:cubicBezTo>
                    <a:pt x="0" y="4336"/>
                    <a:pt x="76" y="4436"/>
                    <a:pt x="176" y="4436"/>
                  </a:cubicBezTo>
                  <a:cubicBezTo>
                    <a:pt x="3660" y="4612"/>
                    <a:pt x="7118" y="4937"/>
                    <a:pt x="10627" y="5163"/>
                  </a:cubicBezTo>
                  <a:cubicBezTo>
                    <a:pt x="12356" y="5288"/>
                    <a:pt x="14111" y="5389"/>
                    <a:pt x="15865" y="5464"/>
                  </a:cubicBezTo>
                  <a:cubicBezTo>
                    <a:pt x="17594" y="5539"/>
                    <a:pt x="19349" y="5514"/>
                    <a:pt x="21103" y="5539"/>
                  </a:cubicBezTo>
                  <a:cubicBezTo>
                    <a:pt x="21343" y="5542"/>
                    <a:pt x="21583" y="5544"/>
                    <a:pt x="21823" y="5544"/>
                  </a:cubicBezTo>
                  <a:cubicBezTo>
                    <a:pt x="23337" y="5544"/>
                    <a:pt x="24848" y="5482"/>
                    <a:pt x="26341" y="5439"/>
                  </a:cubicBezTo>
                  <a:cubicBezTo>
                    <a:pt x="28096" y="5363"/>
                    <a:pt x="29850" y="5313"/>
                    <a:pt x="31605" y="5113"/>
                  </a:cubicBezTo>
                  <a:cubicBezTo>
                    <a:pt x="33334" y="4937"/>
                    <a:pt x="35088" y="4662"/>
                    <a:pt x="36768" y="4160"/>
                  </a:cubicBezTo>
                  <a:cubicBezTo>
                    <a:pt x="37620" y="3885"/>
                    <a:pt x="38447" y="3584"/>
                    <a:pt x="39224" y="3133"/>
                  </a:cubicBezTo>
                  <a:cubicBezTo>
                    <a:pt x="39600" y="2907"/>
                    <a:pt x="39976" y="2632"/>
                    <a:pt x="40301" y="2331"/>
                  </a:cubicBezTo>
                  <a:cubicBezTo>
                    <a:pt x="40477" y="2155"/>
                    <a:pt x="40627" y="2005"/>
                    <a:pt x="40753" y="1805"/>
                  </a:cubicBezTo>
                  <a:cubicBezTo>
                    <a:pt x="40803" y="1704"/>
                    <a:pt x="40878" y="1629"/>
                    <a:pt x="40928" y="1504"/>
                  </a:cubicBezTo>
                  <a:lnTo>
                    <a:pt x="41003" y="1353"/>
                  </a:lnTo>
                  <a:lnTo>
                    <a:pt x="41053" y="1278"/>
                  </a:lnTo>
                  <a:lnTo>
                    <a:pt x="41078" y="1254"/>
                  </a:lnTo>
                  <a:lnTo>
                    <a:pt x="41078" y="1254"/>
                  </a:lnTo>
                  <a:cubicBezTo>
                    <a:pt x="41069" y="1262"/>
                    <a:pt x="41065" y="1266"/>
                    <a:pt x="41064" y="1266"/>
                  </a:cubicBezTo>
                  <a:cubicBezTo>
                    <a:pt x="41060" y="1266"/>
                    <a:pt x="41124" y="1180"/>
                    <a:pt x="41103" y="1078"/>
                  </a:cubicBezTo>
                  <a:cubicBezTo>
                    <a:pt x="41016" y="1067"/>
                    <a:pt x="40925" y="1056"/>
                    <a:pt x="40831" y="1045"/>
                  </a:cubicBezTo>
                  <a:lnTo>
                    <a:pt x="40831" y="1045"/>
                  </a:lnTo>
                  <a:cubicBezTo>
                    <a:pt x="40830" y="1047"/>
                    <a:pt x="40829" y="1050"/>
                    <a:pt x="40828" y="1053"/>
                  </a:cubicBezTo>
                  <a:lnTo>
                    <a:pt x="40818" y="1053"/>
                  </a:lnTo>
                  <a:cubicBezTo>
                    <a:pt x="40820" y="1049"/>
                    <a:pt x="40822" y="1047"/>
                    <a:pt x="40824" y="1045"/>
                  </a:cubicBezTo>
                  <a:lnTo>
                    <a:pt x="40824" y="1045"/>
                  </a:lnTo>
                  <a:cubicBezTo>
                    <a:pt x="40826" y="1045"/>
                    <a:pt x="40829" y="1045"/>
                    <a:pt x="40831" y="1045"/>
                  </a:cubicBezTo>
                  <a:lnTo>
                    <a:pt x="40831" y="1045"/>
                  </a:lnTo>
                  <a:cubicBezTo>
                    <a:pt x="40832" y="1041"/>
                    <a:pt x="40832" y="1039"/>
                    <a:pt x="40831" y="1039"/>
                  </a:cubicBezTo>
                  <a:lnTo>
                    <a:pt x="40831" y="1039"/>
                  </a:lnTo>
                  <a:cubicBezTo>
                    <a:pt x="40829" y="1039"/>
                    <a:pt x="40827" y="1041"/>
                    <a:pt x="40824" y="1045"/>
                  </a:cubicBezTo>
                  <a:lnTo>
                    <a:pt x="40824" y="1045"/>
                  </a:lnTo>
                  <a:cubicBezTo>
                    <a:pt x="40490" y="1008"/>
                    <a:pt x="40125" y="977"/>
                    <a:pt x="39775" y="977"/>
                  </a:cubicBezTo>
                  <a:lnTo>
                    <a:pt x="38597" y="1003"/>
                  </a:lnTo>
                  <a:lnTo>
                    <a:pt x="36266" y="1028"/>
                  </a:lnTo>
                  <a:lnTo>
                    <a:pt x="31605" y="1103"/>
                  </a:lnTo>
                  <a:cubicBezTo>
                    <a:pt x="29047" y="1144"/>
                    <a:pt x="26505" y="1185"/>
                    <a:pt x="23967" y="1185"/>
                  </a:cubicBezTo>
                  <a:cubicBezTo>
                    <a:pt x="23397" y="1185"/>
                    <a:pt x="22826" y="1183"/>
                    <a:pt x="22256" y="1178"/>
                  </a:cubicBezTo>
                  <a:cubicBezTo>
                    <a:pt x="21710" y="1174"/>
                    <a:pt x="21164" y="1172"/>
                    <a:pt x="20619" y="1172"/>
                  </a:cubicBezTo>
                  <a:cubicBezTo>
                    <a:pt x="19786" y="1172"/>
                    <a:pt x="18955" y="1175"/>
                    <a:pt x="18125" y="1175"/>
                  </a:cubicBezTo>
                  <a:cubicBezTo>
                    <a:pt x="16383" y="1175"/>
                    <a:pt x="14645" y="1162"/>
                    <a:pt x="12908" y="1078"/>
                  </a:cubicBezTo>
                  <a:cubicBezTo>
                    <a:pt x="9800" y="927"/>
                    <a:pt x="6717" y="551"/>
                    <a:pt x="36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2645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2476;p58">
            <a:extLst>
              <a:ext uri="{FF2B5EF4-FFF2-40B4-BE49-F238E27FC236}">
                <a16:creationId xmlns:a16="http://schemas.microsoft.com/office/drawing/2014/main" id="{421F9E4F-631F-4CD2-9878-221ABA70B7D2}"/>
              </a:ext>
            </a:extLst>
          </p:cNvPr>
          <p:cNvSpPr txBox="1">
            <a:spLocks/>
          </p:cNvSpPr>
          <p:nvPr/>
        </p:nvSpPr>
        <p:spPr>
          <a:xfrm>
            <a:off x="3225797" y="2870106"/>
            <a:ext cx="5920400" cy="1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4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4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4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4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4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4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4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4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4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pPr algn="ctr"/>
            <a:r>
              <a:rPr lang="en-ID" sz="6000" kern="0">
                <a:latin typeface="Comic Sans MS" panose="030F0702030302020204" pitchFamily="66" charset="0"/>
              </a:rPr>
              <a:t>Thanks!</a:t>
            </a:r>
          </a:p>
        </p:txBody>
      </p:sp>
      <p:grpSp>
        <p:nvGrpSpPr>
          <p:cNvPr id="135" name="Google Shape;2499;p58">
            <a:extLst>
              <a:ext uri="{FF2B5EF4-FFF2-40B4-BE49-F238E27FC236}">
                <a16:creationId xmlns:a16="http://schemas.microsoft.com/office/drawing/2014/main" id="{E3BF80E0-DC0B-425A-BF20-AA85262268AE}"/>
              </a:ext>
            </a:extLst>
          </p:cNvPr>
          <p:cNvGrpSpPr/>
          <p:nvPr/>
        </p:nvGrpSpPr>
        <p:grpSpPr>
          <a:xfrm rot="-3462324" flipH="1">
            <a:off x="-237029" y="4196016"/>
            <a:ext cx="3658018" cy="1454642"/>
            <a:chOff x="4038775" y="3369325"/>
            <a:chExt cx="1789725" cy="711700"/>
          </a:xfrm>
        </p:grpSpPr>
        <p:sp>
          <p:nvSpPr>
            <p:cNvPr id="136" name="Google Shape;2500;p58">
              <a:extLst>
                <a:ext uri="{FF2B5EF4-FFF2-40B4-BE49-F238E27FC236}">
                  <a16:creationId xmlns:a16="http://schemas.microsoft.com/office/drawing/2014/main" id="{03430036-E6CE-4766-8D3B-ADFCE7B226A4}"/>
                </a:ext>
              </a:extLst>
            </p:cNvPr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" name="Google Shape;2501;p58">
              <a:extLst>
                <a:ext uri="{FF2B5EF4-FFF2-40B4-BE49-F238E27FC236}">
                  <a16:creationId xmlns:a16="http://schemas.microsoft.com/office/drawing/2014/main" id="{B74198E4-B6EE-45F9-B3A4-BA224954F810}"/>
                </a:ext>
              </a:extLst>
            </p:cNvPr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" name="Google Shape;2502;p58">
              <a:extLst>
                <a:ext uri="{FF2B5EF4-FFF2-40B4-BE49-F238E27FC236}">
                  <a16:creationId xmlns:a16="http://schemas.microsoft.com/office/drawing/2014/main" id="{76FEE9D2-3864-4D23-89D5-5989AD807D4D}"/>
                </a:ext>
              </a:extLst>
            </p:cNvPr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" name="Google Shape;2503;p58">
              <a:extLst>
                <a:ext uri="{FF2B5EF4-FFF2-40B4-BE49-F238E27FC236}">
                  <a16:creationId xmlns:a16="http://schemas.microsoft.com/office/drawing/2014/main" id="{4C2AE67D-2A6B-4C59-8B86-997532493931}"/>
                </a:ext>
              </a:extLst>
            </p:cNvPr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" name="Google Shape;2504;p58">
              <a:extLst>
                <a:ext uri="{FF2B5EF4-FFF2-40B4-BE49-F238E27FC236}">
                  <a16:creationId xmlns:a16="http://schemas.microsoft.com/office/drawing/2014/main" id="{F764E31D-CB70-45B4-8954-9F2A026CE914}"/>
                </a:ext>
              </a:extLst>
            </p:cNvPr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" name="Google Shape;2505;p58">
              <a:extLst>
                <a:ext uri="{FF2B5EF4-FFF2-40B4-BE49-F238E27FC236}">
                  <a16:creationId xmlns:a16="http://schemas.microsoft.com/office/drawing/2014/main" id="{7EC53399-EF72-4CF8-B2D6-3EAD6929026E}"/>
                </a:ext>
              </a:extLst>
            </p:cNvPr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" name="Google Shape;2506;p58">
              <a:extLst>
                <a:ext uri="{FF2B5EF4-FFF2-40B4-BE49-F238E27FC236}">
                  <a16:creationId xmlns:a16="http://schemas.microsoft.com/office/drawing/2014/main" id="{BD533C6B-9914-4540-9DB7-BCE84810C896}"/>
                </a:ext>
              </a:extLst>
            </p:cNvPr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" name="Google Shape;2507;p58">
              <a:extLst>
                <a:ext uri="{FF2B5EF4-FFF2-40B4-BE49-F238E27FC236}">
                  <a16:creationId xmlns:a16="http://schemas.microsoft.com/office/drawing/2014/main" id="{46431258-F606-4AEF-A4D2-6E330EF8CF49}"/>
                </a:ext>
              </a:extLst>
            </p:cNvPr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" name="Google Shape;2508;p58">
              <a:extLst>
                <a:ext uri="{FF2B5EF4-FFF2-40B4-BE49-F238E27FC236}">
                  <a16:creationId xmlns:a16="http://schemas.microsoft.com/office/drawing/2014/main" id="{EC23C534-82A5-49D3-AB94-0A31647C25E8}"/>
                </a:ext>
              </a:extLst>
            </p:cNvPr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" name="Google Shape;2509;p58">
              <a:extLst>
                <a:ext uri="{FF2B5EF4-FFF2-40B4-BE49-F238E27FC236}">
                  <a16:creationId xmlns:a16="http://schemas.microsoft.com/office/drawing/2014/main" id="{9CDB3B65-FD8E-4598-B90A-563ED6848CE0}"/>
                </a:ext>
              </a:extLst>
            </p:cNvPr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" name="Google Shape;2510;p58">
              <a:extLst>
                <a:ext uri="{FF2B5EF4-FFF2-40B4-BE49-F238E27FC236}">
                  <a16:creationId xmlns:a16="http://schemas.microsoft.com/office/drawing/2014/main" id="{4853C71E-B00F-4F73-B7FF-CA5D09C9441C}"/>
                </a:ext>
              </a:extLst>
            </p:cNvPr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" name="Google Shape;2511;p58">
              <a:extLst>
                <a:ext uri="{FF2B5EF4-FFF2-40B4-BE49-F238E27FC236}">
                  <a16:creationId xmlns:a16="http://schemas.microsoft.com/office/drawing/2014/main" id="{1BB958F6-D320-4EF4-9FEB-733E37F107C6}"/>
                </a:ext>
              </a:extLst>
            </p:cNvPr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2512;p58">
              <a:extLst>
                <a:ext uri="{FF2B5EF4-FFF2-40B4-BE49-F238E27FC236}">
                  <a16:creationId xmlns:a16="http://schemas.microsoft.com/office/drawing/2014/main" id="{A318229D-0C3C-4DE8-8C34-12B716832687}"/>
                </a:ext>
              </a:extLst>
            </p:cNvPr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Google Shape;2513;p58">
              <a:extLst>
                <a:ext uri="{FF2B5EF4-FFF2-40B4-BE49-F238E27FC236}">
                  <a16:creationId xmlns:a16="http://schemas.microsoft.com/office/drawing/2014/main" id="{28DD8669-5555-49E1-8BDB-E67041B231DC}"/>
                </a:ext>
              </a:extLst>
            </p:cNvPr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" name="Google Shape;2514;p58">
              <a:extLst>
                <a:ext uri="{FF2B5EF4-FFF2-40B4-BE49-F238E27FC236}">
                  <a16:creationId xmlns:a16="http://schemas.microsoft.com/office/drawing/2014/main" id="{BF03D918-9C6D-4504-AE1A-137382AEB3AA}"/>
                </a:ext>
              </a:extLst>
            </p:cNvPr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" name="Google Shape;2515;p58">
              <a:extLst>
                <a:ext uri="{FF2B5EF4-FFF2-40B4-BE49-F238E27FC236}">
                  <a16:creationId xmlns:a16="http://schemas.microsoft.com/office/drawing/2014/main" id="{64CD6C27-CC0D-48B5-A8C2-5F8C874630A4}"/>
                </a:ext>
              </a:extLst>
            </p:cNvPr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" name="Google Shape;2516;p58">
              <a:extLst>
                <a:ext uri="{FF2B5EF4-FFF2-40B4-BE49-F238E27FC236}">
                  <a16:creationId xmlns:a16="http://schemas.microsoft.com/office/drawing/2014/main" id="{5E9368D9-E4BD-4DDC-AABB-58B6AE99B3D4}"/>
                </a:ext>
              </a:extLst>
            </p:cNvPr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" name="Google Shape;2517;p58">
              <a:extLst>
                <a:ext uri="{FF2B5EF4-FFF2-40B4-BE49-F238E27FC236}">
                  <a16:creationId xmlns:a16="http://schemas.microsoft.com/office/drawing/2014/main" id="{CA224787-C540-4867-99E4-0798E2516BCE}"/>
                </a:ext>
              </a:extLst>
            </p:cNvPr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2518;p58">
              <a:extLst>
                <a:ext uri="{FF2B5EF4-FFF2-40B4-BE49-F238E27FC236}">
                  <a16:creationId xmlns:a16="http://schemas.microsoft.com/office/drawing/2014/main" id="{94E2FE04-3ED2-40DA-9DD4-6F45FF237543}"/>
                </a:ext>
              </a:extLst>
            </p:cNvPr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55" name="Google Shape;2519;p58">
            <a:extLst>
              <a:ext uri="{FF2B5EF4-FFF2-40B4-BE49-F238E27FC236}">
                <a16:creationId xmlns:a16="http://schemas.microsoft.com/office/drawing/2014/main" id="{0378F890-D053-4B7F-BB3C-2645516D2425}"/>
              </a:ext>
            </a:extLst>
          </p:cNvPr>
          <p:cNvGrpSpPr/>
          <p:nvPr/>
        </p:nvGrpSpPr>
        <p:grpSpPr>
          <a:xfrm>
            <a:off x="797686" y="710363"/>
            <a:ext cx="2562549" cy="435647"/>
            <a:chOff x="1816609" y="3851001"/>
            <a:chExt cx="1093674" cy="222193"/>
          </a:xfrm>
        </p:grpSpPr>
        <p:sp>
          <p:nvSpPr>
            <p:cNvPr id="156" name="Google Shape;2520;p58">
              <a:extLst>
                <a:ext uri="{FF2B5EF4-FFF2-40B4-BE49-F238E27FC236}">
                  <a16:creationId xmlns:a16="http://schemas.microsoft.com/office/drawing/2014/main" id="{15616997-E338-47ED-90F5-18C4A489487E}"/>
                </a:ext>
              </a:extLst>
            </p:cNvPr>
            <p:cNvSpPr/>
            <p:nvPr/>
          </p:nvSpPr>
          <p:spPr>
            <a:xfrm>
              <a:off x="1816609" y="3851001"/>
              <a:ext cx="1093674" cy="222193"/>
            </a:xfrm>
            <a:custGeom>
              <a:avLst/>
              <a:gdLst/>
              <a:ahLst/>
              <a:cxnLst/>
              <a:rect l="l" t="t" r="r" b="b"/>
              <a:pathLst>
                <a:path w="38900" h="7903" extrusionOk="0">
                  <a:moveTo>
                    <a:pt x="32154" y="852"/>
                  </a:moveTo>
                  <a:cubicBezTo>
                    <a:pt x="32029" y="852"/>
                    <a:pt x="31911" y="870"/>
                    <a:pt x="31815" y="910"/>
                  </a:cubicBezTo>
                  <a:cubicBezTo>
                    <a:pt x="30934" y="1259"/>
                    <a:pt x="30057" y="1619"/>
                    <a:pt x="29183" y="1986"/>
                  </a:cubicBezTo>
                  <a:cubicBezTo>
                    <a:pt x="30289" y="1683"/>
                    <a:pt x="31405" y="1423"/>
                    <a:pt x="32535" y="1209"/>
                  </a:cubicBezTo>
                  <a:cubicBezTo>
                    <a:pt x="32581" y="1198"/>
                    <a:pt x="32635" y="1195"/>
                    <a:pt x="32688" y="1195"/>
                  </a:cubicBezTo>
                  <a:cubicBezTo>
                    <a:pt x="32853" y="1195"/>
                    <a:pt x="33041" y="1234"/>
                    <a:pt x="33223" y="1298"/>
                  </a:cubicBezTo>
                  <a:cubicBezTo>
                    <a:pt x="32998" y="1017"/>
                    <a:pt x="32532" y="852"/>
                    <a:pt x="32154" y="852"/>
                  </a:cubicBezTo>
                  <a:close/>
                  <a:moveTo>
                    <a:pt x="36026" y="1808"/>
                  </a:moveTo>
                  <a:cubicBezTo>
                    <a:pt x="35323" y="1808"/>
                    <a:pt x="34635" y="1886"/>
                    <a:pt x="33969" y="2036"/>
                  </a:cubicBezTo>
                  <a:cubicBezTo>
                    <a:pt x="33969" y="2172"/>
                    <a:pt x="33908" y="2318"/>
                    <a:pt x="33758" y="2464"/>
                  </a:cubicBezTo>
                  <a:cubicBezTo>
                    <a:pt x="33648" y="2575"/>
                    <a:pt x="33541" y="2689"/>
                    <a:pt x="33441" y="2803"/>
                  </a:cubicBezTo>
                  <a:cubicBezTo>
                    <a:pt x="33530" y="2781"/>
                    <a:pt x="33619" y="2775"/>
                    <a:pt x="33712" y="2775"/>
                  </a:cubicBezTo>
                  <a:cubicBezTo>
                    <a:pt x="34364" y="2775"/>
                    <a:pt x="35031" y="3256"/>
                    <a:pt x="35052" y="3695"/>
                  </a:cubicBezTo>
                  <a:cubicBezTo>
                    <a:pt x="35341" y="3655"/>
                    <a:pt x="35634" y="3637"/>
                    <a:pt x="35926" y="3637"/>
                  </a:cubicBezTo>
                  <a:cubicBezTo>
                    <a:pt x="36290" y="3637"/>
                    <a:pt x="36657" y="3666"/>
                    <a:pt x="37028" y="3723"/>
                  </a:cubicBezTo>
                  <a:cubicBezTo>
                    <a:pt x="37099" y="3734"/>
                    <a:pt x="37170" y="3737"/>
                    <a:pt x="37234" y="3737"/>
                  </a:cubicBezTo>
                  <a:cubicBezTo>
                    <a:pt x="38415" y="3737"/>
                    <a:pt x="38900" y="2136"/>
                    <a:pt x="37502" y="1922"/>
                  </a:cubicBezTo>
                  <a:cubicBezTo>
                    <a:pt x="37007" y="1843"/>
                    <a:pt x="36511" y="1808"/>
                    <a:pt x="36026" y="1808"/>
                  </a:cubicBezTo>
                  <a:close/>
                  <a:moveTo>
                    <a:pt x="6480" y="3645"/>
                  </a:moveTo>
                  <a:lnTo>
                    <a:pt x="6480" y="3645"/>
                  </a:lnTo>
                  <a:cubicBezTo>
                    <a:pt x="6466" y="3652"/>
                    <a:pt x="6455" y="3655"/>
                    <a:pt x="6441" y="3659"/>
                  </a:cubicBezTo>
                  <a:cubicBezTo>
                    <a:pt x="6412" y="3723"/>
                    <a:pt x="6383" y="3787"/>
                    <a:pt x="6359" y="3851"/>
                  </a:cubicBezTo>
                  <a:cubicBezTo>
                    <a:pt x="6398" y="3784"/>
                    <a:pt x="6437" y="3713"/>
                    <a:pt x="6480" y="3645"/>
                  </a:cubicBezTo>
                  <a:close/>
                  <a:moveTo>
                    <a:pt x="21010" y="0"/>
                  </a:moveTo>
                  <a:cubicBezTo>
                    <a:pt x="20879" y="0"/>
                    <a:pt x="20747" y="18"/>
                    <a:pt x="20622" y="64"/>
                  </a:cubicBezTo>
                  <a:cubicBezTo>
                    <a:pt x="18436" y="831"/>
                    <a:pt x="16353" y="1801"/>
                    <a:pt x="14389" y="2977"/>
                  </a:cubicBezTo>
                  <a:cubicBezTo>
                    <a:pt x="14735" y="2475"/>
                    <a:pt x="15102" y="1990"/>
                    <a:pt x="15491" y="1512"/>
                  </a:cubicBezTo>
                  <a:cubicBezTo>
                    <a:pt x="16118" y="746"/>
                    <a:pt x="15117" y="289"/>
                    <a:pt x="14353" y="289"/>
                  </a:cubicBezTo>
                  <a:cubicBezTo>
                    <a:pt x="14154" y="289"/>
                    <a:pt x="13972" y="318"/>
                    <a:pt x="13836" y="385"/>
                  </a:cubicBezTo>
                  <a:cubicBezTo>
                    <a:pt x="12110" y="1244"/>
                    <a:pt x="10484" y="2261"/>
                    <a:pt x="8969" y="3431"/>
                  </a:cubicBezTo>
                  <a:cubicBezTo>
                    <a:pt x="9272" y="2842"/>
                    <a:pt x="9614" y="2268"/>
                    <a:pt x="9996" y="1708"/>
                  </a:cubicBezTo>
                  <a:cubicBezTo>
                    <a:pt x="10542" y="906"/>
                    <a:pt x="9646" y="471"/>
                    <a:pt x="8905" y="471"/>
                  </a:cubicBezTo>
                  <a:cubicBezTo>
                    <a:pt x="8694" y="471"/>
                    <a:pt x="8491" y="507"/>
                    <a:pt x="8341" y="581"/>
                  </a:cubicBezTo>
                  <a:cubicBezTo>
                    <a:pt x="5938" y="1741"/>
                    <a:pt x="3534" y="2903"/>
                    <a:pt x="1131" y="4062"/>
                  </a:cubicBezTo>
                  <a:cubicBezTo>
                    <a:pt x="1" y="4608"/>
                    <a:pt x="893" y="5670"/>
                    <a:pt x="1862" y="5670"/>
                  </a:cubicBezTo>
                  <a:cubicBezTo>
                    <a:pt x="2045" y="5670"/>
                    <a:pt x="2226" y="5635"/>
                    <a:pt x="2401" y="5549"/>
                  </a:cubicBezTo>
                  <a:cubicBezTo>
                    <a:pt x="3546" y="4996"/>
                    <a:pt x="4690" y="4443"/>
                    <a:pt x="5835" y="3891"/>
                  </a:cubicBezTo>
                  <a:lnTo>
                    <a:pt x="5835" y="3891"/>
                  </a:lnTo>
                  <a:cubicBezTo>
                    <a:pt x="5392" y="4055"/>
                    <a:pt x="4947" y="4211"/>
                    <a:pt x="4501" y="4361"/>
                  </a:cubicBezTo>
                  <a:cubicBezTo>
                    <a:pt x="4248" y="4447"/>
                    <a:pt x="3944" y="4508"/>
                    <a:pt x="3649" y="4508"/>
                  </a:cubicBezTo>
                  <a:cubicBezTo>
                    <a:pt x="3378" y="4508"/>
                    <a:pt x="3110" y="4458"/>
                    <a:pt x="2886" y="4336"/>
                  </a:cubicBezTo>
                  <a:cubicBezTo>
                    <a:pt x="2532" y="4144"/>
                    <a:pt x="2443" y="3773"/>
                    <a:pt x="2896" y="3619"/>
                  </a:cubicBezTo>
                  <a:cubicBezTo>
                    <a:pt x="4173" y="3191"/>
                    <a:pt x="5428" y="2707"/>
                    <a:pt x="6666" y="2164"/>
                  </a:cubicBezTo>
                  <a:cubicBezTo>
                    <a:pt x="6887" y="2069"/>
                    <a:pt x="7175" y="2015"/>
                    <a:pt x="7464" y="2015"/>
                  </a:cubicBezTo>
                  <a:cubicBezTo>
                    <a:pt x="7593" y="2015"/>
                    <a:pt x="7721" y="2026"/>
                    <a:pt x="7846" y="2047"/>
                  </a:cubicBezTo>
                  <a:cubicBezTo>
                    <a:pt x="8074" y="1901"/>
                    <a:pt x="8330" y="1794"/>
                    <a:pt x="8562" y="1794"/>
                  </a:cubicBezTo>
                  <a:cubicBezTo>
                    <a:pt x="8598" y="1794"/>
                    <a:pt x="8634" y="1797"/>
                    <a:pt x="8669" y="1805"/>
                  </a:cubicBezTo>
                  <a:cubicBezTo>
                    <a:pt x="9054" y="1865"/>
                    <a:pt x="9375" y="2079"/>
                    <a:pt x="9041" y="2490"/>
                  </a:cubicBezTo>
                  <a:cubicBezTo>
                    <a:pt x="8491" y="3153"/>
                    <a:pt x="8074" y="3841"/>
                    <a:pt x="7774" y="4600"/>
                  </a:cubicBezTo>
                  <a:cubicBezTo>
                    <a:pt x="9536" y="3398"/>
                    <a:pt x="11351" y="2283"/>
                    <a:pt x="13223" y="1256"/>
                  </a:cubicBezTo>
                  <a:cubicBezTo>
                    <a:pt x="13379" y="1170"/>
                    <a:pt x="13729" y="1091"/>
                    <a:pt x="14032" y="1091"/>
                  </a:cubicBezTo>
                  <a:cubicBezTo>
                    <a:pt x="14449" y="1091"/>
                    <a:pt x="14778" y="1238"/>
                    <a:pt x="14378" y="1701"/>
                  </a:cubicBezTo>
                  <a:cubicBezTo>
                    <a:pt x="13740" y="2447"/>
                    <a:pt x="13305" y="3220"/>
                    <a:pt x="13055" y="4116"/>
                  </a:cubicBezTo>
                  <a:cubicBezTo>
                    <a:pt x="14791" y="3156"/>
                    <a:pt x="16575" y="2111"/>
                    <a:pt x="18386" y="1494"/>
                  </a:cubicBezTo>
                  <a:cubicBezTo>
                    <a:pt x="18660" y="1402"/>
                    <a:pt x="18896" y="1359"/>
                    <a:pt x="19099" y="1359"/>
                  </a:cubicBezTo>
                  <a:cubicBezTo>
                    <a:pt x="20144" y="1359"/>
                    <a:pt x="20262" y="2514"/>
                    <a:pt x="20204" y="3630"/>
                  </a:cubicBezTo>
                  <a:cubicBezTo>
                    <a:pt x="21502" y="2892"/>
                    <a:pt x="22840" y="2229"/>
                    <a:pt x="24213" y="1634"/>
                  </a:cubicBezTo>
                  <a:cubicBezTo>
                    <a:pt x="24216" y="1630"/>
                    <a:pt x="24216" y="1623"/>
                    <a:pt x="24216" y="1619"/>
                  </a:cubicBezTo>
                  <a:cubicBezTo>
                    <a:pt x="24244" y="1109"/>
                    <a:pt x="24766" y="867"/>
                    <a:pt x="25304" y="867"/>
                  </a:cubicBezTo>
                  <a:cubicBezTo>
                    <a:pt x="25906" y="867"/>
                    <a:pt x="26530" y="1173"/>
                    <a:pt x="26499" y="1744"/>
                  </a:cubicBezTo>
                  <a:cubicBezTo>
                    <a:pt x="26477" y="2126"/>
                    <a:pt x="26438" y="2496"/>
                    <a:pt x="26384" y="2867"/>
                  </a:cubicBezTo>
                  <a:cubicBezTo>
                    <a:pt x="26591" y="2793"/>
                    <a:pt x="26798" y="2721"/>
                    <a:pt x="27004" y="2653"/>
                  </a:cubicBezTo>
                  <a:cubicBezTo>
                    <a:pt x="27236" y="2250"/>
                    <a:pt x="27483" y="1855"/>
                    <a:pt x="27743" y="1466"/>
                  </a:cubicBezTo>
                  <a:cubicBezTo>
                    <a:pt x="28220" y="746"/>
                    <a:pt x="27386" y="168"/>
                    <a:pt x="26695" y="168"/>
                  </a:cubicBezTo>
                  <a:cubicBezTo>
                    <a:pt x="26573" y="168"/>
                    <a:pt x="26459" y="186"/>
                    <a:pt x="26352" y="225"/>
                  </a:cubicBezTo>
                  <a:cubicBezTo>
                    <a:pt x="24637" y="842"/>
                    <a:pt x="23000" y="1591"/>
                    <a:pt x="21431" y="2468"/>
                  </a:cubicBezTo>
                  <a:cubicBezTo>
                    <a:pt x="21624" y="2079"/>
                    <a:pt x="21817" y="1690"/>
                    <a:pt x="22009" y="1305"/>
                  </a:cubicBezTo>
                  <a:cubicBezTo>
                    <a:pt x="22373" y="574"/>
                    <a:pt x="21702" y="0"/>
                    <a:pt x="21010" y="0"/>
                  </a:cubicBezTo>
                  <a:close/>
                  <a:moveTo>
                    <a:pt x="30485" y="3384"/>
                  </a:moveTo>
                  <a:cubicBezTo>
                    <a:pt x="28780" y="3837"/>
                    <a:pt x="27111" y="4407"/>
                    <a:pt x="25467" y="5085"/>
                  </a:cubicBezTo>
                  <a:cubicBezTo>
                    <a:pt x="25325" y="5146"/>
                    <a:pt x="25161" y="5174"/>
                    <a:pt x="24993" y="5174"/>
                  </a:cubicBezTo>
                  <a:cubicBezTo>
                    <a:pt x="24394" y="5174"/>
                    <a:pt x="23749" y="4817"/>
                    <a:pt x="23820" y="4208"/>
                  </a:cubicBezTo>
                  <a:lnTo>
                    <a:pt x="23820" y="4208"/>
                  </a:lnTo>
                  <a:cubicBezTo>
                    <a:pt x="23721" y="4437"/>
                    <a:pt x="23627" y="4668"/>
                    <a:pt x="23538" y="4903"/>
                  </a:cubicBezTo>
                  <a:cubicBezTo>
                    <a:pt x="23257" y="5627"/>
                    <a:pt x="24013" y="5920"/>
                    <a:pt x="24665" y="5920"/>
                  </a:cubicBezTo>
                  <a:cubicBezTo>
                    <a:pt x="24908" y="5920"/>
                    <a:pt x="25136" y="5880"/>
                    <a:pt x="25289" y="5806"/>
                  </a:cubicBezTo>
                  <a:cubicBezTo>
                    <a:pt x="26919" y="5021"/>
                    <a:pt x="28566" y="4276"/>
                    <a:pt x="30231" y="3570"/>
                  </a:cubicBezTo>
                  <a:lnTo>
                    <a:pt x="30231" y="3570"/>
                  </a:lnTo>
                  <a:cubicBezTo>
                    <a:pt x="30131" y="3805"/>
                    <a:pt x="30032" y="4040"/>
                    <a:pt x="29932" y="4276"/>
                  </a:cubicBezTo>
                  <a:cubicBezTo>
                    <a:pt x="29632" y="4985"/>
                    <a:pt x="30292" y="5260"/>
                    <a:pt x="30952" y="5260"/>
                  </a:cubicBezTo>
                  <a:cubicBezTo>
                    <a:pt x="31323" y="5260"/>
                    <a:pt x="31697" y="5171"/>
                    <a:pt x="31893" y="5024"/>
                  </a:cubicBezTo>
                  <a:lnTo>
                    <a:pt x="31893" y="5024"/>
                  </a:lnTo>
                  <a:cubicBezTo>
                    <a:pt x="31869" y="5036"/>
                    <a:pt x="31843" y="5042"/>
                    <a:pt x="31818" y="5049"/>
                  </a:cubicBezTo>
                  <a:cubicBezTo>
                    <a:pt x="31701" y="5082"/>
                    <a:pt x="31558" y="5100"/>
                    <a:pt x="31401" y="5100"/>
                  </a:cubicBezTo>
                  <a:cubicBezTo>
                    <a:pt x="30745" y="5100"/>
                    <a:pt x="29904" y="4786"/>
                    <a:pt x="30192" y="4044"/>
                  </a:cubicBezTo>
                  <a:cubicBezTo>
                    <a:pt x="30281" y="3816"/>
                    <a:pt x="30378" y="3594"/>
                    <a:pt x="30485" y="3384"/>
                  </a:cubicBezTo>
                  <a:close/>
                  <a:moveTo>
                    <a:pt x="24084" y="2903"/>
                  </a:moveTo>
                  <a:lnTo>
                    <a:pt x="24084" y="2903"/>
                  </a:lnTo>
                  <a:cubicBezTo>
                    <a:pt x="22447" y="3627"/>
                    <a:pt x="20875" y="4468"/>
                    <a:pt x="19353" y="5421"/>
                  </a:cubicBezTo>
                  <a:cubicBezTo>
                    <a:pt x="19242" y="5492"/>
                    <a:pt x="18785" y="5663"/>
                    <a:pt x="18443" y="5663"/>
                  </a:cubicBezTo>
                  <a:cubicBezTo>
                    <a:pt x="18208" y="5663"/>
                    <a:pt x="18026" y="5581"/>
                    <a:pt x="18051" y="5331"/>
                  </a:cubicBezTo>
                  <a:cubicBezTo>
                    <a:pt x="18065" y="5167"/>
                    <a:pt x="18122" y="4697"/>
                    <a:pt x="18150" y="4205"/>
                  </a:cubicBezTo>
                  <a:lnTo>
                    <a:pt x="18150" y="4205"/>
                  </a:lnTo>
                  <a:cubicBezTo>
                    <a:pt x="18037" y="4432"/>
                    <a:pt x="17926" y="4661"/>
                    <a:pt x="17812" y="4889"/>
                  </a:cubicBezTo>
                  <a:cubicBezTo>
                    <a:pt x="17398" y="5720"/>
                    <a:pt x="18073" y="6119"/>
                    <a:pt x="18779" y="6119"/>
                  </a:cubicBezTo>
                  <a:cubicBezTo>
                    <a:pt x="19110" y="6119"/>
                    <a:pt x="19445" y="6033"/>
                    <a:pt x="19684" y="5859"/>
                  </a:cubicBezTo>
                  <a:cubicBezTo>
                    <a:pt x="21057" y="4853"/>
                    <a:pt x="22511" y="3976"/>
                    <a:pt x="24030" y="3231"/>
                  </a:cubicBezTo>
                  <a:cubicBezTo>
                    <a:pt x="24048" y="3120"/>
                    <a:pt x="24066" y="3010"/>
                    <a:pt x="24084" y="2903"/>
                  </a:cubicBezTo>
                  <a:close/>
                  <a:moveTo>
                    <a:pt x="17987" y="2828"/>
                  </a:moveTo>
                  <a:cubicBezTo>
                    <a:pt x="17915" y="2828"/>
                    <a:pt x="16671" y="3559"/>
                    <a:pt x="16503" y="3645"/>
                  </a:cubicBezTo>
                  <a:cubicBezTo>
                    <a:pt x="15031" y="4389"/>
                    <a:pt x="13562" y="5131"/>
                    <a:pt x="12089" y="5877"/>
                  </a:cubicBezTo>
                  <a:cubicBezTo>
                    <a:pt x="11993" y="5926"/>
                    <a:pt x="11504" y="6112"/>
                    <a:pt x="11151" y="6112"/>
                  </a:cubicBezTo>
                  <a:cubicBezTo>
                    <a:pt x="10923" y="6112"/>
                    <a:pt x="10756" y="6033"/>
                    <a:pt x="10791" y="5784"/>
                  </a:cubicBezTo>
                  <a:cubicBezTo>
                    <a:pt x="10902" y="4988"/>
                    <a:pt x="11116" y="4251"/>
                    <a:pt x="11433" y="3563"/>
                  </a:cubicBezTo>
                  <a:lnTo>
                    <a:pt x="11433" y="3563"/>
                  </a:lnTo>
                  <a:cubicBezTo>
                    <a:pt x="9867" y="4514"/>
                    <a:pt x="8348" y="5534"/>
                    <a:pt x="6869" y="6622"/>
                  </a:cubicBezTo>
                  <a:cubicBezTo>
                    <a:pt x="6762" y="6700"/>
                    <a:pt x="6052" y="7021"/>
                    <a:pt x="5624" y="7021"/>
                  </a:cubicBezTo>
                  <a:cubicBezTo>
                    <a:pt x="5521" y="7021"/>
                    <a:pt x="5435" y="7004"/>
                    <a:pt x="5378" y="6957"/>
                  </a:cubicBezTo>
                  <a:lnTo>
                    <a:pt x="5378" y="6957"/>
                  </a:lnTo>
                  <a:cubicBezTo>
                    <a:pt x="5321" y="7570"/>
                    <a:pt x="5917" y="7902"/>
                    <a:pt x="6505" y="7902"/>
                  </a:cubicBezTo>
                  <a:cubicBezTo>
                    <a:pt x="6833" y="7902"/>
                    <a:pt x="7161" y="7795"/>
                    <a:pt x="7368" y="7577"/>
                  </a:cubicBezTo>
                  <a:cubicBezTo>
                    <a:pt x="8527" y="6365"/>
                    <a:pt x="9768" y="5274"/>
                    <a:pt x="11101" y="4300"/>
                  </a:cubicBezTo>
                  <a:lnTo>
                    <a:pt x="11101" y="4300"/>
                  </a:lnTo>
                  <a:cubicBezTo>
                    <a:pt x="10795" y="4886"/>
                    <a:pt x="10513" y="5481"/>
                    <a:pt x="10249" y="6098"/>
                  </a:cubicBezTo>
                  <a:cubicBezTo>
                    <a:pt x="9946" y="6804"/>
                    <a:pt x="10616" y="7085"/>
                    <a:pt x="11276" y="7085"/>
                  </a:cubicBezTo>
                  <a:cubicBezTo>
                    <a:pt x="11654" y="7085"/>
                    <a:pt x="12028" y="6996"/>
                    <a:pt x="12221" y="6840"/>
                  </a:cubicBezTo>
                  <a:cubicBezTo>
                    <a:pt x="14050" y="5374"/>
                    <a:pt x="16029" y="4126"/>
                    <a:pt x="18126" y="3113"/>
                  </a:cubicBezTo>
                  <a:cubicBezTo>
                    <a:pt x="18097" y="2971"/>
                    <a:pt x="18055" y="2867"/>
                    <a:pt x="17987" y="282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2521;p58">
              <a:extLst>
                <a:ext uri="{FF2B5EF4-FFF2-40B4-BE49-F238E27FC236}">
                  <a16:creationId xmlns:a16="http://schemas.microsoft.com/office/drawing/2014/main" id="{F768058B-9688-4E61-A38C-773D3CA8A039}"/>
                </a:ext>
              </a:extLst>
            </p:cNvPr>
            <p:cNvSpPr/>
            <p:nvPr/>
          </p:nvSpPr>
          <p:spPr>
            <a:xfrm>
              <a:off x="1980627" y="3951650"/>
              <a:ext cx="18078" cy="8744"/>
            </a:xfrm>
            <a:custGeom>
              <a:avLst/>
              <a:gdLst/>
              <a:ahLst/>
              <a:cxnLst/>
              <a:rect l="l" t="t" r="r" b="b"/>
              <a:pathLst>
                <a:path w="643" h="311" extrusionOk="0">
                  <a:moveTo>
                    <a:pt x="643" y="1"/>
                  </a:moveTo>
                  <a:lnTo>
                    <a:pt x="643" y="1"/>
                  </a:lnTo>
                  <a:cubicBezTo>
                    <a:pt x="429" y="103"/>
                    <a:pt x="215" y="207"/>
                    <a:pt x="1" y="311"/>
                  </a:cubicBezTo>
                  <a:cubicBezTo>
                    <a:pt x="204" y="236"/>
                    <a:pt x="404" y="157"/>
                    <a:pt x="607" y="79"/>
                  </a:cubicBezTo>
                  <a:cubicBezTo>
                    <a:pt x="618" y="54"/>
                    <a:pt x="632" y="26"/>
                    <a:pt x="64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2522;p58">
              <a:extLst>
                <a:ext uri="{FF2B5EF4-FFF2-40B4-BE49-F238E27FC236}">
                  <a16:creationId xmlns:a16="http://schemas.microsoft.com/office/drawing/2014/main" id="{0D45E52C-B60F-4F17-BA9A-386236197CF4}"/>
                </a:ext>
              </a:extLst>
            </p:cNvPr>
            <p:cNvSpPr/>
            <p:nvPr/>
          </p:nvSpPr>
          <p:spPr>
            <a:xfrm>
              <a:off x="1885292" y="3907623"/>
              <a:ext cx="151905" cy="70119"/>
            </a:xfrm>
            <a:custGeom>
              <a:avLst/>
              <a:gdLst/>
              <a:ahLst/>
              <a:cxnLst/>
              <a:rect l="l" t="t" r="r" b="b"/>
              <a:pathLst>
                <a:path w="5403" h="2494" extrusionOk="0">
                  <a:moveTo>
                    <a:pt x="5021" y="1"/>
                  </a:moveTo>
                  <a:cubicBezTo>
                    <a:pt x="4732" y="1"/>
                    <a:pt x="4444" y="55"/>
                    <a:pt x="4223" y="150"/>
                  </a:cubicBezTo>
                  <a:cubicBezTo>
                    <a:pt x="2985" y="693"/>
                    <a:pt x="1730" y="1177"/>
                    <a:pt x="453" y="1605"/>
                  </a:cubicBezTo>
                  <a:cubicBezTo>
                    <a:pt x="0" y="1759"/>
                    <a:pt x="89" y="2130"/>
                    <a:pt x="443" y="2322"/>
                  </a:cubicBezTo>
                  <a:cubicBezTo>
                    <a:pt x="667" y="2444"/>
                    <a:pt x="935" y="2494"/>
                    <a:pt x="1206" y="2494"/>
                  </a:cubicBezTo>
                  <a:cubicBezTo>
                    <a:pt x="1501" y="2494"/>
                    <a:pt x="1805" y="2433"/>
                    <a:pt x="2058" y="2347"/>
                  </a:cubicBezTo>
                  <a:cubicBezTo>
                    <a:pt x="2504" y="2197"/>
                    <a:pt x="2949" y="2041"/>
                    <a:pt x="3392" y="1877"/>
                  </a:cubicBezTo>
                  <a:cubicBezTo>
                    <a:pt x="3606" y="1773"/>
                    <a:pt x="3820" y="1669"/>
                    <a:pt x="4034" y="1567"/>
                  </a:cubicBezTo>
                  <a:lnTo>
                    <a:pt x="4034" y="1567"/>
                  </a:lnTo>
                  <a:cubicBezTo>
                    <a:pt x="4023" y="1592"/>
                    <a:pt x="4009" y="1620"/>
                    <a:pt x="3998" y="1645"/>
                  </a:cubicBezTo>
                  <a:cubicBezTo>
                    <a:pt x="4012" y="1641"/>
                    <a:pt x="4023" y="1638"/>
                    <a:pt x="4037" y="1631"/>
                  </a:cubicBezTo>
                  <a:cubicBezTo>
                    <a:pt x="4261" y="1260"/>
                    <a:pt x="4518" y="903"/>
                    <a:pt x="4804" y="553"/>
                  </a:cubicBezTo>
                  <a:cubicBezTo>
                    <a:pt x="4939" y="390"/>
                    <a:pt x="5156" y="190"/>
                    <a:pt x="5403" y="33"/>
                  </a:cubicBezTo>
                  <a:cubicBezTo>
                    <a:pt x="5278" y="12"/>
                    <a:pt x="5150" y="1"/>
                    <a:pt x="502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2523;p58">
              <a:extLst>
                <a:ext uri="{FF2B5EF4-FFF2-40B4-BE49-F238E27FC236}">
                  <a16:creationId xmlns:a16="http://schemas.microsoft.com/office/drawing/2014/main" id="{5A383931-4B9D-4185-8244-02C3E1DF3514}"/>
                </a:ext>
              </a:extLst>
            </p:cNvPr>
            <p:cNvSpPr/>
            <p:nvPr/>
          </p:nvSpPr>
          <p:spPr>
            <a:xfrm>
              <a:off x="1965080" y="3928906"/>
              <a:ext cx="381802" cy="117689"/>
            </a:xfrm>
            <a:custGeom>
              <a:avLst/>
              <a:gdLst/>
              <a:ahLst/>
              <a:cxnLst/>
              <a:rect l="l" t="t" r="r" b="b"/>
              <a:pathLst>
                <a:path w="13580" h="4186" extrusionOk="0">
                  <a:moveTo>
                    <a:pt x="13580" y="0"/>
                  </a:moveTo>
                  <a:lnTo>
                    <a:pt x="13580" y="0"/>
                  </a:lnTo>
                  <a:cubicBezTo>
                    <a:pt x="13333" y="111"/>
                    <a:pt x="13091" y="224"/>
                    <a:pt x="12845" y="342"/>
                  </a:cubicBezTo>
                  <a:cubicBezTo>
                    <a:pt x="12898" y="613"/>
                    <a:pt x="12895" y="1031"/>
                    <a:pt x="12869" y="1434"/>
                  </a:cubicBezTo>
                  <a:cubicBezTo>
                    <a:pt x="13109" y="955"/>
                    <a:pt x="13344" y="478"/>
                    <a:pt x="13580" y="0"/>
                  </a:cubicBezTo>
                  <a:close/>
                  <a:moveTo>
                    <a:pt x="1078" y="1080"/>
                  </a:moveTo>
                  <a:lnTo>
                    <a:pt x="1078" y="1080"/>
                  </a:lnTo>
                  <a:cubicBezTo>
                    <a:pt x="579" y="1954"/>
                    <a:pt x="236" y="2892"/>
                    <a:pt x="29" y="3922"/>
                  </a:cubicBezTo>
                  <a:cubicBezTo>
                    <a:pt x="1" y="4051"/>
                    <a:pt x="29" y="4136"/>
                    <a:pt x="97" y="4186"/>
                  </a:cubicBezTo>
                  <a:cubicBezTo>
                    <a:pt x="101" y="4147"/>
                    <a:pt x="108" y="4108"/>
                    <a:pt x="115" y="4065"/>
                  </a:cubicBezTo>
                  <a:cubicBezTo>
                    <a:pt x="347" y="3030"/>
                    <a:pt x="668" y="2036"/>
                    <a:pt x="1078" y="108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" name="Google Shape;2524;p58">
              <a:extLst>
                <a:ext uri="{FF2B5EF4-FFF2-40B4-BE49-F238E27FC236}">
                  <a16:creationId xmlns:a16="http://schemas.microsoft.com/office/drawing/2014/main" id="{5D7FDF21-500E-4789-8763-86C331031A46}"/>
                </a:ext>
              </a:extLst>
            </p:cNvPr>
            <p:cNvSpPr/>
            <p:nvPr/>
          </p:nvSpPr>
          <p:spPr>
            <a:xfrm>
              <a:off x="1967779" y="3881674"/>
              <a:ext cx="529574" cy="166722"/>
            </a:xfrm>
            <a:custGeom>
              <a:avLst/>
              <a:gdLst/>
              <a:ahLst/>
              <a:cxnLst/>
              <a:rect l="l" t="t" r="r" b="b"/>
              <a:pathLst>
                <a:path w="18836" h="5930" extrusionOk="0">
                  <a:moveTo>
                    <a:pt x="8655" y="0"/>
                  </a:moveTo>
                  <a:cubicBezTo>
                    <a:pt x="8352" y="0"/>
                    <a:pt x="8002" y="79"/>
                    <a:pt x="7846" y="165"/>
                  </a:cubicBezTo>
                  <a:cubicBezTo>
                    <a:pt x="5974" y="1192"/>
                    <a:pt x="4159" y="2307"/>
                    <a:pt x="2397" y="3509"/>
                  </a:cubicBezTo>
                  <a:cubicBezTo>
                    <a:pt x="2697" y="2750"/>
                    <a:pt x="3114" y="2062"/>
                    <a:pt x="3664" y="1399"/>
                  </a:cubicBezTo>
                  <a:cubicBezTo>
                    <a:pt x="3998" y="988"/>
                    <a:pt x="3677" y="774"/>
                    <a:pt x="3292" y="714"/>
                  </a:cubicBezTo>
                  <a:cubicBezTo>
                    <a:pt x="3257" y="706"/>
                    <a:pt x="3221" y="703"/>
                    <a:pt x="3185" y="703"/>
                  </a:cubicBezTo>
                  <a:cubicBezTo>
                    <a:pt x="2953" y="703"/>
                    <a:pt x="2697" y="810"/>
                    <a:pt x="2469" y="956"/>
                  </a:cubicBezTo>
                  <a:cubicBezTo>
                    <a:pt x="2629" y="984"/>
                    <a:pt x="2779" y="1031"/>
                    <a:pt x="2904" y="1103"/>
                  </a:cubicBezTo>
                  <a:cubicBezTo>
                    <a:pt x="3285" y="1305"/>
                    <a:pt x="3317" y="1630"/>
                    <a:pt x="2893" y="1815"/>
                  </a:cubicBezTo>
                  <a:cubicBezTo>
                    <a:pt x="2301" y="2076"/>
                    <a:pt x="1706" y="2322"/>
                    <a:pt x="1103" y="2554"/>
                  </a:cubicBezTo>
                  <a:cubicBezTo>
                    <a:pt x="1060" y="2622"/>
                    <a:pt x="1021" y="2693"/>
                    <a:pt x="982" y="2760"/>
                  </a:cubicBezTo>
                  <a:cubicBezTo>
                    <a:pt x="572" y="3716"/>
                    <a:pt x="251" y="4710"/>
                    <a:pt x="19" y="5745"/>
                  </a:cubicBezTo>
                  <a:cubicBezTo>
                    <a:pt x="12" y="5788"/>
                    <a:pt x="5" y="5827"/>
                    <a:pt x="1" y="5866"/>
                  </a:cubicBezTo>
                  <a:cubicBezTo>
                    <a:pt x="58" y="5913"/>
                    <a:pt x="144" y="5930"/>
                    <a:pt x="247" y="5930"/>
                  </a:cubicBezTo>
                  <a:cubicBezTo>
                    <a:pt x="675" y="5930"/>
                    <a:pt x="1385" y="5609"/>
                    <a:pt x="1492" y="5531"/>
                  </a:cubicBezTo>
                  <a:cubicBezTo>
                    <a:pt x="2971" y="4443"/>
                    <a:pt x="4490" y="3423"/>
                    <a:pt x="6056" y="2472"/>
                  </a:cubicBezTo>
                  <a:lnTo>
                    <a:pt x="6056" y="2472"/>
                  </a:lnTo>
                  <a:cubicBezTo>
                    <a:pt x="5739" y="3160"/>
                    <a:pt x="5525" y="3897"/>
                    <a:pt x="5414" y="4693"/>
                  </a:cubicBezTo>
                  <a:cubicBezTo>
                    <a:pt x="5379" y="4942"/>
                    <a:pt x="5546" y="5021"/>
                    <a:pt x="5774" y="5021"/>
                  </a:cubicBezTo>
                  <a:cubicBezTo>
                    <a:pt x="6127" y="5021"/>
                    <a:pt x="6616" y="4835"/>
                    <a:pt x="6712" y="4786"/>
                  </a:cubicBezTo>
                  <a:cubicBezTo>
                    <a:pt x="8185" y="4040"/>
                    <a:pt x="9654" y="3298"/>
                    <a:pt x="11126" y="2554"/>
                  </a:cubicBezTo>
                  <a:cubicBezTo>
                    <a:pt x="11294" y="2468"/>
                    <a:pt x="12538" y="1737"/>
                    <a:pt x="12610" y="1737"/>
                  </a:cubicBezTo>
                  <a:cubicBezTo>
                    <a:pt x="12678" y="1776"/>
                    <a:pt x="12720" y="1880"/>
                    <a:pt x="12749" y="2022"/>
                  </a:cubicBezTo>
                  <a:cubicBezTo>
                    <a:pt x="12995" y="1904"/>
                    <a:pt x="13237" y="1791"/>
                    <a:pt x="13484" y="1680"/>
                  </a:cubicBezTo>
                  <a:lnTo>
                    <a:pt x="13484" y="1680"/>
                  </a:lnTo>
                  <a:cubicBezTo>
                    <a:pt x="13248" y="2158"/>
                    <a:pt x="13013" y="2635"/>
                    <a:pt x="12773" y="3114"/>
                  </a:cubicBezTo>
                  <a:cubicBezTo>
                    <a:pt x="12745" y="3606"/>
                    <a:pt x="12688" y="4076"/>
                    <a:pt x="12674" y="4240"/>
                  </a:cubicBezTo>
                  <a:cubicBezTo>
                    <a:pt x="12649" y="4490"/>
                    <a:pt x="12831" y="4572"/>
                    <a:pt x="13066" y="4572"/>
                  </a:cubicBezTo>
                  <a:cubicBezTo>
                    <a:pt x="13408" y="4572"/>
                    <a:pt x="13865" y="4401"/>
                    <a:pt x="13976" y="4330"/>
                  </a:cubicBezTo>
                  <a:cubicBezTo>
                    <a:pt x="15498" y="3377"/>
                    <a:pt x="17070" y="2536"/>
                    <a:pt x="18707" y="1812"/>
                  </a:cubicBezTo>
                  <a:cubicBezTo>
                    <a:pt x="18772" y="1391"/>
                    <a:pt x="18811" y="974"/>
                    <a:pt x="18836" y="543"/>
                  </a:cubicBezTo>
                  <a:lnTo>
                    <a:pt x="18836" y="543"/>
                  </a:lnTo>
                  <a:cubicBezTo>
                    <a:pt x="17463" y="1138"/>
                    <a:pt x="16125" y="1801"/>
                    <a:pt x="14827" y="2539"/>
                  </a:cubicBezTo>
                  <a:cubicBezTo>
                    <a:pt x="14885" y="1423"/>
                    <a:pt x="14767" y="268"/>
                    <a:pt x="13722" y="268"/>
                  </a:cubicBezTo>
                  <a:cubicBezTo>
                    <a:pt x="13519" y="268"/>
                    <a:pt x="13283" y="311"/>
                    <a:pt x="13009" y="403"/>
                  </a:cubicBezTo>
                  <a:cubicBezTo>
                    <a:pt x="11198" y="1020"/>
                    <a:pt x="9414" y="2065"/>
                    <a:pt x="7678" y="3025"/>
                  </a:cubicBezTo>
                  <a:cubicBezTo>
                    <a:pt x="7928" y="2129"/>
                    <a:pt x="8363" y="1356"/>
                    <a:pt x="9001" y="610"/>
                  </a:cubicBezTo>
                  <a:cubicBezTo>
                    <a:pt x="9401" y="147"/>
                    <a:pt x="9072" y="0"/>
                    <a:pt x="865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" name="Google Shape;2525;p58">
              <a:extLst>
                <a:ext uri="{FF2B5EF4-FFF2-40B4-BE49-F238E27FC236}">
                  <a16:creationId xmlns:a16="http://schemas.microsoft.com/office/drawing/2014/main" id="{C9657671-CDF2-43CD-A0A6-7646EC07B639}"/>
                </a:ext>
              </a:extLst>
            </p:cNvPr>
            <p:cNvSpPr/>
            <p:nvPr/>
          </p:nvSpPr>
          <p:spPr>
            <a:xfrm>
              <a:off x="1998789" y="3908551"/>
              <a:ext cx="62247" cy="44928"/>
            </a:xfrm>
            <a:custGeom>
              <a:avLst/>
              <a:gdLst/>
              <a:ahLst/>
              <a:cxnLst/>
              <a:rect l="l" t="t" r="r" b="b"/>
              <a:pathLst>
                <a:path w="2214" h="1598" extrusionOk="0">
                  <a:moveTo>
                    <a:pt x="1366" y="0"/>
                  </a:moveTo>
                  <a:cubicBezTo>
                    <a:pt x="1119" y="157"/>
                    <a:pt x="902" y="357"/>
                    <a:pt x="767" y="520"/>
                  </a:cubicBezTo>
                  <a:cubicBezTo>
                    <a:pt x="481" y="870"/>
                    <a:pt x="224" y="1227"/>
                    <a:pt x="0" y="1598"/>
                  </a:cubicBezTo>
                  <a:cubicBezTo>
                    <a:pt x="603" y="1366"/>
                    <a:pt x="1198" y="1120"/>
                    <a:pt x="1790" y="859"/>
                  </a:cubicBezTo>
                  <a:cubicBezTo>
                    <a:pt x="2214" y="674"/>
                    <a:pt x="2182" y="349"/>
                    <a:pt x="1801" y="147"/>
                  </a:cubicBezTo>
                  <a:cubicBezTo>
                    <a:pt x="1676" y="75"/>
                    <a:pt x="1526" y="28"/>
                    <a:pt x="136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" name="Google Shape;2526;p58">
              <a:extLst>
                <a:ext uri="{FF2B5EF4-FFF2-40B4-BE49-F238E27FC236}">
                  <a16:creationId xmlns:a16="http://schemas.microsoft.com/office/drawing/2014/main" id="{274217F9-6B8A-4C44-9382-2E00B45F9ACE}"/>
                </a:ext>
              </a:extLst>
            </p:cNvPr>
            <p:cNvSpPr/>
            <p:nvPr/>
          </p:nvSpPr>
          <p:spPr>
            <a:xfrm>
              <a:off x="2486262" y="3887494"/>
              <a:ext cx="316153" cy="104785"/>
            </a:xfrm>
            <a:custGeom>
              <a:avLst/>
              <a:gdLst/>
              <a:ahLst/>
              <a:cxnLst/>
              <a:rect l="l" t="t" r="r" b="b"/>
              <a:pathLst>
                <a:path w="11245" h="3727" extrusionOk="0">
                  <a:moveTo>
                    <a:pt x="9404" y="0"/>
                  </a:moveTo>
                  <a:cubicBezTo>
                    <a:pt x="9536" y="172"/>
                    <a:pt x="9586" y="382"/>
                    <a:pt x="9483" y="624"/>
                  </a:cubicBezTo>
                  <a:cubicBezTo>
                    <a:pt x="9436" y="738"/>
                    <a:pt x="9386" y="853"/>
                    <a:pt x="9340" y="963"/>
                  </a:cubicBezTo>
                  <a:cubicBezTo>
                    <a:pt x="9604" y="878"/>
                    <a:pt x="9875" y="802"/>
                    <a:pt x="10150" y="738"/>
                  </a:cubicBezTo>
                  <a:cubicBezTo>
                    <a:pt x="10150" y="417"/>
                    <a:pt x="9793" y="143"/>
                    <a:pt x="9404" y="0"/>
                  </a:cubicBezTo>
                  <a:close/>
                  <a:moveTo>
                    <a:pt x="5364" y="688"/>
                  </a:moveTo>
                  <a:lnTo>
                    <a:pt x="5364" y="688"/>
                  </a:lnTo>
                  <a:cubicBezTo>
                    <a:pt x="4633" y="892"/>
                    <a:pt x="3906" y="1113"/>
                    <a:pt x="3185" y="1355"/>
                  </a:cubicBezTo>
                  <a:cubicBezTo>
                    <a:pt x="3111" y="1480"/>
                    <a:pt x="3043" y="1608"/>
                    <a:pt x="2971" y="1733"/>
                  </a:cubicBezTo>
                  <a:cubicBezTo>
                    <a:pt x="3766" y="1376"/>
                    <a:pt x="4562" y="1031"/>
                    <a:pt x="5364" y="688"/>
                  </a:cubicBezTo>
                  <a:close/>
                  <a:moveTo>
                    <a:pt x="511" y="1786"/>
                  </a:moveTo>
                  <a:cubicBezTo>
                    <a:pt x="412" y="1837"/>
                    <a:pt x="312" y="1883"/>
                    <a:pt x="211" y="1933"/>
                  </a:cubicBezTo>
                  <a:cubicBezTo>
                    <a:pt x="162" y="2219"/>
                    <a:pt x="98" y="2500"/>
                    <a:pt x="22" y="2785"/>
                  </a:cubicBezTo>
                  <a:cubicBezTo>
                    <a:pt x="12" y="2828"/>
                    <a:pt x="5" y="2871"/>
                    <a:pt x="1" y="2910"/>
                  </a:cubicBezTo>
                  <a:cubicBezTo>
                    <a:pt x="162" y="2528"/>
                    <a:pt x="333" y="2158"/>
                    <a:pt x="511" y="1786"/>
                  </a:cubicBezTo>
                  <a:close/>
                  <a:moveTo>
                    <a:pt x="11233" y="2397"/>
                  </a:moveTo>
                  <a:lnTo>
                    <a:pt x="11233" y="2397"/>
                  </a:lnTo>
                  <a:cubicBezTo>
                    <a:pt x="10103" y="2543"/>
                    <a:pt x="9034" y="2984"/>
                    <a:pt x="8085" y="3720"/>
                  </a:cubicBezTo>
                  <a:cubicBezTo>
                    <a:pt x="8082" y="3722"/>
                    <a:pt x="8080" y="3724"/>
                    <a:pt x="8078" y="3725"/>
                  </a:cubicBezTo>
                  <a:lnTo>
                    <a:pt x="8078" y="3725"/>
                  </a:lnTo>
                  <a:cubicBezTo>
                    <a:pt x="8929" y="3476"/>
                    <a:pt x="9779" y="3227"/>
                    <a:pt x="10634" y="2978"/>
                  </a:cubicBezTo>
                  <a:cubicBezTo>
                    <a:pt x="11076" y="2846"/>
                    <a:pt x="11244" y="2628"/>
                    <a:pt x="11233" y="2397"/>
                  </a:cubicBezTo>
                  <a:close/>
                  <a:moveTo>
                    <a:pt x="8078" y="3725"/>
                  </a:moveTo>
                  <a:cubicBezTo>
                    <a:pt x="8077" y="3726"/>
                    <a:pt x="8076" y="3726"/>
                    <a:pt x="8074" y="3726"/>
                  </a:cubicBezTo>
                  <a:cubicBezTo>
                    <a:pt x="8076" y="3726"/>
                    <a:pt x="8077" y="3726"/>
                    <a:pt x="8078" y="372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2527;p58">
              <a:extLst>
                <a:ext uri="{FF2B5EF4-FFF2-40B4-BE49-F238E27FC236}">
                  <a16:creationId xmlns:a16="http://schemas.microsoft.com/office/drawing/2014/main" id="{F3B20906-F7D1-422B-8A7E-5E9F10A73007}"/>
                </a:ext>
              </a:extLst>
            </p:cNvPr>
            <p:cNvSpPr/>
            <p:nvPr/>
          </p:nvSpPr>
          <p:spPr>
            <a:xfrm>
              <a:off x="2484266" y="3875376"/>
              <a:ext cx="317840" cy="121119"/>
            </a:xfrm>
            <a:custGeom>
              <a:avLst/>
              <a:gdLst/>
              <a:ahLst/>
              <a:cxnLst/>
              <a:rect l="l" t="t" r="r" b="b"/>
              <a:pathLst>
                <a:path w="11305" h="4308" extrusionOk="0">
                  <a:moveTo>
                    <a:pt x="1556" y="0"/>
                  </a:moveTo>
                  <a:cubicBezTo>
                    <a:pt x="1018" y="0"/>
                    <a:pt x="496" y="242"/>
                    <a:pt x="468" y="752"/>
                  </a:cubicBezTo>
                  <a:cubicBezTo>
                    <a:pt x="468" y="756"/>
                    <a:pt x="468" y="763"/>
                    <a:pt x="465" y="767"/>
                  </a:cubicBezTo>
                  <a:cubicBezTo>
                    <a:pt x="707" y="660"/>
                    <a:pt x="953" y="560"/>
                    <a:pt x="1196" y="456"/>
                  </a:cubicBezTo>
                  <a:cubicBezTo>
                    <a:pt x="1438" y="356"/>
                    <a:pt x="1623" y="313"/>
                    <a:pt x="1762" y="313"/>
                  </a:cubicBezTo>
                  <a:cubicBezTo>
                    <a:pt x="2447" y="313"/>
                    <a:pt x="1969" y="1348"/>
                    <a:pt x="1163" y="1679"/>
                  </a:cubicBezTo>
                  <a:cubicBezTo>
                    <a:pt x="885" y="1794"/>
                    <a:pt x="611" y="1914"/>
                    <a:pt x="336" y="2036"/>
                  </a:cubicBezTo>
                  <a:cubicBezTo>
                    <a:pt x="318" y="2143"/>
                    <a:pt x="300" y="2253"/>
                    <a:pt x="282" y="2364"/>
                  </a:cubicBezTo>
                  <a:cubicBezTo>
                    <a:pt x="383" y="2314"/>
                    <a:pt x="483" y="2268"/>
                    <a:pt x="582" y="2217"/>
                  </a:cubicBezTo>
                  <a:lnTo>
                    <a:pt x="582" y="2217"/>
                  </a:lnTo>
                  <a:cubicBezTo>
                    <a:pt x="404" y="2589"/>
                    <a:pt x="233" y="2959"/>
                    <a:pt x="72" y="3341"/>
                  </a:cubicBezTo>
                  <a:cubicBezTo>
                    <a:pt x="1" y="3950"/>
                    <a:pt x="646" y="4307"/>
                    <a:pt x="1245" y="4307"/>
                  </a:cubicBezTo>
                  <a:cubicBezTo>
                    <a:pt x="1413" y="4307"/>
                    <a:pt x="1577" y="4279"/>
                    <a:pt x="1719" y="4218"/>
                  </a:cubicBezTo>
                  <a:cubicBezTo>
                    <a:pt x="3363" y="3540"/>
                    <a:pt x="5032" y="2970"/>
                    <a:pt x="6737" y="2517"/>
                  </a:cubicBezTo>
                  <a:lnTo>
                    <a:pt x="6737" y="2517"/>
                  </a:lnTo>
                  <a:cubicBezTo>
                    <a:pt x="6630" y="2727"/>
                    <a:pt x="6533" y="2949"/>
                    <a:pt x="6444" y="3177"/>
                  </a:cubicBezTo>
                  <a:cubicBezTo>
                    <a:pt x="6156" y="3919"/>
                    <a:pt x="6997" y="4233"/>
                    <a:pt x="7653" y="4233"/>
                  </a:cubicBezTo>
                  <a:cubicBezTo>
                    <a:pt x="7810" y="4233"/>
                    <a:pt x="7953" y="4215"/>
                    <a:pt x="8070" y="4182"/>
                  </a:cubicBezTo>
                  <a:cubicBezTo>
                    <a:pt x="8095" y="4175"/>
                    <a:pt x="8121" y="4169"/>
                    <a:pt x="8145" y="4157"/>
                  </a:cubicBezTo>
                  <a:cubicBezTo>
                    <a:pt x="8149" y="4157"/>
                    <a:pt x="8152" y="4154"/>
                    <a:pt x="8156" y="4151"/>
                  </a:cubicBezTo>
                  <a:cubicBezTo>
                    <a:pt x="9105" y="3415"/>
                    <a:pt x="10174" y="2974"/>
                    <a:pt x="11304" y="2828"/>
                  </a:cubicBezTo>
                  <a:cubicBezTo>
                    <a:pt x="11283" y="2389"/>
                    <a:pt x="10616" y="1908"/>
                    <a:pt x="9964" y="1908"/>
                  </a:cubicBezTo>
                  <a:cubicBezTo>
                    <a:pt x="9871" y="1908"/>
                    <a:pt x="9782" y="1914"/>
                    <a:pt x="9693" y="1936"/>
                  </a:cubicBezTo>
                  <a:cubicBezTo>
                    <a:pt x="9793" y="1822"/>
                    <a:pt x="9900" y="1708"/>
                    <a:pt x="10010" y="1597"/>
                  </a:cubicBezTo>
                  <a:cubicBezTo>
                    <a:pt x="10160" y="1451"/>
                    <a:pt x="10221" y="1305"/>
                    <a:pt x="10221" y="1169"/>
                  </a:cubicBezTo>
                  <a:lnTo>
                    <a:pt x="10221" y="1169"/>
                  </a:lnTo>
                  <a:cubicBezTo>
                    <a:pt x="9946" y="1233"/>
                    <a:pt x="9675" y="1309"/>
                    <a:pt x="9411" y="1394"/>
                  </a:cubicBezTo>
                  <a:cubicBezTo>
                    <a:pt x="9457" y="1284"/>
                    <a:pt x="9507" y="1169"/>
                    <a:pt x="9554" y="1055"/>
                  </a:cubicBezTo>
                  <a:cubicBezTo>
                    <a:pt x="9657" y="813"/>
                    <a:pt x="9607" y="603"/>
                    <a:pt x="9475" y="431"/>
                  </a:cubicBezTo>
                  <a:cubicBezTo>
                    <a:pt x="9293" y="367"/>
                    <a:pt x="9105" y="328"/>
                    <a:pt x="8940" y="328"/>
                  </a:cubicBezTo>
                  <a:cubicBezTo>
                    <a:pt x="8887" y="328"/>
                    <a:pt x="8833" y="331"/>
                    <a:pt x="8787" y="342"/>
                  </a:cubicBezTo>
                  <a:cubicBezTo>
                    <a:pt x="7657" y="556"/>
                    <a:pt x="6541" y="816"/>
                    <a:pt x="5435" y="1119"/>
                  </a:cubicBezTo>
                  <a:cubicBezTo>
                    <a:pt x="4633" y="1462"/>
                    <a:pt x="3837" y="1807"/>
                    <a:pt x="3042" y="2164"/>
                  </a:cubicBezTo>
                  <a:cubicBezTo>
                    <a:pt x="3114" y="2039"/>
                    <a:pt x="3182" y="1911"/>
                    <a:pt x="3256" y="1786"/>
                  </a:cubicBezTo>
                  <a:lnTo>
                    <a:pt x="3256" y="1786"/>
                  </a:lnTo>
                  <a:cubicBezTo>
                    <a:pt x="3050" y="1854"/>
                    <a:pt x="2843" y="1926"/>
                    <a:pt x="2636" y="2000"/>
                  </a:cubicBezTo>
                  <a:cubicBezTo>
                    <a:pt x="2690" y="1629"/>
                    <a:pt x="2729" y="1259"/>
                    <a:pt x="2751" y="877"/>
                  </a:cubicBezTo>
                  <a:cubicBezTo>
                    <a:pt x="2782" y="306"/>
                    <a:pt x="2158" y="0"/>
                    <a:pt x="155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" name="Google Shape;2528;p58">
              <a:extLst>
                <a:ext uri="{FF2B5EF4-FFF2-40B4-BE49-F238E27FC236}">
                  <a16:creationId xmlns:a16="http://schemas.microsoft.com/office/drawing/2014/main" id="{16E1EAB0-ADD9-400D-9F07-339D81C9D1EA}"/>
                </a:ext>
              </a:extLst>
            </p:cNvPr>
            <p:cNvSpPr/>
            <p:nvPr/>
          </p:nvSpPr>
          <p:spPr>
            <a:xfrm>
              <a:off x="2493712" y="3884176"/>
              <a:ext cx="59351" cy="48442"/>
            </a:xfrm>
            <a:custGeom>
              <a:avLst/>
              <a:gdLst/>
              <a:ahLst/>
              <a:cxnLst/>
              <a:rect l="l" t="t" r="r" b="b"/>
              <a:pathLst>
                <a:path w="2111" h="1723" extrusionOk="0">
                  <a:moveTo>
                    <a:pt x="1426" y="0"/>
                  </a:moveTo>
                  <a:cubicBezTo>
                    <a:pt x="1287" y="0"/>
                    <a:pt x="1102" y="43"/>
                    <a:pt x="860" y="143"/>
                  </a:cubicBezTo>
                  <a:cubicBezTo>
                    <a:pt x="617" y="247"/>
                    <a:pt x="371" y="347"/>
                    <a:pt x="129" y="454"/>
                  </a:cubicBezTo>
                  <a:cubicBezTo>
                    <a:pt x="104" y="885"/>
                    <a:pt x="65" y="1302"/>
                    <a:pt x="0" y="1723"/>
                  </a:cubicBezTo>
                  <a:cubicBezTo>
                    <a:pt x="275" y="1601"/>
                    <a:pt x="549" y="1481"/>
                    <a:pt x="827" y="1366"/>
                  </a:cubicBezTo>
                  <a:cubicBezTo>
                    <a:pt x="1633" y="1035"/>
                    <a:pt x="2111" y="0"/>
                    <a:pt x="14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2529;p58">
            <a:extLst>
              <a:ext uri="{FF2B5EF4-FFF2-40B4-BE49-F238E27FC236}">
                <a16:creationId xmlns:a16="http://schemas.microsoft.com/office/drawing/2014/main" id="{BFA28BAA-F087-4D32-8EE6-456E4E110873}"/>
              </a:ext>
            </a:extLst>
          </p:cNvPr>
          <p:cNvGrpSpPr/>
          <p:nvPr/>
        </p:nvGrpSpPr>
        <p:grpSpPr>
          <a:xfrm>
            <a:off x="9632587" y="5929476"/>
            <a:ext cx="2327444" cy="306897"/>
            <a:chOff x="1394800" y="3522000"/>
            <a:chExt cx="1048650" cy="138275"/>
          </a:xfrm>
        </p:grpSpPr>
        <p:sp>
          <p:nvSpPr>
            <p:cNvPr id="166" name="Google Shape;2530;p58">
              <a:extLst>
                <a:ext uri="{FF2B5EF4-FFF2-40B4-BE49-F238E27FC236}">
                  <a16:creationId xmlns:a16="http://schemas.microsoft.com/office/drawing/2014/main" id="{7F56BCC1-31A8-456F-9DF2-0AC5949D116A}"/>
                </a:ext>
              </a:extLst>
            </p:cNvPr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" name="Google Shape;2531;p58">
              <a:extLst>
                <a:ext uri="{FF2B5EF4-FFF2-40B4-BE49-F238E27FC236}">
                  <a16:creationId xmlns:a16="http://schemas.microsoft.com/office/drawing/2014/main" id="{8CC3C09E-D3AC-4AB0-86AE-9FFC5BAD15F3}"/>
                </a:ext>
              </a:extLst>
            </p:cNvPr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" name="Google Shape;2532;p58">
              <a:extLst>
                <a:ext uri="{FF2B5EF4-FFF2-40B4-BE49-F238E27FC236}">
                  <a16:creationId xmlns:a16="http://schemas.microsoft.com/office/drawing/2014/main" id="{663AC44A-A6AD-46CB-A0DB-36D550C6A72D}"/>
                </a:ext>
              </a:extLst>
            </p:cNvPr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" name="Google Shape;2533;p58">
              <a:extLst>
                <a:ext uri="{FF2B5EF4-FFF2-40B4-BE49-F238E27FC236}">
                  <a16:creationId xmlns:a16="http://schemas.microsoft.com/office/drawing/2014/main" id="{A31402E3-4D70-4351-98E8-A5DA830DF679}"/>
                </a:ext>
              </a:extLst>
            </p:cNvPr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" name="Google Shape;2534;p58">
              <a:extLst>
                <a:ext uri="{FF2B5EF4-FFF2-40B4-BE49-F238E27FC236}">
                  <a16:creationId xmlns:a16="http://schemas.microsoft.com/office/drawing/2014/main" id="{A98379F2-FFD8-42D1-B751-E8E8AFCDB0D8}"/>
                </a:ext>
              </a:extLst>
            </p:cNvPr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" name="Google Shape;2535;p58">
              <a:extLst>
                <a:ext uri="{FF2B5EF4-FFF2-40B4-BE49-F238E27FC236}">
                  <a16:creationId xmlns:a16="http://schemas.microsoft.com/office/drawing/2014/main" id="{998FB103-4C20-4E97-86AF-E4F22F8B2BB6}"/>
                </a:ext>
              </a:extLst>
            </p:cNvPr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" name="Google Shape;2536;p58">
              <a:extLst>
                <a:ext uri="{FF2B5EF4-FFF2-40B4-BE49-F238E27FC236}">
                  <a16:creationId xmlns:a16="http://schemas.microsoft.com/office/drawing/2014/main" id="{AA4BC8AA-4B0B-4DAF-A078-6BDDE04D017F}"/>
                </a:ext>
              </a:extLst>
            </p:cNvPr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" name="Google Shape;2537;p58">
              <a:extLst>
                <a:ext uri="{FF2B5EF4-FFF2-40B4-BE49-F238E27FC236}">
                  <a16:creationId xmlns:a16="http://schemas.microsoft.com/office/drawing/2014/main" id="{22BEAB0E-CB2D-46F4-8BD2-E2DE1B8DF3BC}"/>
                </a:ext>
              </a:extLst>
            </p:cNvPr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" name="Google Shape;2538;p58">
              <a:extLst>
                <a:ext uri="{FF2B5EF4-FFF2-40B4-BE49-F238E27FC236}">
                  <a16:creationId xmlns:a16="http://schemas.microsoft.com/office/drawing/2014/main" id="{548858C7-7628-46D8-8686-08D7B785F52B}"/>
                </a:ext>
              </a:extLst>
            </p:cNvPr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75" name="Google Shape;2539;p58">
            <a:extLst>
              <a:ext uri="{FF2B5EF4-FFF2-40B4-BE49-F238E27FC236}">
                <a16:creationId xmlns:a16="http://schemas.microsoft.com/office/drawing/2014/main" id="{7E73CDF8-93E2-4F9A-8164-E638FA8F888C}"/>
              </a:ext>
            </a:extLst>
          </p:cNvPr>
          <p:cNvGrpSpPr/>
          <p:nvPr/>
        </p:nvGrpSpPr>
        <p:grpSpPr>
          <a:xfrm rot="514806">
            <a:off x="9493226" y="2256029"/>
            <a:ext cx="1490748" cy="1168559"/>
            <a:chOff x="378575" y="1776375"/>
            <a:chExt cx="737425" cy="578050"/>
          </a:xfrm>
        </p:grpSpPr>
        <p:sp>
          <p:nvSpPr>
            <p:cNvPr id="176" name="Google Shape;2540;p58">
              <a:extLst>
                <a:ext uri="{FF2B5EF4-FFF2-40B4-BE49-F238E27FC236}">
                  <a16:creationId xmlns:a16="http://schemas.microsoft.com/office/drawing/2014/main" id="{1645AD2C-DE93-4C54-9D79-5091FAA3B8CC}"/>
                </a:ext>
              </a:extLst>
            </p:cNvPr>
            <p:cNvSpPr/>
            <p:nvPr/>
          </p:nvSpPr>
          <p:spPr>
            <a:xfrm>
              <a:off x="378575" y="1776375"/>
              <a:ext cx="737425" cy="60825"/>
            </a:xfrm>
            <a:custGeom>
              <a:avLst/>
              <a:gdLst/>
              <a:ahLst/>
              <a:cxnLst/>
              <a:rect l="l" t="t" r="r" b="b"/>
              <a:pathLst>
                <a:path w="29497" h="2433" extrusionOk="0">
                  <a:moveTo>
                    <a:pt x="19316" y="1"/>
                  </a:moveTo>
                  <a:cubicBezTo>
                    <a:pt x="13215" y="1"/>
                    <a:pt x="7118" y="143"/>
                    <a:pt x="1024" y="432"/>
                  </a:cubicBezTo>
                  <a:cubicBezTo>
                    <a:pt x="0" y="478"/>
                    <a:pt x="75" y="1520"/>
                    <a:pt x="649" y="2101"/>
                  </a:cubicBezTo>
                  <a:cubicBezTo>
                    <a:pt x="635" y="1847"/>
                    <a:pt x="621" y="1595"/>
                    <a:pt x="610" y="1342"/>
                  </a:cubicBezTo>
                  <a:cubicBezTo>
                    <a:pt x="596" y="1103"/>
                    <a:pt x="760" y="1006"/>
                    <a:pt x="999" y="1006"/>
                  </a:cubicBezTo>
                  <a:cubicBezTo>
                    <a:pt x="1587" y="1006"/>
                    <a:pt x="2646" y="1609"/>
                    <a:pt x="2674" y="2172"/>
                  </a:cubicBezTo>
                  <a:cubicBezTo>
                    <a:pt x="2678" y="2261"/>
                    <a:pt x="2681" y="2347"/>
                    <a:pt x="2689" y="2433"/>
                  </a:cubicBezTo>
                  <a:cubicBezTo>
                    <a:pt x="8398" y="2179"/>
                    <a:pt x="14114" y="2051"/>
                    <a:pt x="19826" y="2051"/>
                  </a:cubicBezTo>
                  <a:cubicBezTo>
                    <a:pt x="21669" y="2051"/>
                    <a:pt x="23509" y="2066"/>
                    <a:pt x="25349" y="2090"/>
                  </a:cubicBezTo>
                  <a:cubicBezTo>
                    <a:pt x="25321" y="1798"/>
                    <a:pt x="25285" y="1502"/>
                    <a:pt x="25246" y="1205"/>
                  </a:cubicBezTo>
                  <a:cubicBezTo>
                    <a:pt x="25150" y="547"/>
                    <a:pt x="25809" y="172"/>
                    <a:pt x="26444" y="172"/>
                  </a:cubicBezTo>
                  <a:cubicBezTo>
                    <a:pt x="26950" y="172"/>
                    <a:pt x="27439" y="410"/>
                    <a:pt x="27514" y="938"/>
                  </a:cubicBezTo>
                  <a:cubicBezTo>
                    <a:pt x="27571" y="1338"/>
                    <a:pt x="27617" y="1733"/>
                    <a:pt x="27649" y="2133"/>
                  </a:cubicBezTo>
                  <a:cubicBezTo>
                    <a:pt x="27774" y="2133"/>
                    <a:pt x="27899" y="2137"/>
                    <a:pt x="28024" y="2140"/>
                  </a:cubicBezTo>
                  <a:lnTo>
                    <a:pt x="28060" y="2140"/>
                  </a:lnTo>
                  <a:cubicBezTo>
                    <a:pt x="29496" y="2140"/>
                    <a:pt x="29343" y="125"/>
                    <a:pt x="28030" y="97"/>
                  </a:cubicBezTo>
                  <a:cubicBezTo>
                    <a:pt x="25124" y="33"/>
                    <a:pt x="22219" y="1"/>
                    <a:pt x="1931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" name="Google Shape;2541;p58">
              <a:extLst>
                <a:ext uri="{FF2B5EF4-FFF2-40B4-BE49-F238E27FC236}">
                  <a16:creationId xmlns:a16="http://schemas.microsoft.com/office/drawing/2014/main" id="{5C35F50F-814E-49ED-80DB-FB14AFFB3DF1}"/>
                </a:ext>
              </a:extLst>
            </p:cNvPr>
            <p:cNvSpPr/>
            <p:nvPr/>
          </p:nvSpPr>
          <p:spPr>
            <a:xfrm>
              <a:off x="1004275" y="1828625"/>
              <a:ext cx="74725" cy="327700"/>
            </a:xfrm>
            <a:custGeom>
              <a:avLst/>
              <a:gdLst/>
              <a:ahLst/>
              <a:cxnLst/>
              <a:rect l="l" t="t" r="r" b="b"/>
              <a:pathLst>
                <a:path w="2989" h="13108" extrusionOk="0">
                  <a:moveTo>
                    <a:pt x="321" y="0"/>
                  </a:moveTo>
                  <a:lnTo>
                    <a:pt x="321" y="0"/>
                  </a:lnTo>
                  <a:cubicBezTo>
                    <a:pt x="724" y="4054"/>
                    <a:pt x="0" y="8130"/>
                    <a:pt x="353" y="12184"/>
                  </a:cubicBezTo>
                  <a:cubicBezTo>
                    <a:pt x="585" y="12152"/>
                    <a:pt x="817" y="12131"/>
                    <a:pt x="1038" y="12131"/>
                  </a:cubicBezTo>
                  <a:cubicBezTo>
                    <a:pt x="1516" y="12131"/>
                    <a:pt x="1954" y="12230"/>
                    <a:pt x="2293" y="12508"/>
                  </a:cubicBezTo>
                  <a:cubicBezTo>
                    <a:pt x="2471" y="12658"/>
                    <a:pt x="2660" y="12869"/>
                    <a:pt x="2753" y="13108"/>
                  </a:cubicBezTo>
                  <a:cubicBezTo>
                    <a:pt x="2753" y="13065"/>
                    <a:pt x="2749" y="13026"/>
                    <a:pt x="2746" y="12983"/>
                  </a:cubicBezTo>
                  <a:cubicBezTo>
                    <a:pt x="2150" y="8679"/>
                    <a:pt x="2989" y="4350"/>
                    <a:pt x="2621" y="43"/>
                  </a:cubicBezTo>
                  <a:cubicBezTo>
                    <a:pt x="1855" y="25"/>
                    <a:pt x="1088" y="11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" name="Google Shape;2542;p58">
              <a:extLst>
                <a:ext uri="{FF2B5EF4-FFF2-40B4-BE49-F238E27FC236}">
                  <a16:creationId xmlns:a16="http://schemas.microsoft.com/office/drawing/2014/main" id="{C1E44B04-CB91-4A8F-91F0-2582B8E3D423}"/>
                </a:ext>
              </a:extLst>
            </p:cNvPr>
            <p:cNvSpPr/>
            <p:nvPr/>
          </p:nvSpPr>
          <p:spPr>
            <a:xfrm>
              <a:off x="1007300" y="1780650"/>
              <a:ext cx="62500" cy="49075"/>
            </a:xfrm>
            <a:custGeom>
              <a:avLst/>
              <a:gdLst/>
              <a:ahLst/>
              <a:cxnLst/>
              <a:rect l="l" t="t" r="r" b="b"/>
              <a:pathLst>
                <a:path w="2500" h="1963" extrusionOk="0">
                  <a:moveTo>
                    <a:pt x="1295" y="1"/>
                  </a:moveTo>
                  <a:cubicBezTo>
                    <a:pt x="660" y="1"/>
                    <a:pt x="1" y="376"/>
                    <a:pt x="97" y="1034"/>
                  </a:cubicBezTo>
                  <a:cubicBezTo>
                    <a:pt x="136" y="1331"/>
                    <a:pt x="172" y="1627"/>
                    <a:pt x="200" y="1919"/>
                  </a:cubicBezTo>
                  <a:cubicBezTo>
                    <a:pt x="967" y="1930"/>
                    <a:pt x="1734" y="1944"/>
                    <a:pt x="2500" y="1962"/>
                  </a:cubicBezTo>
                  <a:cubicBezTo>
                    <a:pt x="2468" y="1562"/>
                    <a:pt x="2422" y="1167"/>
                    <a:pt x="2365" y="767"/>
                  </a:cubicBezTo>
                  <a:cubicBezTo>
                    <a:pt x="2290" y="239"/>
                    <a:pt x="1801" y="1"/>
                    <a:pt x="129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" name="Google Shape;2543;p58">
              <a:extLst>
                <a:ext uri="{FF2B5EF4-FFF2-40B4-BE49-F238E27FC236}">
                  <a16:creationId xmlns:a16="http://schemas.microsoft.com/office/drawing/2014/main" id="{452EFDB1-8612-4C50-B4A3-0B22D0B7FE2D}"/>
                </a:ext>
              </a:extLst>
            </p:cNvPr>
            <p:cNvSpPr/>
            <p:nvPr/>
          </p:nvSpPr>
          <p:spPr>
            <a:xfrm>
              <a:off x="785225" y="2133225"/>
              <a:ext cx="290025" cy="69200"/>
            </a:xfrm>
            <a:custGeom>
              <a:avLst/>
              <a:gdLst/>
              <a:ahLst/>
              <a:cxnLst/>
              <a:rect l="l" t="t" r="r" b="b"/>
              <a:pathLst>
                <a:path w="11601" h="2768" extrusionOk="0">
                  <a:moveTo>
                    <a:pt x="9115" y="0"/>
                  </a:moveTo>
                  <a:cubicBezTo>
                    <a:pt x="8323" y="115"/>
                    <a:pt x="7503" y="378"/>
                    <a:pt x="6904" y="453"/>
                  </a:cubicBezTo>
                  <a:cubicBezTo>
                    <a:pt x="4990" y="692"/>
                    <a:pt x="3065" y="799"/>
                    <a:pt x="1135" y="799"/>
                  </a:cubicBezTo>
                  <a:cubicBezTo>
                    <a:pt x="1" y="803"/>
                    <a:pt x="126" y="1962"/>
                    <a:pt x="822" y="2507"/>
                  </a:cubicBezTo>
                  <a:cubicBezTo>
                    <a:pt x="832" y="2454"/>
                    <a:pt x="843" y="2396"/>
                    <a:pt x="857" y="2343"/>
                  </a:cubicBezTo>
                  <a:cubicBezTo>
                    <a:pt x="925" y="1993"/>
                    <a:pt x="1641" y="1861"/>
                    <a:pt x="2252" y="1861"/>
                  </a:cubicBezTo>
                  <a:cubicBezTo>
                    <a:pt x="2732" y="1861"/>
                    <a:pt x="3150" y="1947"/>
                    <a:pt x="3124" y="2069"/>
                  </a:cubicBezTo>
                  <a:cubicBezTo>
                    <a:pt x="3078" y="2304"/>
                    <a:pt x="3035" y="2536"/>
                    <a:pt x="2996" y="2768"/>
                  </a:cubicBezTo>
                  <a:cubicBezTo>
                    <a:pt x="4006" y="2742"/>
                    <a:pt x="5011" y="2686"/>
                    <a:pt x="6013" y="2589"/>
                  </a:cubicBezTo>
                  <a:cubicBezTo>
                    <a:pt x="6744" y="2521"/>
                    <a:pt x="7475" y="2432"/>
                    <a:pt x="8203" y="2329"/>
                  </a:cubicBezTo>
                  <a:cubicBezTo>
                    <a:pt x="8338" y="2307"/>
                    <a:pt x="9586" y="2154"/>
                    <a:pt x="9811" y="1972"/>
                  </a:cubicBezTo>
                  <a:cubicBezTo>
                    <a:pt x="10021" y="2079"/>
                    <a:pt x="10263" y="2143"/>
                    <a:pt x="10502" y="2143"/>
                  </a:cubicBezTo>
                  <a:cubicBezTo>
                    <a:pt x="10891" y="2143"/>
                    <a:pt x="11265" y="1980"/>
                    <a:pt x="11458" y="1591"/>
                  </a:cubicBezTo>
                  <a:cubicBezTo>
                    <a:pt x="11473" y="1562"/>
                    <a:pt x="11486" y="1534"/>
                    <a:pt x="11504" y="1505"/>
                  </a:cubicBezTo>
                  <a:cubicBezTo>
                    <a:pt x="11601" y="1309"/>
                    <a:pt x="11586" y="1109"/>
                    <a:pt x="11515" y="924"/>
                  </a:cubicBezTo>
                  <a:lnTo>
                    <a:pt x="11515" y="924"/>
                  </a:lnTo>
                  <a:cubicBezTo>
                    <a:pt x="11511" y="1505"/>
                    <a:pt x="10898" y="1833"/>
                    <a:pt x="10306" y="1833"/>
                  </a:cubicBezTo>
                  <a:cubicBezTo>
                    <a:pt x="9796" y="1833"/>
                    <a:pt x="9307" y="1594"/>
                    <a:pt x="9236" y="1066"/>
                  </a:cubicBezTo>
                  <a:cubicBezTo>
                    <a:pt x="9187" y="710"/>
                    <a:pt x="9147" y="357"/>
                    <a:pt x="911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" name="Google Shape;2544;p58">
              <a:extLst>
                <a:ext uri="{FF2B5EF4-FFF2-40B4-BE49-F238E27FC236}">
                  <a16:creationId xmlns:a16="http://schemas.microsoft.com/office/drawing/2014/main" id="{386CCDB7-0EEF-4A85-9C58-7F476E5194EC}"/>
                </a:ext>
              </a:extLst>
            </p:cNvPr>
            <p:cNvSpPr/>
            <p:nvPr/>
          </p:nvSpPr>
          <p:spPr>
            <a:xfrm>
              <a:off x="1013075" y="2131900"/>
              <a:ext cx="60050" cy="47175"/>
            </a:xfrm>
            <a:custGeom>
              <a:avLst/>
              <a:gdLst/>
              <a:ahLst/>
              <a:cxnLst/>
              <a:rect l="l" t="t" r="r" b="b"/>
              <a:pathLst>
                <a:path w="2402" h="1887" extrusionOk="0">
                  <a:moveTo>
                    <a:pt x="686" y="0"/>
                  </a:moveTo>
                  <a:cubicBezTo>
                    <a:pt x="465" y="0"/>
                    <a:pt x="233" y="21"/>
                    <a:pt x="1" y="53"/>
                  </a:cubicBezTo>
                  <a:cubicBezTo>
                    <a:pt x="33" y="410"/>
                    <a:pt x="73" y="763"/>
                    <a:pt x="122" y="1119"/>
                  </a:cubicBezTo>
                  <a:cubicBezTo>
                    <a:pt x="193" y="1647"/>
                    <a:pt x="682" y="1886"/>
                    <a:pt x="1192" y="1886"/>
                  </a:cubicBezTo>
                  <a:cubicBezTo>
                    <a:pt x="1784" y="1886"/>
                    <a:pt x="2397" y="1558"/>
                    <a:pt x="2401" y="977"/>
                  </a:cubicBezTo>
                  <a:cubicBezTo>
                    <a:pt x="2308" y="738"/>
                    <a:pt x="2119" y="527"/>
                    <a:pt x="1941" y="377"/>
                  </a:cubicBezTo>
                  <a:cubicBezTo>
                    <a:pt x="1602" y="99"/>
                    <a:pt x="1164" y="0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" name="Google Shape;2545;p58">
              <a:extLst>
                <a:ext uri="{FF2B5EF4-FFF2-40B4-BE49-F238E27FC236}">
                  <a16:creationId xmlns:a16="http://schemas.microsoft.com/office/drawing/2014/main" id="{7302790B-B613-445C-B963-55D02D28E6FA}"/>
                </a:ext>
              </a:extLst>
            </p:cNvPr>
            <p:cNvSpPr/>
            <p:nvPr/>
          </p:nvSpPr>
          <p:spPr>
            <a:xfrm>
              <a:off x="798250" y="2195875"/>
              <a:ext cx="62525" cy="151150"/>
            </a:xfrm>
            <a:custGeom>
              <a:avLst/>
              <a:gdLst/>
              <a:ahLst/>
              <a:cxnLst/>
              <a:rect l="l" t="t" r="r" b="b"/>
              <a:pathLst>
                <a:path w="2501" h="6046" extrusionOk="0">
                  <a:moveTo>
                    <a:pt x="301" y="1"/>
                  </a:moveTo>
                  <a:cubicBezTo>
                    <a:pt x="129" y="886"/>
                    <a:pt x="29" y="1766"/>
                    <a:pt x="1" y="2647"/>
                  </a:cubicBezTo>
                  <a:cubicBezTo>
                    <a:pt x="464" y="3367"/>
                    <a:pt x="928" y="4084"/>
                    <a:pt x="1388" y="4801"/>
                  </a:cubicBezTo>
                  <a:cubicBezTo>
                    <a:pt x="1652" y="5207"/>
                    <a:pt x="1709" y="5724"/>
                    <a:pt x="1612" y="6045"/>
                  </a:cubicBezTo>
                  <a:cubicBezTo>
                    <a:pt x="2094" y="5956"/>
                    <a:pt x="2501" y="5785"/>
                    <a:pt x="2468" y="5581"/>
                  </a:cubicBezTo>
                  <a:cubicBezTo>
                    <a:pt x="2190" y="3799"/>
                    <a:pt x="2190" y="2033"/>
                    <a:pt x="2475" y="262"/>
                  </a:cubicBezTo>
                  <a:lnTo>
                    <a:pt x="2475" y="262"/>
                  </a:lnTo>
                  <a:cubicBezTo>
                    <a:pt x="2016" y="275"/>
                    <a:pt x="1552" y="279"/>
                    <a:pt x="1089" y="279"/>
                  </a:cubicBezTo>
                  <a:cubicBezTo>
                    <a:pt x="785" y="279"/>
                    <a:pt x="518" y="172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" name="Google Shape;2546;p58">
              <a:extLst>
                <a:ext uri="{FF2B5EF4-FFF2-40B4-BE49-F238E27FC236}">
                  <a16:creationId xmlns:a16="http://schemas.microsoft.com/office/drawing/2014/main" id="{395762B6-3853-43F8-BD77-15E875457E2F}"/>
                </a:ext>
              </a:extLst>
            </p:cNvPr>
            <p:cNvSpPr/>
            <p:nvPr/>
          </p:nvSpPr>
          <p:spPr>
            <a:xfrm>
              <a:off x="805750" y="2179750"/>
              <a:ext cx="58250" cy="23100"/>
            </a:xfrm>
            <a:custGeom>
              <a:avLst/>
              <a:gdLst/>
              <a:ahLst/>
              <a:cxnLst/>
              <a:rect l="l" t="t" r="r" b="b"/>
              <a:pathLst>
                <a:path w="2330" h="924" extrusionOk="0">
                  <a:moveTo>
                    <a:pt x="1431" y="0"/>
                  </a:moveTo>
                  <a:cubicBezTo>
                    <a:pt x="820" y="0"/>
                    <a:pt x="104" y="132"/>
                    <a:pt x="36" y="482"/>
                  </a:cubicBezTo>
                  <a:cubicBezTo>
                    <a:pt x="22" y="535"/>
                    <a:pt x="11" y="593"/>
                    <a:pt x="1" y="646"/>
                  </a:cubicBezTo>
                  <a:cubicBezTo>
                    <a:pt x="218" y="817"/>
                    <a:pt x="485" y="924"/>
                    <a:pt x="789" y="924"/>
                  </a:cubicBezTo>
                  <a:cubicBezTo>
                    <a:pt x="1252" y="924"/>
                    <a:pt x="1716" y="920"/>
                    <a:pt x="2175" y="907"/>
                  </a:cubicBezTo>
                  <a:cubicBezTo>
                    <a:pt x="2214" y="675"/>
                    <a:pt x="2257" y="443"/>
                    <a:pt x="2303" y="208"/>
                  </a:cubicBezTo>
                  <a:cubicBezTo>
                    <a:pt x="2329" y="86"/>
                    <a:pt x="1911" y="0"/>
                    <a:pt x="143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" name="Google Shape;2547;p58">
              <a:extLst>
                <a:ext uri="{FF2B5EF4-FFF2-40B4-BE49-F238E27FC236}">
                  <a16:creationId xmlns:a16="http://schemas.microsoft.com/office/drawing/2014/main" id="{D125F06E-2CA5-4FA4-8F7F-87D4A3487A8F}"/>
                </a:ext>
              </a:extLst>
            </p:cNvPr>
            <p:cNvSpPr/>
            <p:nvPr/>
          </p:nvSpPr>
          <p:spPr>
            <a:xfrm>
              <a:off x="799950" y="2316150"/>
              <a:ext cx="21675" cy="32475"/>
            </a:xfrm>
            <a:custGeom>
              <a:avLst/>
              <a:gdLst/>
              <a:ahLst/>
              <a:cxnLst/>
              <a:rect l="l" t="t" r="r" b="b"/>
              <a:pathLst>
                <a:path w="867" h="1299" extrusionOk="0">
                  <a:moveTo>
                    <a:pt x="1" y="0"/>
                  </a:moveTo>
                  <a:lnTo>
                    <a:pt x="1" y="0"/>
                  </a:lnTo>
                  <a:cubicBezTo>
                    <a:pt x="32" y="350"/>
                    <a:pt x="79" y="696"/>
                    <a:pt x="132" y="1045"/>
                  </a:cubicBezTo>
                  <a:cubicBezTo>
                    <a:pt x="161" y="1223"/>
                    <a:pt x="475" y="1298"/>
                    <a:pt x="863" y="1298"/>
                  </a:cubicBezTo>
                  <a:lnTo>
                    <a:pt x="867" y="1298"/>
                  </a:lnTo>
                  <a:cubicBezTo>
                    <a:pt x="799" y="1223"/>
                    <a:pt x="728" y="1127"/>
                    <a:pt x="653" y="1013"/>
                  </a:cubicBezTo>
                  <a:cubicBezTo>
                    <a:pt x="435" y="674"/>
                    <a:pt x="218" y="33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2548;p58">
              <a:extLst>
                <a:ext uri="{FF2B5EF4-FFF2-40B4-BE49-F238E27FC236}">
                  <a16:creationId xmlns:a16="http://schemas.microsoft.com/office/drawing/2014/main" id="{46F816CF-E7C4-4CB7-99DD-C59388BF87B4}"/>
                </a:ext>
              </a:extLst>
            </p:cNvPr>
            <p:cNvSpPr/>
            <p:nvPr/>
          </p:nvSpPr>
          <p:spPr>
            <a:xfrm>
              <a:off x="475450" y="2160675"/>
              <a:ext cx="363125" cy="193750"/>
            </a:xfrm>
            <a:custGeom>
              <a:avLst/>
              <a:gdLst/>
              <a:ahLst/>
              <a:cxnLst/>
              <a:rect l="l" t="t" r="r" b="b"/>
              <a:pathLst>
                <a:path w="14525" h="7750" extrusionOk="0">
                  <a:moveTo>
                    <a:pt x="2935" y="1"/>
                  </a:moveTo>
                  <a:cubicBezTo>
                    <a:pt x="2012" y="1"/>
                    <a:pt x="1095" y="82"/>
                    <a:pt x="197" y="403"/>
                  </a:cubicBezTo>
                  <a:cubicBezTo>
                    <a:pt x="101" y="436"/>
                    <a:pt x="37" y="507"/>
                    <a:pt x="1" y="603"/>
                  </a:cubicBezTo>
                  <a:cubicBezTo>
                    <a:pt x="26" y="710"/>
                    <a:pt x="55" y="814"/>
                    <a:pt x="83" y="921"/>
                  </a:cubicBezTo>
                  <a:cubicBezTo>
                    <a:pt x="843" y="1199"/>
                    <a:pt x="1702" y="2108"/>
                    <a:pt x="911" y="2368"/>
                  </a:cubicBezTo>
                  <a:cubicBezTo>
                    <a:pt x="882" y="2379"/>
                    <a:pt x="853" y="2386"/>
                    <a:pt x="825" y="2393"/>
                  </a:cubicBezTo>
                  <a:cubicBezTo>
                    <a:pt x="914" y="2440"/>
                    <a:pt x="1000" y="2468"/>
                    <a:pt x="1089" y="2468"/>
                  </a:cubicBezTo>
                  <a:cubicBezTo>
                    <a:pt x="1135" y="2468"/>
                    <a:pt x="1181" y="2461"/>
                    <a:pt x="1228" y="2443"/>
                  </a:cubicBezTo>
                  <a:cubicBezTo>
                    <a:pt x="2048" y="2151"/>
                    <a:pt x="2914" y="2069"/>
                    <a:pt x="3791" y="2069"/>
                  </a:cubicBezTo>
                  <a:cubicBezTo>
                    <a:pt x="4775" y="2069"/>
                    <a:pt x="5771" y="2172"/>
                    <a:pt x="6722" y="2215"/>
                  </a:cubicBezTo>
                  <a:cubicBezTo>
                    <a:pt x="7571" y="2251"/>
                    <a:pt x="8417" y="2290"/>
                    <a:pt x="9265" y="2325"/>
                  </a:cubicBezTo>
                  <a:cubicBezTo>
                    <a:pt x="9525" y="2336"/>
                    <a:pt x="9989" y="2432"/>
                    <a:pt x="10399" y="2432"/>
                  </a:cubicBezTo>
                  <a:cubicBezTo>
                    <a:pt x="10445" y="2432"/>
                    <a:pt x="10492" y="2432"/>
                    <a:pt x="10535" y="2429"/>
                  </a:cubicBezTo>
                  <a:cubicBezTo>
                    <a:pt x="11351" y="3691"/>
                    <a:pt x="12164" y="4957"/>
                    <a:pt x="12981" y="6219"/>
                  </a:cubicBezTo>
                  <a:cubicBezTo>
                    <a:pt x="12910" y="5495"/>
                    <a:pt x="12888" y="4775"/>
                    <a:pt x="12913" y="4055"/>
                  </a:cubicBezTo>
                  <a:cubicBezTo>
                    <a:pt x="12342" y="3171"/>
                    <a:pt x="11768" y="2282"/>
                    <a:pt x="11198" y="1398"/>
                  </a:cubicBezTo>
                  <a:cubicBezTo>
                    <a:pt x="11126" y="1138"/>
                    <a:pt x="10991" y="892"/>
                    <a:pt x="10873" y="735"/>
                  </a:cubicBezTo>
                  <a:cubicBezTo>
                    <a:pt x="10851" y="710"/>
                    <a:pt x="10830" y="681"/>
                    <a:pt x="10809" y="653"/>
                  </a:cubicBezTo>
                  <a:cubicBezTo>
                    <a:pt x="10698" y="510"/>
                    <a:pt x="10377" y="100"/>
                    <a:pt x="10103" y="100"/>
                  </a:cubicBezTo>
                  <a:cubicBezTo>
                    <a:pt x="10053" y="100"/>
                    <a:pt x="10003" y="115"/>
                    <a:pt x="9957" y="146"/>
                  </a:cubicBezTo>
                  <a:cubicBezTo>
                    <a:pt x="9936" y="161"/>
                    <a:pt x="9918" y="176"/>
                    <a:pt x="9896" y="189"/>
                  </a:cubicBezTo>
                  <a:cubicBezTo>
                    <a:pt x="9839" y="229"/>
                    <a:pt x="9796" y="275"/>
                    <a:pt x="9765" y="329"/>
                  </a:cubicBezTo>
                  <a:cubicBezTo>
                    <a:pt x="9658" y="350"/>
                    <a:pt x="9533" y="357"/>
                    <a:pt x="9397" y="357"/>
                  </a:cubicBezTo>
                  <a:cubicBezTo>
                    <a:pt x="8798" y="357"/>
                    <a:pt x="7989" y="204"/>
                    <a:pt x="7682" y="189"/>
                  </a:cubicBezTo>
                  <a:cubicBezTo>
                    <a:pt x="6740" y="151"/>
                    <a:pt x="5799" y="108"/>
                    <a:pt x="4858" y="69"/>
                  </a:cubicBezTo>
                  <a:cubicBezTo>
                    <a:pt x="4212" y="39"/>
                    <a:pt x="3570" y="1"/>
                    <a:pt x="2935" y="1"/>
                  </a:cubicBezTo>
                  <a:close/>
                  <a:moveTo>
                    <a:pt x="14524" y="7453"/>
                  </a:moveTo>
                  <a:lnTo>
                    <a:pt x="14524" y="7453"/>
                  </a:lnTo>
                  <a:cubicBezTo>
                    <a:pt x="14304" y="7493"/>
                    <a:pt x="14065" y="7517"/>
                    <a:pt x="13847" y="7517"/>
                  </a:cubicBezTo>
                  <a:cubicBezTo>
                    <a:pt x="13996" y="7682"/>
                    <a:pt x="14125" y="7749"/>
                    <a:pt x="14232" y="7749"/>
                  </a:cubicBezTo>
                  <a:cubicBezTo>
                    <a:pt x="14371" y="7749"/>
                    <a:pt x="14475" y="7631"/>
                    <a:pt x="14524" y="745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" name="Google Shape;2549;p58">
              <a:extLst>
                <a:ext uri="{FF2B5EF4-FFF2-40B4-BE49-F238E27FC236}">
                  <a16:creationId xmlns:a16="http://schemas.microsoft.com/office/drawing/2014/main" id="{F9E8316C-D498-4A6F-B054-8605C64995C7}"/>
                </a:ext>
              </a:extLst>
            </p:cNvPr>
            <p:cNvSpPr/>
            <p:nvPr/>
          </p:nvSpPr>
          <p:spPr>
            <a:xfrm>
              <a:off x="797650" y="2262025"/>
              <a:ext cx="43350" cy="86600"/>
            </a:xfrm>
            <a:custGeom>
              <a:avLst/>
              <a:gdLst/>
              <a:ahLst/>
              <a:cxnLst/>
              <a:rect l="l" t="t" r="r" b="b"/>
              <a:pathLst>
                <a:path w="1734" h="3464" extrusionOk="0">
                  <a:moveTo>
                    <a:pt x="25" y="1"/>
                  </a:moveTo>
                  <a:lnTo>
                    <a:pt x="25" y="1"/>
                  </a:lnTo>
                  <a:cubicBezTo>
                    <a:pt x="0" y="721"/>
                    <a:pt x="22" y="1441"/>
                    <a:pt x="93" y="2165"/>
                  </a:cubicBezTo>
                  <a:cubicBezTo>
                    <a:pt x="310" y="2504"/>
                    <a:pt x="527" y="2839"/>
                    <a:pt x="745" y="3178"/>
                  </a:cubicBezTo>
                  <a:cubicBezTo>
                    <a:pt x="820" y="3292"/>
                    <a:pt x="891" y="3388"/>
                    <a:pt x="959" y="3463"/>
                  </a:cubicBezTo>
                  <a:cubicBezTo>
                    <a:pt x="1177" y="3463"/>
                    <a:pt x="1416" y="3439"/>
                    <a:pt x="1636" y="3399"/>
                  </a:cubicBezTo>
                  <a:cubicBezTo>
                    <a:pt x="1733" y="3078"/>
                    <a:pt x="1676" y="2561"/>
                    <a:pt x="1412" y="2155"/>
                  </a:cubicBezTo>
                  <a:cubicBezTo>
                    <a:pt x="952" y="1438"/>
                    <a:pt x="488" y="72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" name="Google Shape;2550;p58">
              <a:extLst>
                <a:ext uri="{FF2B5EF4-FFF2-40B4-BE49-F238E27FC236}">
                  <a16:creationId xmlns:a16="http://schemas.microsoft.com/office/drawing/2014/main" id="{328E758F-0451-46B7-8E9A-9CCB5DA43CB1}"/>
                </a:ext>
              </a:extLst>
            </p:cNvPr>
            <p:cNvSpPr/>
            <p:nvPr/>
          </p:nvSpPr>
          <p:spPr>
            <a:xfrm>
              <a:off x="394775" y="1828875"/>
              <a:ext cx="101325" cy="394500"/>
            </a:xfrm>
            <a:custGeom>
              <a:avLst/>
              <a:gdLst/>
              <a:ahLst/>
              <a:cxnLst/>
              <a:rect l="l" t="t" r="r" b="b"/>
              <a:pathLst>
                <a:path w="4053" h="15780" extrusionOk="0">
                  <a:moveTo>
                    <a:pt x="1" y="1"/>
                  </a:moveTo>
                  <a:cubicBezTo>
                    <a:pt x="190" y="3417"/>
                    <a:pt x="465" y="6825"/>
                    <a:pt x="839" y="10224"/>
                  </a:cubicBezTo>
                  <a:cubicBezTo>
                    <a:pt x="1017" y="11864"/>
                    <a:pt x="1078" y="15780"/>
                    <a:pt x="3338" y="15780"/>
                  </a:cubicBezTo>
                  <a:cubicBezTo>
                    <a:pt x="3557" y="15780"/>
                    <a:pt x="3792" y="15744"/>
                    <a:pt x="4052" y="15665"/>
                  </a:cubicBezTo>
                  <a:cubicBezTo>
                    <a:pt x="3524" y="15383"/>
                    <a:pt x="3057" y="14338"/>
                    <a:pt x="3228" y="13875"/>
                  </a:cubicBezTo>
                  <a:cubicBezTo>
                    <a:pt x="3017" y="12955"/>
                    <a:pt x="3000" y="11947"/>
                    <a:pt x="2904" y="11055"/>
                  </a:cubicBezTo>
                  <a:cubicBezTo>
                    <a:pt x="2775" y="9871"/>
                    <a:pt x="2654" y="8683"/>
                    <a:pt x="2547" y="7492"/>
                  </a:cubicBezTo>
                  <a:cubicBezTo>
                    <a:pt x="2333" y="5110"/>
                    <a:pt x="2166" y="2721"/>
                    <a:pt x="2041" y="333"/>
                  </a:cubicBezTo>
                  <a:cubicBezTo>
                    <a:pt x="1666" y="351"/>
                    <a:pt x="1296" y="368"/>
                    <a:pt x="925" y="386"/>
                  </a:cubicBezTo>
                  <a:lnTo>
                    <a:pt x="871" y="386"/>
                  </a:lnTo>
                  <a:cubicBezTo>
                    <a:pt x="529" y="386"/>
                    <a:pt x="226" y="229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" name="Google Shape;2551;p58">
              <a:extLst>
                <a:ext uri="{FF2B5EF4-FFF2-40B4-BE49-F238E27FC236}">
                  <a16:creationId xmlns:a16="http://schemas.microsoft.com/office/drawing/2014/main" id="{730A5B24-3195-4CA3-9B66-450B1C5A29D4}"/>
                </a:ext>
              </a:extLst>
            </p:cNvPr>
            <p:cNvSpPr/>
            <p:nvPr/>
          </p:nvSpPr>
          <p:spPr>
            <a:xfrm>
              <a:off x="471175" y="2175750"/>
              <a:ext cx="46850" cy="44750"/>
            </a:xfrm>
            <a:custGeom>
              <a:avLst/>
              <a:gdLst/>
              <a:ahLst/>
              <a:cxnLst/>
              <a:rect l="l" t="t" r="r" b="b"/>
              <a:pathLst>
                <a:path w="1874" h="1790" extrusionOk="0">
                  <a:moveTo>
                    <a:pt x="172" y="0"/>
                  </a:moveTo>
                  <a:lnTo>
                    <a:pt x="172" y="0"/>
                  </a:lnTo>
                  <a:cubicBezTo>
                    <a:pt x="1" y="463"/>
                    <a:pt x="468" y="1508"/>
                    <a:pt x="996" y="1790"/>
                  </a:cubicBezTo>
                  <a:cubicBezTo>
                    <a:pt x="1024" y="1783"/>
                    <a:pt x="1053" y="1776"/>
                    <a:pt x="1082" y="1765"/>
                  </a:cubicBezTo>
                  <a:cubicBezTo>
                    <a:pt x="1873" y="1505"/>
                    <a:pt x="1014" y="596"/>
                    <a:pt x="254" y="318"/>
                  </a:cubicBezTo>
                  <a:cubicBezTo>
                    <a:pt x="226" y="211"/>
                    <a:pt x="197" y="107"/>
                    <a:pt x="17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2552;p58">
            <a:extLst>
              <a:ext uri="{FF2B5EF4-FFF2-40B4-BE49-F238E27FC236}">
                <a16:creationId xmlns:a16="http://schemas.microsoft.com/office/drawing/2014/main" id="{26C09F5B-933B-4C16-ADC8-2745C151EC29}"/>
              </a:ext>
            </a:extLst>
          </p:cNvPr>
          <p:cNvGrpSpPr/>
          <p:nvPr/>
        </p:nvGrpSpPr>
        <p:grpSpPr>
          <a:xfrm rot="-130633" flipH="1">
            <a:off x="4193450" y="3969484"/>
            <a:ext cx="4474084" cy="306888"/>
            <a:chOff x="4345425" y="2175475"/>
            <a:chExt cx="800750" cy="176025"/>
          </a:xfrm>
        </p:grpSpPr>
        <p:sp>
          <p:nvSpPr>
            <p:cNvPr id="189" name="Google Shape;2553;p58">
              <a:extLst>
                <a:ext uri="{FF2B5EF4-FFF2-40B4-BE49-F238E27FC236}">
                  <a16:creationId xmlns:a16="http://schemas.microsoft.com/office/drawing/2014/main" id="{00AD3250-4B86-4ACC-AE78-76E62C0FB470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" name="Google Shape;2554;p58">
              <a:extLst>
                <a:ext uri="{FF2B5EF4-FFF2-40B4-BE49-F238E27FC236}">
                  <a16:creationId xmlns:a16="http://schemas.microsoft.com/office/drawing/2014/main" id="{AF20402E-97D7-41B2-BE36-2C34FD28B368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341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5"/>
          <p:cNvSpPr txBox="1">
            <a:spLocks noGrp="1"/>
          </p:cNvSpPr>
          <p:nvPr>
            <p:ph type="title"/>
          </p:nvPr>
        </p:nvSpPr>
        <p:spPr>
          <a:xfrm>
            <a:off x="6096000" y="720000"/>
            <a:ext cx="5136000" cy="13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/>
              <a:t>Teori Dasar</a:t>
            </a:r>
            <a:endParaRPr/>
          </a:p>
        </p:txBody>
      </p:sp>
      <p:sp>
        <p:nvSpPr>
          <p:cNvPr id="1057" name="Google Shape;1057;p35"/>
          <p:cNvSpPr txBox="1">
            <a:spLocks noGrp="1"/>
          </p:cNvSpPr>
          <p:nvPr>
            <p:ph type="subTitle" idx="1"/>
          </p:nvPr>
        </p:nvSpPr>
        <p:spPr>
          <a:xfrm>
            <a:off x="1186800" y="1552913"/>
            <a:ext cx="10045200" cy="449688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GB" b="1">
                <a:latin typeface="Comic Sans MS" panose="030F0702030302020204" pitchFamily="66" charset="0"/>
              </a:rPr>
              <a:t>Arduino R3</a:t>
            </a:r>
            <a:endParaRPr lang="en-GB">
              <a:latin typeface="Comic Sans MS" panose="030F0702030302020204" pitchFamily="66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GB">
                <a:latin typeface="Comic Sans MS" panose="030F0702030302020204" pitchFamily="66" charset="0"/>
              </a:rPr>
              <a:t>	Arduino UNO R3 </a:t>
            </a:r>
            <a:r>
              <a:rPr lang="en-GB" err="1">
                <a:latin typeface="Comic Sans MS" panose="030F0702030302020204" pitchFamily="66" charset="0"/>
              </a:rPr>
              <a:t>adalah</a:t>
            </a:r>
            <a:r>
              <a:rPr lang="en-GB">
                <a:latin typeface="Comic Sans MS" panose="030F0702030302020204" pitchFamily="66" charset="0"/>
              </a:rPr>
              <a:t> microcontroller yang </a:t>
            </a:r>
            <a:r>
              <a:rPr lang="en-GB" err="1">
                <a:latin typeface="Comic Sans MS" panose="030F0702030302020204" pitchFamily="66" charset="0"/>
              </a:rPr>
              <a:t>berbasis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ATmega</a:t>
            </a:r>
            <a:r>
              <a:rPr lang="en-GB">
                <a:latin typeface="Comic Sans MS" panose="030F0702030302020204" pitchFamily="66" charset="0"/>
              </a:rPr>
              <a:t> 328P, </a:t>
            </a:r>
            <a:r>
              <a:rPr lang="en-GB" err="1">
                <a:latin typeface="Comic Sans MS" panose="030F0702030302020204" pitchFamily="66" charset="0"/>
              </a:rPr>
              <a:t>memiliki</a:t>
            </a:r>
            <a:r>
              <a:rPr lang="en-GB">
                <a:latin typeface="Comic Sans MS" panose="030F0702030302020204" pitchFamily="66" charset="0"/>
              </a:rPr>
              <a:t> 14 digital input/output pin, 6 </a:t>
            </a:r>
            <a:r>
              <a:rPr lang="en-GB" err="1">
                <a:latin typeface="Comic Sans MS" panose="030F0702030302020204" pitchFamily="66" charset="0"/>
              </a:rPr>
              <a:t>analog</a:t>
            </a:r>
            <a:r>
              <a:rPr lang="en-GB">
                <a:latin typeface="Comic Sans MS" panose="030F0702030302020204" pitchFamily="66" charset="0"/>
              </a:rPr>
              <a:t> pin input, 16MHz ceramic resonator, port USB, Power jack, pin ICSP (In Circuit Serial Programming) dan </a:t>
            </a:r>
            <a:r>
              <a:rPr lang="en-GB" err="1">
                <a:latin typeface="Comic Sans MS" panose="030F0702030302020204" pitchFamily="66" charset="0"/>
              </a:rPr>
              <a:t>tombol</a:t>
            </a:r>
            <a:r>
              <a:rPr lang="en-GB">
                <a:latin typeface="Comic Sans MS" panose="030F0702030302020204" pitchFamily="66" charset="0"/>
              </a:rPr>
              <a:t> reset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>
                <a:latin typeface="Comic Sans MS" panose="030F0702030302020204" pitchFamily="66" charset="0"/>
              </a:rPr>
              <a:t>	ATmega328p yang </a:t>
            </a:r>
            <a:r>
              <a:rPr lang="en-GB" err="1">
                <a:latin typeface="Comic Sans MS" panose="030F0702030302020204" pitchFamily="66" charset="0"/>
              </a:rPr>
              <a:t>menjadi</a:t>
            </a:r>
            <a:r>
              <a:rPr lang="en-GB">
                <a:latin typeface="Comic Sans MS" panose="030F0702030302020204" pitchFamily="66" charset="0"/>
              </a:rPr>
              <a:t> microprocessor </a:t>
            </a:r>
            <a:r>
              <a:rPr lang="en-GB" err="1">
                <a:latin typeface="Comic Sans MS" panose="030F0702030302020204" pitchFamily="66" charset="0"/>
              </a:rPr>
              <a:t>dari</a:t>
            </a:r>
            <a:r>
              <a:rPr lang="en-GB">
                <a:latin typeface="Comic Sans MS" panose="030F0702030302020204" pitchFamily="66" charset="0"/>
              </a:rPr>
              <a:t> Arduino Uno R3 </a:t>
            </a:r>
            <a:r>
              <a:rPr lang="en-GB" err="1">
                <a:latin typeface="Comic Sans MS" panose="030F0702030302020204" pitchFamily="66" charset="0"/>
              </a:rPr>
              <a:t>ini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memiliki</a:t>
            </a:r>
            <a:r>
              <a:rPr lang="en-GB">
                <a:latin typeface="Comic Sans MS" panose="030F0702030302020204" pitchFamily="66" charset="0"/>
              </a:rPr>
              <a:t> pin I/O, EEPROM dan SRAM yang </a:t>
            </a:r>
            <a:r>
              <a:rPr lang="en-GB" err="1">
                <a:latin typeface="Comic Sans MS" panose="030F0702030302020204" pitchFamily="66" charset="0"/>
              </a:rPr>
              <a:t>lebih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seikit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dibandingkan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dengan</a:t>
            </a:r>
            <a:r>
              <a:rPr lang="en-GB">
                <a:latin typeface="Comic Sans MS" panose="030F0702030302020204" pitchFamily="66" charset="0"/>
              </a:rPr>
              <a:t> ATmega128. </a:t>
            </a:r>
            <a:r>
              <a:rPr lang="en-GB" err="1">
                <a:latin typeface="Comic Sans MS" panose="030F0702030302020204" pitchFamily="66" charset="0"/>
              </a:rPr>
              <a:t>Tetapi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untuk</a:t>
            </a:r>
            <a:r>
              <a:rPr lang="en-GB">
                <a:latin typeface="Comic Sans MS" panose="030F0702030302020204" pitchFamily="66" charset="0"/>
              </a:rPr>
              <a:t> instructions yang </a:t>
            </a:r>
            <a:r>
              <a:rPr lang="en-GB" err="1">
                <a:latin typeface="Comic Sans MS" panose="030F0702030302020204" pitchFamily="66" charset="0"/>
              </a:rPr>
              <a:t>dapat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dijalankan</a:t>
            </a:r>
            <a:r>
              <a:rPr lang="en-GB">
                <a:latin typeface="Comic Sans MS" panose="030F0702030302020204" pitchFamily="66" charset="0"/>
              </a:rPr>
              <a:t> oleh </a:t>
            </a:r>
            <a:r>
              <a:rPr lang="en-GB" err="1">
                <a:latin typeface="Comic Sans MS" panose="030F0702030302020204" pitchFamily="66" charset="0"/>
              </a:rPr>
              <a:t>kedua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microprosessor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ini</a:t>
            </a:r>
            <a:r>
              <a:rPr lang="en-GB">
                <a:latin typeface="Comic Sans MS" panose="030F0702030302020204" pitchFamily="66" charset="0"/>
              </a:rPr>
              <a:t> relative </a:t>
            </a:r>
            <a:r>
              <a:rPr lang="en-GB" err="1">
                <a:latin typeface="Comic Sans MS" panose="030F0702030302020204" pitchFamily="66" charset="0"/>
              </a:rPr>
              <a:t>sama</a:t>
            </a:r>
            <a:r>
              <a:rPr lang="en-GB">
                <a:latin typeface="Comic Sans MS" panose="030F0702030302020204" pitchFamily="66" charset="0"/>
              </a:rPr>
              <a:t>.</a:t>
            </a:r>
          </a:p>
        </p:txBody>
      </p:sp>
      <p:grpSp>
        <p:nvGrpSpPr>
          <p:cNvPr id="1058" name="Google Shape;1058;p35"/>
          <p:cNvGrpSpPr/>
          <p:nvPr/>
        </p:nvGrpSpPr>
        <p:grpSpPr>
          <a:xfrm>
            <a:off x="6938857" y="1259434"/>
            <a:ext cx="4293408" cy="234700"/>
            <a:chOff x="4345425" y="2175475"/>
            <a:chExt cx="800750" cy="176025"/>
          </a:xfrm>
        </p:grpSpPr>
        <p:sp>
          <p:nvSpPr>
            <p:cNvPr id="1059" name="Google Shape;1059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4" name="Google Shape;1064;p35"/>
          <p:cNvGrpSpPr/>
          <p:nvPr/>
        </p:nvGrpSpPr>
        <p:grpSpPr>
          <a:xfrm rot="20582638">
            <a:off x="745981" y="222006"/>
            <a:ext cx="1028728" cy="1207135"/>
            <a:chOff x="645175" y="3632150"/>
            <a:chExt cx="394550" cy="462975"/>
          </a:xfrm>
        </p:grpSpPr>
        <p:sp>
          <p:nvSpPr>
            <p:cNvPr id="1065" name="Google Shape;1065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35"/>
          <p:cNvGrpSpPr/>
          <p:nvPr/>
        </p:nvGrpSpPr>
        <p:grpSpPr>
          <a:xfrm rot="9958611">
            <a:off x="11061911" y="71671"/>
            <a:ext cx="1075543" cy="562325"/>
            <a:chOff x="1822875" y="1377000"/>
            <a:chExt cx="548075" cy="286550"/>
          </a:xfrm>
        </p:grpSpPr>
        <p:sp>
          <p:nvSpPr>
            <p:cNvPr id="1068" name="Google Shape;1068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298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5"/>
          <p:cNvSpPr txBox="1">
            <a:spLocks noGrp="1"/>
          </p:cNvSpPr>
          <p:nvPr>
            <p:ph type="title"/>
          </p:nvPr>
        </p:nvSpPr>
        <p:spPr>
          <a:xfrm>
            <a:off x="6096000" y="720000"/>
            <a:ext cx="5136000" cy="13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/>
              <a:t>Teori Dasar</a:t>
            </a:r>
            <a:endParaRPr/>
          </a:p>
        </p:txBody>
      </p:sp>
      <p:sp>
        <p:nvSpPr>
          <p:cNvPr id="1057" name="Google Shape;1057;p35"/>
          <p:cNvSpPr txBox="1">
            <a:spLocks noGrp="1"/>
          </p:cNvSpPr>
          <p:nvPr>
            <p:ph type="subTitle" idx="1"/>
          </p:nvPr>
        </p:nvSpPr>
        <p:spPr>
          <a:xfrm>
            <a:off x="1186800" y="1552913"/>
            <a:ext cx="10045200" cy="449688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GB" b="1">
                <a:latin typeface="Comic Sans MS" panose="030F0702030302020204" pitchFamily="66" charset="0"/>
              </a:rPr>
              <a:t>LDR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>
                <a:latin typeface="Comic Sans MS" panose="030F0702030302020204" pitchFamily="66" charset="0"/>
              </a:rPr>
              <a:t>	 LDR </a:t>
            </a:r>
            <a:r>
              <a:rPr lang="en-GB" err="1">
                <a:latin typeface="Comic Sans MS" panose="030F0702030302020204" pitchFamily="66" charset="0"/>
              </a:rPr>
              <a:t>atau</a:t>
            </a:r>
            <a:r>
              <a:rPr lang="en-GB">
                <a:latin typeface="Comic Sans MS" panose="030F0702030302020204" pitchFamily="66" charset="0"/>
              </a:rPr>
              <a:t> Light Dependent Resistor </a:t>
            </a:r>
            <a:r>
              <a:rPr lang="en-GB" err="1">
                <a:latin typeface="Comic Sans MS" panose="030F0702030302020204" pitchFamily="66" charset="0"/>
              </a:rPr>
              <a:t>adalah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jenis</a:t>
            </a:r>
            <a:r>
              <a:rPr lang="en-GB">
                <a:latin typeface="Comic Sans MS" panose="030F0702030302020204" pitchFamily="66" charset="0"/>
              </a:rPr>
              <a:t> Resistor yang </a:t>
            </a:r>
            <a:r>
              <a:rPr lang="en-GB" err="1">
                <a:latin typeface="Comic Sans MS" panose="030F0702030302020204" pitchFamily="66" charset="0"/>
              </a:rPr>
              <a:t>nilai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hambatan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atau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nilai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resistansinya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dipengaruhi</a:t>
            </a:r>
            <a:r>
              <a:rPr lang="en-GB">
                <a:latin typeface="Comic Sans MS" panose="030F0702030302020204" pitchFamily="66" charset="0"/>
              </a:rPr>
              <a:t> oleh </a:t>
            </a:r>
            <a:r>
              <a:rPr lang="en-GB" err="1">
                <a:latin typeface="Comic Sans MS" panose="030F0702030302020204" pitchFamily="66" charset="0"/>
              </a:rPr>
              <a:t>intensitas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cahaya</a:t>
            </a:r>
            <a:r>
              <a:rPr lang="en-GB">
                <a:latin typeface="Comic Sans MS" panose="030F0702030302020204" pitchFamily="66" charset="0"/>
              </a:rPr>
              <a:t> yang </a:t>
            </a:r>
            <a:r>
              <a:rPr lang="en-GB" err="1">
                <a:latin typeface="Comic Sans MS" panose="030F0702030302020204" pitchFamily="66" charset="0"/>
              </a:rPr>
              <a:t>diterimanya</a:t>
            </a:r>
            <a:r>
              <a:rPr lang="en-GB">
                <a:latin typeface="Comic Sans MS" panose="030F0702030302020204" pitchFamily="66" charset="0"/>
              </a:rPr>
              <a:t>. </a:t>
            </a:r>
            <a:r>
              <a:rPr lang="en-GB" err="1">
                <a:latin typeface="Comic Sans MS" panose="030F0702030302020204" pitchFamily="66" charset="0"/>
              </a:rPr>
              <a:t>Rentang</a:t>
            </a:r>
            <a:r>
              <a:rPr lang="en-GB">
                <a:latin typeface="Comic Sans MS" panose="030F0702030302020204" pitchFamily="66" charset="0"/>
              </a:rPr>
              <a:t> Nilai </a:t>
            </a:r>
            <a:r>
              <a:rPr lang="en-GB" err="1">
                <a:latin typeface="Comic Sans MS" panose="030F0702030302020204" pitchFamily="66" charset="0"/>
              </a:rPr>
              <a:t>Hambatan</a:t>
            </a:r>
            <a:r>
              <a:rPr lang="en-GB">
                <a:latin typeface="Comic Sans MS" panose="030F0702030302020204" pitchFamily="66" charset="0"/>
              </a:rPr>
              <a:t> LDR </a:t>
            </a:r>
            <a:r>
              <a:rPr lang="en-GB" err="1">
                <a:latin typeface="Comic Sans MS" panose="030F0702030302020204" pitchFamily="66" charset="0"/>
              </a:rPr>
              <a:t>akan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mencapai</a:t>
            </a:r>
            <a:r>
              <a:rPr lang="en-GB">
                <a:latin typeface="Comic Sans MS" panose="030F0702030302020204" pitchFamily="66" charset="0"/>
              </a:rPr>
              <a:t> 200 Kilo Ohm (k</a:t>
            </a:r>
            <a:r>
              <a:rPr lang="el-GR">
                <a:latin typeface="Comic Sans MS" panose="030F0702030302020204" pitchFamily="66" charset="0"/>
              </a:rPr>
              <a:t>Ω) </a:t>
            </a:r>
            <a:r>
              <a:rPr lang="en-GB">
                <a:latin typeface="Comic Sans MS" panose="030F0702030302020204" pitchFamily="66" charset="0"/>
              </a:rPr>
              <a:t>pada </a:t>
            </a:r>
            <a:r>
              <a:rPr lang="en-GB" err="1">
                <a:latin typeface="Comic Sans MS" panose="030F0702030302020204" pitchFamily="66" charset="0"/>
              </a:rPr>
              <a:t>kondisi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gelap</a:t>
            </a:r>
            <a:r>
              <a:rPr lang="en-GB">
                <a:latin typeface="Comic Sans MS" panose="030F0702030302020204" pitchFamily="66" charset="0"/>
              </a:rPr>
              <a:t> dan </a:t>
            </a:r>
            <a:r>
              <a:rPr lang="en-GB" err="1">
                <a:latin typeface="Comic Sans MS" panose="030F0702030302020204" pitchFamily="66" charset="0"/>
              </a:rPr>
              <a:t>menurun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menjadi</a:t>
            </a:r>
            <a:r>
              <a:rPr lang="en-GB">
                <a:latin typeface="Comic Sans MS" panose="030F0702030302020204" pitchFamily="66" charset="0"/>
              </a:rPr>
              <a:t> 500 Ohm (</a:t>
            </a:r>
            <a:r>
              <a:rPr lang="el-GR">
                <a:latin typeface="Comic Sans MS" panose="030F0702030302020204" pitchFamily="66" charset="0"/>
              </a:rPr>
              <a:t>Ω) </a:t>
            </a:r>
            <a:r>
              <a:rPr lang="en-GB">
                <a:latin typeface="Comic Sans MS" panose="030F0702030302020204" pitchFamily="66" charset="0"/>
              </a:rPr>
              <a:t>pada </a:t>
            </a:r>
            <a:r>
              <a:rPr lang="en-GB" err="1">
                <a:latin typeface="Comic Sans MS" panose="030F0702030302020204" pitchFamily="66" charset="0"/>
              </a:rPr>
              <a:t>Kondisi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Cahaya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Terang</a:t>
            </a:r>
            <a:r>
              <a:rPr lang="en-GB">
                <a:latin typeface="Comic Sans MS" panose="030F0702030302020204" pitchFamily="66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>
                <a:latin typeface="Comic Sans MS" panose="030F0702030302020204" pitchFamily="66" charset="0"/>
              </a:rPr>
              <a:t>	</a:t>
            </a:r>
            <a:r>
              <a:rPr lang="en-GB" err="1">
                <a:latin typeface="Comic Sans MS" panose="030F0702030302020204" pitchFamily="66" charset="0"/>
              </a:rPr>
              <a:t>Untuk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menjadikan</a:t>
            </a:r>
            <a:r>
              <a:rPr lang="en-GB">
                <a:latin typeface="Comic Sans MS" panose="030F0702030302020204" pitchFamily="66" charset="0"/>
              </a:rPr>
              <a:t> LDR </a:t>
            </a:r>
            <a:r>
              <a:rPr lang="en-GB" err="1">
                <a:latin typeface="Comic Sans MS" panose="030F0702030302020204" pitchFamily="66" charset="0"/>
              </a:rPr>
              <a:t>sebagai</a:t>
            </a:r>
            <a:r>
              <a:rPr lang="en-GB">
                <a:latin typeface="Comic Sans MS" panose="030F0702030302020204" pitchFamily="66" charset="0"/>
              </a:rPr>
              <a:t> sensor, </a:t>
            </a:r>
            <a:r>
              <a:rPr lang="en-GB" err="1">
                <a:latin typeface="Comic Sans MS" panose="030F0702030302020204" pitchFamily="66" charset="0"/>
              </a:rPr>
              <a:t>diperlukan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fungsi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dari</a:t>
            </a:r>
            <a:r>
              <a:rPr lang="en-GB">
                <a:latin typeface="Comic Sans MS" panose="030F0702030302020204" pitchFamily="66" charset="0"/>
              </a:rPr>
              <a:t> ADC yang </a:t>
            </a:r>
            <a:r>
              <a:rPr lang="en-GB" err="1">
                <a:latin typeface="Comic Sans MS" panose="030F0702030302020204" pitchFamily="66" charset="0"/>
              </a:rPr>
              <a:t>mengubah</a:t>
            </a:r>
            <a:r>
              <a:rPr lang="en-GB">
                <a:latin typeface="Comic Sans MS" panose="030F0702030302020204" pitchFamily="66" charset="0"/>
              </a:rPr>
              <a:t> data Analog </a:t>
            </a:r>
            <a:r>
              <a:rPr lang="en-GB" err="1">
                <a:latin typeface="Comic Sans MS" panose="030F0702030302020204" pitchFamily="66" charset="0"/>
              </a:rPr>
              <a:t>menjadi</a:t>
            </a:r>
            <a:r>
              <a:rPr lang="en-GB">
                <a:latin typeface="Comic Sans MS" panose="030F0702030302020204" pitchFamily="66" charset="0"/>
              </a:rPr>
              <a:t> digital, </a:t>
            </a:r>
            <a:r>
              <a:rPr lang="en-GB" err="1">
                <a:latin typeface="Comic Sans MS" panose="030F0702030302020204" pitchFamily="66" charset="0"/>
              </a:rPr>
              <a:t>hal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ini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disebabkan</a:t>
            </a:r>
            <a:r>
              <a:rPr lang="en-GB">
                <a:latin typeface="Comic Sans MS" panose="030F0702030302020204" pitchFamily="66" charset="0"/>
              </a:rPr>
              <a:t> LDR </a:t>
            </a:r>
            <a:r>
              <a:rPr lang="en-GB" err="1">
                <a:latin typeface="Comic Sans MS" panose="030F0702030302020204" pitchFamily="66" charset="0"/>
              </a:rPr>
              <a:t>merupakan</a:t>
            </a:r>
            <a:r>
              <a:rPr lang="en-GB">
                <a:latin typeface="Comic Sans MS" panose="030F0702030302020204" pitchFamily="66" charset="0"/>
              </a:rPr>
              <a:t> </a:t>
            </a:r>
            <a:r>
              <a:rPr lang="en-GB" err="1">
                <a:latin typeface="Comic Sans MS" panose="030F0702030302020204" pitchFamily="66" charset="0"/>
              </a:rPr>
              <a:t>komponen</a:t>
            </a:r>
            <a:r>
              <a:rPr lang="en-GB">
                <a:latin typeface="Comic Sans MS" panose="030F0702030302020204" pitchFamily="66" charset="0"/>
              </a:rPr>
              <a:t> Analog.</a:t>
            </a:r>
          </a:p>
        </p:txBody>
      </p:sp>
      <p:grpSp>
        <p:nvGrpSpPr>
          <p:cNvPr id="1058" name="Google Shape;1058;p35"/>
          <p:cNvGrpSpPr/>
          <p:nvPr/>
        </p:nvGrpSpPr>
        <p:grpSpPr>
          <a:xfrm>
            <a:off x="6938857" y="1259434"/>
            <a:ext cx="4293408" cy="234700"/>
            <a:chOff x="4345425" y="2175475"/>
            <a:chExt cx="800750" cy="176025"/>
          </a:xfrm>
        </p:grpSpPr>
        <p:sp>
          <p:nvSpPr>
            <p:cNvPr id="1059" name="Google Shape;1059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4" name="Google Shape;1064;p35"/>
          <p:cNvGrpSpPr/>
          <p:nvPr/>
        </p:nvGrpSpPr>
        <p:grpSpPr>
          <a:xfrm rot="20582638">
            <a:off x="745981" y="222006"/>
            <a:ext cx="1028728" cy="1207135"/>
            <a:chOff x="645175" y="3632150"/>
            <a:chExt cx="394550" cy="462975"/>
          </a:xfrm>
        </p:grpSpPr>
        <p:sp>
          <p:nvSpPr>
            <p:cNvPr id="1065" name="Google Shape;1065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35"/>
          <p:cNvGrpSpPr/>
          <p:nvPr/>
        </p:nvGrpSpPr>
        <p:grpSpPr>
          <a:xfrm rot="9958611">
            <a:off x="11061911" y="71671"/>
            <a:ext cx="1075543" cy="562325"/>
            <a:chOff x="1822875" y="1377000"/>
            <a:chExt cx="548075" cy="286550"/>
          </a:xfrm>
        </p:grpSpPr>
        <p:sp>
          <p:nvSpPr>
            <p:cNvPr id="1068" name="Google Shape;1068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333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9" name="Google Shape;1489;p43"/>
          <p:cNvGrpSpPr/>
          <p:nvPr/>
        </p:nvGrpSpPr>
        <p:grpSpPr>
          <a:xfrm rot="350572">
            <a:off x="10283050" y="-337797"/>
            <a:ext cx="948940" cy="1057676"/>
            <a:chOff x="6554696" y="509501"/>
            <a:chExt cx="711709" cy="793261"/>
          </a:xfrm>
        </p:grpSpPr>
        <p:sp>
          <p:nvSpPr>
            <p:cNvPr id="1490" name="Google Shape;1490;p43"/>
            <p:cNvSpPr/>
            <p:nvPr/>
          </p:nvSpPr>
          <p:spPr>
            <a:xfrm>
              <a:off x="6560695" y="516700"/>
              <a:ext cx="696978" cy="779230"/>
            </a:xfrm>
            <a:custGeom>
              <a:avLst/>
              <a:gdLst/>
              <a:ahLst/>
              <a:cxnLst/>
              <a:rect l="l" t="t" r="r" b="b"/>
              <a:pathLst>
                <a:path w="20913" h="23381" extrusionOk="0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43"/>
            <p:cNvSpPr/>
            <p:nvPr/>
          </p:nvSpPr>
          <p:spPr>
            <a:xfrm>
              <a:off x="6554696" y="509501"/>
              <a:ext cx="711709" cy="793261"/>
            </a:xfrm>
            <a:custGeom>
              <a:avLst/>
              <a:gdLst/>
              <a:ahLst/>
              <a:cxnLst/>
              <a:rect l="l" t="t" r="r" b="b"/>
              <a:pathLst>
                <a:path w="21355" h="23802" extrusionOk="0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92" name="Google Shape;1492;p43"/>
          <p:cNvSpPr/>
          <p:nvPr/>
        </p:nvSpPr>
        <p:spPr>
          <a:xfrm rot="442426">
            <a:off x="10972947" y="-215840"/>
            <a:ext cx="137135" cy="735031"/>
          </a:xfrm>
          <a:prstGeom prst="roundRect">
            <a:avLst>
              <a:gd name="adj" fmla="val 50000"/>
            </a:avLst>
          </a:prstGeom>
          <a:solidFill>
            <a:schemeClr val="lt2">
              <a:alpha val="4749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8" name="Google Shape;1053;p35">
            <a:extLst>
              <a:ext uri="{FF2B5EF4-FFF2-40B4-BE49-F238E27FC236}">
                <a16:creationId xmlns:a16="http://schemas.microsoft.com/office/drawing/2014/main" id="{638AE1EE-7B88-4CB3-A60F-40C70453890D}"/>
              </a:ext>
            </a:extLst>
          </p:cNvPr>
          <p:cNvSpPr txBox="1">
            <a:spLocks/>
          </p:cNvSpPr>
          <p:nvPr/>
        </p:nvSpPr>
        <p:spPr>
          <a:xfrm>
            <a:off x="6096000" y="720000"/>
            <a:ext cx="5136000" cy="1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pPr algn="r"/>
            <a:r>
              <a:rPr lang="en-ID" kern="0"/>
              <a:t>Teori Dasar</a:t>
            </a:r>
          </a:p>
        </p:txBody>
      </p:sp>
      <p:grpSp>
        <p:nvGrpSpPr>
          <p:cNvPr id="89" name="Google Shape;1058;p35">
            <a:extLst>
              <a:ext uri="{FF2B5EF4-FFF2-40B4-BE49-F238E27FC236}">
                <a16:creationId xmlns:a16="http://schemas.microsoft.com/office/drawing/2014/main" id="{F60897AB-F0B2-493C-AFD0-A5C53CDF2A58}"/>
              </a:ext>
            </a:extLst>
          </p:cNvPr>
          <p:cNvGrpSpPr/>
          <p:nvPr/>
        </p:nvGrpSpPr>
        <p:grpSpPr>
          <a:xfrm>
            <a:off x="6938857" y="1259434"/>
            <a:ext cx="4293408" cy="234700"/>
            <a:chOff x="4345425" y="2175475"/>
            <a:chExt cx="800750" cy="176025"/>
          </a:xfrm>
        </p:grpSpPr>
        <p:sp>
          <p:nvSpPr>
            <p:cNvPr id="90" name="Google Shape;1059;p35">
              <a:extLst>
                <a:ext uri="{FF2B5EF4-FFF2-40B4-BE49-F238E27FC236}">
                  <a16:creationId xmlns:a16="http://schemas.microsoft.com/office/drawing/2014/main" id="{958396A6-3B7A-4B94-BCC8-3D39AB104865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Google Shape;1060;p35">
              <a:extLst>
                <a:ext uri="{FF2B5EF4-FFF2-40B4-BE49-F238E27FC236}">
                  <a16:creationId xmlns:a16="http://schemas.microsoft.com/office/drawing/2014/main" id="{E821AA28-0961-4018-AB70-65D356198326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Google Shape;1057;p35">
                <a:extLst>
                  <a:ext uri="{FF2B5EF4-FFF2-40B4-BE49-F238E27FC236}">
                    <a16:creationId xmlns:a16="http://schemas.microsoft.com/office/drawing/2014/main" id="{8D2F7C38-AE21-4F0D-BCF1-44FAF2A3A7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86800" y="1552913"/>
                <a:ext cx="6721253" cy="449688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GB" b="1" kern="0">
                    <a:latin typeface="Comic Sans MS" panose="030F0702030302020204" pitchFamily="66" charset="0"/>
                  </a:rPr>
                  <a:t>TMP36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GB" kern="0">
                    <a:latin typeface="Comic Sans MS" panose="030F0702030302020204" pitchFamily="66" charset="0"/>
                  </a:rPr>
                  <a:t>	 TMP36 </a:t>
                </a:r>
                <a:r>
                  <a:rPr lang="en-GB" kern="0" err="1">
                    <a:latin typeface="Comic Sans MS" panose="030F0702030302020204" pitchFamily="66" charset="0"/>
                  </a:rPr>
                  <a:t>merupakan</a:t>
                </a:r>
                <a:r>
                  <a:rPr lang="en-GB" kern="0">
                    <a:latin typeface="Comic Sans MS" panose="030F0702030302020204" pitchFamily="66" charset="0"/>
                  </a:rPr>
                  <a:t> sensor yang </a:t>
                </a:r>
                <a:r>
                  <a:rPr lang="en-GB" kern="0" err="1">
                    <a:latin typeface="Comic Sans MS" panose="030F0702030302020204" pitchFamily="66" charset="0"/>
                  </a:rPr>
                  <a:t>dapat</a:t>
                </a:r>
                <a:r>
                  <a:rPr lang="en-GB" kern="0">
                    <a:latin typeface="Comic Sans MS" panose="030F0702030302020204" pitchFamily="66" charset="0"/>
                  </a:rPr>
                  <a:t> </a:t>
                </a:r>
                <a:r>
                  <a:rPr lang="en-GB" kern="0" err="1">
                    <a:latin typeface="Comic Sans MS" panose="030F0702030302020204" pitchFamily="66" charset="0"/>
                  </a:rPr>
                  <a:t>mengukur</a:t>
                </a:r>
                <a:r>
                  <a:rPr lang="en-GB" kern="0">
                    <a:latin typeface="Comic Sans MS" panose="030F0702030302020204" pitchFamily="66" charset="0"/>
                  </a:rPr>
                  <a:t> </a:t>
                </a:r>
                <a:r>
                  <a:rPr lang="en-GB" kern="0" err="1">
                    <a:latin typeface="Comic Sans MS" panose="030F0702030302020204" pitchFamily="66" charset="0"/>
                  </a:rPr>
                  <a:t>suhu</a:t>
                </a:r>
                <a:r>
                  <a:rPr lang="en-GB" kern="0">
                    <a:latin typeface="Comic Sans MS" panose="030F0702030302020204" pitchFamily="66" charset="0"/>
                  </a:rPr>
                  <a:t> pada </a:t>
                </a:r>
                <a:r>
                  <a:rPr lang="en-GB" kern="0" err="1">
                    <a:latin typeface="Comic Sans MS" panose="030F0702030302020204" pitchFamily="66" charset="0"/>
                  </a:rPr>
                  <a:t>rentang</a:t>
                </a:r>
                <a:r>
                  <a:rPr lang="en-GB" kern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kern="0" smtClean="0">
                        <a:latin typeface="Cambria Math" panose="02040503050406030204" pitchFamily="18" charset="0"/>
                      </a:rPr>
                      <m:t>−40</m:t>
                    </m:r>
                  </m:oMath>
                </a14:m>
                <a:r>
                  <a:rPr lang="en-GB" kern="0">
                    <a:latin typeface="Comic Sans MS" panose="030F0702030302020204" pitchFamily="66" charset="0"/>
                  </a:rPr>
                  <a:t> </a:t>
                </a:r>
                <a:r>
                  <a:rPr lang="en-GB" kern="0" err="1">
                    <a:latin typeface="Comic Sans MS" panose="030F0702030302020204" pitchFamily="66" charset="0"/>
                  </a:rPr>
                  <a:t>hingga</a:t>
                </a:r>
                <a:r>
                  <a:rPr lang="en-GB" kern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kern="0" dirty="0" smtClean="0">
                        <a:latin typeface="Cambria Math" panose="02040503050406030204" pitchFamily="18" charset="0"/>
                      </a:rPr>
                      <m:t>150</m:t>
                    </m:r>
                    <m:r>
                      <a:rPr lang="en-GB" b="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en-GB" b="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kern="0">
                    <a:latin typeface="Comic Sans MS" panose="030F0702030302020204" pitchFamily="66" charset="0"/>
                  </a:rPr>
                  <a:t>, Sensor </a:t>
                </a:r>
                <a:r>
                  <a:rPr lang="en-GB" kern="0" err="1">
                    <a:latin typeface="Comic Sans MS" panose="030F0702030302020204" pitchFamily="66" charset="0"/>
                  </a:rPr>
                  <a:t>ini</a:t>
                </a:r>
                <a:r>
                  <a:rPr lang="en-GB" kern="0">
                    <a:latin typeface="Comic Sans MS" panose="030F0702030302020204" pitchFamily="66" charset="0"/>
                  </a:rPr>
                  <a:t> </a:t>
                </a:r>
                <a:r>
                  <a:rPr lang="en-GB" kern="0" err="1">
                    <a:latin typeface="Comic Sans MS" panose="030F0702030302020204" pitchFamily="66" charset="0"/>
                  </a:rPr>
                  <a:t>dapat</a:t>
                </a:r>
                <a:r>
                  <a:rPr lang="en-GB" kern="0">
                    <a:latin typeface="Comic Sans MS" panose="030F0702030302020204" pitchFamily="66" charset="0"/>
                  </a:rPr>
                  <a:t> </a:t>
                </a:r>
                <a:r>
                  <a:rPr lang="en-GB" kern="0" err="1">
                    <a:latin typeface="Comic Sans MS" panose="030F0702030302020204" pitchFamily="66" charset="0"/>
                  </a:rPr>
                  <a:t>beroperasi</a:t>
                </a:r>
                <a:r>
                  <a:rPr lang="en-GB" kern="0">
                    <a:latin typeface="Comic Sans MS" panose="030F0702030302020204" pitchFamily="66" charset="0"/>
                  </a:rPr>
                  <a:t> pada </a:t>
                </a:r>
                <a:r>
                  <a:rPr lang="en-GB" kern="0" err="1">
                    <a:latin typeface="Comic Sans MS" panose="030F0702030302020204" pitchFamily="66" charset="0"/>
                  </a:rPr>
                  <a:t>tegangan</a:t>
                </a:r>
                <a:r>
                  <a:rPr lang="en-GB" kern="0">
                    <a:latin typeface="Comic Sans MS" panose="030F0702030302020204" pitchFamily="66" charset="0"/>
                  </a:rPr>
                  <a:t> 2.7 – 5.5V </a:t>
                </a:r>
                <a:r>
                  <a:rPr lang="en-GB" kern="0" err="1">
                    <a:latin typeface="Comic Sans MS" panose="030F0702030302020204" pitchFamily="66" charset="0"/>
                  </a:rPr>
                  <a:t>dengan</a:t>
                </a:r>
                <a:r>
                  <a:rPr lang="en-GB" kern="0">
                    <a:latin typeface="Comic Sans MS" panose="030F0702030302020204" pitchFamily="66" charset="0"/>
                  </a:rPr>
                  <a:t> </a:t>
                </a:r>
                <a:r>
                  <a:rPr lang="en-GB" kern="0" err="1">
                    <a:latin typeface="Comic Sans MS" panose="030F0702030302020204" pitchFamily="66" charset="0"/>
                  </a:rPr>
                  <a:t>arus</a:t>
                </a:r>
                <a:r>
                  <a:rPr lang="en-GB" kern="0">
                    <a:latin typeface="Comic Sans MS" panose="030F0702030302020204" pitchFamily="66" charset="0"/>
                  </a:rPr>
                  <a:t> 0,05mA. Sensor </a:t>
                </a:r>
                <a:r>
                  <a:rPr lang="en-GB" kern="0" err="1">
                    <a:latin typeface="Comic Sans MS" panose="030F0702030302020204" pitchFamily="66" charset="0"/>
                  </a:rPr>
                  <a:t>ini</a:t>
                </a:r>
                <a:r>
                  <a:rPr lang="en-GB" kern="0">
                    <a:latin typeface="Comic Sans MS" panose="030F0702030302020204" pitchFamily="66" charset="0"/>
                  </a:rPr>
                  <a:t> </a:t>
                </a:r>
                <a:r>
                  <a:rPr lang="en-GB" kern="0" err="1">
                    <a:latin typeface="Comic Sans MS" panose="030F0702030302020204" pitchFamily="66" charset="0"/>
                  </a:rPr>
                  <a:t>memiliki</a:t>
                </a:r>
                <a:r>
                  <a:rPr lang="en-GB" kern="0">
                    <a:latin typeface="Comic Sans MS" panose="030F0702030302020204" pitchFamily="66" charset="0"/>
                  </a:rPr>
                  <a:t> 3 input </a:t>
                </a:r>
                <a:r>
                  <a:rPr lang="en-GB" kern="0" err="1">
                    <a:latin typeface="Comic Sans MS" panose="030F0702030302020204" pitchFamily="66" charset="0"/>
                  </a:rPr>
                  <a:t>yaitu</a:t>
                </a:r>
                <a:r>
                  <a:rPr lang="en-GB" kern="0">
                    <a:latin typeface="Comic Sans MS" panose="030F0702030302020204" pitchFamily="66" charset="0"/>
                  </a:rPr>
                  <a:t> voltage input, Analog voltage output, dan ground. Sensor </a:t>
                </a:r>
                <a:r>
                  <a:rPr lang="en-GB" kern="0" err="1">
                    <a:latin typeface="Comic Sans MS" panose="030F0702030302020204" pitchFamily="66" charset="0"/>
                  </a:rPr>
                  <a:t>ini</a:t>
                </a:r>
                <a:r>
                  <a:rPr lang="en-GB" kern="0">
                    <a:latin typeface="Comic Sans MS" panose="030F0702030302020204" pitchFamily="66" charset="0"/>
                  </a:rPr>
                  <a:t> </a:t>
                </a:r>
                <a:r>
                  <a:rPr lang="en-GB" kern="0" err="1">
                    <a:latin typeface="Comic Sans MS" panose="030F0702030302020204" pitchFamily="66" charset="0"/>
                  </a:rPr>
                  <a:t>berkerja</a:t>
                </a:r>
                <a:r>
                  <a:rPr lang="en-GB" kern="0">
                    <a:latin typeface="Comic Sans MS" panose="030F0702030302020204" pitchFamily="66" charset="0"/>
                  </a:rPr>
                  <a:t> </a:t>
                </a:r>
                <a:r>
                  <a:rPr lang="en-GB" kern="0" err="1">
                    <a:latin typeface="Comic Sans MS" panose="030F0702030302020204" pitchFamily="66" charset="0"/>
                  </a:rPr>
                  <a:t>dengan</a:t>
                </a:r>
                <a:r>
                  <a:rPr lang="en-GB" kern="0">
                    <a:latin typeface="Comic Sans MS" panose="030F0702030302020204" pitchFamily="66" charset="0"/>
                  </a:rPr>
                  <a:t> </a:t>
                </a:r>
                <a:r>
                  <a:rPr lang="en-GB" kern="0" err="1">
                    <a:latin typeface="Comic Sans MS" panose="030F0702030302020204" pitchFamily="66" charset="0"/>
                  </a:rPr>
                  <a:t>mengukur</a:t>
                </a:r>
                <a:r>
                  <a:rPr lang="en-GB" kern="0">
                    <a:latin typeface="Comic Sans MS" panose="030F0702030302020204" pitchFamily="66" charset="0"/>
                  </a:rPr>
                  <a:t> </a:t>
                </a:r>
                <a:r>
                  <a:rPr lang="en-GB" kern="0" err="1">
                    <a:latin typeface="Comic Sans MS" panose="030F0702030302020204" pitchFamily="66" charset="0"/>
                  </a:rPr>
                  <a:t>tegangan</a:t>
                </a:r>
                <a:r>
                  <a:rPr lang="en-GB" kern="0">
                    <a:latin typeface="Comic Sans MS" panose="030F0702030302020204" pitchFamily="66" charset="0"/>
                  </a:rPr>
                  <a:t> pada diode yang </a:t>
                </a:r>
                <a:r>
                  <a:rPr lang="en-GB" kern="0" err="1">
                    <a:latin typeface="Comic Sans MS" panose="030F0702030302020204" pitchFamily="66" charset="0"/>
                  </a:rPr>
                  <a:t>terdapat</a:t>
                </a:r>
                <a:r>
                  <a:rPr lang="en-GB" kern="0">
                    <a:latin typeface="Comic Sans MS" panose="030F0702030302020204" pitchFamily="66" charset="0"/>
                  </a:rPr>
                  <a:t> pada sensor, </a:t>
                </a:r>
                <a:r>
                  <a:rPr lang="en-GB" kern="0" err="1">
                    <a:latin typeface="Comic Sans MS" panose="030F0702030302020204" pitchFamily="66" charset="0"/>
                  </a:rPr>
                  <a:t>Perubahan</a:t>
                </a:r>
                <a:r>
                  <a:rPr lang="en-GB" kern="0">
                    <a:latin typeface="Comic Sans MS" panose="030F0702030302020204" pitchFamily="66" charset="0"/>
                  </a:rPr>
                  <a:t> </a:t>
                </a:r>
                <a:r>
                  <a:rPr lang="en-GB" kern="0" err="1">
                    <a:latin typeface="Comic Sans MS" panose="030F0702030302020204" pitchFamily="66" charset="0"/>
                  </a:rPr>
                  <a:t>tegangan</a:t>
                </a:r>
                <a:r>
                  <a:rPr lang="en-GB" kern="0">
                    <a:latin typeface="Comic Sans MS" panose="030F0702030302020204" pitchFamily="66" charset="0"/>
                  </a:rPr>
                  <a:t> </a:t>
                </a:r>
                <a:r>
                  <a:rPr lang="en-GB" kern="0" err="1">
                    <a:latin typeface="Comic Sans MS" panose="030F0702030302020204" pitchFamily="66" charset="0"/>
                  </a:rPr>
                  <a:t>inilah</a:t>
                </a:r>
                <a:r>
                  <a:rPr lang="en-GB" kern="0">
                    <a:latin typeface="Comic Sans MS" panose="030F0702030302020204" pitchFamily="66" charset="0"/>
                  </a:rPr>
                  <a:t> </a:t>
                </a:r>
                <a:r>
                  <a:rPr lang="en-GB" kern="0" err="1">
                    <a:latin typeface="Comic Sans MS" panose="030F0702030302020204" pitchFamily="66" charset="0"/>
                  </a:rPr>
                  <a:t>menimbulkan</a:t>
                </a:r>
                <a:r>
                  <a:rPr lang="en-GB" kern="0">
                    <a:latin typeface="Comic Sans MS" panose="030F0702030302020204" pitchFamily="66" charset="0"/>
                  </a:rPr>
                  <a:t> </a:t>
                </a:r>
                <a:r>
                  <a:rPr lang="en-GB" kern="0" err="1">
                    <a:latin typeface="Comic Sans MS" panose="030F0702030302020204" pitchFamily="66" charset="0"/>
                  </a:rPr>
                  <a:t>sinyal</a:t>
                </a:r>
                <a:r>
                  <a:rPr lang="en-GB" kern="0">
                    <a:latin typeface="Comic Sans MS" panose="030F0702030302020204" pitchFamily="66" charset="0"/>
                  </a:rPr>
                  <a:t> </a:t>
                </a:r>
                <a:r>
                  <a:rPr lang="en-GB" kern="0" err="1">
                    <a:latin typeface="Comic Sans MS" panose="030F0702030302020204" pitchFamily="66" charset="0"/>
                  </a:rPr>
                  <a:t>analog</a:t>
                </a:r>
                <a:r>
                  <a:rPr lang="en-GB" kern="0">
                    <a:latin typeface="Comic Sans MS" panose="030F0702030302020204" pitchFamily="66" charset="0"/>
                  </a:rPr>
                  <a:t> yang </a:t>
                </a:r>
                <a:r>
                  <a:rPr lang="en-GB" kern="0" err="1">
                    <a:latin typeface="Comic Sans MS" panose="030F0702030302020204" pitchFamily="66" charset="0"/>
                  </a:rPr>
                  <a:t>memiliki</a:t>
                </a:r>
                <a:r>
                  <a:rPr lang="en-GB" kern="0">
                    <a:latin typeface="Comic Sans MS" panose="030F0702030302020204" pitchFamily="66" charset="0"/>
                  </a:rPr>
                  <a:t> </a:t>
                </a:r>
                <a:r>
                  <a:rPr lang="en-GB" kern="0" err="1">
                    <a:latin typeface="Comic Sans MS" panose="030F0702030302020204" pitchFamily="66" charset="0"/>
                  </a:rPr>
                  <a:t>nilai</a:t>
                </a:r>
                <a:r>
                  <a:rPr lang="en-GB" kern="0">
                    <a:latin typeface="Comic Sans MS" panose="030F0702030302020204" pitchFamily="66" charset="0"/>
                  </a:rPr>
                  <a:t> </a:t>
                </a:r>
                <a:r>
                  <a:rPr lang="en-GB" kern="0" err="1">
                    <a:latin typeface="Comic Sans MS" panose="030F0702030302020204" pitchFamily="66" charset="0"/>
                  </a:rPr>
                  <a:t>proporsional</a:t>
                </a:r>
                <a:r>
                  <a:rPr lang="en-GB" kern="0">
                    <a:latin typeface="Comic Sans MS" panose="030F0702030302020204" pitchFamily="66" charset="0"/>
                  </a:rPr>
                  <a:t> </a:t>
                </a:r>
                <a:r>
                  <a:rPr lang="en-GB" kern="0" err="1">
                    <a:latin typeface="Comic Sans MS" panose="030F0702030302020204" pitchFamily="66" charset="0"/>
                  </a:rPr>
                  <a:t>dengan</a:t>
                </a:r>
                <a:r>
                  <a:rPr lang="en-GB" kern="0">
                    <a:latin typeface="Comic Sans MS" panose="030F0702030302020204" pitchFamily="66" charset="0"/>
                  </a:rPr>
                  <a:t> </a:t>
                </a:r>
                <a:r>
                  <a:rPr lang="en-GB" kern="0" err="1">
                    <a:latin typeface="Comic Sans MS" panose="030F0702030302020204" pitchFamily="66" charset="0"/>
                  </a:rPr>
                  <a:t>suhu</a:t>
                </a:r>
                <a:endParaRPr lang="en-GB" kern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94" name="Google Shape;1057;p35">
                <a:extLst>
                  <a:ext uri="{FF2B5EF4-FFF2-40B4-BE49-F238E27FC236}">
                    <a16:creationId xmlns:a16="http://schemas.microsoft.com/office/drawing/2014/main" id="{8D2F7C38-AE21-4F0D-BCF1-44FAF2A3A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800" y="1552913"/>
                <a:ext cx="6721253" cy="4496880"/>
              </a:xfrm>
              <a:prstGeom prst="rect">
                <a:avLst/>
              </a:prstGeom>
              <a:blipFill>
                <a:blip r:embed="rId3"/>
                <a:stretch>
                  <a:fillRect l="-363" r="-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5" name="Picture 94" descr="A picture containing diagram&#10;&#10;Description automatically generated">
            <a:extLst>
              <a:ext uri="{FF2B5EF4-FFF2-40B4-BE49-F238E27FC236}">
                <a16:creationId xmlns:a16="http://schemas.microsoft.com/office/drawing/2014/main" id="{B2F8E4BC-8324-4903-934F-75D0FB8FD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000" y="2265216"/>
            <a:ext cx="3335468" cy="31513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99330764-BF09-4852-83F3-481DE6CB05CE}"/>
              </a:ext>
            </a:extLst>
          </p:cNvPr>
          <p:cNvSpPr txBox="1"/>
          <p:nvPr/>
        </p:nvSpPr>
        <p:spPr>
          <a:xfrm>
            <a:off x="5895096" y="5416517"/>
            <a:ext cx="61043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D" sz="1400">
                <a:solidFill>
                  <a:schemeClr val="bg2"/>
                </a:solidFill>
              </a:rPr>
              <a:t>Sensor </a:t>
            </a:r>
            <a:r>
              <a:rPr lang="en-ID" sz="1400" err="1">
                <a:solidFill>
                  <a:schemeClr val="bg2"/>
                </a:solidFill>
              </a:rPr>
              <a:t>Temperatur</a:t>
            </a:r>
            <a:r>
              <a:rPr lang="en-ID" sz="1400">
                <a:solidFill>
                  <a:schemeClr val="bg2"/>
                </a:solidFill>
              </a:rPr>
              <a:t> TMP36 </a:t>
            </a:r>
          </a:p>
          <a:p>
            <a:pPr algn="r"/>
            <a:r>
              <a:rPr lang="en-ID" sz="1400">
                <a:solidFill>
                  <a:schemeClr val="bg2"/>
                </a:solidFill>
              </a:rPr>
              <a:t>[https://learn.adafruit.com/tmp36-temperature-sensor]</a:t>
            </a:r>
          </a:p>
        </p:txBody>
      </p:sp>
    </p:spTree>
    <p:extLst>
      <p:ext uri="{BB962C8B-B14F-4D97-AF65-F5344CB8AC3E}">
        <p14:creationId xmlns:p14="http://schemas.microsoft.com/office/powerpoint/2010/main" val="1379888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E616F62-A3E5-4EAD-8C14-BD30D3A45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73"/>
          <a:stretch/>
        </p:blipFill>
        <p:spPr bwMode="auto">
          <a:xfrm>
            <a:off x="803211" y="347645"/>
            <a:ext cx="6478057" cy="442532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4112E5-3C82-4BC2-84CC-4634DD2A8137}"/>
              </a:ext>
            </a:extLst>
          </p:cNvPr>
          <p:cNvSpPr txBox="1"/>
          <p:nvPr/>
        </p:nvSpPr>
        <p:spPr>
          <a:xfrm>
            <a:off x="698279" y="4860078"/>
            <a:ext cx="6691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err="1">
                <a:solidFill>
                  <a:schemeClr val="bg2"/>
                </a:solidFill>
                <a:latin typeface="Comic Sans MS" panose="030F0702030302020204" pitchFamily="66" charset="0"/>
              </a:rPr>
              <a:t>Grafik</a:t>
            </a:r>
            <a:r>
              <a:rPr lang="en-ID">
                <a:solidFill>
                  <a:schemeClr val="bg2"/>
                </a:solidFill>
                <a:latin typeface="Comic Sans MS" panose="030F0702030302020204" pitchFamily="66" charset="0"/>
              </a:rPr>
              <a:t> </a:t>
            </a:r>
            <a:r>
              <a:rPr lang="en-ID" err="1">
                <a:solidFill>
                  <a:schemeClr val="bg2"/>
                </a:solidFill>
                <a:latin typeface="Comic Sans MS" panose="030F0702030302020204" pitchFamily="66" charset="0"/>
              </a:rPr>
              <a:t>perbandingan</a:t>
            </a:r>
            <a:r>
              <a:rPr lang="en-ID">
                <a:solidFill>
                  <a:schemeClr val="bg2"/>
                </a:solidFill>
                <a:latin typeface="Comic Sans MS" panose="030F0702030302020204" pitchFamily="66" charset="0"/>
              </a:rPr>
              <a:t> </a:t>
            </a:r>
            <a:r>
              <a:rPr lang="en-ID" err="1">
                <a:solidFill>
                  <a:schemeClr val="bg2"/>
                </a:solidFill>
                <a:latin typeface="Comic Sans MS" panose="030F0702030302020204" pitchFamily="66" charset="0"/>
              </a:rPr>
              <a:t>Suhu</a:t>
            </a:r>
            <a:r>
              <a:rPr lang="en-ID">
                <a:solidFill>
                  <a:schemeClr val="bg2"/>
                </a:solidFill>
                <a:latin typeface="Comic Sans MS" panose="030F0702030302020204" pitchFamily="66" charset="0"/>
              </a:rPr>
              <a:t> dan </a:t>
            </a:r>
            <a:r>
              <a:rPr lang="en-ID" err="1">
                <a:solidFill>
                  <a:schemeClr val="bg2"/>
                </a:solidFill>
                <a:latin typeface="Comic Sans MS" panose="030F0702030302020204" pitchFamily="66" charset="0"/>
              </a:rPr>
              <a:t>Tegangan</a:t>
            </a:r>
            <a:r>
              <a:rPr lang="en-ID">
                <a:solidFill>
                  <a:schemeClr val="bg2"/>
                </a:solidFill>
                <a:latin typeface="Comic Sans MS" panose="030F0702030302020204" pitchFamily="66" charset="0"/>
              </a:rPr>
              <a:t> Output </a:t>
            </a:r>
          </a:p>
          <a:p>
            <a:r>
              <a:rPr lang="en-ID">
                <a:solidFill>
                  <a:schemeClr val="bg2"/>
                </a:solidFill>
                <a:latin typeface="Comic Sans MS" panose="030F0702030302020204" pitchFamily="66" charset="0"/>
              </a:rPr>
              <a:t>[https://learn.adafruit.com/tmp36-temperature-sensor]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2E5106-22BD-462E-920D-957C6898689C}"/>
                  </a:ext>
                </a:extLst>
              </p:cNvPr>
              <p:cNvSpPr txBox="1"/>
              <p:nvPr/>
            </p:nvSpPr>
            <p:spPr>
              <a:xfrm>
                <a:off x="7614139" y="1719497"/>
                <a:ext cx="4226826" cy="6286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𝑇𝑒𝑚𝑝</m:t>
                      </m:r>
                      <m:r>
                        <a:rPr lang="en-ID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D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ID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°</m:t>
                      </m:r>
                      <m:r>
                        <a:rPr lang="en-ID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ID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ID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ID" i="1" dirty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ID" i="1" dirty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i="1" dirty="0" err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𝑉𝑜𝑢𝑡</m:t>
                                  </m:r>
                                  <m:r>
                                    <a:rPr lang="en-ID" i="1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D" i="1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ID" i="1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D" i="1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𝑚𝑉</m:t>
                                  </m:r>
                                </m:e>
                              </m:d>
                              <m:r>
                                <a:rPr lang="en-ID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− 500</m:t>
                              </m:r>
                            </m:e>
                          </m:d>
                        </m:num>
                        <m:den>
                          <m:r>
                            <a:rPr lang="en-GB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ID">
                  <a:solidFill>
                    <a:schemeClr val="bg2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2E5106-22BD-462E-920D-957C68986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139" y="1719497"/>
                <a:ext cx="4226826" cy="6286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570418"/>
      </p:ext>
    </p:extLst>
  </p:cSld>
  <p:clrMapOvr>
    <a:masterClrMapping/>
  </p:clrMapOvr>
</p:sld>
</file>

<file path=ppt/theme/theme1.xml><?xml version="1.0" encoding="utf-8"?>
<a:theme xmlns:a="http://schemas.openxmlformats.org/drawingml/2006/main" name="Online Notebook by Slidesgo">
  <a:themeElements>
    <a:clrScheme name="Simple Light">
      <a:dk1>
        <a:srgbClr val="70B499"/>
      </a:dk1>
      <a:lt1>
        <a:srgbClr val="FFFFFF"/>
      </a:lt1>
      <a:dk2>
        <a:srgbClr val="000000"/>
      </a:dk2>
      <a:lt2>
        <a:srgbClr val="EEEEEE"/>
      </a:lt2>
      <a:accent1>
        <a:srgbClr val="8ADEBD"/>
      </a:accent1>
      <a:accent2>
        <a:srgbClr val="CAFFCA"/>
      </a:accent2>
      <a:accent3>
        <a:srgbClr val="AAFFE0"/>
      </a:accent3>
      <a:accent4>
        <a:srgbClr val="A8E3D7"/>
      </a:accent4>
      <a:accent5>
        <a:srgbClr val="FFFFFF"/>
      </a:accent5>
      <a:accent6>
        <a:srgbClr val="FFE599"/>
      </a:accent6>
      <a:hlink>
        <a:srgbClr val="1C458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56</Slides>
  <Notes>55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Online Notebook by Slidesgo</vt:lpstr>
      <vt:lpstr>Rancang Bangun Smart Green House Menggunakan Ardhuino Uno</vt:lpstr>
      <vt:lpstr>Table of Contents</vt:lpstr>
      <vt:lpstr>Tujuan &amp; Manfaat</vt:lpstr>
      <vt:lpstr>Tujuan &amp; Manfaat</vt:lpstr>
      <vt:lpstr>Teori Dasar</vt:lpstr>
      <vt:lpstr>Teori Dasar</vt:lpstr>
      <vt:lpstr>Teori Dasar</vt:lpstr>
      <vt:lpstr>PowerPoint Presentation</vt:lpstr>
      <vt:lpstr>PowerPoint Presentation</vt:lpstr>
      <vt:lpstr>PowerPoint Presentation</vt:lpstr>
      <vt:lpstr>Teori Dasar</vt:lpstr>
      <vt:lpstr>Teori Dasar</vt:lpstr>
      <vt:lpstr>Alat &amp; Bahan</vt:lpstr>
      <vt:lpstr>Alat dan Bahan</vt:lpstr>
      <vt:lpstr>Rangkaian</vt:lpstr>
      <vt:lpstr>PowerPoint Presentation</vt:lpstr>
      <vt:lpstr>PowerPoint Presentation</vt:lpstr>
      <vt:lpstr>PowerPoint Presentation</vt:lpstr>
      <vt:lpstr>Block Diagram</vt:lpstr>
      <vt:lpstr>Cara kerja</vt:lpstr>
      <vt:lpstr>PowerPoint Presentation</vt:lpstr>
      <vt:lpstr>PowerPoint Presentation</vt:lpstr>
      <vt:lpstr>Analisis &amp; Hasil</vt:lpstr>
      <vt:lpstr>Analisis</vt:lpstr>
      <vt:lpstr>Analisis</vt:lpstr>
      <vt:lpstr>Analisis</vt:lpstr>
      <vt:lpstr>Analisis</vt:lpstr>
      <vt:lpstr>Analisis</vt:lpstr>
      <vt:lpstr>Analisis</vt:lpstr>
      <vt:lpstr>Analisis</vt:lpstr>
      <vt:lpstr>Analisis</vt:lpstr>
      <vt:lpstr>Analisis</vt:lpstr>
      <vt:lpstr>Analisis</vt:lpstr>
      <vt:lpstr>Analisis</vt:lpstr>
      <vt:lpstr>Analisis</vt:lpstr>
      <vt:lpstr>Analisis</vt:lpstr>
      <vt:lpstr>Analisis</vt:lpstr>
      <vt:lpstr>Analisis</vt:lpstr>
      <vt:lpstr>Analisis</vt:lpstr>
      <vt:lpstr>Analisis</vt:lpstr>
      <vt:lpstr>Analisis</vt:lpstr>
      <vt:lpstr>Analisis</vt:lpstr>
      <vt:lpstr>Analisis</vt:lpstr>
      <vt:lpstr>Analisis</vt:lpstr>
      <vt:lpstr>Analisis</vt:lpstr>
      <vt:lpstr>Analisis</vt:lpstr>
      <vt:lpstr>Analisis</vt:lpstr>
      <vt:lpstr>Analisis</vt:lpstr>
      <vt:lpstr>Analisis</vt:lpstr>
      <vt:lpstr>Hasil</vt:lpstr>
      <vt:lpstr>Hasil</vt:lpstr>
      <vt:lpstr>Kesimpulan</vt:lpstr>
      <vt:lpstr>Referensi</vt:lpstr>
      <vt:lpstr>Referensi</vt:lpstr>
      <vt:lpstr>Referensi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Gesha Mahendra Cunyadha</dc:creator>
  <cp:revision>1</cp:revision>
  <dcterms:created xsi:type="dcterms:W3CDTF">2021-12-19T10:13:41Z</dcterms:created>
  <dcterms:modified xsi:type="dcterms:W3CDTF">2021-12-23T03:54:25Z</dcterms:modified>
</cp:coreProperties>
</file>